
<file path=[Content_Types].xml><?xml version="1.0" encoding="utf-8"?>
<Types xmlns="http://schemas.openxmlformats.org/package/2006/content-types">
  <Default Extension="png" ContentType="image/png"/>
  <Default Extension="wma" ContentType="audio/x-ms-wma"/>
  <Default Extension="emf" ContentType="image/x-emf"/>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4"/>
  </p:sldMasterIdLst>
  <p:notesMasterIdLst>
    <p:notesMasterId r:id="rId30"/>
  </p:notesMasterIdLst>
  <p:sldIdLst>
    <p:sldId id="496" r:id="rId5"/>
    <p:sldId id="497" r:id="rId6"/>
    <p:sldId id="282" r:id="rId7"/>
    <p:sldId id="283" r:id="rId8"/>
    <p:sldId id="284" r:id="rId9"/>
    <p:sldId id="285" r:id="rId10"/>
    <p:sldId id="258" r:id="rId11"/>
    <p:sldId id="272" r:id="rId12"/>
    <p:sldId id="261" r:id="rId13"/>
    <p:sldId id="259" r:id="rId14"/>
    <p:sldId id="262" r:id="rId15"/>
    <p:sldId id="263" r:id="rId16"/>
    <p:sldId id="264" r:id="rId17"/>
    <p:sldId id="265" r:id="rId18"/>
    <p:sldId id="266" r:id="rId19"/>
    <p:sldId id="267" r:id="rId20"/>
    <p:sldId id="268" r:id="rId21"/>
    <p:sldId id="269" r:id="rId22"/>
    <p:sldId id="270" r:id="rId23"/>
    <p:sldId id="498" r:id="rId24"/>
    <p:sldId id="280" r:id="rId25"/>
    <p:sldId id="281" r:id="rId26"/>
    <p:sldId id="277" r:id="rId27"/>
    <p:sldId id="279" r:id="rId28"/>
    <p:sldId id="275" r:id="rId29"/>
  </p:sldIdLst>
  <p:sldSz cx="12192000" cy="6858000"/>
  <p:notesSz cx="6858000" cy="9144000"/>
  <p:embeddedFontLst>
    <p:embeddedFont>
      <p:font typeface="Calibri Light" pitchFamily="34" charset="0"/>
      <p:regular r:id="rId31"/>
      <p:italic r:id="rId32"/>
    </p:embeddedFont>
    <p:embeddedFont>
      <p:font typeface="Calibri" pitchFamily="34" charset="0"/>
      <p:regular r:id="rId33"/>
      <p:bold r:id="rId34"/>
      <p:italic r:id="rId35"/>
      <p:boldItalic r:id="rId36"/>
    </p:embeddedFont>
    <p:embeddedFont>
      <p:font typeface="Alexandria" pitchFamily="2" charset="-78"/>
      <p:regular r:id="rId37"/>
      <p:bold r:id="rId3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756" y="-9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font" Target="fonts/font4.fntdata"/><Relationship Id="rId42"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font" Target="fonts/font3.fntdata"/><Relationship Id="rId38" Type="http://schemas.openxmlformats.org/officeDocument/2006/relationships/font" Target="fonts/font8.fntdata"/><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font" Target="fonts/font2.fntdata"/><Relationship Id="rId37" Type="http://schemas.openxmlformats.org/officeDocument/2006/relationships/font" Target="fonts/font7.fntdata"/><Relationship Id="rId4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font" Target="fonts/font6.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1.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openxmlformats.org/officeDocument/2006/relationships/font" Target="fonts/font5.fntdata"/></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72219D6-882B-456C-8447-5F9D403AFE4B}" type="doc">
      <dgm:prSet loTypeId="urn:microsoft.com/office/officeart/2005/8/layout/hProcess9" loCatId="process" qsTypeId="urn:microsoft.com/office/officeart/2005/8/quickstyle/simple1" qsCatId="simple" csTypeId="urn:microsoft.com/office/officeart/2005/8/colors/colorful4" csCatId="colorful" phldr="1"/>
      <dgm:spPr/>
    </dgm:pt>
    <dgm:pt modelId="{77CDC3CD-F674-4AC1-B563-3E24BCC2BF65}">
      <dgm:prSet phldrT="[Text]"/>
      <dgm:spPr/>
      <dgm:t>
        <a:bodyPr/>
        <a:lstStyle/>
        <a:p>
          <a:r>
            <a:rPr lang="en-US" dirty="0"/>
            <a:t>Flexible Environment</a:t>
          </a:r>
        </a:p>
      </dgm:t>
    </dgm:pt>
    <dgm:pt modelId="{A5A0851C-EBE1-4741-8F6C-B80E073AFA3E}" type="parTrans" cxnId="{6B597D76-E23A-4197-9ADA-1B8264961358}">
      <dgm:prSet/>
      <dgm:spPr/>
      <dgm:t>
        <a:bodyPr/>
        <a:lstStyle/>
        <a:p>
          <a:endParaRPr lang="en-US"/>
        </a:p>
      </dgm:t>
    </dgm:pt>
    <dgm:pt modelId="{DF3298FC-0495-4BAF-A2DB-A14B66D420E4}" type="sibTrans" cxnId="{6B597D76-E23A-4197-9ADA-1B8264961358}">
      <dgm:prSet/>
      <dgm:spPr/>
      <dgm:t>
        <a:bodyPr/>
        <a:lstStyle/>
        <a:p>
          <a:endParaRPr lang="en-US"/>
        </a:p>
      </dgm:t>
    </dgm:pt>
    <dgm:pt modelId="{B337D5A9-B348-4550-90E2-2E1CA8D1A907}">
      <dgm:prSet phldrT="[Text]"/>
      <dgm:spPr/>
      <dgm:t>
        <a:bodyPr/>
        <a:lstStyle/>
        <a:p>
          <a:r>
            <a:rPr lang="en-US" dirty="0"/>
            <a:t>Learning Culture shift</a:t>
          </a:r>
        </a:p>
      </dgm:t>
    </dgm:pt>
    <dgm:pt modelId="{7782B600-872E-4AF5-A8EE-E2A68D25A4B5}" type="parTrans" cxnId="{8230B958-F39E-4396-A1CD-B44CCB1F4391}">
      <dgm:prSet/>
      <dgm:spPr/>
      <dgm:t>
        <a:bodyPr/>
        <a:lstStyle/>
        <a:p>
          <a:endParaRPr lang="en-US"/>
        </a:p>
      </dgm:t>
    </dgm:pt>
    <dgm:pt modelId="{500EFA26-944B-4306-8655-83B573DB6904}" type="sibTrans" cxnId="{8230B958-F39E-4396-A1CD-B44CCB1F4391}">
      <dgm:prSet/>
      <dgm:spPr/>
      <dgm:t>
        <a:bodyPr/>
        <a:lstStyle/>
        <a:p>
          <a:endParaRPr lang="en-US"/>
        </a:p>
      </dgm:t>
    </dgm:pt>
    <dgm:pt modelId="{0A6D6D5F-F268-4DCD-B37D-E2B54AB5037E}">
      <dgm:prSet phldrT="[Text]"/>
      <dgm:spPr/>
      <dgm:t>
        <a:bodyPr/>
        <a:lstStyle/>
        <a:p>
          <a:r>
            <a:rPr lang="en-US" dirty="0"/>
            <a:t>Intentional content</a:t>
          </a:r>
        </a:p>
      </dgm:t>
    </dgm:pt>
    <dgm:pt modelId="{CF8061F0-AE40-449D-90F1-3B59689F8E39}" type="parTrans" cxnId="{DD9C5BB8-B771-4D5A-B3DE-52B32F073874}">
      <dgm:prSet/>
      <dgm:spPr/>
      <dgm:t>
        <a:bodyPr/>
        <a:lstStyle/>
        <a:p>
          <a:endParaRPr lang="en-US"/>
        </a:p>
      </dgm:t>
    </dgm:pt>
    <dgm:pt modelId="{A727AC22-7EE6-4424-AE8A-EECBD6812F67}" type="sibTrans" cxnId="{DD9C5BB8-B771-4D5A-B3DE-52B32F073874}">
      <dgm:prSet/>
      <dgm:spPr/>
      <dgm:t>
        <a:bodyPr/>
        <a:lstStyle/>
        <a:p>
          <a:endParaRPr lang="en-US"/>
        </a:p>
      </dgm:t>
    </dgm:pt>
    <dgm:pt modelId="{43B8411E-B26D-4170-8F21-AF0D35C055B1}">
      <dgm:prSet phldrT="[Text]"/>
      <dgm:spPr/>
      <dgm:t>
        <a:bodyPr/>
        <a:lstStyle/>
        <a:p>
          <a:r>
            <a:rPr lang="en-US"/>
            <a:t>Professional educator</a:t>
          </a:r>
          <a:endParaRPr lang="en-US" dirty="0"/>
        </a:p>
      </dgm:t>
    </dgm:pt>
    <dgm:pt modelId="{B4B1F0CC-B088-4CD0-BD08-E04294266558}" type="parTrans" cxnId="{1A33DD4D-F29D-4311-BB57-79F06B095BED}">
      <dgm:prSet/>
      <dgm:spPr/>
      <dgm:t>
        <a:bodyPr/>
        <a:lstStyle/>
        <a:p>
          <a:endParaRPr lang="en-US"/>
        </a:p>
      </dgm:t>
    </dgm:pt>
    <dgm:pt modelId="{33AAC84E-EA7D-4A1A-956F-2A606F331D10}" type="sibTrans" cxnId="{1A33DD4D-F29D-4311-BB57-79F06B095BED}">
      <dgm:prSet/>
      <dgm:spPr/>
      <dgm:t>
        <a:bodyPr/>
        <a:lstStyle/>
        <a:p>
          <a:endParaRPr lang="en-US"/>
        </a:p>
      </dgm:t>
    </dgm:pt>
    <dgm:pt modelId="{106F7255-0626-4B79-BF27-65527B1E2DB3}" type="pres">
      <dgm:prSet presAssocID="{272219D6-882B-456C-8447-5F9D403AFE4B}" presName="CompostProcess" presStyleCnt="0">
        <dgm:presLayoutVars>
          <dgm:dir/>
          <dgm:resizeHandles val="exact"/>
        </dgm:presLayoutVars>
      </dgm:prSet>
      <dgm:spPr/>
    </dgm:pt>
    <dgm:pt modelId="{7E3DE1DB-B583-4022-99C3-95629BD02E00}" type="pres">
      <dgm:prSet presAssocID="{272219D6-882B-456C-8447-5F9D403AFE4B}" presName="arrow" presStyleLbl="bgShp" presStyleIdx="0" presStyleCnt="1"/>
      <dgm:spPr/>
    </dgm:pt>
    <dgm:pt modelId="{9F74FB35-12F9-4A70-B45C-5AE3B1E017A5}" type="pres">
      <dgm:prSet presAssocID="{272219D6-882B-456C-8447-5F9D403AFE4B}" presName="linearProcess" presStyleCnt="0"/>
      <dgm:spPr/>
    </dgm:pt>
    <dgm:pt modelId="{548D0DF8-6AD5-4F4E-87BE-8C7D5CE4BACF}" type="pres">
      <dgm:prSet presAssocID="{77CDC3CD-F674-4AC1-B563-3E24BCC2BF65}" presName="textNode" presStyleLbl="node1" presStyleIdx="0" presStyleCnt="4">
        <dgm:presLayoutVars>
          <dgm:bulletEnabled val="1"/>
        </dgm:presLayoutVars>
      </dgm:prSet>
      <dgm:spPr/>
      <dgm:t>
        <a:bodyPr/>
        <a:lstStyle/>
        <a:p>
          <a:endParaRPr lang="en-US"/>
        </a:p>
      </dgm:t>
    </dgm:pt>
    <dgm:pt modelId="{3CB1C865-097A-4FD9-9B4E-042C2C60A7AA}" type="pres">
      <dgm:prSet presAssocID="{DF3298FC-0495-4BAF-A2DB-A14B66D420E4}" presName="sibTrans" presStyleCnt="0"/>
      <dgm:spPr/>
    </dgm:pt>
    <dgm:pt modelId="{A2DC1986-16FE-4866-9079-10BB8F79C13A}" type="pres">
      <dgm:prSet presAssocID="{B337D5A9-B348-4550-90E2-2E1CA8D1A907}" presName="textNode" presStyleLbl="node1" presStyleIdx="1" presStyleCnt="4">
        <dgm:presLayoutVars>
          <dgm:bulletEnabled val="1"/>
        </dgm:presLayoutVars>
      </dgm:prSet>
      <dgm:spPr/>
      <dgm:t>
        <a:bodyPr/>
        <a:lstStyle/>
        <a:p>
          <a:endParaRPr lang="en-US"/>
        </a:p>
      </dgm:t>
    </dgm:pt>
    <dgm:pt modelId="{69EFBE0F-9308-4B4E-961F-8AABE8832413}" type="pres">
      <dgm:prSet presAssocID="{500EFA26-944B-4306-8655-83B573DB6904}" presName="sibTrans" presStyleCnt="0"/>
      <dgm:spPr/>
    </dgm:pt>
    <dgm:pt modelId="{C07A759D-9F97-41DF-92E5-AEDD15DDC26A}" type="pres">
      <dgm:prSet presAssocID="{0A6D6D5F-F268-4DCD-B37D-E2B54AB5037E}" presName="textNode" presStyleLbl="node1" presStyleIdx="2" presStyleCnt="4">
        <dgm:presLayoutVars>
          <dgm:bulletEnabled val="1"/>
        </dgm:presLayoutVars>
      </dgm:prSet>
      <dgm:spPr/>
      <dgm:t>
        <a:bodyPr/>
        <a:lstStyle/>
        <a:p>
          <a:endParaRPr lang="en-US"/>
        </a:p>
      </dgm:t>
    </dgm:pt>
    <dgm:pt modelId="{81A1D072-A66C-4292-9B64-E89AB0F8D37A}" type="pres">
      <dgm:prSet presAssocID="{A727AC22-7EE6-4424-AE8A-EECBD6812F67}" presName="sibTrans" presStyleCnt="0"/>
      <dgm:spPr/>
    </dgm:pt>
    <dgm:pt modelId="{C6F394A4-18F0-4928-8FD6-7A87D513C1F2}" type="pres">
      <dgm:prSet presAssocID="{43B8411E-B26D-4170-8F21-AF0D35C055B1}" presName="textNode" presStyleLbl="node1" presStyleIdx="3" presStyleCnt="4">
        <dgm:presLayoutVars>
          <dgm:bulletEnabled val="1"/>
        </dgm:presLayoutVars>
      </dgm:prSet>
      <dgm:spPr/>
      <dgm:t>
        <a:bodyPr/>
        <a:lstStyle/>
        <a:p>
          <a:endParaRPr lang="en-US"/>
        </a:p>
      </dgm:t>
    </dgm:pt>
  </dgm:ptLst>
  <dgm:cxnLst>
    <dgm:cxn modelId="{6B597D76-E23A-4197-9ADA-1B8264961358}" srcId="{272219D6-882B-456C-8447-5F9D403AFE4B}" destId="{77CDC3CD-F674-4AC1-B563-3E24BCC2BF65}" srcOrd="0" destOrd="0" parTransId="{A5A0851C-EBE1-4741-8F6C-B80E073AFA3E}" sibTransId="{DF3298FC-0495-4BAF-A2DB-A14B66D420E4}"/>
    <dgm:cxn modelId="{A4BB5581-C989-4083-9FCA-435F4BF58B25}" type="presOf" srcId="{43B8411E-B26D-4170-8F21-AF0D35C055B1}" destId="{C6F394A4-18F0-4928-8FD6-7A87D513C1F2}" srcOrd="0" destOrd="0" presId="urn:microsoft.com/office/officeart/2005/8/layout/hProcess9"/>
    <dgm:cxn modelId="{902F687B-01F4-4B89-A0E9-12180C4E95BD}" type="presOf" srcId="{0A6D6D5F-F268-4DCD-B37D-E2B54AB5037E}" destId="{C07A759D-9F97-41DF-92E5-AEDD15DDC26A}" srcOrd="0" destOrd="0" presId="urn:microsoft.com/office/officeart/2005/8/layout/hProcess9"/>
    <dgm:cxn modelId="{8230B958-F39E-4396-A1CD-B44CCB1F4391}" srcId="{272219D6-882B-456C-8447-5F9D403AFE4B}" destId="{B337D5A9-B348-4550-90E2-2E1CA8D1A907}" srcOrd="1" destOrd="0" parTransId="{7782B600-872E-4AF5-A8EE-E2A68D25A4B5}" sibTransId="{500EFA26-944B-4306-8655-83B573DB6904}"/>
    <dgm:cxn modelId="{BCE88ECF-F412-4DAF-A698-62D0FA7FE9F0}" type="presOf" srcId="{77CDC3CD-F674-4AC1-B563-3E24BCC2BF65}" destId="{548D0DF8-6AD5-4F4E-87BE-8C7D5CE4BACF}" srcOrd="0" destOrd="0" presId="urn:microsoft.com/office/officeart/2005/8/layout/hProcess9"/>
    <dgm:cxn modelId="{1A33DD4D-F29D-4311-BB57-79F06B095BED}" srcId="{272219D6-882B-456C-8447-5F9D403AFE4B}" destId="{43B8411E-B26D-4170-8F21-AF0D35C055B1}" srcOrd="3" destOrd="0" parTransId="{B4B1F0CC-B088-4CD0-BD08-E04294266558}" sibTransId="{33AAC84E-EA7D-4A1A-956F-2A606F331D10}"/>
    <dgm:cxn modelId="{DD9C5BB8-B771-4D5A-B3DE-52B32F073874}" srcId="{272219D6-882B-456C-8447-5F9D403AFE4B}" destId="{0A6D6D5F-F268-4DCD-B37D-E2B54AB5037E}" srcOrd="2" destOrd="0" parTransId="{CF8061F0-AE40-449D-90F1-3B59689F8E39}" sibTransId="{A727AC22-7EE6-4424-AE8A-EECBD6812F67}"/>
    <dgm:cxn modelId="{289DA457-1B02-41BB-9335-334CB29CBF17}" type="presOf" srcId="{272219D6-882B-456C-8447-5F9D403AFE4B}" destId="{106F7255-0626-4B79-BF27-65527B1E2DB3}" srcOrd="0" destOrd="0" presId="urn:microsoft.com/office/officeart/2005/8/layout/hProcess9"/>
    <dgm:cxn modelId="{298A1A04-E673-4D65-82DD-1F6B0632824A}" type="presOf" srcId="{B337D5A9-B348-4550-90E2-2E1CA8D1A907}" destId="{A2DC1986-16FE-4866-9079-10BB8F79C13A}" srcOrd="0" destOrd="0" presId="urn:microsoft.com/office/officeart/2005/8/layout/hProcess9"/>
    <dgm:cxn modelId="{1FE49182-7846-4C34-A459-E6991DA42168}" type="presParOf" srcId="{106F7255-0626-4B79-BF27-65527B1E2DB3}" destId="{7E3DE1DB-B583-4022-99C3-95629BD02E00}" srcOrd="0" destOrd="0" presId="urn:microsoft.com/office/officeart/2005/8/layout/hProcess9"/>
    <dgm:cxn modelId="{B495F004-594C-4129-96A9-7DEDB8279608}" type="presParOf" srcId="{106F7255-0626-4B79-BF27-65527B1E2DB3}" destId="{9F74FB35-12F9-4A70-B45C-5AE3B1E017A5}" srcOrd="1" destOrd="0" presId="urn:microsoft.com/office/officeart/2005/8/layout/hProcess9"/>
    <dgm:cxn modelId="{2C1AF3FB-7790-46FC-9DE2-507DA668D9C5}" type="presParOf" srcId="{9F74FB35-12F9-4A70-B45C-5AE3B1E017A5}" destId="{548D0DF8-6AD5-4F4E-87BE-8C7D5CE4BACF}" srcOrd="0" destOrd="0" presId="urn:microsoft.com/office/officeart/2005/8/layout/hProcess9"/>
    <dgm:cxn modelId="{EC3F8A5A-9B24-4162-9FC7-C15755F9E439}" type="presParOf" srcId="{9F74FB35-12F9-4A70-B45C-5AE3B1E017A5}" destId="{3CB1C865-097A-4FD9-9B4E-042C2C60A7AA}" srcOrd="1" destOrd="0" presId="urn:microsoft.com/office/officeart/2005/8/layout/hProcess9"/>
    <dgm:cxn modelId="{E674DFAD-A5FF-4737-9832-B4EDFBC9A063}" type="presParOf" srcId="{9F74FB35-12F9-4A70-B45C-5AE3B1E017A5}" destId="{A2DC1986-16FE-4866-9079-10BB8F79C13A}" srcOrd="2" destOrd="0" presId="urn:microsoft.com/office/officeart/2005/8/layout/hProcess9"/>
    <dgm:cxn modelId="{E94A4DBD-E3B5-48AC-81E4-8C21DF2B174F}" type="presParOf" srcId="{9F74FB35-12F9-4A70-B45C-5AE3B1E017A5}" destId="{69EFBE0F-9308-4B4E-961F-8AABE8832413}" srcOrd="3" destOrd="0" presId="urn:microsoft.com/office/officeart/2005/8/layout/hProcess9"/>
    <dgm:cxn modelId="{67E6B489-DDE2-4364-AD6E-1CB76BEF9DE6}" type="presParOf" srcId="{9F74FB35-12F9-4A70-B45C-5AE3B1E017A5}" destId="{C07A759D-9F97-41DF-92E5-AEDD15DDC26A}" srcOrd="4" destOrd="0" presId="urn:microsoft.com/office/officeart/2005/8/layout/hProcess9"/>
    <dgm:cxn modelId="{74477BF4-0572-4E1B-A02E-83AE89FE30C7}" type="presParOf" srcId="{9F74FB35-12F9-4A70-B45C-5AE3B1E017A5}" destId="{81A1D072-A66C-4292-9B64-E89AB0F8D37A}" srcOrd="5" destOrd="0" presId="urn:microsoft.com/office/officeart/2005/8/layout/hProcess9"/>
    <dgm:cxn modelId="{F8ED4EC8-0767-4525-A1DB-EB2DC19C90B5}" type="presParOf" srcId="{9F74FB35-12F9-4A70-B45C-5AE3B1E017A5}" destId="{C6F394A4-18F0-4928-8FD6-7A87D513C1F2}" srcOrd="6" destOrd="0" presId="urn:microsoft.com/office/officeart/2005/8/layout/hProcess9"/>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35EAEC7-EF70-486E-96D2-642369B70E93}" type="doc">
      <dgm:prSet loTypeId="urn:microsoft.com/office/officeart/2005/8/layout/process1" loCatId="process" qsTypeId="urn:microsoft.com/office/officeart/2005/8/quickstyle/simple1" qsCatId="simple" csTypeId="urn:microsoft.com/office/officeart/2005/8/colors/colorful5" csCatId="colorful" phldr="1"/>
      <dgm:spPr/>
    </dgm:pt>
    <dgm:pt modelId="{A1E3D6F6-A76D-4975-ACE8-4E8740C0B3D5}">
      <dgm:prSet phldrT="[Text]"/>
      <dgm:spPr/>
      <dgm:t>
        <a:bodyPr/>
        <a:lstStyle/>
        <a:p>
          <a:r>
            <a:rPr lang="en-US" dirty="0"/>
            <a:t>Feedback</a:t>
          </a:r>
        </a:p>
      </dgm:t>
    </dgm:pt>
    <dgm:pt modelId="{E2D6A3FD-E441-4BEC-A594-F9DC04B15EAD}" type="parTrans" cxnId="{88CB761E-B41C-42B6-A6FD-240927AC99BC}">
      <dgm:prSet/>
      <dgm:spPr/>
      <dgm:t>
        <a:bodyPr/>
        <a:lstStyle/>
        <a:p>
          <a:endParaRPr lang="en-US"/>
        </a:p>
      </dgm:t>
    </dgm:pt>
    <dgm:pt modelId="{A0F36B94-9760-4862-A6D0-FC93B5AA5225}" type="sibTrans" cxnId="{88CB761E-B41C-42B6-A6FD-240927AC99BC}">
      <dgm:prSet/>
      <dgm:spPr/>
      <dgm:t>
        <a:bodyPr/>
        <a:lstStyle/>
        <a:p>
          <a:endParaRPr lang="en-US"/>
        </a:p>
      </dgm:t>
    </dgm:pt>
    <dgm:pt modelId="{ACF4A329-B04D-452B-AD23-F026E016D8CF}">
      <dgm:prSet phldrT="[Text]"/>
      <dgm:spPr/>
      <dgm:t>
        <a:bodyPr/>
        <a:lstStyle/>
        <a:p>
          <a:r>
            <a:rPr lang="en-US" dirty="0"/>
            <a:t>Open Discussion</a:t>
          </a:r>
        </a:p>
      </dgm:t>
    </dgm:pt>
    <dgm:pt modelId="{18136200-3D98-444F-9CFC-6C5EF6C99943}" type="parTrans" cxnId="{64BC2DC3-B933-4678-8809-B2BE064F93DB}">
      <dgm:prSet/>
      <dgm:spPr/>
      <dgm:t>
        <a:bodyPr/>
        <a:lstStyle/>
        <a:p>
          <a:endParaRPr lang="en-US"/>
        </a:p>
      </dgm:t>
    </dgm:pt>
    <dgm:pt modelId="{EAA28C10-3CD1-4391-943B-93451958B831}" type="sibTrans" cxnId="{64BC2DC3-B933-4678-8809-B2BE064F93DB}">
      <dgm:prSet/>
      <dgm:spPr/>
      <dgm:t>
        <a:bodyPr/>
        <a:lstStyle/>
        <a:p>
          <a:endParaRPr lang="en-US"/>
        </a:p>
      </dgm:t>
    </dgm:pt>
    <dgm:pt modelId="{9EDBB632-DFD8-4DD6-AA92-F2446C9DDEC9}">
      <dgm:prSet phldrT="[Text]"/>
      <dgm:spPr/>
      <dgm:t>
        <a:bodyPr/>
        <a:lstStyle/>
        <a:p>
          <a:r>
            <a:rPr lang="en-US" dirty="0"/>
            <a:t>Cooperative Learning</a:t>
          </a:r>
        </a:p>
      </dgm:t>
    </dgm:pt>
    <dgm:pt modelId="{98C74359-35A0-4216-94AE-12F2A8E12225}" type="parTrans" cxnId="{EEA480AA-B6DB-4C28-A311-4EE6AB9E5718}">
      <dgm:prSet/>
      <dgm:spPr/>
      <dgm:t>
        <a:bodyPr/>
        <a:lstStyle/>
        <a:p>
          <a:endParaRPr lang="en-US"/>
        </a:p>
      </dgm:t>
    </dgm:pt>
    <dgm:pt modelId="{C6DAEA69-640A-44A4-BDA3-B22A0300C956}" type="sibTrans" cxnId="{EEA480AA-B6DB-4C28-A311-4EE6AB9E5718}">
      <dgm:prSet/>
      <dgm:spPr/>
      <dgm:t>
        <a:bodyPr/>
        <a:lstStyle/>
        <a:p>
          <a:endParaRPr lang="en-US"/>
        </a:p>
      </dgm:t>
    </dgm:pt>
    <dgm:pt modelId="{8DCC9501-6B95-488B-8CF6-1CA87CA214E1}">
      <dgm:prSet phldrT="[Text]"/>
      <dgm:spPr/>
      <dgm:t>
        <a:bodyPr/>
        <a:lstStyle/>
        <a:p>
          <a:r>
            <a:rPr lang="en-US" dirty="0"/>
            <a:t>Project based Learning</a:t>
          </a:r>
        </a:p>
      </dgm:t>
    </dgm:pt>
    <dgm:pt modelId="{9AAB967F-F3AF-4ECC-9CBC-45D7713F892B}" type="parTrans" cxnId="{AD94B754-B95D-4C66-B1D4-5F50F9714823}">
      <dgm:prSet/>
      <dgm:spPr/>
      <dgm:t>
        <a:bodyPr/>
        <a:lstStyle/>
        <a:p>
          <a:endParaRPr lang="en-US"/>
        </a:p>
      </dgm:t>
    </dgm:pt>
    <dgm:pt modelId="{02F7F06E-A5A7-4153-8B25-1BFBA727F382}" type="sibTrans" cxnId="{AD94B754-B95D-4C66-B1D4-5F50F9714823}">
      <dgm:prSet/>
      <dgm:spPr/>
      <dgm:t>
        <a:bodyPr/>
        <a:lstStyle/>
        <a:p>
          <a:endParaRPr lang="en-US"/>
        </a:p>
      </dgm:t>
    </dgm:pt>
    <dgm:pt modelId="{4620E4E9-46E8-4D53-B538-FE6E40008F5B}">
      <dgm:prSet phldrT="[Text]"/>
      <dgm:spPr/>
      <dgm:t>
        <a:bodyPr/>
        <a:lstStyle/>
        <a:p>
          <a:r>
            <a:rPr lang="en-US" dirty="0"/>
            <a:t>Real life Case Study </a:t>
          </a:r>
        </a:p>
      </dgm:t>
    </dgm:pt>
    <dgm:pt modelId="{92A93B63-26DA-4220-B89A-47E6381FF38C}" type="parTrans" cxnId="{6BA44A9C-735B-44CF-902D-F2DB7BE9018B}">
      <dgm:prSet/>
      <dgm:spPr/>
      <dgm:t>
        <a:bodyPr/>
        <a:lstStyle/>
        <a:p>
          <a:endParaRPr lang="en-US"/>
        </a:p>
      </dgm:t>
    </dgm:pt>
    <dgm:pt modelId="{650C5492-DBA5-4E61-AA18-A15A58FB1293}" type="sibTrans" cxnId="{6BA44A9C-735B-44CF-902D-F2DB7BE9018B}">
      <dgm:prSet/>
      <dgm:spPr/>
      <dgm:t>
        <a:bodyPr/>
        <a:lstStyle/>
        <a:p>
          <a:endParaRPr lang="en-US"/>
        </a:p>
      </dgm:t>
    </dgm:pt>
    <dgm:pt modelId="{3B60836E-250C-40CA-99A1-BECE94E517DB}" type="pres">
      <dgm:prSet presAssocID="{D35EAEC7-EF70-486E-96D2-642369B70E93}" presName="Name0" presStyleCnt="0">
        <dgm:presLayoutVars>
          <dgm:dir/>
          <dgm:resizeHandles val="exact"/>
        </dgm:presLayoutVars>
      </dgm:prSet>
      <dgm:spPr/>
    </dgm:pt>
    <dgm:pt modelId="{02663525-CBF2-4E04-80F9-18E7B4DFB6B7}" type="pres">
      <dgm:prSet presAssocID="{A1E3D6F6-A76D-4975-ACE8-4E8740C0B3D5}" presName="node" presStyleLbl="node1" presStyleIdx="0" presStyleCnt="5">
        <dgm:presLayoutVars>
          <dgm:bulletEnabled val="1"/>
        </dgm:presLayoutVars>
      </dgm:prSet>
      <dgm:spPr/>
      <dgm:t>
        <a:bodyPr/>
        <a:lstStyle/>
        <a:p>
          <a:endParaRPr lang="en-US"/>
        </a:p>
      </dgm:t>
    </dgm:pt>
    <dgm:pt modelId="{28B2CA52-C74B-4F21-9E02-F462DEA176A4}" type="pres">
      <dgm:prSet presAssocID="{A0F36B94-9760-4862-A6D0-FC93B5AA5225}" presName="sibTrans" presStyleLbl="sibTrans2D1" presStyleIdx="0" presStyleCnt="4"/>
      <dgm:spPr/>
      <dgm:t>
        <a:bodyPr/>
        <a:lstStyle/>
        <a:p>
          <a:endParaRPr lang="en-US"/>
        </a:p>
      </dgm:t>
    </dgm:pt>
    <dgm:pt modelId="{03033655-54B3-4EF1-BE37-281C58539BF6}" type="pres">
      <dgm:prSet presAssocID="{A0F36B94-9760-4862-A6D0-FC93B5AA5225}" presName="connectorText" presStyleLbl="sibTrans2D1" presStyleIdx="0" presStyleCnt="4"/>
      <dgm:spPr/>
      <dgm:t>
        <a:bodyPr/>
        <a:lstStyle/>
        <a:p>
          <a:endParaRPr lang="en-US"/>
        </a:p>
      </dgm:t>
    </dgm:pt>
    <dgm:pt modelId="{BF3B8578-8E67-4E86-A5C3-D3E916B9B637}" type="pres">
      <dgm:prSet presAssocID="{ACF4A329-B04D-452B-AD23-F026E016D8CF}" presName="node" presStyleLbl="node1" presStyleIdx="1" presStyleCnt="5">
        <dgm:presLayoutVars>
          <dgm:bulletEnabled val="1"/>
        </dgm:presLayoutVars>
      </dgm:prSet>
      <dgm:spPr/>
      <dgm:t>
        <a:bodyPr/>
        <a:lstStyle/>
        <a:p>
          <a:endParaRPr lang="en-US"/>
        </a:p>
      </dgm:t>
    </dgm:pt>
    <dgm:pt modelId="{897F71EF-F2AD-4D78-AE7B-E306AE2C6252}" type="pres">
      <dgm:prSet presAssocID="{EAA28C10-3CD1-4391-943B-93451958B831}" presName="sibTrans" presStyleLbl="sibTrans2D1" presStyleIdx="1" presStyleCnt="4"/>
      <dgm:spPr/>
      <dgm:t>
        <a:bodyPr/>
        <a:lstStyle/>
        <a:p>
          <a:endParaRPr lang="en-US"/>
        </a:p>
      </dgm:t>
    </dgm:pt>
    <dgm:pt modelId="{6FFD33AE-EB31-4EA3-8754-A2B78C8DB010}" type="pres">
      <dgm:prSet presAssocID="{EAA28C10-3CD1-4391-943B-93451958B831}" presName="connectorText" presStyleLbl="sibTrans2D1" presStyleIdx="1" presStyleCnt="4"/>
      <dgm:spPr/>
      <dgm:t>
        <a:bodyPr/>
        <a:lstStyle/>
        <a:p>
          <a:endParaRPr lang="en-US"/>
        </a:p>
      </dgm:t>
    </dgm:pt>
    <dgm:pt modelId="{6D37FBF0-1A00-4EF2-BDC3-B1245043FFB5}" type="pres">
      <dgm:prSet presAssocID="{9EDBB632-DFD8-4DD6-AA92-F2446C9DDEC9}" presName="node" presStyleLbl="node1" presStyleIdx="2" presStyleCnt="5">
        <dgm:presLayoutVars>
          <dgm:bulletEnabled val="1"/>
        </dgm:presLayoutVars>
      </dgm:prSet>
      <dgm:spPr/>
      <dgm:t>
        <a:bodyPr/>
        <a:lstStyle/>
        <a:p>
          <a:endParaRPr lang="en-US"/>
        </a:p>
      </dgm:t>
    </dgm:pt>
    <dgm:pt modelId="{5F3C5081-5ACB-4B79-A126-DC13EB7069F0}" type="pres">
      <dgm:prSet presAssocID="{C6DAEA69-640A-44A4-BDA3-B22A0300C956}" presName="sibTrans" presStyleLbl="sibTrans2D1" presStyleIdx="2" presStyleCnt="4"/>
      <dgm:spPr/>
      <dgm:t>
        <a:bodyPr/>
        <a:lstStyle/>
        <a:p>
          <a:endParaRPr lang="en-US"/>
        </a:p>
      </dgm:t>
    </dgm:pt>
    <dgm:pt modelId="{34691643-CEE5-49B3-8927-AC3141A7E24C}" type="pres">
      <dgm:prSet presAssocID="{C6DAEA69-640A-44A4-BDA3-B22A0300C956}" presName="connectorText" presStyleLbl="sibTrans2D1" presStyleIdx="2" presStyleCnt="4"/>
      <dgm:spPr/>
      <dgm:t>
        <a:bodyPr/>
        <a:lstStyle/>
        <a:p>
          <a:endParaRPr lang="en-US"/>
        </a:p>
      </dgm:t>
    </dgm:pt>
    <dgm:pt modelId="{23C1297C-7F55-498E-BD61-E209D8DBFD9A}" type="pres">
      <dgm:prSet presAssocID="{8DCC9501-6B95-488B-8CF6-1CA87CA214E1}" presName="node" presStyleLbl="node1" presStyleIdx="3" presStyleCnt="5">
        <dgm:presLayoutVars>
          <dgm:bulletEnabled val="1"/>
        </dgm:presLayoutVars>
      </dgm:prSet>
      <dgm:spPr/>
      <dgm:t>
        <a:bodyPr/>
        <a:lstStyle/>
        <a:p>
          <a:endParaRPr lang="en-US"/>
        </a:p>
      </dgm:t>
    </dgm:pt>
    <dgm:pt modelId="{8E1BB5FF-67C9-4576-9068-72C3A3997FFB}" type="pres">
      <dgm:prSet presAssocID="{02F7F06E-A5A7-4153-8B25-1BFBA727F382}" presName="sibTrans" presStyleLbl="sibTrans2D1" presStyleIdx="3" presStyleCnt="4"/>
      <dgm:spPr/>
      <dgm:t>
        <a:bodyPr/>
        <a:lstStyle/>
        <a:p>
          <a:endParaRPr lang="en-US"/>
        </a:p>
      </dgm:t>
    </dgm:pt>
    <dgm:pt modelId="{8ECC7546-3F10-441E-9BFC-D681CAC2C60B}" type="pres">
      <dgm:prSet presAssocID="{02F7F06E-A5A7-4153-8B25-1BFBA727F382}" presName="connectorText" presStyleLbl="sibTrans2D1" presStyleIdx="3" presStyleCnt="4"/>
      <dgm:spPr/>
      <dgm:t>
        <a:bodyPr/>
        <a:lstStyle/>
        <a:p>
          <a:endParaRPr lang="en-US"/>
        </a:p>
      </dgm:t>
    </dgm:pt>
    <dgm:pt modelId="{5A000426-E028-4BB0-8CE9-CE5DCC1DE13A}" type="pres">
      <dgm:prSet presAssocID="{4620E4E9-46E8-4D53-B538-FE6E40008F5B}" presName="node" presStyleLbl="node1" presStyleIdx="4" presStyleCnt="5">
        <dgm:presLayoutVars>
          <dgm:bulletEnabled val="1"/>
        </dgm:presLayoutVars>
      </dgm:prSet>
      <dgm:spPr/>
      <dgm:t>
        <a:bodyPr/>
        <a:lstStyle/>
        <a:p>
          <a:endParaRPr lang="en-US"/>
        </a:p>
      </dgm:t>
    </dgm:pt>
  </dgm:ptLst>
  <dgm:cxnLst>
    <dgm:cxn modelId="{21933396-511E-4938-A6B9-FF2D576C5038}" type="presOf" srcId="{A0F36B94-9760-4862-A6D0-FC93B5AA5225}" destId="{03033655-54B3-4EF1-BE37-281C58539BF6}" srcOrd="1" destOrd="0" presId="urn:microsoft.com/office/officeart/2005/8/layout/process1"/>
    <dgm:cxn modelId="{821F344E-CF82-4964-AB59-C8D13A4EA14C}" type="presOf" srcId="{EAA28C10-3CD1-4391-943B-93451958B831}" destId="{897F71EF-F2AD-4D78-AE7B-E306AE2C6252}" srcOrd="0" destOrd="0" presId="urn:microsoft.com/office/officeart/2005/8/layout/process1"/>
    <dgm:cxn modelId="{52F8C012-CEAC-4D56-815B-C26869FEA8CC}" type="presOf" srcId="{ACF4A329-B04D-452B-AD23-F026E016D8CF}" destId="{BF3B8578-8E67-4E86-A5C3-D3E916B9B637}" srcOrd="0" destOrd="0" presId="urn:microsoft.com/office/officeart/2005/8/layout/process1"/>
    <dgm:cxn modelId="{EEA480AA-B6DB-4C28-A311-4EE6AB9E5718}" srcId="{D35EAEC7-EF70-486E-96D2-642369B70E93}" destId="{9EDBB632-DFD8-4DD6-AA92-F2446C9DDEC9}" srcOrd="2" destOrd="0" parTransId="{98C74359-35A0-4216-94AE-12F2A8E12225}" sibTransId="{C6DAEA69-640A-44A4-BDA3-B22A0300C956}"/>
    <dgm:cxn modelId="{976DE315-6D53-47CF-B01D-4493E055B16B}" type="presOf" srcId="{4620E4E9-46E8-4D53-B538-FE6E40008F5B}" destId="{5A000426-E028-4BB0-8CE9-CE5DCC1DE13A}" srcOrd="0" destOrd="0" presId="urn:microsoft.com/office/officeart/2005/8/layout/process1"/>
    <dgm:cxn modelId="{D8C29F3C-CE4E-43E9-BD38-1AC73D893260}" type="presOf" srcId="{9EDBB632-DFD8-4DD6-AA92-F2446C9DDEC9}" destId="{6D37FBF0-1A00-4EF2-BDC3-B1245043FFB5}" srcOrd="0" destOrd="0" presId="urn:microsoft.com/office/officeart/2005/8/layout/process1"/>
    <dgm:cxn modelId="{6BA44A9C-735B-44CF-902D-F2DB7BE9018B}" srcId="{D35EAEC7-EF70-486E-96D2-642369B70E93}" destId="{4620E4E9-46E8-4D53-B538-FE6E40008F5B}" srcOrd="4" destOrd="0" parTransId="{92A93B63-26DA-4220-B89A-47E6381FF38C}" sibTransId="{650C5492-DBA5-4E61-AA18-A15A58FB1293}"/>
    <dgm:cxn modelId="{88CB761E-B41C-42B6-A6FD-240927AC99BC}" srcId="{D35EAEC7-EF70-486E-96D2-642369B70E93}" destId="{A1E3D6F6-A76D-4975-ACE8-4E8740C0B3D5}" srcOrd="0" destOrd="0" parTransId="{E2D6A3FD-E441-4BEC-A594-F9DC04B15EAD}" sibTransId="{A0F36B94-9760-4862-A6D0-FC93B5AA5225}"/>
    <dgm:cxn modelId="{0A25684D-6C24-4E16-8A54-6DC7244E55CC}" type="presOf" srcId="{A0F36B94-9760-4862-A6D0-FC93B5AA5225}" destId="{28B2CA52-C74B-4F21-9E02-F462DEA176A4}" srcOrd="0" destOrd="0" presId="urn:microsoft.com/office/officeart/2005/8/layout/process1"/>
    <dgm:cxn modelId="{6209B785-BB54-425A-AD72-5E161BC8588C}" type="presOf" srcId="{A1E3D6F6-A76D-4975-ACE8-4E8740C0B3D5}" destId="{02663525-CBF2-4E04-80F9-18E7B4DFB6B7}" srcOrd="0" destOrd="0" presId="urn:microsoft.com/office/officeart/2005/8/layout/process1"/>
    <dgm:cxn modelId="{7FB93E8D-63DF-4457-A10C-988CBC466159}" type="presOf" srcId="{8DCC9501-6B95-488B-8CF6-1CA87CA214E1}" destId="{23C1297C-7F55-498E-BD61-E209D8DBFD9A}" srcOrd="0" destOrd="0" presId="urn:microsoft.com/office/officeart/2005/8/layout/process1"/>
    <dgm:cxn modelId="{B2E9690B-CBDA-45FA-8B3F-B40331BF08D4}" type="presOf" srcId="{C6DAEA69-640A-44A4-BDA3-B22A0300C956}" destId="{34691643-CEE5-49B3-8927-AC3141A7E24C}" srcOrd="1" destOrd="0" presId="urn:microsoft.com/office/officeart/2005/8/layout/process1"/>
    <dgm:cxn modelId="{64BC2DC3-B933-4678-8809-B2BE064F93DB}" srcId="{D35EAEC7-EF70-486E-96D2-642369B70E93}" destId="{ACF4A329-B04D-452B-AD23-F026E016D8CF}" srcOrd="1" destOrd="0" parTransId="{18136200-3D98-444F-9CFC-6C5EF6C99943}" sibTransId="{EAA28C10-3CD1-4391-943B-93451958B831}"/>
    <dgm:cxn modelId="{CB07B292-E22B-4B49-9A74-84C91C8C27FA}" type="presOf" srcId="{C6DAEA69-640A-44A4-BDA3-B22A0300C956}" destId="{5F3C5081-5ACB-4B79-A126-DC13EB7069F0}" srcOrd="0" destOrd="0" presId="urn:microsoft.com/office/officeart/2005/8/layout/process1"/>
    <dgm:cxn modelId="{1D74A1A1-5DF6-4DF1-9D5F-46AEF9C5B2F7}" type="presOf" srcId="{EAA28C10-3CD1-4391-943B-93451958B831}" destId="{6FFD33AE-EB31-4EA3-8754-A2B78C8DB010}" srcOrd="1" destOrd="0" presId="urn:microsoft.com/office/officeart/2005/8/layout/process1"/>
    <dgm:cxn modelId="{27F507BB-B611-4768-899E-2BDB732B1099}" type="presOf" srcId="{02F7F06E-A5A7-4153-8B25-1BFBA727F382}" destId="{8E1BB5FF-67C9-4576-9068-72C3A3997FFB}" srcOrd="0" destOrd="0" presId="urn:microsoft.com/office/officeart/2005/8/layout/process1"/>
    <dgm:cxn modelId="{AD94B754-B95D-4C66-B1D4-5F50F9714823}" srcId="{D35EAEC7-EF70-486E-96D2-642369B70E93}" destId="{8DCC9501-6B95-488B-8CF6-1CA87CA214E1}" srcOrd="3" destOrd="0" parTransId="{9AAB967F-F3AF-4ECC-9CBC-45D7713F892B}" sibTransId="{02F7F06E-A5A7-4153-8B25-1BFBA727F382}"/>
    <dgm:cxn modelId="{D01642B1-901B-4BF6-9715-5BF521CADBDE}" type="presOf" srcId="{02F7F06E-A5A7-4153-8B25-1BFBA727F382}" destId="{8ECC7546-3F10-441E-9BFC-D681CAC2C60B}" srcOrd="1" destOrd="0" presId="urn:microsoft.com/office/officeart/2005/8/layout/process1"/>
    <dgm:cxn modelId="{496E25BB-11FE-48E1-8693-A1443A22D17D}" type="presOf" srcId="{D35EAEC7-EF70-486E-96D2-642369B70E93}" destId="{3B60836E-250C-40CA-99A1-BECE94E517DB}" srcOrd="0" destOrd="0" presId="urn:microsoft.com/office/officeart/2005/8/layout/process1"/>
    <dgm:cxn modelId="{E1AA48E8-D41E-4828-92E1-78E833B11C4D}" type="presParOf" srcId="{3B60836E-250C-40CA-99A1-BECE94E517DB}" destId="{02663525-CBF2-4E04-80F9-18E7B4DFB6B7}" srcOrd="0" destOrd="0" presId="urn:microsoft.com/office/officeart/2005/8/layout/process1"/>
    <dgm:cxn modelId="{915DFCA8-E3C9-46BF-A8F7-B1EB2F527AB9}" type="presParOf" srcId="{3B60836E-250C-40CA-99A1-BECE94E517DB}" destId="{28B2CA52-C74B-4F21-9E02-F462DEA176A4}" srcOrd="1" destOrd="0" presId="urn:microsoft.com/office/officeart/2005/8/layout/process1"/>
    <dgm:cxn modelId="{1408E84F-39D9-4B4B-A8A0-C16C76530B61}" type="presParOf" srcId="{28B2CA52-C74B-4F21-9E02-F462DEA176A4}" destId="{03033655-54B3-4EF1-BE37-281C58539BF6}" srcOrd="0" destOrd="0" presId="urn:microsoft.com/office/officeart/2005/8/layout/process1"/>
    <dgm:cxn modelId="{262951CD-E09F-4B7A-AB65-F2A584344DE1}" type="presParOf" srcId="{3B60836E-250C-40CA-99A1-BECE94E517DB}" destId="{BF3B8578-8E67-4E86-A5C3-D3E916B9B637}" srcOrd="2" destOrd="0" presId="urn:microsoft.com/office/officeart/2005/8/layout/process1"/>
    <dgm:cxn modelId="{FB3CF376-43AF-4C12-8EB6-C0813E8CAD07}" type="presParOf" srcId="{3B60836E-250C-40CA-99A1-BECE94E517DB}" destId="{897F71EF-F2AD-4D78-AE7B-E306AE2C6252}" srcOrd="3" destOrd="0" presId="urn:microsoft.com/office/officeart/2005/8/layout/process1"/>
    <dgm:cxn modelId="{A17CE713-2280-4600-B8AE-6236CF318B1A}" type="presParOf" srcId="{897F71EF-F2AD-4D78-AE7B-E306AE2C6252}" destId="{6FFD33AE-EB31-4EA3-8754-A2B78C8DB010}" srcOrd="0" destOrd="0" presId="urn:microsoft.com/office/officeart/2005/8/layout/process1"/>
    <dgm:cxn modelId="{48791A5E-CA9D-4718-A601-0CFD59333192}" type="presParOf" srcId="{3B60836E-250C-40CA-99A1-BECE94E517DB}" destId="{6D37FBF0-1A00-4EF2-BDC3-B1245043FFB5}" srcOrd="4" destOrd="0" presId="urn:microsoft.com/office/officeart/2005/8/layout/process1"/>
    <dgm:cxn modelId="{16D1693E-9693-4FF1-BBD0-3E114C7DEE66}" type="presParOf" srcId="{3B60836E-250C-40CA-99A1-BECE94E517DB}" destId="{5F3C5081-5ACB-4B79-A126-DC13EB7069F0}" srcOrd="5" destOrd="0" presId="urn:microsoft.com/office/officeart/2005/8/layout/process1"/>
    <dgm:cxn modelId="{C91E0C5E-514B-4BFA-82C6-A4D50A0BD9B0}" type="presParOf" srcId="{5F3C5081-5ACB-4B79-A126-DC13EB7069F0}" destId="{34691643-CEE5-49B3-8927-AC3141A7E24C}" srcOrd="0" destOrd="0" presId="urn:microsoft.com/office/officeart/2005/8/layout/process1"/>
    <dgm:cxn modelId="{EA2513F1-5450-4A6F-B225-7EA4A46E085E}" type="presParOf" srcId="{3B60836E-250C-40CA-99A1-BECE94E517DB}" destId="{23C1297C-7F55-498E-BD61-E209D8DBFD9A}" srcOrd="6" destOrd="0" presId="urn:microsoft.com/office/officeart/2005/8/layout/process1"/>
    <dgm:cxn modelId="{06749D5B-FAAE-4182-B0AB-3C5787B55B94}" type="presParOf" srcId="{3B60836E-250C-40CA-99A1-BECE94E517DB}" destId="{8E1BB5FF-67C9-4576-9068-72C3A3997FFB}" srcOrd="7" destOrd="0" presId="urn:microsoft.com/office/officeart/2005/8/layout/process1"/>
    <dgm:cxn modelId="{1260CBC9-72BB-4DFB-94F3-34EA15ED5A4C}" type="presParOf" srcId="{8E1BB5FF-67C9-4576-9068-72C3A3997FFB}" destId="{8ECC7546-3F10-441E-9BFC-D681CAC2C60B}" srcOrd="0" destOrd="0" presId="urn:microsoft.com/office/officeart/2005/8/layout/process1"/>
    <dgm:cxn modelId="{28F4CB99-F012-4EFB-B583-52F75F86FE19}" type="presParOf" srcId="{3B60836E-250C-40CA-99A1-BECE94E517DB}" destId="{5A000426-E028-4BB0-8CE9-CE5DCC1DE13A}" srcOrd="8" destOrd="0" presId="urn:microsoft.com/office/officeart/2005/8/layout/process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2A6F195-107A-4506-A7BA-E054045A17B8}" type="doc">
      <dgm:prSet loTypeId="urn:microsoft.com/office/officeart/2005/8/layout/hList9" loCatId="list" qsTypeId="urn:microsoft.com/office/officeart/2005/8/quickstyle/simple1" qsCatId="simple" csTypeId="urn:microsoft.com/office/officeart/2005/8/colors/colorful5" csCatId="colorful" phldr="1"/>
      <dgm:spPr/>
      <dgm:t>
        <a:bodyPr/>
        <a:lstStyle/>
        <a:p>
          <a:endParaRPr lang="en-US"/>
        </a:p>
      </dgm:t>
    </dgm:pt>
    <dgm:pt modelId="{3D34E836-F296-40CC-85F3-DCEEC82197C8}">
      <dgm:prSet phldrT="[Text]"/>
      <dgm:spPr/>
      <dgm:t>
        <a:bodyPr/>
        <a:lstStyle/>
        <a:p>
          <a:r>
            <a:rPr lang="en-US" dirty="0"/>
            <a:t>Short Exams</a:t>
          </a:r>
        </a:p>
      </dgm:t>
    </dgm:pt>
    <dgm:pt modelId="{82510753-E1C9-46E2-AEA7-ED23C2C5870B}" type="parTrans" cxnId="{EDE93137-4D77-4C1A-9F8A-2D04D2754F3E}">
      <dgm:prSet/>
      <dgm:spPr/>
      <dgm:t>
        <a:bodyPr/>
        <a:lstStyle/>
        <a:p>
          <a:endParaRPr lang="en-US"/>
        </a:p>
      </dgm:t>
    </dgm:pt>
    <dgm:pt modelId="{C18B6A16-B0C6-40B8-8DA3-ACE1B3CA090D}" type="sibTrans" cxnId="{EDE93137-4D77-4C1A-9F8A-2D04D2754F3E}">
      <dgm:prSet/>
      <dgm:spPr/>
      <dgm:t>
        <a:bodyPr/>
        <a:lstStyle/>
        <a:p>
          <a:endParaRPr lang="en-US"/>
        </a:p>
      </dgm:t>
    </dgm:pt>
    <dgm:pt modelId="{E186A5A8-DC64-4725-A730-7E2C6C16BBAF}">
      <dgm:prSet phldrT="[Text]"/>
      <dgm:spPr/>
      <dgm:t>
        <a:bodyPr/>
        <a:lstStyle/>
        <a:p>
          <a:r>
            <a:rPr lang="en-US" dirty="0"/>
            <a:t>Post Lecture </a:t>
          </a:r>
        </a:p>
      </dgm:t>
    </dgm:pt>
    <dgm:pt modelId="{CA3E2658-4895-408C-A1E5-462F114B564F}" type="parTrans" cxnId="{E21987A5-63E2-4831-A58F-B32433BE8C87}">
      <dgm:prSet/>
      <dgm:spPr/>
      <dgm:t>
        <a:bodyPr/>
        <a:lstStyle/>
        <a:p>
          <a:endParaRPr lang="en-US"/>
        </a:p>
      </dgm:t>
    </dgm:pt>
    <dgm:pt modelId="{D9FB2A0D-698F-41E8-A745-9B73D2DAB038}" type="sibTrans" cxnId="{E21987A5-63E2-4831-A58F-B32433BE8C87}">
      <dgm:prSet/>
      <dgm:spPr/>
      <dgm:t>
        <a:bodyPr/>
        <a:lstStyle/>
        <a:p>
          <a:endParaRPr lang="en-US"/>
        </a:p>
      </dgm:t>
    </dgm:pt>
    <dgm:pt modelId="{CEA13C10-9F17-4665-B2EC-1A2872D9DD1B}">
      <dgm:prSet phldrT="[Text]"/>
      <dgm:spPr/>
      <dgm:t>
        <a:bodyPr/>
        <a:lstStyle/>
        <a:p>
          <a:r>
            <a:rPr lang="en-US" dirty="0"/>
            <a:t>10 short exams = 80</a:t>
          </a:r>
        </a:p>
      </dgm:t>
    </dgm:pt>
    <dgm:pt modelId="{06534DF8-42B1-4424-924F-D82F96A84098}" type="parTrans" cxnId="{92FC1FDB-574F-4046-87BA-15A3CD7D2C32}">
      <dgm:prSet/>
      <dgm:spPr/>
      <dgm:t>
        <a:bodyPr/>
        <a:lstStyle/>
        <a:p>
          <a:endParaRPr lang="en-US"/>
        </a:p>
      </dgm:t>
    </dgm:pt>
    <dgm:pt modelId="{ADB93C88-62B3-4773-9073-16EFFDA27294}" type="sibTrans" cxnId="{92FC1FDB-574F-4046-87BA-15A3CD7D2C32}">
      <dgm:prSet/>
      <dgm:spPr/>
      <dgm:t>
        <a:bodyPr/>
        <a:lstStyle/>
        <a:p>
          <a:endParaRPr lang="en-US"/>
        </a:p>
      </dgm:t>
    </dgm:pt>
    <dgm:pt modelId="{8FB1818B-B417-4EB3-A95A-B89C19234C12}">
      <dgm:prSet phldrT="[Text]"/>
      <dgm:spPr/>
      <dgm:t>
        <a:bodyPr/>
        <a:lstStyle/>
        <a:p>
          <a:r>
            <a:rPr lang="en-US" dirty="0"/>
            <a:t>End Semester Exam</a:t>
          </a:r>
        </a:p>
      </dgm:t>
    </dgm:pt>
    <dgm:pt modelId="{8D18BD6B-2660-434B-9A99-74DC8021C193}" type="parTrans" cxnId="{A6C70C0F-B68B-43B4-A659-21EFB336E59F}">
      <dgm:prSet/>
      <dgm:spPr/>
      <dgm:t>
        <a:bodyPr/>
        <a:lstStyle/>
        <a:p>
          <a:endParaRPr lang="en-US"/>
        </a:p>
      </dgm:t>
    </dgm:pt>
    <dgm:pt modelId="{78685E81-B8C6-42CB-80A0-605682AB0D32}" type="sibTrans" cxnId="{A6C70C0F-B68B-43B4-A659-21EFB336E59F}">
      <dgm:prSet/>
      <dgm:spPr/>
      <dgm:t>
        <a:bodyPr/>
        <a:lstStyle/>
        <a:p>
          <a:endParaRPr lang="en-US"/>
        </a:p>
      </dgm:t>
    </dgm:pt>
    <dgm:pt modelId="{B4E05973-13C5-4A6E-926C-3F95264E8394}">
      <dgm:prSet phldrT="[Text]"/>
      <dgm:spPr/>
      <dgm:t>
        <a:bodyPr/>
        <a:lstStyle/>
        <a:p>
          <a:r>
            <a:rPr lang="en-US" dirty="0"/>
            <a:t>End of semester</a:t>
          </a:r>
        </a:p>
      </dgm:t>
    </dgm:pt>
    <dgm:pt modelId="{20107531-B1BD-4C81-86B4-88EA8CB0ADE6}" type="parTrans" cxnId="{C73F2FB7-DBCD-4846-B88C-546B8CB3C2DE}">
      <dgm:prSet/>
      <dgm:spPr/>
      <dgm:t>
        <a:bodyPr/>
        <a:lstStyle/>
        <a:p>
          <a:endParaRPr lang="en-US"/>
        </a:p>
      </dgm:t>
    </dgm:pt>
    <dgm:pt modelId="{8598675E-C760-4F1E-B8FF-8AA90BA554C8}" type="sibTrans" cxnId="{C73F2FB7-DBCD-4846-B88C-546B8CB3C2DE}">
      <dgm:prSet/>
      <dgm:spPr/>
      <dgm:t>
        <a:bodyPr/>
        <a:lstStyle/>
        <a:p>
          <a:endParaRPr lang="en-US"/>
        </a:p>
      </dgm:t>
    </dgm:pt>
    <dgm:pt modelId="{52490F78-63A8-470C-BBE7-FE391C5381E7}">
      <dgm:prSet phldrT="[Text]"/>
      <dgm:spPr/>
      <dgm:t>
        <a:bodyPr/>
        <a:lstStyle/>
        <a:p>
          <a:r>
            <a:rPr lang="en-US" dirty="0"/>
            <a:t>1 Exam</a:t>
          </a:r>
        </a:p>
        <a:p>
          <a:r>
            <a:rPr lang="en-US" dirty="0"/>
            <a:t> = 20 </a:t>
          </a:r>
        </a:p>
      </dgm:t>
    </dgm:pt>
    <dgm:pt modelId="{3E1F3FB2-E744-490B-A587-3AEE41DC7251}" type="parTrans" cxnId="{14E7D1FA-68E4-4F8A-A9E2-33CD4AF35BCE}">
      <dgm:prSet/>
      <dgm:spPr/>
      <dgm:t>
        <a:bodyPr/>
        <a:lstStyle/>
        <a:p>
          <a:endParaRPr lang="en-US"/>
        </a:p>
      </dgm:t>
    </dgm:pt>
    <dgm:pt modelId="{7124A24C-56FB-471A-BBAD-9E7E6FE4BE63}" type="sibTrans" cxnId="{14E7D1FA-68E4-4F8A-A9E2-33CD4AF35BCE}">
      <dgm:prSet/>
      <dgm:spPr/>
      <dgm:t>
        <a:bodyPr/>
        <a:lstStyle/>
        <a:p>
          <a:endParaRPr lang="en-US"/>
        </a:p>
      </dgm:t>
    </dgm:pt>
    <dgm:pt modelId="{65447E67-8020-425C-996B-C5C868D5838D}" type="pres">
      <dgm:prSet presAssocID="{82A6F195-107A-4506-A7BA-E054045A17B8}" presName="list" presStyleCnt="0">
        <dgm:presLayoutVars>
          <dgm:dir/>
          <dgm:animLvl val="lvl"/>
        </dgm:presLayoutVars>
      </dgm:prSet>
      <dgm:spPr/>
      <dgm:t>
        <a:bodyPr/>
        <a:lstStyle/>
        <a:p>
          <a:endParaRPr lang="en-US"/>
        </a:p>
      </dgm:t>
    </dgm:pt>
    <dgm:pt modelId="{047EC9D5-3839-40A5-B1CC-79741604D174}" type="pres">
      <dgm:prSet presAssocID="{3D34E836-F296-40CC-85F3-DCEEC82197C8}" presName="posSpace" presStyleCnt="0"/>
      <dgm:spPr/>
    </dgm:pt>
    <dgm:pt modelId="{65B5E84C-538E-45E8-A43A-C20DC1185313}" type="pres">
      <dgm:prSet presAssocID="{3D34E836-F296-40CC-85F3-DCEEC82197C8}" presName="vertFlow" presStyleCnt="0"/>
      <dgm:spPr/>
    </dgm:pt>
    <dgm:pt modelId="{53BFC535-92F5-4870-A306-A0107664D98D}" type="pres">
      <dgm:prSet presAssocID="{3D34E836-F296-40CC-85F3-DCEEC82197C8}" presName="topSpace" presStyleCnt="0"/>
      <dgm:spPr/>
    </dgm:pt>
    <dgm:pt modelId="{D6AC9B78-AFD6-4E45-92FE-B33431BC2698}" type="pres">
      <dgm:prSet presAssocID="{3D34E836-F296-40CC-85F3-DCEEC82197C8}" presName="firstComp" presStyleCnt="0"/>
      <dgm:spPr/>
    </dgm:pt>
    <dgm:pt modelId="{FDA79B54-0C66-4053-AC19-2765A0988202}" type="pres">
      <dgm:prSet presAssocID="{3D34E836-F296-40CC-85F3-DCEEC82197C8}" presName="firstChild" presStyleLbl="bgAccFollowNode1" presStyleIdx="0" presStyleCnt="4"/>
      <dgm:spPr/>
      <dgm:t>
        <a:bodyPr/>
        <a:lstStyle/>
        <a:p>
          <a:endParaRPr lang="en-US"/>
        </a:p>
      </dgm:t>
    </dgm:pt>
    <dgm:pt modelId="{55CE31F6-BD78-4FE5-BA55-21FC6F3D0275}" type="pres">
      <dgm:prSet presAssocID="{3D34E836-F296-40CC-85F3-DCEEC82197C8}" presName="firstChildTx" presStyleLbl="bgAccFollowNode1" presStyleIdx="0" presStyleCnt="4">
        <dgm:presLayoutVars>
          <dgm:bulletEnabled val="1"/>
        </dgm:presLayoutVars>
      </dgm:prSet>
      <dgm:spPr/>
      <dgm:t>
        <a:bodyPr/>
        <a:lstStyle/>
        <a:p>
          <a:endParaRPr lang="en-US"/>
        </a:p>
      </dgm:t>
    </dgm:pt>
    <dgm:pt modelId="{C125D54C-D880-438D-B18F-C217CACC2591}" type="pres">
      <dgm:prSet presAssocID="{CEA13C10-9F17-4665-B2EC-1A2872D9DD1B}" presName="comp" presStyleCnt="0"/>
      <dgm:spPr/>
    </dgm:pt>
    <dgm:pt modelId="{F2CF5E74-9C6A-4A70-95D1-32ED320D9974}" type="pres">
      <dgm:prSet presAssocID="{CEA13C10-9F17-4665-B2EC-1A2872D9DD1B}" presName="child" presStyleLbl="bgAccFollowNode1" presStyleIdx="1" presStyleCnt="4"/>
      <dgm:spPr/>
      <dgm:t>
        <a:bodyPr/>
        <a:lstStyle/>
        <a:p>
          <a:endParaRPr lang="en-US"/>
        </a:p>
      </dgm:t>
    </dgm:pt>
    <dgm:pt modelId="{5F7E2295-08FB-4442-89E2-906AAF050081}" type="pres">
      <dgm:prSet presAssocID="{CEA13C10-9F17-4665-B2EC-1A2872D9DD1B}" presName="childTx" presStyleLbl="bgAccFollowNode1" presStyleIdx="1" presStyleCnt="4">
        <dgm:presLayoutVars>
          <dgm:bulletEnabled val="1"/>
        </dgm:presLayoutVars>
      </dgm:prSet>
      <dgm:spPr/>
      <dgm:t>
        <a:bodyPr/>
        <a:lstStyle/>
        <a:p>
          <a:endParaRPr lang="en-US"/>
        </a:p>
      </dgm:t>
    </dgm:pt>
    <dgm:pt modelId="{5839B696-9EEE-4565-87C4-96F4D0FEAA61}" type="pres">
      <dgm:prSet presAssocID="{3D34E836-F296-40CC-85F3-DCEEC82197C8}" presName="negSpace" presStyleCnt="0"/>
      <dgm:spPr/>
    </dgm:pt>
    <dgm:pt modelId="{F0E39990-FE1D-44E1-B04F-741A34797D21}" type="pres">
      <dgm:prSet presAssocID="{3D34E836-F296-40CC-85F3-DCEEC82197C8}" presName="circle" presStyleLbl="node1" presStyleIdx="0" presStyleCnt="2"/>
      <dgm:spPr/>
      <dgm:t>
        <a:bodyPr/>
        <a:lstStyle/>
        <a:p>
          <a:endParaRPr lang="en-US"/>
        </a:p>
      </dgm:t>
    </dgm:pt>
    <dgm:pt modelId="{28E697A5-191C-40D2-998D-CA6BAF6DE172}" type="pres">
      <dgm:prSet presAssocID="{C18B6A16-B0C6-40B8-8DA3-ACE1B3CA090D}" presName="transSpace" presStyleCnt="0"/>
      <dgm:spPr/>
    </dgm:pt>
    <dgm:pt modelId="{144796FC-E747-4791-A975-132603933FE6}" type="pres">
      <dgm:prSet presAssocID="{8FB1818B-B417-4EB3-A95A-B89C19234C12}" presName="posSpace" presStyleCnt="0"/>
      <dgm:spPr/>
    </dgm:pt>
    <dgm:pt modelId="{5E148362-6C8F-453C-8D3E-0F31C30CB86E}" type="pres">
      <dgm:prSet presAssocID="{8FB1818B-B417-4EB3-A95A-B89C19234C12}" presName="vertFlow" presStyleCnt="0"/>
      <dgm:spPr/>
    </dgm:pt>
    <dgm:pt modelId="{B6FC2DB4-1603-46CE-A263-18F2100DFB9B}" type="pres">
      <dgm:prSet presAssocID="{8FB1818B-B417-4EB3-A95A-B89C19234C12}" presName="topSpace" presStyleCnt="0"/>
      <dgm:spPr/>
    </dgm:pt>
    <dgm:pt modelId="{3E822428-315E-4DB8-A174-5F3B6408CCC4}" type="pres">
      <dgm:prSet presAssocID="{8FB1818B-B417-4EB3-A95A-B89C19234C12}" presName="firstComp" presStyleCnt="0"/>
      <dgm:spPr/>
    </dgm:pt>
    <dgm:pt modelId="{C143FA64-45B1-43C3-91FD-25ED07C31F7A}" type="pres">
      <dgm:prSet presAssocID="{8FB1818B-B417-4EB3-A95A-B89C19234C12}" presName="firstChild" presStyleLbl="bgAccFollowNode1" presStyleIdx="2" presStyleCnt="4"/>
      <dgm:spPr/>
      <dgm:t>
        <a:bodyPr/>
        <a:lstStyle/>
        <a:p>
          <a:endParaRPr lang="en-US"/>
        </a:p>
      </dgm:t>
    </dgm:pt>
    <dgm:pt modelId="{40922229-AF24-4774-95DE-A69E9A18884F}" type="pres">
      <dgm:prSet presAssocID="{8FB1818B-B417-4EB3-A95A-B89C19234C12}" presName="firstChildTx" presStyleLbl="bgAccFollowNode1" presStyleIdx="2" presStyleCnt="4">
        <dgm:presLayoutVars>
          <dgm:bulletEnabled val="1"/>
        </dgm:presLayoutVars>
      </dgm:prSet>
      <dgm:spPr/>
      <dgm:t>
        <a:bodyPr/>
        <a:lstStyle/>
        <a:p>
          <a:endParaRPr lang="en-US"/>
        </a:p>
      </dgm:t>
    </dgm:pt>
    <dgm:pt modelId="{275E93AE-9C0F-45DD-AE9F-80F6DFE0D267}" type="pres">
      <dgm:prSet presAssocID="{52490F78-63A8-470C-BBE7-FE391C5381E7}" presName="comp" presStyleCnt="0"/>
      <dgm:spPr/>
    </dgm:pt>
    <dgm:pt modelId="{40409479-D6CF-45C6-9A59-7CD704AE1F4D}" type="pres">
      <dgm:prSet presAssocID="{52490F78-63A8-470C-BBE7-FE391C5381E7}" presName="child" presStyleLbl="bgAccFollowNode1" presStyleIdx="3" presStyleCnt="4"/>
      <dgm:spPr/>
      <dgm:t>
        <a:bodyPr/>
        <a:lstStyle/>
        <a:p>
          <a:endParaRPr lang="en-US"/>
        </a:p>
      </dgm:t>
    </dgm:pt>
    <dgm:pt modelId="{3F89E27C-102A-4B6B-B43E-11863AEAF5D3}" type="pres">
      <dgm:prSet presAssocID="{52490F78-63A8-470C-BBE7-FE391C5381E7}" presName="childTx" presStyleLbl="bgAccFollowNode1" presStyleIdx="3" presStyleCnt="4">
        <dgm:presLayoutVars>
          <dgm:bulletEnabled val="1"/>
        </dgm:presLayoutVars>
      </dgm:prSet>
      <dgm:spPr/>
      <dgm:t>
        <a:bodyPr/>
        <a:lstStyle/>
        <a:p>
          <a:endParaRPr lang="en-US"/>
        </a:p>
      </dgm:t>
    </dgm:pt>
    <dgm:pt modelId="{2A7D4BDD-E3DB-4EB7-ACBA-3463874BCB33}" type="pres">
      <dgm:prSet presAssocID="{8FB1818B-B417-4EB3-A95A-B89C19234C12}" presName="negSpace" presStyleCnt="0"/>
      <dgm:spPr/>
    </dgm:pt>
    <dgm:pt modelId="{BE743A18-CF05-4B9F-994D-2291D1165810}" type="pres">
      <dgm:prSet presAssocID="{8FB1818B-B417-4EB3-A95A-B89C19234C12}" presName="circle" presStyleLbl="node1" presStyleIdx="1" presStyleCnt="2"/>
      <dgm:spPr/>
      <dgm:t>
        <a:bodyPr/>
        <a:lstStyle/>
        <a:p>
          <a:endParaRPr lang="en-US"/>
        </a:p>
      </dgm:t>
    </dgm:pt>
  </dgm:ptLst>
  <dgm:cxnLst>
    <dgm:cxn modelId="{EB42B6B6-AF2C-4F7F-BB85-B679621C0D38}" type="presOf" srcId="{52490F78-63A8-470C-BBE7-FE391C5381E7}" destId="{40409479-D6CF-45C6-9A59-7CD704AE1F4D}" srcOrd="0" destOrd="0" presId="urn:microsoft.com/office/officeart/2005/8/layout/hList9"/>
    <dgm:cxn modelId="{A6C70C0F-B68B-43B4-A659-21EFB336E59F}" srcId="{82A6F195-107A-4506-A7BA-E054045A17B8}" destId="{8FB1818B-B417-4EB3-A95A-B89C19234C12}" srcOrd="1" destOrd="0" parTransId="{8D18BD6B-2660-434B-9A99-74DC8021C193}" sibTransId="{78685E81-B8C6-42CB-80A0-605682AB0D32}"/>
    <dgm:cxn modelId="{945F047A-00CD-4376-B6C8-BD53A2A6DC0F}" type="presOf" srcId="{E186A5A8-DC64-4725-A730-7E2C6C16BBAF}" destId="{55CE31F6-BD78-4FE5-BA55-21FC6F3D0275}" srcOrd="1" destOrd="0" presId="urn:microsoft.com/office/officeart/2005/8/layout/hList9"/>
    <dgm:cxn modelId="{14E7D1FA-68E4-4F8A-A9E2-33CD4AF35BCE}" srcId="{8FB1818B-B417-4EB3-A95A-B89C19234C12}" destId="{52490F78-63A8-470C-BBE7-FE391C5381E7}" srcOrd="1" destOrd="0" parTransId="{3E1F3FB2-E744-490B-A587-3AEE41DC7251}" sibTransId="{7124A24C-56FB-471A-BBAD-9E7E6FE4BE63}"/>
    <dgm:cxn modelId="{41DB3D33-17B8-4667-9C0C-20A424B6C7DE}" type="presOf" srcId="{3D34E836-F296-40CC-85F3-DCEEC82197C8}" destId="{F0E39990-FE1D-44E1-B04F-741A34797D21}" srcOrd="0" destOrd="0" presId="urn:microsoft.com/office/officeart/2005/8/layout/hList9"/>
    <dgm:cxn modelId="{0F26CC3F-F6BA-499E-9789-4487D331B550}" type="presOf" srcId="{B4E05973-13C5-4A6E-926C-3F95264E8394}" destId="{C143FA64-45B1-43C3-91FD-25ED07C31F7A}" srcOrd="0" destOrd="0" presId="urn:microsoft.com/office/officeart/2005/8/layout/hList9"/>
    <dgm:cxn modelId="{6B68CE6F-A22F-486E-BEDA-555D8BCB2F83}" type="presOf" srcId="{B4E05973-13C5-4A6E-926C-3F95264E8394}" destId="{40922229-AF24-4774-95DE-A69E9A18884F}" srcOrd="1" destOrd="0" presId="urn:microsoft.com/office/officeart/2005/8/layout/hList9"/>
    <dgm:cxn modelId="{3EC88326-7469-4636-88C7-A66D580F395B}" type="presOf" srcId="{82A6F195-107A-4506-A7BA-E054045A17B8}" destId="{65447E67-8020-425C-996B-C5C868D5838D}" srcOrd="0" destOrd="0" presId="urn:microsoft.com/office/officeart/2005/8/layout/hList9"/>
    <dgm:cxn modelId="{96D04E9F-45F7-45E5-894F-47E93E408431}" type="presOf" srcId="{52490F78-63A8-470C-BBE7-FE391C5381E7}" destId="{3F89E27C-102A-4B6B-B43E-11863AEAF5D3}" srcOrd="1" destOrd="0" presId="urn:microsoft.com/office/officeart/2005/8/layout/hList9"/>
    <dgm:cxn modelId="{68A9C5A8-BB8D-439D-90D7-F8C6B0EBCFDC}" type="presOf" srcId="{8FB1818B-B417-4EB3-A95A-B89C19234C12}" destId="{BE743A18-CF05-4B9F-994D-2291D1165810}" srcOrd="0" destOrd="0" presId="urn:microsoft.com/office/officeart/2005/8/layout/hList9"/>
    <dgm:cxn modelId="{C73F2FB7-DBCD-4846-B88C-546B8CB3C2DE}" srcId="{8FB1818B-B417-4EB3-A95A-B89C19234C12}" destId="{B4E05973-13C5-4A6E-926C-3F95264E8394}" srcOrd="0" destOrd="0" parTransId="{20107531-B1BD-4C81-86B4-88EA8CB0ADE6}" sibTransId="{8598675E-C760-4F1E-B8FF-8AA90BA554C8}"/>
    <dgm:cxn modelId="{FC4258CF-BE5D-4698-9F4A-CC0A9964948F}" type="presOf" srcId="{E186A5A8-DC64-4725-A730-7E2C6C16BBAF}" destId="{FDA79B54-0C66-4053-AC19-2765A0988202}" srcOrd="0" destOrd="0" presId="urn:microsoft.com/office/officeart/2005/8/layout/hList9"/>
    <dgm:cxn modelId="{01F1FD6D-0F62-46B8-A220-6512409619A0}" type="presOf" srcId="{CEA13C10-9F17-4665-B2EC-1A2872D9DD1B}" destId="{5F7E2295-08FB-4442-89E2-906AAF050081}" srcOrd="1" destOrd="0" presId="urn:microsoft.com/office/officeart/2005/8/layout/hList9"/>
    <dgm:cxn modelId="{92FC1FDB-574F-4046-87BA-15A3CD7D2C32}" srcId="{3D34E836-F296-40CC-85F3-DCEEC82197C8}" destId="{CEA13C10-9F17-4665-B2EC-1A2872D9DD1B}" srcOrd="1" destOrd="0" parTransId="{06534DF8-42B1-4424-924F-D82F96A84098}" sibTransId="{ADB93C88-62B3-4773-9073-16EFFDA27294}"/>
    <dgm:cxn modelId="{E21987A5-63E2-4831-A58F-B32433BE8C87}" srcId="{3D34E836-F296-40CC-85F3-DCEEC82197C8}" destId="{E186A5A8-DC64-4725-A730-7E2C6C16BBAF}" srcOrd="0" destOrd="0" parTransId="{CA3E2658-4895-408C-A1E5-462F114B564F}" sibTransId="{D9FB2A0D-698F-41E8-A745-9B73D2DAB038}"/>
    <dgm:cxn modelId="{89918C50-EE50-40E6-BA3F-FD89BFD0C3F3}" type="presOf" srcId="{CEA13C10-9F17-4665-B2EC-1A2872D9DD1B}" destId="{F2CF5E74-9C6A-4A70-95D1-32ED320D9974}" srcOrd="0" destOrd="0" presId="urn:microsoft.com/office/officeart/2005/8/layout/hList9"/>
    <dgm:cxn modelId="{EDE93137-4D77-4C1A-9F8A-2D04D2754F3E}" srcId="{82A6F195-107A-4506-A7BA-E054045A17B8}" destId="{3D34E836-F296-40CC-85F3-DCEEC82197C8}" srcOrd="0" destOrd="0" parTransId="{82510753-E1C9-46E2-AEA7-ED23C2C5870B}" sibTransId="{C18B6A16-B0C6-40B8-8DA3-ACE1B3CA090D}"/>
    <dgm:cxn modelId="{6BA2DCC6-E559-4A3F-B6C4-2FE69504FF5B}" type="presParOf" srcId="{65447E67-8020-425C-996B-C5C868D5838D}" destId="{047EC9D5-3839-40A5-B1CC-79741604D174}" srcOrd="0" destOrd="0" presId="urn:microsoft.com/office/officeart/2005/8/layout/hList9"/>
    <dgm:cxn modelId="{1B49969F-1624-409F-B70B-53C0E344E505}" type="presParOf" srcId="{65447E67-8020-425C-996B-C5C868D5838D}" destId="{65B5E84C-538E-45E8-A43A-C20DC1185313}" srcOrd="1" destOrd="0" presId="urn:microsoft.com/office/officeart/2005/8/layout/hList9"/>
    <dgm:cxn modelId="{DE98DE3D-FC03-4534-8AEC-76E99DA3DB7C}" type="presParOf" srcId="{65B5E84C-538E-45E8-A43A-C20DC1185313}" destId="{53BFC535-92F5-4870-A306-A0107664D98D}" srcOrd="0" destOrd="0" presId="urn:microsoft.com/office/officeart/2005/8/layout/hList9"/>
    <dgm:cxn modelId="{558AC49D-C2CC-44EB-B9F7-F8C5FB14AB4E}" type="presParOf" srcId="{65B5E84C-538E-45E8-A43A-C20DC1185313}" destId="{D6AC9B78-AFD6-4E45-92FE-B33431BC2698}" srcOrd="1" destOrd="0" presId="urn:microsoft.com/office/officeart/2005/8/layout/hList9"/>
    <dgm:cxn modelId="{418906D3-BCD1-4B4C-92E8-1C4B965C3AE9}" type="presParOf" srcId="{D6AC9B78-AFD6-4E45-92FE-B33431BC2698}" destId="{FDA79B54-0C66-4053-AC19-2765A0988202}" srcOrd="0" destOrd="0" presId="urn:microsoft.com/office/officeart/2005/8/layout/hList9"/>
    <dgm:cxn modelId="{9391AB87-857C-42D1-82E9-F2448AA2EBA6}" type="presParOf" srcId="{D6AC9B78-AFD6-4E45-92FE-B33431BC2698}" destId="{55CE31F6-BD78-4FE5-BA55-21FC6F3D0275}" srcOrd="1" destOrd="0" presId="urn:microsoft.com/office/officeart/2005/8/layout/hList9"/>
    <dgm:cxn modelId="{6EB7BDDA-0F0D-4F3A-BAE5-AAA7D06A3FE7}" type="presParOf" srcId="{65B5E84C-538E-45E8-A43A-C20DC1185313}" destId="{C125D54C-D880-438D-B18F-C217CACC2591}" srcOrd="2" destOrd="0" presId="urn:microsoft.com/office/officeart/2005/8/layout/hList9"/>
    <dgm:cxn modelId="{16C6643C-D091-40CC-8C2A-00247F675E6B}" type="presParOf" srcId="{C125D54C-D880-438D-B18F-C217CACC2591}" destId="{F2CF5E74-9C6A-4A70-95D1-32ED320D9974}" srcOrd="0" destOrd="0" presId="urn:microsoft.com/office/officeart/2005/8/layout/hList9"/>
    <dgm:cxn modelId="{ADF0B5AA-F57C-4E4E-A6AB-6F8752A0A520}" type="presParOf" srcId="{C125D54C-D880-438D-B18F-C217CACC2591}" destId="{5F7E2295-08FB-4442-89E2-906AAF050081}" srcOrd="1" destOrd="0" presId="urn:microsoft.com/office/officeart/2005/8/layout/hList9"/>
    <dgm:cxn modelId="{696023D1-F63D-4F4B-A6A6-9FC6239E2060}" type="presParOf" srcId="{65447E67-8020-425C-996B-C5C868D5838D}" destId="{5839B696-9EEE-4565-87C4-96F4D0FEAA61}" srcOrd="2" destOrd="0" presId="urn:microsoft.com/office/officeart/2005/8/layout/hList9"/>
    <dgm:cxn modelId="{1FA428E4-B556-444F-9987-607E1301FA57}" type="presParOf" srcId="{65447E67-8020-425C-996B-C5C868D5838D}" destId="{F0E39990-FE1D-44E1-B04F-741A34797D21}" srcOrd="3" destOrd="0" presId="urn:microsoft.com/office/officeart/2005/8/layout/hList9"/>
    <dgm:cxn modelId="{769BD4F9-02D8-4E8F-9C8F-87A5174CD5A8}" type="presParOf" srcId="{65447E67-8020-425C-996B-C5C868D5838D}" destId="{28E697A5-191C-40D2-998D-CA6BAF6DE172}" srcOrd="4" destOrd="0" presId="urn:microsoft.com/office/officeart/2005/8/layout/hList9"/>
    <dgm:cxn modelId="{2CFD8CE1-6A87-498F-B6B1-AA3EDC3C07AF}" type="presParOf" srcId="{65447E67-8020-425C-996B-C5C868D5838D}" destId="{144796FC-E747-4791-A975-132603933FE6}" srcOrd="5" destOrd="0" presId="urn:microsoft.com/office/officeart/2005/8/layout/hList9"/>
    <dgm:cxn modelId="{391E93F2-B77B-4A77-B9DF-85C36A9494E2}" type="presParOf" srcId="{65447E67-8020-425C-996B-C5C868D5838D}" destId="{5E148362-6C8F-453C-8D3E-0F31C30CB86E}" srcOrd="6" destOrd="0" presId="urn:microsoft.com/office/officeart/2005/8/layout/hList9"/>
    <dgm:cxn modelId="{0BE7C302-9884-49F4-A838-FF6119A52687}" type="presParOf" srcId="{5E148362-6C8F-453C-8D3E-0F31C30CB86E}" destId="{B6FC2DB4-1603-46CE-A263-18F2100DFB9B}" srcOrd="0" destOrd="0" presId="urn:microsoft.com/office/officeart/2005/8/layout/hList9"/>
    <dgm:cxn modelId="{A25E581C-809A-43EA-8313-E3D95453DFE0}" type="presParOf" srcId="{5E148362-6C8F-453C-8D3E-0F31C30CB86E}" destId="{3E822428-315E-4DB8-A174-5F3B6408CCC4}" srcOrd="1" destOrd="0" presId="urn:microsoft.com/office/officeart/2005/8/layout/hList9"/>
    <dgm:cxn modelId="{69EFC44B-8E17-4606-8852-2A6AE2968A1D}" type="presParOf" srcId="{3E822428-315E-4DB8-A174-5F3B6408CCC4}" destId="{C143FA64-45B1-43C3-91FD-25ED07C31F7A}" srcOrd="0" destOrd="0" presId="urn:microsoft.com/office/officeart/2005/8/layout/hList9"/>
    <dgm:cxn modelId="{6782C0CE-471D-4D1F-B527-3EB1D82C3BC5}" type="presParOf" srcId="{3E822428-315E-4DB8-A174-5F3B6408CCC4}" destId="{40922229-AF24-4774-95DE-A69E9A18884F}" srcOrd="1" destOrd="0" presId="urn:microsoft.com/office/officeart/2005/8/layout/hList9"/>
    <dgm:cxn modelId="{BC4066B7-D540-452C-A406-88B5B10C49FB}" type="presParOf" srcId="{5E148362-6C8F-453C-8D3E-0F31C30CB86E}" destId="{275E93AE-9C0F-45DD-AE9F-80F6DFE0D267}" srcOrd="2" destOrd="0" presId="urn:microsoft.com/office/officeart/2005/8/layout/hList9"/>
    <dgm:cxn modelId="{AAE9785E-8CE8-4D99-9401-AFA7B4261B7F}" type="presParOf" srcId="{275E93AE-9C0F-45DD-AE9F-80F6DFE0D267}" destId="{40409479-D6CF-45C6-9A59-7CD704AE1F4D}" srcOrd="0" destOrd="0" presId="urn:microsoft.com/office/officeart/2005/8/layout/hList9"/>
    <dgm:cxn modelId="{E680D528-C82D-4FFF-97A7-FB49D165F7C2}" type="presParOf" srcId="{275E93AE-9C0F-45DD-AE9F-80F6DFE0D267}" destId="{3F89E27C-102A-4B6B-B43E-11863AEAF5D3}" srcOrd="1" destOrd="0" presId="urn:microsoft.com/office/officeart/2005/8/layout/hList9"/>
    <dgm:cxn modelId="{A3FE5451-504D-423A-AAF4-2FB8F7CE289C}" type="presParOf" srcId="{65447E67-8020-425C-996B-C5C868D5838D}" destId="{2A7D4BDD-E3DB-4EB7-ACBA-3463874BCB33}" srcOrd="7" destOrd="0" presId="urn:microsoft.com/office/officeart/2005/8/layout/hList9"/>
    <dgm:cxn modelId="{9D12E421-DF68-41A7-A7E5-F18BD22E31B1}" type="presParOf" srcId="{65447E67-8020-425C-996B-C5C868D5838D}" destId="{BE743A18-CF05-4B9F-994D-2291D1165810}" srcOrd="8" destOrd="0" presId="urn:microsoft.com/office/officeart/2005/8/layout/hList9"/>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List9">
  <dgm:title val=""/>
  <dgm:desc val=""/>
  <dgm:catLst>
    <dgm:cat type="list" pri="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3" srcId="0" destId="1" srcOrd="0" destOrd="0"/>
        <dgm:cxn modelId="4"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1" destId="2" srcOrd="0" destOrd="0"/>
      </dgm:cxnLst>
      <dgm:bg/>
      <dgm:whole/>
    </dgm:dataModel>
  </dgm:styleData>
  <dgm:clrData>
    <dgm:dataModel>
      <dgm:ptLst>
        <dgm:pt modelId="0" type="doc"/>
        <dgm:pt modelId="1"/>
        <dgm:pt modelId="11"/>
        <dgm:pt modelId="12"/>
        <dgm:pt modelId="13"/>
        <dgm:pt modelId="14"/>
        <dgm:pt modelId="2"/>
        <dgm:pt modelId="21"/>
        <dgm:pt modelId="22"/>
        <dgm:pt modelId="23"/>
        <dgm:pt modelId="24"/>
        <dgm:pt modelId="3"/>
        <dgm:pt modelId="31"/>
        <dgm:pt modelId="32"/>
        <dgm:pt modelId="33"/>
        <dgm:pt modelId="34"/>
      </dgm:ptLst>
      <dgm:cxnLst>
        <dgm:cxn modelId="4" srcId="0" destId="1" srcOrd="0" destOrd="0"/>
        <dgm:cxn modelId="5" srcId="0" destId="2" srcOrd="1" destOrd="0"/>
        <dgm:cxn modelId="6" srcId="0" destId="3" srcOrd="1" destOrd="0"/>
        <dgm:cxn modelId="15" srcId="1" destId="11" srcOrd="0" destOrd="0"/>
        <dgm:cxn modelId="16" srcId="1" destId="12" srcOrd="0" destOrd="0"/>
        <dgm:cxn modelId="17" srcId="1" destId="13" srcOrd="0" destOrd="0"/>
        <dgm:cxn modelId="18" srcId="1" destId="14" srcOrd="0" destOrd="0"/>
        <dgm:cxn modelId="25" srcId="2" destId="21" srcOrd="0" destOrd="0"/>
        <dgm:cxn modelId="26" srcId="2" destId="22" srcOrd="0" destOrd="0"/>
        <dgm:cxn modelId="27" srcId="2" destId="23" srcOrd="0" destOrd="0"/>
        <dgm:cxn modelId="28" srcId="2" destId="24" srcOrd="0" destOrd="0"/>
        <dgm:cxn modelId="35" srcId="3" destId="31" srcOrd="0" destOrd="0"/>
        <dgm:cxn modelId="36" srcId="3" destId="32" srcOrd="0" destOrd="0"/>
        <dgm:cxn modelId="37" srcId="3" destId="33" srcOrd="0" destOrd="0"/>
        <dgm:cxn modelId="38" srcId="3" destId="34" srcOrd="0" destOrd="0"/>
      </dgm:cxnLst>
      <dgm:bg/>
      <dgm:whole/>
    </dgm:dataModel>
  </dgm:clrData>
  <dgm:layoutNode name="list">
    <dgm:varLst>
      <dgm:dir/>
      <dgm:animLvl val="lvl"/>
    </dgm:varLst>
    <dgm:choose name="Name0">
      <dgm:if name="Name1" func="var" arg="dir" op="equ" val="norm">
        <dgm:alg type="lin">
          <dgm:param type="linDir" val="fromL"/>
          <dgm:param type="fallback" val="2D"/>
          <dgm:param type="nodeVertAlign" val="t"/>
        </dgm:alg>
      </dgm:if>
      <dgm:else name="Name2">
        <dgm:alg type="lin">
          <dgm:param type="linDir" val="fromR"/>
          <dgm:param type="fallback" val="2D"/>
          <dgm:param type="nodeVertAlign" val="t"/>
        </dgm:alg>
      </dgm:else>
    </dgm:choose>
    <dgm:shape xmlns:r="http://schemas.openxmlformats.org/officeDocument/2006/relationships" r:blip="">
      <dgm:adjLst/>
    </dgm:shape>
    <dgm:presOf/>
    <dgm:constrLst>
      <dgm:constr type="w" for="ch" forName="circle" refType="w" fact="0.5"/>
      <dgm:constr type="w" for="ch" forName="vertFlow" refType="w" fact="0.75"/>
      <dgm:constr type="h" for="des" forName="firstComp" refType="w" refFor="ch" refForName="vertFlow" fact="0.667"/>
      <dgm:constr type="h" for="des" forName="comp" refType="h" refFor="des" refForName="firstComp" op="equ"/>
      <dgm:constr type="h" for="des" forName="topSpace" refType="w" refFor="ch" refForName="circle" op="equ" fact="0.4"/>
      <dgm:constr type="w" for="ch" forName="posSpace" refType="w" fact="0.4"/>
      <dgm:constr type="w" for="ch" forName="negSpace" refType="w" fact="-1.15"/>
      <dgm:constr type="w" for="ch" forName="transSpace" refType="w" fact="0.75"/>
      <dgm:constr type="primFontSz" for="ch" forName="circle" op="equ" val="65"/>
      <dgm:constr type="primFontSz" for="des" forName="firstChildTx" val="65"/>
      <dgm:constr type="primFontSz" for="des" forName="childTx" refType="primFontSz" refFor="des" refForName="firstChildTx" op="equ"/>
    </dgm:constrLst>
    <dgm:ruleLst/>
    <dgm:forEach name="Name3" axis="ch" ptType="node">
      <dgm:layoutNode name="posSpace">
        <dgm:alg type="sp"/>
        <dgm:shape xmlns:r="http://schemas.openxmlformats.org/officeDocument/2006/relationships" r:blip="">
          <dgm:adjLst/>
        </dgm:shape>
        <dgm:presOf/>
        <dgm:constrLst/>
        <dgm:ruleLst/>
      </dgm:layoutNode>
      <dgm:layoutNode name="vertFlow">
        <dgm:alg type="lin">
          <dgm:param type="linDir" val="fromT"/>
        </dgm:alg>
        <dgm:shape xmlns:r="http://schemas.openxmlformats.org/officeDocument/2006/relationships" r:blip="">
          <dgm:adjLst/>
        </dgm:shape>
        <dgm:presOf/>
        <dgm:constrLst>
          <dgm:constr type="w" for="ch" forName="firstComp" refType="w"/>
          <dgm:constr type="w" for="ch" forName="comp" refType="w"/>
        </dgm:constrLst>
        <dgm:ruleLst/>
        <dgm:layoutNode name="topSpace">
          <dgm:alg type="sp"/>
          <dgm:shape xmlns:r="http://schemas.openxmlformats.org/officeDocument/2006/relationships" r:blip="">
            <dgm:adjLst/>
          </dgm:shape>
          <dgm:presOf/>
          <dgm:constrLst/>
          <dgm:ruleLst/>
        </dgm:layoutNode>
        <dgm:layoutNode name="firstComp">
          <dgm:alg type="composite"/>
          <dgm:shape xmlns:r="http://schemas.openxmlformats.org/officeDocument/2006/relationships" r:blip="">
            <dgm:adjLst/>
          </dgm:shape>
          <dgm:presOf/>
          <dgm:choose name="Name4">
            <dgm:if name="Name5" func="var" arg="dir" op="equ" val="norm">
              <dgm:constrLst>
                <dgm:constr type="l" for="ch" forName="firstChild"/>
                <dgm:constr type="t" for="ch" forName="firstChild"/>
                <dgm:constr type="w" for="ch" forName="firstChild" refType="w"/>
                <dgm:constr type="h" for="ch" forName="firstChild" refType="h"/>
                <dgm:constr type="l" for="ch" forName="firstChildTx" refType="w" fact="0.16"/>
                <dgm:constr type="r" for="ch" forName="firstChildTx" refType="w"/>
                <dgm:constr type="h" for="ch" forName="firstChildTx" refFor="ch" refForName="firstChild" op="equ"/>
              </dgm:constrLst>
            </dgm:if>
            <dgm:else name="Name6">
              <dgm:constrLst>
                <dgm:constr type="l" for="ch" forName="firstChild"/>
                <dgm:constr type="t" for="ch" forName="firstChild"/>
                <dgm:constr type="w" for="ch" forName="firstChild" refType="w"/>
                <dgm:constr type="h" for="ch" forName="firstChild" refType="h"/>
                <dgm:constr type="l" for="ch" forName="firstChildTx"/>
                <dgm:constr type="r" for="ch" forName="firstChildTx" refType="w" fact="0.825"/>
                <dgm:constr type="h" for="ch" forName="firstChildTx" refFor="ch" refForName="firstChild" op="equ"/>
              </dgm:constrLst>
            </dgm:else>
          </dgm:choose>
          <dgm:ruleLst/>
          <dgm:layoutNode name="firstChild" styleLbl="bgAccFollowNode1">
            <dgm:alg type="sp"/>
            <dgm:shape xmlns:r="http://schemas.openxmlformats.org/officeDocument/2006/relationships" type="rect" r:blip="">
              <dgm:adjLst/>
            </dgm:shape>
            <dgm:presOf axis="ch desOrSelf" ptType="node node" cnt="1 0"/>
            <dgm:constrLst/>
            <dgm:ruleLst/>
          </dgm:layoutNode>
          <dgm:layoutNode name="firstChildTx" styleLbl="bgAccFollowNode1">
            <dgm:varLst>
              <dgm:bulletEnabled val="1"/>
            </dgm:varLst>
            <dgm:alg type="tx">
              <dgm:param type="parTxLTRAlign" val="l"/>
            </dgm:alg>
            <dgm:shape xmlns:r="http://schemas.openxmlformats.org/officeDocument/2006/relationships" type="rect" r:blip="" hideGeom="1">
              <dgm:adjLst/>
            </dgm:shape>
            <dgm:presOf axis="ch desOrSelf" ptType="node node" cnt="1 0"/>
            <dgm:choose name="Name7">
              <dgm:if name="Name8" func="var" arg="dir" op="equ" val="norm">
                <dgm:constrLst>
                  <dgm:constr type="primFontSz" val="65"/>
                  <dgm:constr type="lMarg"/>
                </dgm:constrLst>
              </dgm:if>
              <dgm:else name="Name9">
                <dgm:constrLst>
                  <dgm:constr type="primFontSz" val="65"/>
                  <dgm:constr type="rMarg"/>
                </dgm:constrLst>
              </dgm:else>
            </dgm:choose>
            <dgm:ruleLst>
              <dgm:rule type="primFontSz" val="5" fact="NaN" max="NaN"/>
            </dgm:ruleLst>
          </dgm:layoutNode>
        </dgm:layoutNode>
        <dgm:forEach name="Name10" axis="ch" ptType="node" st="2">
          <dgm:layoutNode name="comp">
            <dgm:alg type="composite"/>
            <dgm:shape xmlns:r="http://schemas.openxmlformats.org/officeDocument/2006/relationships" r:blip="">
              <dgm:adjLst/>
            </dgm:shape>
            <dgm:presOf/>
            <dgm:choose name="Name11">
              <dgm:if name="Name12" func="var" arg="dir" op="equ" val="norm">
                <dgm:constrLst>
                  <dgm:constr type="l" for="ch" forName="child"/>
                  <dgm:constr type="t" for="ch" forName="child"/>
                  <dgm:constr type="w" for="ch" forName="child" refType="w"/>
                  <dgm:constr type="h" for="ch" forName="child" refType="h"/>
                  <dgm:constr type="l" for="ch" forName="childTx" refType="w" fact="0.16"/>
                  <dgm:constr type="r" for="ch" forName="childTx" refType="w"/>
                  <dgm:constr type="h" for="ch" forName="childTx" refFor="ch" refForName="child" op="equ"/>
                </dgm:constrLst>
              </dgm:if>
              <dgm:else name="Name13">
                <dgm:constrLst>
                  <dgm:constr type="l" for="ch" forName="child"/>
                  <dgm:constr type="t" for="ch" forName="child"/>
                  <dgm:constr type="w" for="ch" forName="child" refType="w"/>
                  <dgm:constr type="h" for="ch" forName="child" refType="h"/>
                  <dgm:constr type="l" for="ch" forName="childTx"/>
                  <dgm:constr type="r" for="ch" forName="childTx" refType="w" fact="0.825"/>
                  <dgm:constr type="h" for="ch" forName="childTx" refFor="ch" refForName="child" op="equ"/>
                </dgm:constrLst>
              </dgm:else>
            </dgm:choose>
            <dgm:ruleLst/>
            <dgm:layoutNode name="child" styleLbl="bgAccFollowNode1">
              <dgm:alg type="sp"/>
              <dgm:shape xmlns:r="http://schemas.openxmlformats.org/officeDocument/2006/relationships" type="rect" r:blip="">
                <dgm:adjLst/>
              </dgm:shape>
              <dgm:presOf axis="desOrSelf" ptType="node"/>
              <dgm:constrLst/>
              <dgm:ruleLst/>
            </dgm:layoutNode>
            <dgm:layoutNode name="childTx" styleLbl="bgAccFollowNode1">
              <dgm:varLst>
                <dgm:bulletEnabled val="1"/>
              </dgm:varLst>
              <dgm:alg type="tx">
                <dgm:param type="parTxLTRAlign" val="l"/>
              </dgm:alg>
              <dgm:shape xmlns:r="http://schemas.openxmlformats.org/officeDocument/2006/relationships" type="rect" r:blip="" hideGeom="1">
                <dgm:adjLst/>
              </dgm:shape>
              <dgm:presOf axis="desOrSelf" ptType="node"/>
              <dgm:choose name="Name14">
                <dgm:if name="Name15" func="var" arg="dir" op="equ" val="norm">
                  <dgm:constrLst>
                    <dgm:constr type="primFontSz" val="65"/>
                    <dgm:constr type="lMarg"/>
                  </dgm:constrLst>
                </dgm:if>
                <dgm:else name="Name16">
                  <dgm:constrLst>
                    <dgm:constr type="primFontSz" val="65"/>
                    <dgm:constr type="rMarg"/>
                  </dgm:constrLst>
                </dgm:else>
              </dgm:choose>
              <dgm:ruleLst>
                <dgm:rule type="primFontSz" val="5" fact="NaN" max="NaN"/>
              </dgm:ruleLst>
            </dgm:layoutNode>
          </dgm:layoutNode>
        </dgm:forEach>
      </dgm:layoutNode>
      <dgm:layoutNode name="negSpace">
        <dgm:alg type="sp"/>
        <dgm:shape xmlns:r="http://schemas.openxmlformats.org/officeDocument/2006/relationships" r:blip="">
          <dgm:adjLst/>
        </dgm:shape>
        <dgm:presOf/>
        <dgm:constrLst/>
        <dgm:ruleLst/>
      </dgm:layoutNode>
      <dgm:layoutNode name="circle" styleLbl="node1">
        <dgm:alg type="tx"/>
        <dgm:shape xmlns:r="http://schemas.openxmlformats.org/officeDocument/2006/relationships" type="ellipse" r:blip="">
          <dgm:adjLst/>
        </dgm:shape>
        <dgm:presOf axis="self"/>
        <dgm:constrLst>
          <dgm:constr type="lMarg"/>
          <dgm:constr type="rMarg"/>
          <dgm:constr type="tMarg"/>
          <dgm:constr type="bMarg"/>
          <dgm:constr type="h" refType="w"/>
        </dgm:constrLst>
        <dgm:ruleLst>
          <dgm:rule type="primFontSz" val="5" fact="NaN" max="NaN"/>
        </dgm:ruleLst>
      </dgm:layoutNode>
      <dgm:forEach name="Name17" axis="followSib" ptType="sibTrans" cnt="1">
        <dgm:layoutNode name="trans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F94D9FF-D7FA-4EE5-9806-6412D5D067CA}" type="datetimeFigureOut">
              <a:rPr lang="en-US" smtClean="0"/>
              <a:t>1/27/2025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1FD4963-7B1C-4E1B-9651-72A2BD1F6A5C}" type="slidenum">
              <a:rPr lang="en-US" smtClean="0"/>
              <a:t>‹#›</a:t>
            </a:fld>
            <a:endParaRPr lang="en-US"/>
          </a:p>
        </p:txBody>
      </p:sp>
    </p:spTree>
    <p:extLst>
      <p:ext uri="{BB962C8B-B14F-4D97-AF65-F5344CB8AC3E}">
        <p14:creationId xmlns:p14="http://schemas.microsoft.com/office/powerpoint/2010/main" val="7259781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0967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647086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768303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715598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309220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980712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77565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877857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785300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796207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416575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20528554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05207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23307166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12.xml"/><Relationship Id="rId7" Type="http://schemas.openxmlformats.org/officeDocument/2006/relationships/image" Target="../media/image5.png"/><Relationship Id="rId2" Type="http://schemas.openxmlformats.org/officeDocument/2006/relationships/audio" Target="../media/media1.wma"/><Relationship Id="rId1" Type="http://schemas.microsoft.com/office/2007/relationships/media" Target="../media/media1.wma"/><Relationship Id="rId6" Type="http://schemas.openxmlformats.org/officeDocument/2006/relationships/image" Target="../media/image4.jpeg"/><Relationship Id="rId5" Type="http://schemas.openxmlformats.org/officeDocument/2006/relationships/image" Target="../media/image3.emf"/><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slideLayout" Target="../slideLayouts/slideLayout7.xml"/><Relationship Id="rId7" Type="http://schemas.openxmlformats.org/officeDocument/2006/relationships/image" Target="../media/image6.png"/><Relationship Id="rId2" Type="http://schemas.openxmlformats.org/officeDocument/2006/relationships/audio" Target="../media/media2.wma"/><Relationship Id="rId1" Type="http://schemas.microsoft.com/office/2007/relationships/media" Target="../media/media2.wm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6.png"/><Relationship Id="rId2" Type="http://schemas.openxmlformats.org/officeDocument/2006/relationships/audio" Target="../media/media3.wma"/><Relationship Id="rId1" Type="http://schemas.microsoft.com/office/2007/relationships/media" Target="../media/media3.wm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slideLayout" Target="../slideLayouts/slideLayout7.xml"/><Relationship Id="rId7" Type="http://schemas.openxmlformats.org/officeDocument/2006/relationships/image" Target="../media/image6.png"/><Relationship Id="rId2" Type="http://schemas.openxmlformats.org/officeDocument/2006/relationships/audio" Target="../media/media4.wma"/><Relationship Id="rId1" Type="http://schemas.microsoft.com/office/2007/relationships/media" Target="../media/media4.wm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slideLayout" Target="../slideLayouts/slideLayout7.xml"/><Relationship Id="rId7" Type="http://schemas.openxmlformats.org/officeDocument/2006/relationships/image" Target="../media/image6.png"/><Relationship Id="rId2" Type="http://schemas.openxmlformats.org/officeDocument/2006/relationships/audio" Target="../media/media5.wma"/><Relationship Id="rId1" Type="http://schemas.microsoft.com/office/2007/relationships/media" Target="../media/media5.wm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slideLayout" Target="../slideLayouts/slideLayout7.xml"/><Relationship Id="rId7" Type="http://schemas.openxmlformats.org/officeDocument/2006/relationships/image" Target="../media/image6.png"/><Relationship Id="rId2" Type="http://schemas.openxmlformats.org/officeDocument/2006/relationships/audio" Target="../media/media6.wma"/><Relationship Id="rId1" Type="http://schemas.microsoft.com/office/2007/relationships/media" Target="../media/media6.wm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slideLayout" Target="../slideLayouts/slideLayout13.xml"/><Relationship Id="rId7" Type="http://schemas.openxmlformats.org/officeDocument/2006/relationships/image" Target="../media/image6.png"/><Relationship Id="rId2" Type="http://schemas.openxmlformats.org/officeDocument/2006/relationships/audio" Target="../media/media7.wma"/><Relationship Id="rId1" Type="http://schemas.microsoft.com/office/2007/relationships/media" Target="../media/media7.wma"/><Relationship Id="rId6" Type="http://schemas.openxmlformats.org/officeDocument/2006/relationships/image" Target="../media/image3.emf"/><Relationship Id="rId5" Type="http://schemas.openxmlformats.org/officeDocument/2006/relationships/image" Target="../media/image2.emf"/><Relationship Id="rId4" Type="http://schemas.openxmlformats.org/officeDocument/2006/relationships/image" Target="../media/image11.emf"/><Relationship Id="rId9" Type="http://schemas.openxmlformats.org/officeDocument/2006/relationships/image" Target="../media/image10.png"/></Relationships>
</file>

<file path=ppt/slides/_rels/slide8.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slideLayout" Target="../slideLayouts/slideLayout7.xml"/><Relationship Id="rId7" Type="http://schemas.openxmlformats.org/officeDocument/2006/relationships/image" Target="../media/image6.png"/><Relationship Id="rId2" Type="http://schemas.openxmlformats.org/officeDocument/2006/relationships/audio" Target="../media/media8.wma"/><Relationship Id="rId1" Type="http://schemas.microsoft.com/office/2007/relationships/media" Target="../media/media8.wm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3.xml"/><Relationship Id="rId7" Type="http://schemas.openxmlformats.org/officeDocument/2006/relationships/image" Target="../media/image12.jpeg"/><Relationship Id="rId2" Type="http://schemas.openxmlformats.org/officeDocument/2006/relationships/audio" Target="../media/media9.wma"/><Relationship Id="rId1" Type="http://schemas.microsoft.com/office/2007/relationships/media" Target="../media/media9.wma"/><Relationship Id="rId6" Type="http://schemas.openxmlformats.org/officeDocument/2006/relationships/image" Target="../media/image6.png"/><Relationship Id="rId5" Type="http://schemas.openxmlformats.org/officeDocument/2006/relationships/image" Target="../media/image3.emf"/><Relationship Id="rId4" Type="http://schemas.openxmlformats.org/officeDocument/2006/relationships/image" Target="../media/image2.emf"/></Relationships>
</file>

<file path=ppt/slides/_rels/slide10.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slideLayout" Target="../slideLayouts/slideLayout7.xml"/><Relationship Id="rId7" Type="http://schemas.openxmlformats.org/officeDocument/2006/relationships/image" Target="../media/image6.png"/><Relationship Id="rId2" Type="http://schemas.openxmlformats.org/officeDocument/2006/relationships/audio" Target="../media/media10.wma"/><Relationship Id="rId1" Type="http://schemas.microsoft.com/office/2007/relationships/media" Target="../media/media10.wm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slideLayout" Target="../slideLayouts/slideLayout7.xml"/><Relationship Id="rId7" Type="http://schemas.openxmlformats.org/officeDocument/2006/relationships/image" Target="../media/image6.png"/><Relationship Id="rId2" Type="http://schemas.openxmlformats.org/officeDocument/2006/relationships/audio" Target="../media/media11.wma"/><Relationship Id="rId1" Type="http://schemas.microsoft.com/office/2007/relationships/media" Target="../media/media11.wm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slideLayout" Target="../slideLayouts/slideLayout7.xml"/><Relationship Id="rId7" Type="http://schemas.openxmlformats.org/officeDocument/2006/relationships/image" Target="../media/image6.png"/><Relationship Id="rId2" Type="http://schemas.openxmlformats.org/officeDocument/2006/relationships/audio" Target="../media/media12.wma"/><Relationship Id="rId1" Type="http://schemas.microsoft.com/office/2007/relationships/media" Target="../media/media12.wm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slideLayout" Target="../slideLayouts/slideLayout7.xml"/><Relationship Id="rId7" Type="http://schemas.openxmlformats.org/officeDocument/2006/relationships/image" Target="../media/image6.png"/><Relationship Id="rId2" Type="http://schemas.openxmlformats.org/officeDocument/2006/relationships/audio" Target="../media/media13.wma"/><Relationship Id="rId1" Type="http://schemas.microsoft.com/office/2007/relationships/media" Target="../media/media13.wm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slideLayout" Target="../slideLayouts/slideLayout7.xml"/><Relationship Id="rId7" Type="http://schemas.openxmlformats.org/officeDocument/2006/relationships/image" Target="../media/image6.png"/><Relationship Id="rId2" Type="http://schemas.openxmlformats.org/officeDocument/2006/relationships/audio" Target="../media/media14.wma"/><Relationship Id="rId1" Type="http://schemas.microsoft.com/office/2007/relationships/media" Target="../media/media14.wm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slideLayout" Target="../slideLayouts/slideLayout7.xml"/><Relationship Id="rId7" Type="http://schemas.openxmlformats.org/officeDocument/2006/relationships/image" Target="../media/image6.png"/><Relationship Id="rId2" Type="http://schemas.openxmlformats.org/officeDocument/2006/relationships/audio" Target="../media/media15.wma"/><Relationship Id="rId1" Type="http://schemas.microsoft.com/office/2007/relationships/media" Target="../media/media15.wm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slideLayout" Target="../slideLayouts/slideLayout7.xml"/><Relationship Id="rId7" Type="http://schemas.openxmlformats.org/officeDocument/2006/relationships/image" Target="../media/image6.png"/><Relationship Id="rId2" Type="http://schemas.openxmlformats.org/officeDocument/2006/relationships/audio" Target="../media/media16.wma"/><Relationship Id="rId1" Type="http://schemas.microsoft.com/office/2007/relationships/media" Target="../media/media16.wm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slideLayout" Target="../slideLayouts/slideLayout7.xml"/><Relationship Id="rId7" Type="http://schemas.openxmlformats.org/officeDocument/2006/relationships/image" Target="../media/image6.png"/><Relationship Id="rId2" Type="http://schemas.openxmlformats.org/officeDocument/2006/relationships/audio" Target="../media/media17.wma"/><Relationship Id="rId1" Type="http://schemas.microsoft.com/office/2007/relationships/media" Target="../media/media17.wm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slideLayout" Target="../slideLayouts/slideLayout7.xml"/><Relationship Id="rId7" Type="http://schemas.openxmlformats.org/officeDocument/2006/relationships/image" Target="../media/image6.png"/><Relationship Id="rId2" Type="http://schemas.openxmlformats.org/officeDocument/2006/relationships/audio" Target="../media/media18.wma"/><Relationship Id="rId1" Type="http://schemas.microsoft.com/office/2007/relationships/media" Target="../media/media18.wm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slideLayout" Target="../slideLayouts/slideLayout7.xml"/><Relationship Id="rId7" Type="http://schemas.openxmlformats.org/officeDocument/2006/relationships/image" Target="../media/image6.png"/><Relationship Id="rId2" Type="http://schemas.openxmlformats.org/officeDocument/2006/relationships/audio" Target="../media/media19.wma"/><Relationship Id="rId1" Type="http://schemas.microsoft.com/office/2007/relationships/media" Target="../media/media19.wm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slideLayout" Target="../slideLayouts/slideLayout13.xml"/><Relationship Id="rId7" Type="http://schemas.openxmlformats.org/officeDocument/2006/relationships/image" Target="../media/image12.jpeg"/><Relationship Id="rId2" Type="http://schemas.openxmlformats.org/officeDocument/2006/relationships/audio" Target="../media/media20.wma"/><Relationship Id="rId1" Type="http://schemas.microsoft.com/office/2007/relationships/media" Target="../media/media20.wma"/><Relationship Id="rId6" Type="http://schemas.openxmlformats.org/officeDocument/2006/relationships/image" Target="../media/image6.png"/><Relationship Id="rId5" Type="http://schemas.openxmlformats.org/officeDocument/2006/relationships/image" Target="../media/image3.emf"/><Relationship Id="rId4" Type="http://schemas.openxmlformats.org/officeDocument/2006/relationships/image" Target="../media/image2.emf"/></Relationships>
</file>

<file path=ppt/slides/_rels/slide21.xml.rels><?xml version="1.0" encoding="UTF-8" standalone="yes"?>
<Relationships xmlns="http://schemas.openxmlformats.org/package/2006/relationships"><Relationship Id="rId8" Type="http://schemas.openxmlformats.org/officeDocument/2006/relationships/image" Target="../media/image15.emf"/><Relationship Id="rId13" Type="http://schemas.microsoft.com/office/2007/relationships/diagramDrawing" Target="../diagrams/drawing1.xml"/><Relationship Id="rId3" Type="http://schemas.openxmlformats.org/officeDocument/2006/relationships/slideLayout" Target="../slideLayouts/slideLayout7.xml"/><Relationship Id="rId7" Type="http://schemas.openxmlformats.org/officeDocument/2006/relationships/image" Target="../media/image14.emf"/><Relationship Id="rId12" Type="http://schemas.openxmlformats.org/officeDocument/2006/relationships/diagramColors" Target="../diagrams/colors1.xml"/><Relationship Id="rId2" Type="http://schemas.openxmlformats.org/officeDocument/2006/relationships/audio" Target="../media/media21.wma"/><Relationship Id="rId16" Type="http://schemas.openxmlformats.org/officeDocument/2006/relationships/image" Target="../media/image10.png"/><Relationship Id="rId1" Type="http://schemas.microsoft.com/office/2007/relationships/media" Target="../media/media21.wma"/><Relationship Id="rId6" Type="http://schemas.openxmlformats.org/officeDocument/2006/relationships/image" Target="../media/image8.emf"/><Relationship Id="rId11" Type="http://schemas.openxmlformats.org/officeDocument/2006/relationships/diagramQuickStyle" Target="../diagrams/quickStyle1.xml"/><Relationship Id="rId5" Type="http://schemas.openxmlformats.org/officeDocument/2006/relationships/image" Target="../media/image7.emf"/><Relationship Id="rId15" Type="http://schemas.openxmlformats.org/officeDocument/2006/relationships/image" Target="../media/image16.jpeg"/><Relationship Id="rId10" Type="http://schemas.openxmlformats.org/officeDocument/2006/relationships/diagramLayout" Target="../diagrams/layout1.xml"/><Relationship Id="rId4" Type="http://schemas.openxmlformats.org/officeDocument/2006/relationships/image" Target="../media/image13.emf"/><Relationship Id="rId9" Type="http://schemas.openxmlformats.org/officeDocument/2006/relationships/diagramData" Target="../diagrams/data1.xml"/><Relationship Id="rId14" Type="http://schemas.openxmlformats.org/officeDocument/2006/relationships/image" Target="../media/image6.png"/></Relationships>
</file>

<file path=ppt/slides/_rels/slide22.xml.rels><?xml version="1.0" encoding="UTF-8" standalone="yes"?>
<Relationships xmlns="http://schemas.openxmlformats.org/package/2006/relationships"><Relationship Id="rId8" Type="http://schemas.openxmlformats.org/officeDocument/2006/relationships/diagramData" Target="../diagrams/data2.xml"/><Relationship Id="rId13"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15.emf"/><Relationship Id="rId12" Type="http://schemas.microsoft.com/office/2007/relationships/diagramDrawing" Target="../diagrams/drawing2.xml"/><Relationship Id="rId2" Type="http://schemas.openxmlformats.org/officeDocument/2006/relationships/audio" Target="../media/media22.wma"/><Relationship Id="rId1" Type="http://schemas.microsoft.com/office/2007/relationships/media" Target="../media/media22.wma"/><Relationship Id="rId6" Type="http://schemas.openxmlformats.org/officeDocument/2006/relationships/image" Target="../media/image14.emf"/><Relationship Id="rId11" Type="http://schemas.openxmlformats.org/officeDocument/2006/relationships/diagramColors" Target="../diagrams/colors2.xml"/><Relationship Id="rId5" Type="http://schemas.openxmlformats.org/officeDocument/2006/relationships/image" Target="../media/image8.emf"/><Relationship Id="rId15" Type="http://schemas.openxmlformats.org/officeDocument/2006/relationships/image" Target="../media/image10.png"/><Relationship Id="rId10" Type="http://schemas.openxmlformats.org/officeDocument/2006/relationships/diagramQuickStyle" Target="../diagrams/quickStyle2.xml"/><Relationship Id="rId4" Type="http://schemas.openxmlformats.org/officeDocument/2006/relationships/image" Target="../media/image13.emf"/><Relationship Id="rId9" Type="http://schemas.openxmlformats.org/officeDocument/2006/relationships/diagramLayout" Target="../diagrams/layout2.xml"/><Relationship Id="rId14" Type="http://schemas.openxmlformats.org/officeDocument/2006/relationships/image" Target="../media/image17.jpeg"/></Relationships>
</file>

<file path=ppt/slides/_rels/slide23.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slideLayout" Target="../slideLayouts/slideLayout13.xml"/><Relationship Id="rId7" Type="http://schemas.openxmlformats.org/officeDocument/2006/relationships/image" Target="../media/image12.jpeg"/><Relationship Id="rId2" Type="http://schemas.openxmlformats.org/officeDocument/2006/relationships/audio" Target="../media/media23.wma"/><Relationship Id="rId1" Type="http://schemas.microsoft.com/office/2007/relationships/media" Target="../media/media23.wma"/><Relationship Id="rId6" Type="http://schemas.openxmlformats.org/officeDocument/2006/relationships/image" Target="../media/image6.png"/><Relationship Id="rId5" Type="http://schemas.openxmlformats.org/officeDocument/2006/relationships/image" Target="../media/image3.emf"/><Relationship Id="rId4" Type="http://schemas.openxmlformats.org/officeDocument/2006/relationships/image" Target="../media/image2.emf"/></Relationships>
</file>

<file path=ppt/slides/_rels/slide24.xml.rels><?xml version="1.0" encoding="UTF-8" standalone="yes"?>
<Relationships xmlns="http://schemas.openxmlformats.org/package/2006/relationships"><Relationship Id="rId8" Type="http://schemas.openxmlformats.org/officeDocument/2006/relationships/diagramQuickStyle" Target="../diagrams/quickStyle3.xml"/><Relationship Id="rId3" Type="http://schemas.openxmlformats.org/officeDocument/2006/relationships/slideLayout" Target="../slideLayouts/slideLayout7.xml"/><Relationship Id="rId7" Type="http://schemas.openxmlformats.org/officeDocument/2006/relationships/diagramLayout" Target="../diagrams/layout3.xml"/><Relationship Id="rId12" Type="http://schemas.openxmlformats.org/officeDocument/2006/relationships/image" Target="../media/image10.png"/><Relationship Id="rId2" Type="http://schemas.openxmlformats.org/officeDocument/2006/relationships/audio" Target="../media/media24.wma"/><Relationship Id="rId1" Type="http://schemas.microsoft.com/office/2007/relationships/media" Target="../media/media24.wma"/><Relationship Id="rId6" Type="http://schemas.openxmlformats.org/officeDocument/2006/relationships/diagramData" Target="../diagrams/data3.xml"/><Relationship Id="rId11" Type="http://schemas.openxmlformats.org/officeDocument/2006/relationships/image" Target="../media/image6.png"/><Relationship Id="rId5" Type="http://schemas.openxmlformats.org/officeDocument/2006/relationships/image" Target="../media/image9.emf"/><Relationship Id="rId10" Type="http://schemas.microsoft.com/office/2007/relationships/diagramDrawing" Target="../diagrams/drawing3.xml"/><Relationship Id="rId4" Type="http://schemas.openxmlformats.org/officeDocument/2006/relationships/image" Target="../media/image8.emf"/><Relationship Id="rId9" Type="http://schemas.openxmlformats.org/officeDocument/2006/relationships/diagramColors" Target="../diagrams/colors3.xml"/></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6.png"/><Relationship Id="rId2" Type="http://schemas.openxmlformats.org/officeDocument/2006/relationships/audio" Target="../media/media25.wma"/><Relationship Id="rId1" Type="http://schemas.microsoft.com/office/2007/relationships/media" Target="../media/media25.wma"/><Relationship Id="rId6" Type="http://schemas.openxmlformats.org/officeDocument/2006/relationships/image" Target="../media/image19.png"/><Relationship Id="rId5" Type="http://schemas.openxmlformats.org/officeDocument/2006/relationships/image" Target="../media/image2.emf"/><Relationship Id="rId4" Type="http://schemas.openxmlformats.org/officeDocument/2006/relationships/image" Target="../media/image1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5">
            <a:extLst>
              <a:ext uri="{FF2B5EF4-FFF2-40B4-BE49-F238E27FC236}">
                <a16:creationId xmlns:a16="http://schemas.microsoft.com/office/drawing/2014/main" xmlns="" id="{79871FF4-79E6-9B53-E290-285CBC45F138}"/>
              </a:ext>
            </a:extLst>
          </p:cNvPr>
          <p:cNvSpPr/>
          <p:nvPr/>
        </p:nvSpPr>
        <p:spPr>
          <a:xfrm>
            <a:off x="5601727" y="-197097"/>
            <a:ext cx="6714451" cy="6162799"/>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12" name="Pictur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2436" y="3669918"/>
            <a:ext cx="6714451" cy="1972334"/>
          </a:xfrm>
          <a:prstGeom prst="rect">
            <a:avLst/>
          </a:prstGeom>
        </p:spPr>
      </p:pic>
      <p:pic>
        <p:nvPicPr>
          <p:cNvPr id="13" name="Picture 1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433777" y="3125529"/>
            <a:ext cx="5882401" cy="1034667"/>
          </a:xfrm>
          <a:prstGeom prst="rect">
            <a:avLst/>
          </a:prstGeom>
        </p:spPr>
      </p:pic>
      <p:sp>
        <p:nvSpPr>
          <p:cNvPr id="14" name="TextBox 13"/>
          <p:cNvSpPr txBox="1"/>
          <p:nvPr/>
        </p:nvSpPr>
        <p:spPr>
          <a:xfrm>
            <a:off x="63320" y="3753597"/>
            <a:ext cx="6522940" cy="138499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Program of Master of Entrepreneurship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Prepared by Dr. Aya Mohamed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Master Program</a:t>
            </a:r>
          </a:p>
        </p:txBody>
      </p:sp>
      <p:sp>
        <p:nvSpPr>
          <p:cNvPr id="16" name="TextBox 15"/>
          <p:cNvSpPr txBox="1"/>
          <p:nvPr/>
        </p:nvSpPr>
        <p:spPr>
          <a:xfrm>
            <a:off x="6601562" y="3358175"/>
            <a:ext cx="615668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Orientation Lecture</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5" name="Oval 4">
            <a:extLst>
              <a:ext uri="{FF2B5EF4-FFF2-40B4-BE49-F238E27FC236}">
                <a16:creationId xmlns:a16="http://schemas.microsoft.com/office/drawing/2014/main" xmlns="" id="{84445123-63B5-38A2-ED34-F1F21F56DF74}"/>
              </a:ext>
            </a:extLst>
          </p:cNvPr>
          <p:cNvSpPr/>
          <p:nvPr/>
        </p:nvSpPr>
        <p:spPr>
          <a:xfrm>
            <a:off x="6321577" y="66706"/>
            <a:ext cx="6070833" cy="6293097"/>
          </a:xfrm>
          <a:prstGeom prst="ellipse">
            <a:avLst/>
          </a:prstGeom>
          <a:blipFill>
            <a:blip r:embed="rId6" cstate="email">
              <a:extLst>
                <a:ext uri="{28A0092B-C50C-407E-A947-70E740481C1C}">
                  <a14:useLocalDpi xmlns:a14="http://schemas.microsoft.com/office/drawing/2010/main"/>
                </a:ext>
              </a:extLst>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Rectangle: Rounded Corners 6">
            <a:extLst>
              <a:ext uri="{FF2B5EF4-FFF2-40B4-BE49-F238E27FC236}">
                <a16:creationId xmlns:a16="http://schemas.microsoft.com/office/drawing/2014/main" xmlns="" id="{1C7DD585-0A41-9860-DB24-62E1C0B0BF28}"/>
              </a:ext>
            </a:extLst>
          </p:cNvPr>
          <p:cNvSpPr/>
          <p:nvPr/>
        </p:nvSpPr>
        <p:spPr>
          <a:xfrm>
            <a:off x="-61964"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Orientation Lecture </a:t>
            </a:r>
          </a:p>
        </p:txBody>
      </p:sp>
      <p:pic>
        <p:nvPicPr>
          <p:cNvPr id="8" name="Graphic 21">
            <a:extLst>
              <a:ext uri="{FF2B5EF4-FFF2-40B4-BE49-F238E27FC236}">
                <a16:creationId xmlns:a16="http://schemas.microsoft.com/office/drawing/2014/main" xmlns="" id="{10496555-742B-65AB-FB44-4549362B50C0}"/>
              </a:ext>
            </a:extLst>
          </p:cNvPr>
          <p:cNvPicPr>
            <a:picLocks noChangeAspect="1"/>
          </p:cNvPicPr>
          <p:nvPr/>
        </p:nvPicPr>
        <p:blipFill rotWithShape="1">
          <a:blip r:embed="rId7"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94617" y="269653"/>
            <a:ext cx="2954655" cy="1379622"/>
          </a:xfrm>
          <a:prstGeom prst="rect">
            <a:avLst/>
          </a:prstGeom>
        </p:spPr>
      </p:pic>
      <p:pic>
        <p:nvPicPr>
          <p:cNvPr id="20" name="Audio 19">
            <a:hlinkClick r:id="" action="ppaction://media"/>
            <a:extLst>
              <a:ext uri="{FF2B5EF4-FFF2-40B4-BE49-F238E27FC236}">
                <a16:creationId xmlns:a16="http://schemas.microsoft.com/office/drawing/2014/main" xmlns="" id="{46E6613A-53BD-EBDC-BD04-AA2D1ECB2921}"/>
              </a:ext>
            </a:extLst>
          </p:cNvPr>
          <p:cNvPicPr>
            <a:picLocks noChangeAspect="1"/>
          </p:cNvPicPr>
          <p:nvPr>
            <a:audioFile r:link="rId2"/>
            <p:extLst>
              <p:ext uri="{DAA4B4D4-6D71-4841-9C94-3DE7FCFB9230}">
                <p14:media xmlns:p14="http://schemas.microsoft.com/office/powerpoint/2010/main" r:embed="rId1"/>
              </p:ext>
            </p:extLst>
          </p:nvPr>
        </p:nvPicPr>
        <p:blipFill>
          <a:blip r:embed="rId8"/>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870429447"/>
      </p:ext>
    </p:extLst>
  </p:cSld>
  <p:clrMapOvr>
    <a:masterClrMapping/>
  </p:clrMapOvr>
  <mc:AlternateContent xmlns:mc="http://schemas.openxmlformats.org/markup-compatibility/2006" xmlns:p14="http://schemas.microsoft.com/office/powerpoint/2010/main">
    <mc:Choice Requires="p14">
      <p:transition spd="slow" p14:dur="2000" advTm="106709"/>
    </mc:Choice>
    <mc:Fallback xmlns="">
      <p:transition spd="slow" advTm="10670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0"/>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xmlns="" id="{090B77C8-0900-A87F-1BA0-2BD0DA1D4FC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3" name="Pictur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440788" y="5949244"/>
            <a:ext cx="9902229" cy="204838"/>
          </a:xfrm>
          <a:prstGeom prst="rect">
            <a:avLst/>
          </a:prstGeom>
        </p:spPr>
      </p:pic>
      <p:pic>
        <p:nvPicPr>
          <p:cNvPr id="4" name="Picture 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8036" y="2204822"/>
            <a:ext cx="238650" cy="2709534"/>
          </a:xfrm>
          <a:prstGeom prst="rect">
            <a:avLst/>
          </a:prstGeom>
        </p:spPr>
      </p:pic>
      <p:pic>
        <p:nvPicPr>
          <p:cNvPr id="5" name="Picture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2072675" y="2204822"/>
            <a:ext cx="238650" cy="2709534"/>
          </a:xfrm>
          <a:prstGeom prst="rect">
            <a:avLst/>
          </a:prstGeom>
        </p:spPr>
      </p:pic>
      <p:pic>
        <p:nvPicPr>
          <p:cNvPr id="6" name="Picture 5"/>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08036" y="0"/>
            <a:ext cx="9533101" cy="1610200"/>
          </a:xfrm>
          <a:prstGeom prst="rect">
            <a:avLst/>
          </a:prstGeom>
        </p:spPr>
      </p:pic>
      <p:sp>
        <p:nvSpPr>
          <p:cNvPr id="7" name="TextBox 6"/>
          <p:cNvSpPr txBox="1"/>
          <p:nvPr/>
        </p:nvSpPr>
        <p:spPr>
          <a:xfrm>
            <a:off x="2650377" y="543490"/>
            <a:ext cx="562525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Entrepreneurship Master Program</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a:off x="182249" y="236724"/>
            <a:ext cx="1664238"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Program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1103312" y="1801652"/>
            <a:ext cx="9666288" cy="3884397"/>
          </a:xfrm>
          <a:prstGeom prst="rect">
            <a:avLst/>
          </a:prstGeom>
          <a:noFill/>
        </p:spPr>
        <p:txBody>
          <a:bodyPr wrap="square" rtlCol="0">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 outstanding exciting program, that leverage your skills to lead innovation, acquire negotiations, leadership skills and apply design thinking to drive long-term career progression, improve business productivity and global competitiveness. </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This program is designed with a clear focus on the development of practical skills and opportunities for the application of knowledge to real-life organizational situations aiming to generate value and drive sustainable economic, social, technological, and organizational development. </a:t>
            </a:r>
          </a:p>
        </p:txBody>
      </p:sp>
      <p:pic>
        <p:nvPicPr>
          <p:cNvPr id="15" name="Audio 14">
            <a:hlinkClick r:id="" action="ppaction://media"/>
            <a:extLst>
              <a:ext uri="{FF2B5EF4-FFF2-40B4-BE49-F238E27FC236}">
                <a16:creationId xmlns:a16="http://schemas.microsoft.com/office/drawing/2014/main" xmlns="" id="{4986EEC2-6277-3FF3-0A46-D7F95BE33B2D}"/>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200000" t="-90625" r="-200000" b="-90625"/>
          <a:stretch>
            <a:fillRect/>
          </a:stretch>
        </p:blipFill>
        <p:spPr>
          <a:xfrm>
            <a:off x="9144000" y="5143500"/>
            <a:ext cx="3048000" cy="1714500"/>
          </a:xfrm>
          <a:prstGeom prst="rect">
            <a:avLst/>
          </a:prstGeom>
        </p:spPr>
      </p:pic>
      <p:pic>
        <p:nvPicPr>
          <p:cNvPr id="2" name="Graphic 21">
            <a:extLst>
              <a:ext uri="{FF2B5EF4-FFF2-40B4-BE49-F238E27FC236}">
                <a16:creationId xmlns:a16="http://schemas.microsoft.com/office/drawing/2014/main" xmlns="" id="{7AEEE95E-E880-017E-9B4D-C4C7E1C55C5C}"/>
              </a:ext>
            </a:extLst>
          </p:cNvPr>
          <p:cNvPicPr>
            <a:picLocks noChangeAspect="1"/>
          </p:cNvPicPr>
          <p:nvPr/>
        </p:nvPicPr>
        <p:blipFill rotWithShape="1">
          <a:blip r:embed="rId8"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85648405"/>
      </p:ext>
    </p:extLst>
  </p:cSld>
  <p:clrMapOvr>
    <a:masterClrMapping/>
  </p:clrMapOvr>
  <mc:AlternateContent xmlns:mc="http://schemas.openxmlformats.org/markup-compatibility/2006" xmlns:p14="http://schemas.microsoft.com/office/powerpoint/2010/main">
    <mc:Choice Requires="p14">
      <p:transition spd="slow" p14:dur="2000" advTm="181184"/>
    </mc:Choice>
    <mc:Fallback xmlns="">
      <p:transition spd="slow" advTm="1811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xmlns="" id="{DCB0845F-B5AB-76D2-738A-EAE0FCB9CFA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3" name="Pictur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440788" y="5949244"/>
            <a:ext cx="9902229" cy="204838"/>
          </a:xfrm>
          <a:prstGeom prst="rect">
            <a:avLst/>
          </a:prstGeom>
        </p:spPr>
      </p:pic>
      <p:pic>
        <p:nvPicPr>
          <p:cNvPr id="4" name="Picture 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8036" y="2204822"/>
            <a:ext cx="238650" cy="2709534"/>
          </a:xfrm>
          <a:prstGeom prst="rect">
            <a:avLst/>
          </a:prstGeom>
        </p:spPr>
      </p:pic>
      <p:pic>
        <p:nvPicPr>
          <p:cNvPr id="5" name="Picture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2072675" y="2204822"/>
            <a:ext cx="238650" cy="2709534"/>
          </a:xfrm>
          <a:prstGeom prst="rect">
            <a:avLst/>
          </a:prstGeom>
        </p:spPr>
      </p:pic>
      <p:pic>
        <p:nvPicPr>
          <p:cNvPr id="6" name="Picture 5"/>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08036" y="0"/>
            <a:ext cx="9533101" cy="1610200"/>
          </a:xfrm>
          <a:prstGeom prst="rect">
            <a:avLst/>
          </a:prstGeom>
        </p:spPr>
      </p:pic>
      <p:sp>
        <p:nvSpPr>
          <p:cNvPr id="7" name="TextBox 6"/>
          <p:cNvSpPr txBox="1"/>
          <p:nvPr/>
        </p:nvSpPr>
        <p:spPr>
          <a:xfrm>
            <a:off x="2650377" y="543490"/>
            <a:ext cx="562525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Entrepreneurship Master Program</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a:off x="182249" y="236724"/>
            <a:ext cx="1664238"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Program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1103312" y="1801652"/>
            <a:ext cx="9666288" cy="2296654"/>
          </a:xfrm>
          <a:prstGeom prst="rect">
            <a:avLst/>
          </a:prstGeom>
          <a:noFill/>
        </p:spPr>
        <p:txBody>
          <a:bodyPr wrap="square" rtlCol="0">
            <a:spAutoFit/>
          </a:bodyPr>
          <a:lstStyle/>
          <a:p>
            <a:pPr marL="0" marR="0" lvl="0" indent="0" algn="just" defTabSz="914400" rtl="0" eaLnBrk="1" fontAlgn="auto" latinLnBrk="0" hangingPunct="1">
              <a:lnSpc>
                <a:spcPct val="115000"/>
              </a:lnSpc>
              <a:spcBef>
                <a:spcPts val="0"/>
              </a:spcBef>
              <a:spcAft>
                <a:spcPts val="0"/>
              </a:spcAft>
              <a:buClrTx/>
              <a:buSzTx/>
              <a:buFontTx/>
              <a:buNone/>
              <a:tabLst/>
              <a:defRPr/>
            </a:pPr>
            <a:r>
              <a:rPr kumimoji="0" lang="en-US" sz="1800" b="1" i="0" u="sng" strike="noStrike" kern="1200" cap="none" spc="0" normalizeH="0" baseline="0" noProof="0" dirty="0">
                <a:ln>
                  <a:noFill/>
                </a:ln>
                <a:solidFill>
                  <a:srgbClr val="2F5496"/>
                </a:solidFill>
                <a:effectLst/>
                <a:uLnTx/>
                <a:uFillTx/>
                <a:latin typeface="Times New Roman" panose="02020603050405020304" pitchFamily="18" charset="0"/>
                <a:ea typeface="Times New Roman" panose="02020603050405020304" pitchFamily="18" charset="0"/>
                <a:cs typeface="Calibri" panose="020F0502020204030204" pitchFamily="34" charset="0"/>
              </a:rPr>
              <a:t>The Master of Entrepreneurship is a very good choice for you if you need to:</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just" defTabSz="914400" rtl="0" eaLnBrk="1" fontAlgn="auto" latinLnBrk="0" hangingPunct="1">
              <a:lnSpc>
                <a:spcPct val="115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2F5496"/>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just" defTabSz="914400" rtl="0" eaLnBrk="1" fontAlgn="auto" latinLnBrk="0" hangingPunct="1">
              <a:lnSpc>
                <a:spcPct val="115000"/>
              </a:lnSpc>
              <a:spcBef>
                <a:spcPts val="0"/>
              </a:spcBef>
              <a:spcAft>
                <a:spcPts val="0"/>
              </a:spcAft>
              <a:buClrTx/>
              <a:buSzTx/>
              <a:buFont typeface="Symbol" panose="05050102010706020507" pitchFamily="18" charset="2"/>
              <a:buChar char=""/>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Strengthen your ability to live and work in a highly multicultural and international environment.</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just" defTabSz="914400" rtl="0" eaLnBrk="1" fontAlgn="auto" latinLnBrk="0" hangingPunct="1">
              <a:lnSpc>
                <a:spcPct val="115000"/>
              </a:lnSpc>
              <a:spcBef>
                <a:spcPts val="0"/>
              </a:spcBef>
              <a:spcAft>
                <a:spcPts val="0"/>
              </a:spcAft>
              <a:buClrTx/>
              <a:buSzTx/>
              <a:buFont typeface="Symbol" panose="05050102010706020507" pitchFamily="18" charset="2"/>
              <a:buChar char=""/>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Create your entrepreneurial mindset.</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just" defTabSz="914400" rtl="0" eaLnBrk="1" fontAlgn="auto" latinLnBrk="0" hangingPunct="1">
              <a:lnSpc>
                <a:spcPct val="115000"/>
              </a:lnSpc>
              <a:spcBef>
                <a:spcPts val="0"/>
              </a:spcBef>
              <a:spcAft>
                <a:spcPts val="0"/>
              </a:spcAft>
              <a:buClrTx/>
              <a:buSzTx/>
              <a:buFont typeface="Symbol" panose="05050102010706020507" pitchFamily="18" charset="2"/>
              <a:buChar char=""/>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Strengthen your capacity to make innovation a reality</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just" defTabSz="914400" rtl="0" eaLnBrk="1" fontAlgn="auto" latinLnBrk="0" hangingPunct="1">
              <a:lnSpc>
                <a:spcPct val="115000"/>
              </a:lnSpc>
              <a:spcBef>
                <a:spcPts val="0"/>
              </a:spcBef>
              <a:spcAft>
                <a:spcPts val="0"/>
              </a:spcAft>
              <a:buClrTx/>
              <a:buSzTx/>
              <a:buFont typeface="Symbol" panose="05050102010706020507" pitchFamily="18" charset="2"/>
              <a:buChar char=""/>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Gain a strong foundation in Entrepreneurship Essentials.</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just" defTabSz="914400" rtl="0" eaLnBrk="1" fontAlgn="auto" latinLnBrk="0" hangingPunct="1">
              <a:lnSpc>
                <a:spcPct val="115000"/>
              </a:lnSpc>
              <a:spcBef>
                <a:spcPts val="0"/>
              </a:spcBef>
              <a:spcAft>
                <a:spcPts val="0"/>
              </a:spcAft>
              <a:buClrTx/>
              <a:buSzTx/>
              <a:buFont typeface="Symbol" panose="05050102010706020507" pitchFamily="18" charset="2"/>
              <a:buChar char=""/>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Gain a strong understanding and application of design thinking.</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pic>
        <p:nvPicPr>
          <p:cNvPr id="16" name="Audio 15">
            <a:hlinkClick r:id="" action="ppaction://media"/>
            <a:extLst>
              <a:ext uri="{FF2B5EF4-FFF2-40B4-BE49-F238E27FC236}">
                <a16:creationId xmlns:a16="http://schemas.microsoft.com/office/drawing/2014/main" xmlns="" id="{49AE5548-396D-3481-951C-63B1FCD8CD66}"/>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200000" t="-90625" r="-200000" b="-90625"/>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224236247"/>
      </p:ext>
    </p:extLst>
  </p:cSld>
  <p:clrMapOvr>
    <a:masterClrMapping/>
  </p:clrMapOvr>
  <mc:AlternateContent xmlns:mc="http://schemas.openxmlformats.org/markup-compatibility/2006" xmlns:p14="http://schemas.microsoft.com/office/powerpoint/2010/main">
    <mc:Choice Requires="p14">
      <p:transition spd="slow" p14:dur="2000" advTm="117573"/>
    </mc:Choice>
    <mc:Fallback xmlns="">
      <p:transition spd="slow" advTm="11757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6"/>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xmlns="" id="{A5DB6825-A4A3-3F14-4EBB-9603E2BF257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3" name="Pictur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440788" y="5949244"/>
            <a:ext cx="9902229" cy="204838"/>
          </a:xfrm>
          <a:prstGeom prst="rect">
            <a:avLst/>
          </a:prstGeom>
        </p:spPr>
      </p:pic>
      <p:pic>
        <p:nvPicPr>
          <p:cNvPr id="4" name="Picture 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8036" y="2204822"/>
            <a:ext cx="238650" cy="2709534"/>
          </a:xfrm>
          <a:prstGeom prst="rect">
            <a:avLst/>
          </a:prstGeom>
        </p:spPr>
      </p:pic>
      <p:pic>
        <p:nvPicPr>
          <p:cNvPr id="5" name="Picture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2072675" y="2204822"/>
            <a:ext cx="238650" cy="2709534"/>
          </a:xfrm>
          <a:prstGeom prst="rect">
            <a:avLst/>
          </a:prstGeom>
        </p:spPr>
      </p:pic>
      <p:pic>
        <p:nvPicPr>
          <p:cNvPr id="6" name="Picture 5"/>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08036" y="0"/>
            <a:ext cx="9533101" cy="1610200"/>
          </a:xfrm>
          <a:prstGeom prst="rect">
            <a:avLst/>
          </a:prstGeom>
        </p:spPr>
      </p:pic>
      <p:sp>
        <p:nvSpPr>
          <p:cNvPr id="7" name="TextBox 6"/>
          <p:cNvSpPr txBox="1"/>
          <p:nvPr/>
        </p:nvSpPr>
        <p:spPr>
          <a:xfrm>
            <a:off x="2650377" y="543490"/>
            <a:ext cx="562525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Entrepreneurship Master Program</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a:off x="182249" y="236724"/>
            <a:ext cx="1664238"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Program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1103312" y="1801652"/>
            <a:ext cx="9666288" cy="2615203"/>
          </a:xfrm>
          <a:prstGeom prst="rect">
            <a:avLst/>
          </a:prstGeom>
          <a:noFill/>
        </p:spPr>
        <p:txBody>
          <a:bodyPr wrap="square" rtlCol="0">
            <a:spAutoFit/>
          </a:bodyPr>
          <a:lstStyle/>
          <a:p>
            <a:pPr marL="0" marR="0" lvl="0" indent="0" algn="just" defTabSz="914400" rtl="0" eaLnBrk="1" fontAlgn="auto" latinLnBrk="0" hangingPunct="1">
              <a:lnSpc>
                <a:spcPct val="115000"/>
              </a:lnSpc>
              <a:spcBef>
                <a:spcPts val="0"/>
              </a:spcBef>
              <a:spcAft>
                <a:spcPts val="0"/>
              </a:spcAft>
              <a:buClrTx/>
              <a:buSzTx/>
              <a:buFontTx/>
              <a:buNone/>
              <a:tabLst/>
              <a:defRPr/>
            </a:pPr>
            <a:r>
              <a:rPr kumimoji="0" lang="en-US" sz="1800" b="1" i="0" u="sng" strike="noStrike" kern="1200" cap="none" spc="0" normalizeH="0" baseline="0" noProof="0" dirty="0">
                <a:ln>
                  <a:noFill/>
                </a:ln>
                <a:solidFill>
                  <a:srgbClr val="2F5496"/>
                </a:solidFill>
                <a:effectLst/>
                <a:uLnTx/>
                <a:uFillTx/>
                <a:latin typeface="Times New Roman" panose="02020603050405020304" pitchFamily="18" charset="0"/>
                <a:ea typeface="Times New Roman" panose="02020603050405020304" pitchFamily="18" charset="0"/>
                <a:cs typeface="Calibri" panose="020F0502020204030204" pitchFamily="34" charset="0"/>
              </a:rPr>
              <a:t>The Master of Entrepreneurship is a very good choice for you if you need to:</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just" defTabSz="914400" rtl="0" eaLnBrk="1" fontAlgn="auto" latinLnBrk="0" hangingPunct="1">
              <a:lnSpc>
                <a:spcPct val="115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2F5496"/>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just" defTabSz="914400" rtl="0" eaLnBrk="1" fontAlgn="auto" latinLnBrk="0" hangingPunct="1">
              <a:lnSpc>
                <a:spcPct val="115000"/>
              </a:lnSpc>
              <a:spcBef>
                <a:spcPts val="0"/>
              </a:spcBef>
              <a:spcAft>
                <a:spcPts val="0"/>
              </a:spcAft>
              <a:buClrTx/>
              <a:buSzTx/>
              <a:buFont typeface="Symbol" panose="05050102010706020507" pitchFamily="18" charset="2"/>
              <a:buChar char=""/>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	Secure maximum value for your organization through learning negotiation techniques</a:t>
            </a:r>
          </a:p>
          <a:p>
            <a:pPr marL="342900" marR="0" lvl="0" indent="-342900" algn="just" defTabSz="914400" rtl="0" eaLnBrk="1" fontAlgn="auto" latinLnBrk="0" hangingPunct="1">
              <a:lnSpc>
                <a:spcPct val="115000"/>
              </a:lnSpc>
              <a:spcBef>
                <a:spcPts val="0"/>
              </a:spcBef>
              <a:spcAft>
                <a:spcPts val="0"/>
              </a:spcAft>
              <a:buClrTx/>
              <a:buSzTx/>
              <a:buFont typeface="Symbol" panose="05050102010706020507" pitchFamily="18" charset="2"/>
              <a:buChar char=""/>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	Advance your business leadership career through product analysis and development.</a:t>
            </a:r>
          </a:p>
          <a:p>
            <a:pPr marL="342900" marR="0" lvl="0" indent="-342900" algn="just" defTabSz="914400" rtl="0" eaLnBrk="1" fontAlgn="auto" latinLnBrk="0" hangingPunct="1">
              <a:lnSpc>
                <a:spcPct val="115000"/>
              </a:lnSpc>
              <a:spcBef>
                <a:spcPts val="0"/>
              </a:spcBef>
              <a:spcAft>
                <a:spcPts val="0"/>
              </a:spcAft>
              <a:buClrTx/>
              <a:buSzTx/>
              <a:buFont typeface="Symbol" panose="05050102010706020507" pitchFamily="18" charset="2"/>
              <a:buChar char=""/>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	Learn about entrepreneurial finance and budgeting.</a:t>
            </a:r>
          </a:p>
          <a:p>
            <a:pPr marL="342900" marR="0" lvl="0" indent="-342900" algn="just" defTabSz="914400" rtl="0" eaLnBrk="1" fontAlgn="auto" latinLnBrk="0" hangingPunct="1">
              <a:lnSpc>
                <a:spcPct val="115000"/>
              </a:lnSpc>
              <a:spcBef>
                <a:spcPts val="0"/>
              </a:spcBef>
              <a:spcAft>
                <a:spcPts val="0"/>
              </a:spcAft>
              <a:buClrTx/>
              <a:buSzTx/>
              <a:buFont typeface="Symbol" panose="05050102010706020507" pitchFamily="18" charset="2"/>
              <a:buChar char=""/>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	Prepare for career advancement through your ability to create value and ensure the success and sustainability of your organization.</a:t>
            </a:r>
          </a:p>
          <a:p>
            <a:pPr marL="342900" marR="0" lvl="0" indent="-342900" algn="just" defTabSz="914400" rtl="0" eaLnBrk="1" fontAlgn="auto" latinLnBrk="0" hangingPunct="1">
              <a:lnSpc>
                <a:spcPct val="115000"/>
              </a:lnSpc>
              <a:spcBef>
                <a:spcPts val="0"/>
              </a:spcBef>
              <a:spcAft>
                <a:spcPts val="0"/>
              </a:spcAft>
              <a:buClrTx/>
              <a:buSzTx/>
              <a:buFont typeface="Symbol" panose="05050102010706020507" pitchFamily="18" charset="2"/>
              <a:buChar char=""/>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	Learn about Global Entrepreneurship and its impact. </a:t>
            </a:r>
          </a:p>
        </p:txBody>
      </p:sp>
      <p:pic>
        <p:nvPicPr>
          <p:cNvPr id="12" name="Audio 11">
            <a:hlinkClick r:id="" action="ppaction://media"/>
            <a:extLst>
              <a:ext uri="{FF2B5EF4-FFF2-40B4-BE49-F238E27FC236}">
                <a16:creationId xmlns:a16="http://schemas.microsoft.com/office/drawing/2014/main" xmlns="" id="{8260B084-AD03-0790-5C54-55D110C4E705}"/>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430000" y="6096000"/>
            <a:ext cx="609600" cy="609600"/>
          </a:xfrm>
          <a:prstGeom prst="rect">
            <a:avLst/>
          </a:prstGeom>
        </p:spPr>
      </p:pic>
      <p:pic>
        <p:nvPicPr>
          <p:cNvPr id="10" name="Graphic 21">
            <a:extLst>
              <a:ext uri="{FF2B5EF4-FFF2-40B4-BE49-F238E27FC236}">
                <a16:creationId xmlns:a16="http://schemas.microsoft.com/office/drawing/2014/main" xmlns="" id="{BA9144AC-1D7C-1E98-9EC9-F2EDB4C23FD5}"/>
              </a:ext>
            </a:extLst>
          </p:cNvPr>
          <p:cNvPicPr>
            <a:picLocks noChangeAspect="1"/>
          </p:cNvPicPr>
          <p:nvPr/>
        </p:nvPicPr>
        <p:blipFill rotWithShape="1">
          <a:blip r:embed="rId8"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32737622"/>
      </p:ext>
    </p:extLst>
  </p:cSld>
  <p:clrMapOvr>
    <a:masterClrMapping/>
  </p:clrMapOvr>
  <mc:AlternateContent xmlns:mc="http://schemas.openxmlformats.org/markup-compatibility/2006" xmlns:p14="http://schemas.microsoft.com/office/powerpoint/2010/main">
    <mc:Choice Requires="p14">
      <p:transition spd="slow" p14:dur="2000" advTm="167330"/>
    </mc:Choice>
    <mc:Fallback xmlns="">
      <p:transition spd="slow" advTm="1673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xmlns="" id="{F92C04FF-E6F4-B00A-7A4A-EBE219A432B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3" name="Pictur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440788" y="5949244"/>
            <a:ext cx="9902229" cy="204838"/>
          </a:xfrm>
          <a:prstGeom prst="rect">
            <a:avLst/>
          </a:prstGeom>
        </p:spPr>
      </p:pic>
      <p:pic>
        <p:nvPicPr>
          <p:cNvPr id="4" name="Picture 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8036" y="2204822"/>
            <a:ext cx="238650" cy="2709534"/>
          </a:xfrm>
          <a:prstGeom prst="rect">
            <a:avLst/>
          </a:prstGeom>
        </p:spPr>
      </p:pic>
      <p:pic>
        <p:nvPicPr>
          <p:cNvPr id="5" name="Picture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2072675" y="2204822"/>
            <a:ext cx="238650" cy="2709534"/>
          </a:xfrm>
          <a:prstGeom prst="rect">
            <a:avLst/>
          </a:prstGeom>
        </p:spPr>
      </p:pic>
      <p:pic>
        <p:nvPicPr>
          <p:cNvPr id="6" name="Picture 5"/>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08036" y="0"/>
            <a:ext cx="9533101" cy="1610200"/>
          </a:xfrm>
          <a:prstGeom prst="rect">
            <a:avLst/>
          </a:prstGeom>
        </p:spPr>
      </p:pic>
      <p:sp>
        <p:nvSpPr>
          <p:cNvPr id="7" name="TextBox 6"/>
          <p:cNvSpPr txBox="1"/>
          <p:nvPr/>
        </p:nvSpPr>
        <p:spPr>
          <a:xfrm>
            <a:off x="2650377" y="543490"/>
            <a:ext cx="562525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Entrepreneurship Master Program</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a:off x="182249" y="236724"/>
            <a:ext cx="1664238"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Program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1103312" y="1801652"/>
            <a:ext cx="9666288" cy="3889398"/>
          </a:xfrm>
          <a:prstGeom prst="rect">
            <a:avLst/>
          </a:prstGeom>
          <a:noFill/>
        </p:spPr>
        <p:txBody>
          <a:bodyPr wrap="square" rtlCol="0">
            <a:spAutoFit/>
          </a:bodyPr>
          <a:lstStyle/>
          <a:p>
            <a:pPr marL="0" marR="0" lvl="0" indent="0" algn="just" defTabSz="914400" rtl="0" eaLnBrk="1" fontAlgn="auto" latinLnBrk="0" hangingPunct="1">
              <a:lnSpc>
                <a:spcPct val="115000"/>
              </a:lnSpc>
              <a:spcBef>
                <a:spcPts val="0"/>
              </a:spcBef>
              <a:spcAft>
                <a:spcPts val="0"/>
              </a:spcAft>
              <a:buClrTx/>
              <a:buSzTx/>
              <a:buFontTx/>
              <a:buNone/>
              <a:tabLst/>
              <a:defRPr/>
            </a:pPr>
            <a:r>
              <a:rPr kumimoji="0" lang="en-US" sz="1800" b="1" i="0" u="sng" strike="noStrike" kern="1200" cap="none" spc="0" normalizeH="0" baseline="0" noProof="0" dirty="0">
                <a:ln>
                  <a:noFill/>
                </a:ln>
                <a:solidFill>
                  <a:srgbClr val="2F5496"/>
                </a:solidFill>
                <a:effectLst/>
                <a:uLnTx/>
                <a:uFillTx/>
                <a:latin typeface="Times New Roman" panose="02020603050405020304" pitchFamily="18" charset="0"/>
                <a:ea typeface="Times New Roman" panose="02020603050405020304" pitchFamily="18" charset="0"/>
                <a:cs typeface="Calibri" panose="020F0502020204030204" pitchFamily="34" charset="0"/>
              </a:rPr>
              <a:t>Program Learning OUTCOMES:</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just" defTabSz="914400" rtl="0" eaLnBrk="1" fontAlgn="auto" latinLnBrk="0" hangingPunct="1">
              <a:lnSpc>
                <a:spcPct val="115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2F5496"/>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just" defTabSz="914400" rtl="0" eaLnBrk="1" fontAlgn="auto" latinLnBrk="0" hangingPunct="1">
              <a:lnSpc>
                <a:spcPct val="115000"/>
              </a:lnSpc>
              <a:spcBef>
                <a:spcPts val="0"/>
              </a:spcBef>
              <a:spcAft>
                <a:spcPts val="0"/>
              </a:spcAft>
              <a:buClrTx/>
              <a:buSzTx/>
              <a:buFont typeface="Symbol" panose="05050102010706020507" pitchFamily="18" charset="2"/>
              <a:buChar char=""/>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	    Understand entrepreneurship essentials and its application in the recognition and exploitation of product/service/process opportunities.</a:t>
            </a:r>
          </a:p>
          <a:p>
            <a:pPr marL="342900" marR="0" lvl="0" indent="-342900" algn="just" defTabSz="914400" rtl="0" eaLnBrk="1" fontAlgn="auto" latinLnBrk="0" hangingPunct="1">
              <a:lnSpc>
                <a:spcPct val="115000"/>
              </a:lnSpc>
              <a:spcBef>
                <a:spcPts val="0"/>
              </a:spcBef>
              <a:spcAft>
                <a:spcPts val="0"/>
              </a:spcAft>
              <a:buClrTx/>
              <a:buSzTx/>
              <a:buFont typeface="Symbol" panose="05050102010706020507" pitchFamily="18" charset="2"/>
              <a:buChar char=""/>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	    Explore innovation and the issues associated with developing and sustaining innovation within organizations.</a:t>
            </a:r>
          </a:p>
          <a:p>
            <a:pPr marL="342900" marR="0" lvl="0" indent="-342900" algn="just" defTabSz="914400" rtl="0" eaLnBrk="1" fontAlgn="auto" latinLnBrk="0" hangingPunct="1">
              <a:lnSpc>
                <a:spcPct val="115000"/>
              </a:lnSpc>
              <a:spcBef>
                <a:spcPts val="0"/>
              </a:spcBef>
              <a:spcAft>
                <a:spcPts val="0"/>
              </a:spcAft>
              <a:buClrTx/>
              <a:buSzTx/>
              <a:buFont typeface="Symbol" panose="05050102010706020507" pitchFamily="18" charset="2"/>
              <a:buChar char=""/>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	    Design creative strategies for pursuing, exploiting and further developing new opportunities.</a:t>
            </a:r>
          </a:p>
          <a:p>
            <a:pPr marL="342900" marR="0" lvl="0" indent="-342900" algn="just" defTabSz="914400" rtl="0" eaLnBrk="1" fontAlgn="auto" latinLnBrk="0" hangingPunct="1">
              <a:lnSpc>
                <a:spcPct val="115000"/>
              </a:lnSpc>
              <a:spcBef>
                <a:spcPts val="0"/>
              </a:spcBef>
              <a:spcAft>
                <a:spcPts val="0"/>
              </a:spcAft>
              <a:buClrTx/>
              <a:buSzTx/>
              <a:buFont typeface="Symbol" panose="05050102010706020507" pitchFamily="18" charset="2"/>
              <a:buChar char=""/>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	Apply the latest trends in innovative thinking, learn to test new ideas, excel your creative problem-solving skills, and drive business growth in any organization or industry.</a:t>
            </a:r>
          </a:p>
          <a:p>
            <a:pPr marL="342900" marR="0" lvl="0" indent="-342900" algn="just" defTabSz="914400" rtl="0" eaLnBrk="1" fontAlgn="auto" latinLnBrk="0" hangingPunct="1">
              <a:lnSpc>
                <a:spcPct val="115000"/>
              </a:lnSpc>
              <a:spcBef>
                <a:spcPts val="0"/>
              </a:spcBef>
              <a:spcAft>
                <a:spcPts val="0"/>
              </a:spcAft>
              <a:buClrTx/>
              <a:buSzTx/>
              <a:buFont typeface="Symbol" panose="05050102010706020507" pitchFamily="18" charset="2"/>
              <a:buChar char=""/>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	Gain critical skill sets, techniques, and communication methods to become a crafty, collaborative negotiator.</a:t>
            </a:r>
          </a:p>
        </p:txBody>
      </p:sp>
      <p:pic>
        <p:nvPicPr>
          <p:cNvPr id="12" name="Audio 11">
            <a:hlinkClick r:id="" action="ppaction://media"/>
            <a:extLst>
              <a:ext uri="{FF2B5EF4-FFF2-40B4-BE49-F238E27FC236}">
                <a16:creationId xmlns:a16="http://schemas.microsoft.com/office/drawing/2014/main" xmlns="" id="{308A9810-8FE9-F938-3836-4ECF7F09EAA8}"/>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430000" y="6096000"/>
            <a:ext cx="609600" cy="609600"/>
          </a:xfrm>
          <a:prstGeom prst="rect">
            <a:avLst/>
          </a:prstGeom>
        </p:spPr>
      </p:pic>
      <p:pic>
        <p:nvPicPr>
          <p:cNvPr id="10" name="Graphic 21">
            <a:extLst>
              <a:ext uri="{FF2B5EF4-FFF2-40B4-BE49-F238E27FC236}">
                <a16:creationId xmlns:a16="http://schemas.microsoft.com/office/drawing/2014/main" xmlns="" id="{DDD67F22-92D9-7EBE-28B2-801A4D19AD70}"/>
              </a:ext>
            </a:extLst>
          </p:cNvPr>
          <p:cNvPicPr>
            <a:picLocks noChangeAspect="1"/>
          </p:cNvPicPr>
          <p:nvPr/>
        </p:nvPicPr>
        <p:blipFill rotWithShape="1">
          <a:blip r:embed="rId8"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23058957"/>
      </p:ext>
    </p:extLst>
  </p:cSld>
  <p:clrMapOvr>
    <a:masterClrMapping/>
  </p:clrMapOvr>
  <mc:AlternateContent xmlns:mc="http://schemas.openxmlformats.org/markup-compatibility/2006" xmlns:p14="http://schemas.microsoft.com/office/powerpoint/2010/main">
    <mc:Choice Requires="p14">
      <p:transition spd="slow" p14:dur="2000" advTm="286664"/>
    </mc:Choice>
    <mc:Fallback xmlns="">
      <p:transition spd="slow" advTm="28666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xmlns="" id="{C5BBF414-3744-F034-5D44-6331A7E505E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3" name="Pictur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440788" y="5949244"/>
            <a:ext cx="9902229" cy="204838"/>
          </a:xfrm>
          <a:prstGeom prst="rect">
            <a:avLst/>
          </a:prstGeom>
        </p:spPr>
      </p:pic>
      <p:pic>
        <p:nvPicPr>
          <p:cNvPr id="4" name="Picture 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8036" y="2204822"/>
            <a:ext cx="238650" cy="2709534"/>
          </a:xfrm>
          <a:prstGeom prst="rect">
            <a:avLst/>
          </a:prstGeom>
        </p:spPr>
      </p:pic>
      <p:pic>
        <p:nvPicPr>
          <p:cNvPr id="5" name="Picture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2072675" y="2204822"/>
            <a:ext cx="238650" cy="2709534"/>
          </a:xfrm>
          <a:prstGeom prst="rect">
            <a:avLst/>
          </a:prstGeom>
        </p:spPr>
      </p:pic>
      <p:pic>
        <p:nvPicPr>
          <p:cNvPr id="6" name="Picture 5"/>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08036" y="0"/>
            <a:ext cx="9533101" cy="1610200"/>
          </a:xfrm>
          <a:prstGeom prst="rect">
            <a:avLst/>
          </a:prstGeom>
        </p:spPr>
      </p:pic>
      <p:sp>
        <p:nvSpPr>
          <p:cNvPr id="7" name="TextBox 6"/>
          <p:cNvSpPr txBox="1"/>
          <p:nvPr/>
        </p:nvSpPr>
        <p:spPr>
          <a:xfrm>
            <a:off x="2650377" y="543490"/>
            <a:ext cx="562525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Entrepreneurship Master Program</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a:off x="182249" y="236724"/>
            <a:ext cx="1664238"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Program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1103312" y="1801652"/>
            <a:ext cx="9666288" cy="3570849"/>
          </a:xfrm>
          <a:prstGeom prst="rect">
            <a:avLst/>
          </a:prstGeom>
          <a:noFill/>
        </p:spPr>
        <p:txBody>
          <a:bodyPr wrap="square" rtlCol="0">
            <a:spAutoFit/>
          </a:bodyPr>
          <a:lstStyle/>
          <a:p>
            <a:pPr marL="0" marR="0" lvl="0" indent="0" algn="just" defTabSz="914400" rtl="0" eaLnBrk="1" fontAlgn="auto" latinLnBrk="0" hangingPunct="1">
              <a:lnSpc>
                <a:spcPct val="115000"/>
              </a:lnSpc>
              <a:spcBef>
                <a:spcPts val="0"/>
              </a:spcBef>
              <a:spcAft>
                <a:spcPts val="0"/>
              </a:spcAft>
              <a:buClrTx/>
              <a:buSzTx/>
              <a:buFontTx/>
              <a:buNone/>
              <a:tabLst/>
              <a:defRPr/>
            </a:pPr>
            <a:r>
              <a:rPr kumimoji="0" lang="en-US" sz="1800" b="1" i="0" u="sng" strike="noStrike" kern="1200" cap="none" spc="0" normalizeH="0" baseline="0" noProof="0" dirty="0">
                <a:ln>
                  <a:noFill/>
                </a:ln>
                <a:solidFill>
                  <a:srgbClr val="2F5496"/>
                </a:solidFill>
                <a:effectLst/>
                <a:uLnTx/>
                <a:uFillTx/>
                <a:latin typeface="Times New Roman" panose="02020603050405020304" pitchFamily="18" charset="0"/>
                <a:ea typeface="Times New Roman" panose="02020603050405020304" pitchFamily="18" charset="0"/>
                <a:cs typeface="Calibri" panose="020F0502020204030204" pitchFamily="34" charset="0"/>
              </a:rPr>
              <a:t>Program Learning OUTCOMES:</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just" defTabSz="914400" rtl="0" eaLnBrk="1" fontAlgn="auto" latinLnBrk="0" hangingPunct="1">
              <a:lnSpc>
                <a:spcPct val="115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2F5496"/>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just" defTabSz="914400" rtl="0" eaLnBrk="1" fontAlgn="auto" latinLnBrk="0" hangingPunct="1">
              <a:lnSpc>
                <a:spcPct val="115000"/>
              </a:lnSpc>
              <a:spcBef>
                <a:spcPts val="0"/>
              </a:spcBef>
              <a:spcAft>
                <a:spcPts val="0"/>
              </a:spcAft>
              <a:buClrTx/>
              <a:buSzTx/>
              <a:buFont typeface="Symbol" panose="05050102010706020507" pitchFamily="18" charset="2"/>
              <a:buChar char=""/>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	Understand the concepts of design thinking approaches.</a:t>
            </a:r>
          </a:p>
          <a:p>
            <a:pPr marL="342900" marR="0" lvl="0" indent="-342900" algn="just" defTabSz="914400" rtl="0" eaLnBrk="1" fontAlgn="auto" latinLnBrk="0" hangingPunct="1">
              <a:lnSpc>
                <a:spcPct val="115000"/>
              </a:lnSpc>
              <a:spcBef>
                <a:spcPts val="0"/>
              </a:spcBef>
              <a:spcAft>
                <a:spcPts val="0"/>
              </a:spcAft>
              <a:buClrTx/>
              <a:buSzTx/>
              <a:buFont typeface="Symbol" panose="05050102010706020507" pitchFamily="18" charset="2"/>
              <a:buChar char=""/>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	 Secure and manage financial resources in new and established organizations.</a:t>
            </a:r>
          </a:p>
          <a:p>
            <a:pPr marL="342900" marR="0" lvl="0" indent="-342900" algn="just" defTabSz="914400" rtl="0" eaLnBrk="1" fontAlgn="auto" latinLnBrk="0" hangingPunct="1">
              <a:lnSpc>
                <a:spcPct val="115000"/>
              </a:lnSpc>
              <a:spcBef>
                <a:spcPts val="0"/>
              </a:spcBef>
              <a:spcAft>
                <a:spcPts val="0"/>
              </a:spcAft>
              <a:buClrTx/>
              <a:buSzTx/>
              <a:buFont typeface="Symbol" panose="05050102010706020507" pitchFamily="18" charset="2"/>
              <a:buChar char=""/>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	Become familiar with the process of conceiving a new product, building a minimum viable product (MVP), develop a complementary business model and plan, and test the market.</a:t>
            </a:r>
          </a:p>
          <a:p>
            <a:pPr marL="342900" marR="0" lvl="0" indent="-342900" algn="just" defTabSz="914400" rtl="0" eaLnBrk="1" fontAlgn="auto" latinLnBrk="0" hangingPunct="1">
              <a:lnSpc>
                <a:spcPct val="115000"/>
              </a:lnSpc>
              <a:spcBef>
                <a:spcPts val="0"/>
              </a:spcBef>
              <a:spcAft>
                <a:spcPts val="0"/>
              </a:spcAft>
              <a:buClrTx/>
              <a:buSzTx/>
              <a:buFont typeface="Symbol" panose="05050102010706020507" pitchFamily="18" charset="2"/>
              <a:buChar char=""/>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	Critically assess the relationship of brand narratives and imagery with brand resonance.</a:t>
            </a:r>
          </a:p>
          <a:p>
            <a:pPr marL="342900" marR="0" lvl="0" indent="-342900" algn="just" defTabSz="914400" rtl="0" eaLnBrk="1" fontAlgn="auto" latinLnBrk="0" hangingPunct="1">
              <a:lnSpc>
                <a:spcPct val="115000"/>
              </a:lnSpc>
              <a:spcBef>
                <a:spcPts val="0"/>
              </a:spcBef>
              <a:spcAft>
                <a:spcPts val="0"/>
              </a:spcAft>
              <a:buClrTx/>
              <a:buSzTx/>
              <a:buFont typeface="Symbol" panose="05050102010706020507" pitchFamily="18" charset="2"/>
              <a:buChar char=""/>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	 Analyze the effectiveness of brand experiences, considering theoretical advances, managerial practices, and ethical considerations.</a:t>
            </a:r>
          </a:p>
          <a:p>
            <a:pPr marL="342900" marR="0" lvl="0" indent="-342900" algn="just" defTabSz="914400" rtl="0" eaLnBrk="1" fontAlgn="auto" latinLnBrk="0" hangingPunct="1">
              <a:lnSpc>
                <a:spcPct val="115000"/>
              </a:lnSpc>
              <a:spcBef>
                <a:spcPts val="0"/>
              </a:spcBef>
              <a:spcAft>
                <a:spcPts val="0"/>
              </a:spcAft>
              <a:buClrTx/>
              <a:buSzTx/>
              <a:buFont typeface="Symbol" panose="05050102010706020507" pitchFamily="18" charset="2"/>
              <a:buChar char=""/>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	Evaluate innovative practices within a global context.</a:t>
            </a:r>
          </a:p>
          <a:p>
            <a:pPr marL="342900" marR="0" lvl="0" indent="-342900" algn="just" defTabSz="914400" rtl="0" eaLnBrk="1" fontAlgn="auto" latinLnBrk="0" hangingPunct="1">
              <a:lnSpc>
                <a:spcPct val="115000"/>
              </a:lnSpc>
              <a:spcBef>
                <a:spcPts val="0"/>
              </a:spcBef>
              <a:spcAft>
                <a:spcPts val="0"/>
              </a:spcAft>
              <a:buClrTx/>
              <a:buSzTx/>
              <a:buFont typeface="Symbol" panose="05050102010706020507" pitchFamily="18" charset="2"/>
              <a:buChar char=""/>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	Evaluate financial and economical strategic planning models within organizations.</a:t>
            </a:r>
          </a:p>
        </p:txBody>
      </p:sp>
      <p:pic>
        <p:nvPicPr>
          <p:cNvPr id="12" name="Audio 11">
            <a:hlinkClick r:id="" action="ppaction://media"/>
            <a:extLst>
              <a:ext uri="{FF2B5EF4-FFF2-40B4-BE49-F238E27FC236}">
                <a16:creationId xmlns:a16="http://schemas.microsoft.com/office/drawing/2014/main" xmlns="" id="{0A9AF90E-82FE-9145-C48C-D174AC680013}"/>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430000" y="6096000"/>
            <a:ext cx="609600" cy="609600"/>
          </a:xfrm>
          <a:prstGeom prst="rect">
            <a:avLst/>
          </a:prstGeom>
        </p:spPr>
      </p:pic>
      <p:pic>
        <p:nvPicPr>
          <p:cNvPr id="10" name="Graphic 21">
            <a:extLst>
              <a:ext uri="{FF2B5EF4-FFF2-40B4-BE49-F238E27FC236}">
                <a16:creationId xmlns:a16="http://schemas.microsoft.com/office/drawing/2014/main" xmlns="" id="{13A6CC40-947F-8508-C0D0-7C90438DB609}"/>
              </a:ext>
            </a:extLst>
          </p:cNvPr>
          <p:cNvPicPr>
            <a:picLocks noChangeAspect="1"/>
          </p:cNvPicPr>
          <p:nvPr/>
        </p:nvPicPr>
        <p:blipFill rotWithShape="1">
          <a:blip r:embed="rId8"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37834346"/>
      </p:ext>
    </p:extLst>
  </p:cSld>
  <p:clrMapOvr>
    <a:masterClrMapping/>
  </p:clrMapOvr>
  <mc:AlternateContent xmlns:mc="http://schemas.openxmlformats.org/markup-compatibility/2006" xmlns:p14="http://schemas.microsoft.com/office/powerpoint/2010/main">
    <mc:Choice Requires="p14">
      <p:transition spd="slow" p14:dur="2000" advTm="237886"/>
    </mc:Choice>
    <mc:Fallback xmlns="">
      <p:transition spd="slow" advTm="23788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872252" y="-394410"/>
            <a:ext cx="5721151" cy="6563668"/>
          </a:xfrm>
          <a:prstGeom prst="rect">
            <a:avLst/>
          </a:prstGeom>
        </p:spPr>
      </p:pic>
      <p:pic>
        <p:nvPicPr>
          <p:cNvPr id="12" name="Picture 1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715549" y="4241399"/>
            <a:ext cx="6714451" cy="1972334"/>
          </a:xfrm>
          <a:prstGeom prst="rect">
            <a:avLst/>
          </a:prstGeom>
        </p:spPr>
      </p:pic>
      <p:sp>
        <p:nvSpPr>
          <p:cNvPr id="14" name="TextBox 13"/>
          <p:cNvSpPr txBox="1"/>
          <p:nvPr/>
        </p:nvSpPr>
        <p:spPr>
          <a:xfrm>
            <a:off x="5771899" y="4541894"/>
            <a:ext cx="4544834" cy="138499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Welcome to the program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Master of Entrepreneurship</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Semester One </a:t>
            </a:r>
          </a:p>
        </p:txBody>
      </p:sp>
      <p:pic>
        <p:nvPicPr>
          <p:cNvPr id="13" name="Picture 12"/>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rot="10800000">
            <a:off x="0" y="5711454"/>
            <a:ext cx="5882401" cy="1034667"/>
          </a:xfrm>
          <a:prstGeom prst="rect">
            <a:avLst/>
          </a:prstGeom>
        </p:spPr>
      </p:pic>
      <p:sp>
        <p:nvSpPr>
          <p:cNvPr id="16" name="TextBox 15"/>
          <p:cNvSpPr txBox="1"/>
          <p:nvPr/>
        </p:nvSpPr>
        <p:spPr>
          <a:xfrm>
            <a:off x="1159201" y="5952123"/>
            <a:ext cx="166263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Subjects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7" name="Audio 6">
            <a:hlinkClick r:id="" action="ppaction://media"/>
            <a:extLst>
              <a:ext uri="{FF2B5EF4-FFF2-40B4-BE49-F238E27FC236}">
                <a16:creationId xmlns:a16="http://schemas.microsoft.com/office/drawing/2014/main" xmlns="" id="{5F37EB83-9891-FADF-AF6F-DB060D23AE92}"/>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430000" y="6096000"/>
            <a:ext cx="609600" cy="609600"/>
          </a:xfrm>
          <a:prstGeom prst="rect">
            <a:avLst/>
          </a:prstGeom>
        </p:spPr>
      </p:pic>
      <p:pic>
        <p:nvPicPr>
          <p:cNvPr id="5" name="Picture Placeholder 4">
            <a:extLst>
              <a:ext uri="{FF2B5EF4-FFF2-40B4-BE49-F238E27FC236}">
                <a16:creationId xmlns:a16="http://schemas.microsoft.com/office/drawing/2014/main" xmlns="" id="{985B8BF7-4508-518D-54E9-96B5E4C3EA33}"/>
              </a:ext>
            </a:extLst>
          </p:cNvPr>
          <p:cNvPicPr>
            <a:picLocks noGrp="1" noChangeAspect="1"/>
          </p:cNvPicPr>
          <p:nvPr>
            <p:ph type="pic" sz="quarter" idx="10"/>
          </p:nvPr>
        </p:nvPicPr>
        <p:blipFill>
          <a:blip r:embed="rId8" cstate="email">
            <a:extLst>
              <a:ext uri="{28A0092B-C50C-407E-A947-70E740481C1C}">
                <a14:useLocalDpi xmlns:a14="http://schemas.microsoft.com/office/drawing/2010/main"/>
              </a:ext>
            </a:extLst>
          </a:blip>
          <a:srcRect/>
          <a:stretch>
            <a:fillRect/>
          </a:stretch>
        </p:blipFill>
        <p:spPr>
          <a:xfrm>
            <a:off x="-45407" y="0"/>
            <a:ext cx="9740900" cy="5962650"/>
          </a:xfrm>
        </p:spPr>
      </p:pic>
      <p:pic>
        <p:nvPicPr>
          <p:cNvPr id="2" name="Graphic 21">
            <a:extLst>
              <a:ext uri="{FF2B5EF4-FFF2-40B4-BE49-F238E27FC236}">
                <a16:creationId xmlns:a16="http://schemas.microsoft.com/office/drawing/2014/main" xmlns="" id="{BA6E33E2-4F29-96FF-FA95-00873E545029}"/>
              </a:ext>
            </a:extLst>
          </p:cNvPr>
          <p:cNvPicPr>
            <a:picLocks noChangeAspect="1"/>
          </p:cNvPicPr>
          <p:nvPr/>
        </p:nvPicPr>
        <p:blipFill rotWithShape="1">
          <a:blip r:embed="rId9"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34563085"/>
      </p:ext>
    </p:extLst>
  </p:cSld>
  <p:clrMapOvr>
    <a:masterClrMapping/>
  </p:clrMapOvr>
  <mc:AlternateContent xmlns:mc="http://schemas.openxmlformats.org/markup-compatibility/2006" xmlns:p14="http://schemas.microsoft.com/office/powerpoint/2010/main">
    <mc:Choice Requires="p14">
      <p:transition spd="slow" p14:dur="2000" advTm="11645"/>
    </mc:Choice>
    <mc:Fallback xmlns="">
      <p:transition spd="slow" advTm="1164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440788" y="5949244"/>
            <a:ext cx="9902229" cy="204838"/>
          </a:xfrm>
          <a:prstGeom prst="rect">
            <a:avLst/>
          </a:prstGeom>
        </p:spPr>
      </p:pic>
      <p:pic>
        <p:nvPicPr>
          <p:cNvPr id="4" name="Picture 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8036" y="2204822"/>
            <a:ext cx="238650" cy="2709534"/>
          </a:xfrm>
          <a:prstGeom prst="rect">
            <a:avLst/>
          </a:prstGeom>
        </p:spPr>
      </p:pic>
      <p:pic>
        <p:nvPicPr>
          <p:cNvPr id="5" name="Picture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2072675" y="2204822"/>
            <a:ext cx="238650" cy="2709534"/>
          </a:xfrm>
          <a:prstGeom prst="rect">
            <a:avLst/>
          </a:prstGeom>
        </p:spPr>
      </p:pic>
      <p:pic>
        <p:nvPicPr>
          <p:cNvPr id="6" name="Picture 5"/>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08036" y="0"/>
            <a:ext cx="9533101" cy="1610200"/>
          </a:xfrm>
          <a:prstGeom prst="rect">
            <a:avLst/>
          </a:prstGeom>
        </p:spPr>
      </p:pic>
      <p:sp>
        <p:nvSpPr>
          <p:cNvPr id="7" name="TextBox 6"/>
          <p:cNvSpPr txBox="1"/>
          <p:nvPr/>
        </p:nvSpPr>
        <p:spPr>
          <a:xfrm>
            <a:off x="2650377" y="543490"/>
            <a:ext cx="562525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Entrepreneurship Master Program</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a:off x="-46977" y="236724"/>
            <a:ext cx="212269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Semester 1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graphicFrame>
        <p:nvGraphicFramePr>
          <p:cNvPr id="10" name="Table 9">
            <a:extLst>
              <a:ext uri="{FF2B5EF4-FFF2-40B4-BE49-F238E27FC236}">
                <a16:creationId xmlns:a16="http://schemas.microsoft.com/office/drawing/2014/main" xmlns="" id="{3909A4B7-D6C4-49A9-9747-89EA8F894802}"/>
              </a:ext>
            </a:extLst>
          </p:cNvPr>
          <p:cNvGraphicFramePr>
            <a:graphicFrameLocks noGrp="1"/>
          </p:cNvGraphicFramePr>
          <p:nvPr/>
        </p:nvGraphicFramePr>
        <p:xfrm>
          <a:off x="2266123" y="2305879"/>
          <a:ext cx="7441510" cy="2168904"/>
        </p:xfrm>
        <a:graphic>
          <a:graphicData uri="http://schemas.openxmlformats.org/drawingml/2006/table">
            <a:tbl>
              <a:tblPr firstRow="1" firstCol="1" bandRow="1">
                <a:tableStyleId>{5C22544A-7EE6-4342-B048-85BDC9FD1C3A}</a:tableStyleId>
              </a:tblPr>
              <a:tblGrid>
                <a:gridCol w="5761169">
                  <a:extLst>
                    <a:ext uri="{9D8B030D-6E8A-4147-A177-3AD203B41FA5}">
                      <a16:colId xmlns:a16="http://schemas.microsoft.com/office/drawing/2014/main" xmlns="" val="3544648085"/>
                    </a:ext>
                  </a:extLst>
                </a:gridCol>
                <a:gridCol w="1680341">
                  <a:extLst>
                    <a:ext uri="{9D8B030D-6E8A-4147-A177-3AD203B41FA5}">
                      <a16:colId xmlns:a16="http://schemas.microsoft.com/office/drawing/2014/main" xmlns="" val="2395323015"/>
                    </a:ext>
                  </a:extLst>
                </a:gridCol>
              </a:tblGrid>
              <a:tr h="533202">
                <a:tc>
                  <a:txBody>
                    <a:bodyPr/>
                    <a:lstStyle/>
                    <a:p>
                      <a:pPr marL="0" marR="0" algn="just">
                        <a:lnSpc>
                          <a:spcPct val="115000"/>
                        </a:lnSpc>
                        <a:spcBef>
                          <a:spcPts val="0"/>
                        </a:spcBef>
                        <a:spcAft>
                          <a:spcPts val="0"/>
                        </a:spcAft>
                      </a:pPr>
                      <a:r>
                        <a:rPr lang="en-US" sz="2400">
                          <a:effectLst/>
                        </a:rPr>
                        <a:t>ENT 511 Entrepreneurship and Innovation</a:t>
                      </a:r>
                      <a:endParaRPr lang="en-US" sz="240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2400" dirty="0">
                          <a:solidFill>
                            <a:schemeClr val="tx1"/>
                          </a:solidFill>
                          <a:effectLst/>
                        </a:rPr>
                        <a:t>3 Hours</a:t>
                      </a:r>
                      <a:endParaRPr lang="en-US" sz="2400" dirty="0">
                        <a:solidFill>
                          <a:schemeClr val="tx1"/>
                        </a:solidFill>
                        <a:effectLst/>
                        <a:latin typeface="Times New Roman" panose="02020603050405020304" pitchFamily="18" charset="0"/>
                        <a:ea typeface="Times New Roman" panose="02020603050405020304" pitchFamily="18" charset="0"/>
                      </a:endParaRPr>
                    </a:p>
                  </a:txBody>
                  <a:tcPr marL="68580" marR="68580" marT="0" marB="0" anchor="ctr"/>
                </a:tc>
                <a:extLst>
                  <a:ext uri="{0D108BD9-81ED-4DB2-BD59-A6C34878D82A}">
                    <a16:rowId xmlns:a16="http://schemas.microsoft.com/office/drawing/2014/main" xmlns="" val="1866172769"/>
                  </a:ext>
                </a:extLst>
              </a:tr>
              <a:tr h="1102500">
                <a:tc>
                  <a:txBody>
                    <a:bodyPr/>
                    <a:lstStyle/>
                    <a:p>
                      <a:pPr marL="0" marR="0" algn="just">
                        <a:lnSpc>
                          <a:spcPct val="115000"/>
                        </a:lnSpc>
                        <a:spcBef>
                          <a:spcPts val="0"/>
                        </a:spcBef>
                        <a:spcAft>
                          <a:spcPts val="0"/>
                        </a:spcAft>
                      </a:pPr>
                      <a:r>
                        <a:rPr lang="en-US" sz="2400">
                          <a:effectLst/>
                        </a:rPr>
                        <a:t>ENT 612 Entrepreneurship Leadership&amp; Organizational Behavior</a:t>
                      </a:r>
                      <a:endParaRPr lang="en-US" sz="240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2400">
                          <a:effectLst/>
                        </a:rPr>
                        <a:t>3 Hours</a:t>
                      </a:r>
                      <a:endParaRPr lang="en-US" sz="2400">
                        <a:effectLst/>
                        <a:latin typeface="Times New Roman" panose="02020603050405020304" pitchFamily="18" charset="0"/>
                        <a:ea typeface="Times New Roman" panose="02020603050405020304" pitchFamily="18" charset="0"/>
                      </a:endParaRPr>
                    </a:p>
                  </a:txBody>
                  <a:tcPr marL="68580" marR="68580" marT="0" marB="0" anchor="ctr"/>
                </a:tc>
                <a:extLst>
                  <a:ext uri="{0D108BD9-81ED-4DB2-BD59-A6C34878D82A}">
                    <a16:rowId xmlns:a16="http://schemas.microsoft.com/office/drawing/2014/main" xmlns="" val="3440044546"/>
                  </a:ext>
                </a:extLst>
              </a:tr>
              <a:tr h="533202">
                <a:tc>
                  <a:txBody>
                    <a:bodyPr/>
                    <a:lstStyle/>
                    <a:p>
                      <a:pPr marL="0" marR="0" algn="just">
                        <a:lnSpc>
                          <a:spcPct val="115000"/>
                        </a:lnSpc>
                        <a:spcBef>
                          <a:spcPts val="0"/>
                        </a:spcBef>
                        <a:spcAft>
                          <a:spcPts val="0"/>
                        </a:spcAft>
                      </a:pPr>
                      <a:r>
                        <a:rPr lang="en-US" sz="2400">
                          <a:effectLst/>
                        </a:rPr>
                        <a:t>ENT 614 Product Analysis and Development</a:t>
                      </a:r>
                      <a:endParaRPr lang="en-US" sz="240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2400" dirty="0">
                          <a:effectLst/>
                        </a:rPr>
                        <a:t>3 Hours</a:t>
                      </a:r>
                      <a:endParaRPr lang="en-US" sz="2400" dirty="0">
                        <a:effectLst/>
                        <a:latin typeface="Times New Roman" panose="02020603050405020304" pitchFamily="18" charset="0"/>
                        <a:ea typeface="Times New Roman" panose="02020603050405020304" pitchFamily="18" charset="0"/>
                      </a:endParaRPr>
                    </a:p>
                  </a:txBody>
                  <a:tcPr marL="68580" marR="68580" marT="0" marB="0" anchor="ctr"/>
                </a:tc>
                <a:extLst>
                  <a:ext uri="{0D108BD9-81ED-4DB2-BD59-A6C34878D82A}">
                    <a16:rowId xmlns:a16="http://schemas.microsoft.com/office/drawing/2014/main" xmlns="" val="3329873918"/>
                  </a:ext>
                </a:extLst>
              </a:tr>
            </a:tbl>
          </a:graphicData>
        </a:graphic>
      </p:graphicFrame>
      <p:pic>
        <p:nvPicPr>
          <p:cNvPr id="11" name="Audio 10">
            <a:hlinkClick r:id="" action="ppaction://media"/>
            <a:extLst>
              <a:ext uri="{FF2B5EF4-FFF2-40B4-BE49-F238E27FC236}">
                <a16:creationId xmlns:a16="http://schemas.microsoft.com/office/drawing/2014/main" xmlns="" id="{33C8164C-EB18-AB1D-B6B7-0FE6494808E3}"/>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430000" y="6096000"/>
            <a:ext cx="609600" cy="609600"/>
          </a:xfrm>
          <a:prstGeom prst="rect">
            <a:avLst/>
          </a:prstGeom>
        </p:spPr>
      </p:pic>
      <p:pic>
        <p:nvPicPr>
          <p:cNvPr id="2" name="Graphic 21">
            <a:extLst>
              <a:ext uri="{FF2B5EF4-FFF2-40B4-BE49-F238E27FC236}">
                <a16:creationId xmlns:a16="http://schemas.microsoft.com/office/drawing/2014/main" xmlns="" id="{5663B80A-A0BB-B124-0A18-46E89ACA2B7A}"/>
              </a:ext>
            </a:extLst>
          </p:cNvPr>
          <p:cNvPicPr>
            <a:picLocks noChangeAspect="1"/>
          </p:cNvPicPr>
          <p:nvPr/>
        </p:nvPicPr>
        <p:blipFill rotWithShape="1">
          <a:blip r:embed="rId8"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09861683"/>
      </p:ext>
    </p:extLst>
  </p:cSld>
  <p:clrMapOvr>
    <a:masterClrMapping/>
  </p:clrMapOvr>
  <mc:AlternateContent xmlns:mc="http://schemas.openxmlformats.org/markup-compatibility/2006" xmlns:p14="http://schemas.microsoft.com/office/powerpoint/2010/main">
    <mc:Choice Requires="p14">
      <p:transition spd="slow" p14:dur="2000" advTm="43431"/>
    </mc:Choice>
    <mc:Fallback xmlns="">
      <p:transition spd="slow" advTm="4343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512526" y="3793735"/>
            <a:ext cx="6714451" cy="1972334"/>
          </a:xfrm>
          <a:prstGeom prst="rect">
            <a:avLst/>
          </a:prstGeom>
        </p:spPr>
      </p:pic>
      <p:pic>
        <p:nvPicPr>
          <p:cNvPr id="13" name="Picture 1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93964" y="5578666"/>
            <a:ext cx="5882401" cy="1034667"/>
          </a:xfrm>
          <a:prstGeom prst="rect">
            <a:avLst/>
          </a:prstGeom>
        </p:spPr>
      </p:pic>
      <p:sp>
        <p:nvSpPr>
          <p:cNvPr id="14" name="TextBox 13"/>
          <p:cNvSpPr txBox="1"/>
          <p:nvPr/>
        </p:nvSpPr>
        <p:spPr>
          <a:xfrm>
            <a:off x="4708508" y="4092038"/>
            <a:ext cx="5861926" cy="138499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Product Analysis and Development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Prepared by Dr. Aya Mohamed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Course Overview</a:t>
            </a:r>
          </a:p>
        </p:txBody>
      </p:sp>
      <p:sp>
        <p:nvSpPr>
          <p:cNvPr id="16" name="TextBox 15"/>
          <p:cNvSpPr txBox="1"/>
          <p:nvPr/>
        </p:nvSpPr>
        <p:spPr>
          <a:xfrm>
            <a:off x="152400" y="5488647"/>
            <a:ext cx="6156688"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ENT 614</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Orientation Lecture</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5" name="Audio 4">
            <a:hlinkClick r:id="" action="ppaction://media"/>
            <a:extLst>
              <a:ext uri="{FF2B5EF4-FFF2-40B4-BE49-F238E27FC236}">
                <a16:creationId xmlns:a16="http://schemas.microsoft.com/office/drawing/2014/main" xmlns="" id="{D49FFE71-7E36-6764-D197-DFAB4BDE8A8A}"/>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430000" y="6096000"/>
            <a:ext cx="609600" cy="609600"/>
          </a:xfrm>
          <a:prstGeom prst="rect">
            <a:avLst/>
          </a:prstGeom>
        </p:spPr>
      </p:pic>
      <p:pic>
        <p:nvPicPr>
          <p:cNvPr id="7" name="Picture Placeholder 4">
            <a:extLst>
              <a:ext uri="{FF2B5EF4-FFF2-40B4-BE49-F238E27FC236}">
                <a16:creationId xmlns:a16="http://schemas.microsoft.com/office/drawing/2014/main" xmlns="" id="{F60AB1E1-7216-A30B-2CDC-045564DC2A43}"/>
              </a:ext>
            </a:extLst>
          </p:cNvPr>
          <p:cNvPicPr>
            <a:picLocks noGrp="1" noChangeAspect="1"/>
          </p:cNvPicPr>
          <p:nvPr>
            <p:ph type="pic" sz="quarter" idx="10"/>
          </p:nvPr>
        </p:nvPicPr>
        <p:blipFill>
          <a:blip r:embed="rId7" cstate="email">
            <a:extLst>
              <a:ext uri="{28A0092B-C50C-407E-A947-70E740481C1C}">
                <a14:useLocalDpi xmlns:a14="http://schemas.microsoft.com/office/drawing/2010/main"/>
              </a:ext>
            </a:extLst>
          </a:blip>
          <a:srcRect/>
          <a:stretch>
            <a:fillRect/>
          </a:stretch>
        </p:blipFill>
        <p:spPr>
          <a:xfrm>
            <a:off x="0" y="0"/>
            <a:ext cx="9740900" cy="5962650"/>
          </a:xfrm>
        </p:spPr>
      </p:pic>
    </p:spTree>
    <p:extLst>
      <p:ext uri="{BB962C8B-B14F-4D97-AF65-F5344CB8AC3E}">
        <p14:creationId xmlns:p14="http://schemas.microsoft.com/office/powerpoint/2010/main" val="3833278094"/>
      </p:ext>
    </p:extLst>
  </p:cSld>
  <p:clrMapOvr>
    <a:masterClrMapping/>
  </p:clrMapOvr>
  <mc:AlternateContent xmlns:mc="http://schemas.openxmlformats.org/markup-compatibility/2006" xmlns:p14="http://schemas.microsoft.com/office/powerpoint/2010/main">
    <mc:Choice Requires="p14">
      <p:transition spd="slow" p14:dur="2000" advTm="26571"/>
    </mc:Choice>
    <mc:Fallback xmlns="">
      <p:transition spd="slow" advTm="2657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xmlns="" id="{E68DDA0E-0A9E-E830-9EEA-E720DDF41F90}"/>
              </a:ext>
            </a:extLst>
          </p:cNvPr>
          <p:cNvSpPr/>
          <p:nvPr/>
        </p:nvSpPr>
        <p:spPr>
          <a:xfrm>
            <a:off x="8101478" y="126233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Rectangle: Rounded Corners 9">
            <a:extLst>
              <a:ext uri="{FF2B5EF4-FFF2-40B4-BE49-F238E27FC236}">
                <a16:creationId xmlns:a16="http://schemas.microsoft.com/office/drawing/2014/main" xmlns="" id="{81E44681-498E-BFEE-F3F0-7C40B96782A5}"/>
              </a:ext>
            </a:extLst>
          </p:cNvPr>
          <p:cNvSpPr/>
          <p:nvPr/>
        </p:nvSpPr>
        <p:spPr>
          <a:xfrm>
            <a:off x="674625" y="1594681"/>
            <a:ext cx="1063579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3" name="Pictur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440788" y="5949244"/>
            <a:ext cx="9902229" cy="204838"/>
          </a:xfrm>
          <a:prstGeom prst="rect">
            <a:avLst/>
          </a:prstGeom>
        </p:spPr>
      </p:pic>
      <p:pic>
        <p:nvPicPr>
          <p:cNvPr id="4" name="Picture 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8036" y="2204822"/>
            <a:ext cx="238650" cy="2709534"/>
          </a:xfrm>
          <a:prstGeom prst="rect">
            <a:avLst/>
          </a:prstGeom>
        </p:spPr>
      </p:pic>
      <p:pic>
        <p:nvPicPr>
          <p:cNvPr id="5" name="Picture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2072675" y="2204822"/>
            <a:ext cx="238650" cy="2709534"/>
          </a:xfrm>
          <a:prstGeom prst="rect">
            <a:avLst/>
          </a:prstGeom>
        </p:spPr>
      </p:pic>
      <p:pic>
        <p:nvPicPr>
          <p:cNvPr id="6" name="Picture 5"/>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08036" y="0"/>
            <a:ext cx="9533101" cy="1610200"/>
          </a:xfrm>
          <a:prstGeom prst="rect">
            <a:avLst/>
          </a:prstGeom>
        </p:spPr>
      </p:pic>
      <p:sp>
        <p:nvSpPr>
          <p:cNvPr id="7" name="TextBox 6"/>
          <p:cNvSpPr txBox="1"/>
          <p:nvPr/>
        </p:nvSpPr>
        <p:spPr>
          <a:xfrm>
            <a:off x="2650377" y="543490"/>
            <a:ext cx="586192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Product Analysis and Development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a:off x="215944" y="236724"/>
            <a:ext cx="159684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ENT 614</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1103312" y="2225719"/>
            <a:ext cx="9666288" cy="2308324"/>
          </a:xfrm>
          <a:prstGeom prst="rect">
            <a:avLst/>
          </a:prstGeom>
          <a:noFill/>
        </p:spPr>
        <p:txBody>
          <a:bodyPr wrap="square" rtlCol="0">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This course provides theoretical and practical concepts of product ideation, design, management, and development. This course is designed for aspiring and active product leaders seeking to pursue careers in product analysis and management. Through this course, you will learn the fundamentals for designing and managing products. </a:t>
            </a:r>
          </a:p>
        </p:txBody>
      </p:sp>
      <p:pic>
        <p:nvPicPr>
          <p:cNvPr id="11" name="Audio 10">
            <a:hlinkClick r:id="" action="ppaction://media"/>
            <a:extLst>
              <a:ext uri="{FF2B5EF4-FFF2-40B4-BE49-F238E27FC236}">
                <a16:creationId xmlns:a16="http://schemas.microsoft.com/office/drawing/2014/main" xmlns="" id="{5E2B0637-1AF9-BA9D-9DCF-572615B8A7A4}"/>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430000" y="6096000"/>
            <a:ext cx="609600" cy="609600"/>
          </a:xfrm>
          <a:prstGeom prst="rect">
            <a:avLst/>
          </a:prstGeom>
        </p:spPr>
      </p:pic>
      <p:pic>
        <p:nvPicPr>
          <p:cNvPr id="12" name="Graphic 21">
            <a:extLst>
              <a:ext uri="{FF2B5EF4-FFF2-40B4-BE49-F238E27FC236}">
                <a16:creationId xmlns:a16="http://schemas.microsoft.com/office/drawing/2014/main" xmlns="" id="{7C62B3B5-9E42-9FBB-414E-71993571C1D3}"/>
              </a:ext>
            </a:extLst>
          </p:cNvPr>
          <p:cNvPicPr>
            <a:picLocks noChangeAspect="1"/>
          </p:cNvPicPr>
          <p:nvPr/>
        </p:nvPicPr>
        <p:blipFill rotWithShape="1">
          <a:blip r:embed="rId8"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57141976"/>
      </p:ext>
    </p:extLst>
  </p:cSld>
  <p:clrMapOvr>
    <a:masterClrMapping/>
  </p:clrMapOvr>
  <mc:AlternateContent xmlns:mc="http://schemas.openxmlformats.org/markup-compatibility/2006" xmlns:p14="http://schemas.microsoft.com/office/powerpoint/2010/main">
    <mc:Choice Requires="p14">
      <p:transition spd="slow" p14:dur="2000" advTm="60719"/>
    </mc:Choice>
    <mc:Fallback xmlns="">
      <p:transition spd="slow" advTm="6071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xmlns="" id="{842C96B6-0BD4-86F5-1D3F-09F4A26C3EED}"/>
              </a:ext>
            </a:extLst>
          </p:cNvPr>
          <p:cNvSpPr/>
          <p:nvPr/>
        </p:nvSpPr>
        <p:spPr>
          <a:xfrm>
            <a:off x="8087409" y="123420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Rectangle: Rounded Corners 9">
            <a:extLst>
              <a:ext uri="{FF2B5EF4-FFF2-40B4-BE49-F238E27FC236}">
                <a16:creationId xmlns:a16="http://schemas.microsoft.com/office/drawing/2014/main" xmlns="" id="{268B1AC9-679F-E24E-27EB-7A1D64DCB69D}"/>
              </a:ext>
            </a:extLst>
          </p:cNvPr>
          <p:cNvSpPr/>
          <p:nvPr/>
        </p:nvSpPr>
        <p:spPr>
          <a:xfrm>
            <a:off x="660557" y="156654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3" name="Pictur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440788" y="5949244"/>
            <a:ext cx="9902229" cy="204838"/>
          </a:xfrm>
          <a:prstGeom prst="rect">
            <a:avLst/>
          </a:prstGeom>
        </p:spPr>
      </p:pic>
      <p:pic>
        <p:nvPicPr>
          <p:cNvPr id="4" name="Picture 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8036" y="2204822"/>
            <a:ext cx="238650" cy="2709534"/>
          </a:xfrm>
          <a:prstGeom prst="rect">
            <a:avLst/>
          </a:prstGeom>
        </p:spPr>
      </p:pic>
      <p:pic>
        <p:nvPicPr>
          <p:cNvPr id="5" name="Picture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2072675" y="2204822"/>
            <a:ext cx="238650" cy="2709534"/>
          </a:xfrm>
          <a:prstGeom prst="rect">
            <a:avLst/>
          </a:prstGeom>
        </p:spPr>
      </p:pic>
      <p:pic>
        <p:nvPicPr>
          <p:cNvPr id="6" name="Picture 5"/>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08036" y="0"/>
            <a:ext cx="9533101" cy="1610200"/>
          </a:xfrm>
          <a:prstGeom prst="rect">
            <a:avLst/>
          </a:prstGeom>
        </p:spPr>
      </p:pic>
      <p:sp>
        <p:nvSpPr>
          <p:cNvPr id="7" name="TextBox 6"/>
          <p:cNvSpPr txBox="1"/>
          <p:nvPr/>
        </p:nvSpPr>
        <p:spPr>
          <a:xfrm>
            <a:off x="2650377" y="543490"/>
            <a:ext cx="586192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Product Analysis and Development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a:off x="241558" y="236724"/>
            <a:ext cx="1545616"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Modules</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1594160" y="2108110"/>
            <a:ext cx="9666288" cy="4438395"/>
          </a:xfrm>
          <a:prstGeom prst="rect">
            <a:avLst/>
          </a:prstGeom>
          <a:noFill/>
        </p:spPr>
        <p:txBody>
          <a:bodyPr wrap="square" rtlCol="0">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Module 1: </a:t>
            </a:r>
            <a:r>
              <a:rPr kumimoji="0" lang="en-US" sz="1800" b="0" i="0" u="none" strike="noStrike" kern="1200" cap="none" spc="0" normalizeH="0" baseline="0" noProof="0" dirty="0">
                <a:ln>
                  <a:noFill/>
                </a:ln>
                <a:solidFill>
                  <a:srgbClr val="0A1F61"/>
                </a:solidFill>
                <a:effectLst/>
                <a:uLnTx/>
                <a:uFillTx/>
                <a:latin typeface="Calibri"/>
                <a:ea typeface="+mn-ea"/>
                <a:cs typeface="Tajawal ExtraBold" panose="00000800000000000000" pitchFamily="2" charset="-78"/>
              </a:rPr>
              <a:t>Product Analysis: Types, Methods, and Examples</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A1F61"/>
                </a:solidFill>
                <a:effectLst/>
                <a:uLnTx/>
                <a:uFillTx/>
                <a:latin typeface="Calibri"/>
                <a:ea typeface="+mn-ea"/>
                <a:cs typeface="Tajawal ExtraBold" panose="00000800000000000000" pitchFamily="2" charset="-78"/>
              </a:rPr>
              <a:t>Module 2: New Product Development (Part One)</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A1F61"/>
                </a:solidFill>
                <a:effectLst/>
                <a:uLnTx/>
                <a:uFillTx/>
                <a:latin typeface="Calibri"/>
                <a:ea typeface="+mn-ea"/>
                <a:cs typeface="Tajawal ExtraBold" panose="00000800000000000000" pitchFamily="2" charset="-78"/>
              </a:rPr>
              <a:t>Module 3: New Product Development (Part Two)</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A1F61"/>
                </a:solidFill>
                <a:effectLst/>
                <a:uLnTx/>
                <a:uFillTx/>
                <a:latin typeface="Calibri"/>
                <a:ea typeface="+mn-ea"/>
                <a:cs typeface="Tajawal ExtraBold" panose="00000800000000000000" pitchFamily="2" charset="-78"/>
              </a:rPr>
              <a:t>Module 4: Product Roadmaps &amp; How to Make Them</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A1F61"/>
                </a:solidFill>
                <a:effectLst/>
                <a:uLnTx/>
                <a:uFillTx/>
                <a:latin typeface="Calibri"/>
                <a:ea typeface="+mn-ea"/>
                <a:cs typeface="Tajawal ExtraBold" panose="00000800000000000000" pitchFamily="2" charset="-78"/>
              </a:rPr>
              <a:t>Module 5:  - Business Model  (Part One)</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A1F61"/>
                </a:solidFill>
                <a:effectLst/>
                <a:uLnTx/>
                <a:uFillTx/>
                <a:latin typeface="Calibri"/>
                <a:ea typeface="+mn-ea"/>
                <a:cs typeface="Tajawal ExtraBold" panose="00000800000000000000" pitchFamily="2" charset="-78"/>
              </a:rPr>
              <a:t>                    - Product and Brand Strategy (Part Two)</a:t>
            </a:r>
          </a:p>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12" name="Audio 11">
            <a:hlinkClick r:id="" action="ppaction://media"/>
            <a:extLst>
              <a:ext uri="{FF2B5EF4-FFF2-40B4-BE49-F238E27FC236}">
                <a16:creationId xmlns:a16="http://schemas.microsoft.com/office/drawing/2014/main" xmlns="" id="{70DB92E2-6273-BA0B-C0AD-80872B0F93D6}"/>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430000" y="6096000"/>
            <a:ext cx="609600" cy="609600"/>
          </a:xfrm>
          <a:prstGeom prst="rect">
            <a:avLst/>
          </a:prstGeom>
        </p:spPr>
      </p:pic>
      <p:pic>
        <p:nvPicPr>
          <p:cNvPr id="11" name="Graphic 21">
            <a:extLst>
              <a:ext uri="{FF2B5EF4-FFF2-40B4-BE49-F238E27FC236}">
                <a16:creationId xmlns:a16="http://schemas.microsoft.com/office/drawing/2014/main" xmlns="" id="{66668360-3A4D-D35A-A0B2-68A7B69AE786}"/>
              </a:ext>
            </a:extLst>
          </p:cNvPr>
          <p:cNvPicPr>
            <a:picLocks noChangeAspect="1"/>
          </p:cNvPicPr>
          <p:nvPr/>
        </p:nvPicPr>
        <p:blipFill rotWithShape="1">
          <a:blip r:embed="rId8"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35877180"/>
      </p:ext>
    </p:extLst>
  </p:cSld>
  <p:clrMapOvr>
    <a:masterClrMapping/>
  </p:clrMapOvr>
  <mc:AlternateContent xmlns:mc="http://schemas.openxmlformats.org/markup-compatibility/2006" xmlns:p14="http://schemas.microsoft.com/office/powerpoint/2010/main">
    <mc:Choice Requires="p14">
      <p:transition spd="slow" p14:dur="2000" advTm="67044"/>
    </mc:Choice>
    <mc:Fallback xmlns="">
      <p:transition spd="slow" advTm="670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xmlns="" id="{6BF995CB-DDA4-CE62-B114-54FDD904508A}"/>
              </a:ext>
            </a:extLst>
          </p:cNvPr>
          <p:cNvSpPr/>
          <p:nvPr/>
        </p:nvSpPr>
        <p:spPr>
          <a:xfrm>
            <a:off x="8182903" y="136443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Rectangle: Rounded Corners 9">
            <a:extLst>
              <a:ext uri="{FF2B5EF4-FFF2-40B4-BE49-F238E27FC236}">
                <a16:creationId xmlns:a16="http://schemas.microsoft.com/office/drawing/2014/main" xmlns="" id="{23274E45-7238-6354-DE8A-1BE06FA00CBD}"/>
              </a:ext>
            </a:extLst>
          </p:cNvPr>
          <p:cNvSpPr/>
          <p:nvPr/>
        </p:nvSpPr>
        <p:spPr>
          <a:xfrm>
            <a:off x="756051" y="169678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3" name="Pictur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440788" y="5949244"/>
            <a:ext cx="9902229" cy="204838"/>
          </a:xfrm>
          <a:prstGeom prst="rect">
            <a:avLst/>
          </a:prstGeom>
        </p:spPr>
      </p:pic>
      <p:pic>
        <p:nvPicPr>
          <p:cNvPr id="4" name="Picture 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8036" y="2204822"/>
            <a:ext cx="238650" cy="2709534"/>
          </a:xfrm>
          <a:prstGeom prst="rect">
            <a:avLst/>
          </a:prstGeom>
        </p:spPr>
      </p:pic>
      <p:pic>
        <p:nvPicPr>
          <p:cNvPr id="6" name="Picture 5"/>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08036" y="0"/>
            <a:ext cx="9533101" cy="1610200"/>
          </a:xfrm>
          <a:prstGeom prst="rect">
            <a:avLst/>
          </a:prstGeom>
        </p:spPr>
      </p:pic>
      <p:sp>
        <p:nvSpPr>
          <p:cNvPr id="7" name="TextBox 6"/>
          <p:cNvSpPr txBox="1"/>
          <p:nvPr/>
        </p:nvSpPr>
        <p:spPr>
          <a:xfrm>
            <a:off x="2186549" y="543490"/>
            <a:ext cx="7491603" cy="492443"/>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6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Product Analysis: Types, Methods, and Examples</a:t>
            </a:r>
            <a:endParaRPr kumimoji="0" lang="en-US" sz="26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a:off x="181446" y="236724"/>
            <a:ext cx="1665841"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Module 1</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1156320" y="1973928"/>
            <a:ext cx="9666288" cy="3330399"/>
          </a:xfrm>
          <a:prstGeom prst="rect">
            <a:avLst/>
          </a:prstGeom>
          <a:noFill/>
        </p:spPr>
        <p:txBody>
          <a:bodyPr wrap="square" rtlCol="0">
            <a:spAutoFit/>
          </a:bodyPr>
          <a:lstStyle/>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What is Product Analysis?</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What Is Product Analysis in Design and Technology?</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Why Is Product Analysis Necessary?</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Examining the Difference Between Product Screening and Product Analysis</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What Is the Difference Between Customer Analysis and Product Analysis?</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Difference Between Ladle Analysis and Product Analysis</a:t>
            </a:r>
          </a:p>
        </p:txBody>
      </p:sp>
      <p:pic>
        <p:nvPicPr>
          <p:cNvPr id="11" name="Picture 10">
            <a:extLst>
              <a:ext uri="{FF2B5EF4-FFF2-40B4-BE49-F238E27FC236}">
                <a16:creationId xmlns:a16="http://schemas.microsoft.com/office/drawing/2014/main" xmlns="" id="{4C64C819-E407-4B95-A7AA-7EBF32BE2483}"/>
              </a:ext>
            </a:extLst>
          </p:cNvPr>
          <p:cNvPicPr>
            <a:picLocks noChangeAspect="1"/>
          </p:cNvPicPr>
          <p:nvPr/>
        </p:nvPicPr>
        <p:blipFill>
          <a:blip r:embed="rId5"/>
          <a:stretch>
            <a:fillRect/>
          </a:stretch>
        </p:blipFill>
        <p:spPr>
          <a:xfrm rot="5400000">
            <a:off x="10377577" y="542048"/>
            <a:ext cx="880960" cy="2785984"/>
          </a:xfrm>
          <a:prstGeom prst="rect">
            <a:avLst/>
          </a:prstGeom>
        </p:spPr>
      </p:pic>
      <p:sp>
        <p:nvSpPr>
          <p:cNvPr id="12" name="TextBox 11">
            <a:extLst>
              <a:ext uri="{FF2B5EF4-FFF2-40B4-BE49-F238E27FC236}">
                <a16:creationId xmlns:a16="http://schemas.microsoft.com/office/drawing/2014/main" xmlns="" id="{8A4F718C-AAD4-4A14-B4EB-5BD45CF3E3F4}"/>
              </a:ext>
            </a:extLst>
          </p:cNvPr>
          <p:cNvSpPr txBox="1"/>
          <p:nvPr/>
        </p:nvSpPr>
        <p:spPr>
          <a:xfrm>
            <a:off x="9532836" y="1608324"/>
            <a:ext cx="178446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14" name="Audio 13">
            <a:hlinkClick r:id="" action="ppaction://media"/>
            <a:extLst>
              <a:ext uri="{FF2B5EF4-FFF2-40B4-BE49-F238E27FC236}">
                <a16:creationId xmlns:a16="http://schemas.microsoft.com/office/drawing/2014/main" xmlns="" id="{0E71B0EA-633E-7A98-49C9-1C3C102BDF97}"/>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430000" y="6096000"/>
            <a:ext cx="609600" cy="609600"/>
          </a:xfrm>
          <a:prstGeom prst="rect">
            <a:avLst/>
          </a:prstGeom>
        </p:spPr>
      </p:pic>
      <p:pic>
        <p:nvPicPr>
          <p:cNvPr id="5" name="Graphic 21">
            <a:extLst>
              <a:ext uri="{FF2B5EF4-FFF2-40B4-BE49-F238E27FC236}">
                <a16:creationId xmlns:a16="http://schemas.microsoft.com/office/drawing/2014/main" xmlns="" id="{3A0FB334-463A-5F8A-0D76-C4E60CFBD8C1}"/>
              </a:ext>
            </a:extLst>
          </p:cNvPr>
          <p:cNvPicPr>
            <a:picLocks noChangeAspect="1"/>
          </p:cNvPicPr>
          <p:nvPr/>
        </p:nvPicPr>
        <p:blipFill rotWithShape="1">
          <a:blip r:embed="rId8"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3939383"/>
      </p:ext>
    </p:extLst>
  </p:cSld>
  <p:clrMapOvr>
    <a:masterClrMapping/>
  </p:clrMapOvr>
  <mc:AlternateContent xmlns:mc="http://schemas.openxmlformats.org/markup-compatibility/2006" xmlns:p14="http://schemas.microsoft.com/office/powerpoint/2010/main">
    <mc:Choice Requires="p14">
      <p:transition spd="slow" p14:dur="2000" advTm="138781"/>
    </mc:Choice>
    <mc:Fallback xmlns="">
      <p:transition spd="slow" advTm="1387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4"/>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xmlns="" id="{D3DE61DA-246F-2B81-CCF2-104B46C2D3F9}"/>
              </a:ext>
            </a:extLst>
          </p:cNvPr>
          <p:cNvSpPr/>
          <p:nvPr/>
        </p:nvSpPr>
        <p:spPr>
          <a:xfrm>
            <a:off x="8063578" y="136220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Rounded Corners 11">
            <a:extLst>
              <a:ext uri="{FF2B5EF4-FFF2-40B4-BE49-F238E27FC236}">
                <a16:creationId xmlns:a16="http://schemas.microsoft.com/office/drawing/2014/main" xmlns="" id="{49043BDE-6B0B-80BA-E017-CD5637FDF804}"/>
              </a:ext>
            </a:extLst>
          </p:cNvPr>
          <p:cNvSpPr/>
          <p:nvPr/>
        </p:nvSpPr>
        <p:spPr>
          <a:xfrm>
            <a:off x="636726" y="169454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3" name="Pictur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440788" y="5949244"/>
            <a:ext cx="9902229" cy="204838"/>
          </a:xfrm>
          <a:prstGeom prst="rect">
            <a:avLst/>
          </a:prstGeom>
        </p:spPr>
      </p:pic>
      <p:pic>
        <p:nvPicPr>
          <p:cNvPr id="4" name="Picture 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8036" y="2204822"/>
            <a:ext cx="238650" cy="2709534"/>
          </a:xfrm>
          <a:prstGeom prst="rect">
            <a:avLst/>
          </a:prstGeom>
        </p:spPr>
      </p:pic>
      <p:pic>
        <p:nvPicPr>
          <p:cNvPr id="6" name="Picture 5"/>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08036" y="0"/>
            <a:ext cx="9533101" cy="1610200"/>
          </a:xfrm>
          <a:prstGeom prst="rect">
            <a:avLst/>
          </a:prstGeom>
        </p:spPr>
      </p:pic>
      <p:sp>
        <p:nvSpPr>
          <p:cNvPr id="7" name="TextBox 6"/>
          <p:cNvSpPr txBox="1"/>
          <p:nvPr/>
        </p:nvSpPr>
        <p:spPr>
          <a:xfrm>
            <a:off x="2186549" y="543490"/>
            <a:ext cx="7491603" cy="492443"/>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6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Product Analysis: Types, Methods, and Examples</a:t>
            </a:r>
            <a:endParaRPr kumimoji="0" lang="en-US" sz="26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a:off x="181446" y="236724"/>
            <a:ext cx="1665841"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Module 1</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1156320" y="1973928"/>
            <a:ext cx="9666288" cy="2776401"/>
          </a:xfrm>
          <a:prstGeom prst="rect">
            <a:avLst/>
          </a:prstGeom>
          <a:noFill/>
        </p:spPr>
        <p:txBody>
          <a:bodyPr wrap="square" rtlCol="0">
            <a:spAutoFit/>
          </a:bodyPr>
          <a:lstStyle/>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Product Analysis Methods</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Competitive Product Analysis</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How To Write a Product Analysis Report?</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Product Analysis Example</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Conclusion</a:t>
            </a:r>
          </a:p>
        </p:txBody>
      </p:sp>
      <p:pic>
        <p:nvPicPr>
          <p:cNvPr id="10" name="Picture 9">
            <a:extLst>
              <a:ext uri="{FF2B5EF4-FFF2-40B4-BE49-F238E27FC236}">
                <a16:creationId xmlns:a16="http://schemas.microsoft.com/office/drawing/2014/main" xmlns="" id="{115ACFE3-39A9-4992-819A-18047387B869}"/>
              </a:ext>
            </a:extLst>
          </p:cNvPr>
          <p:cNvPicPr>
            <a:picLocks noChangeAspect="1"/>
          </p:cNvPicPr>
          <p:nvPr/>
        </p:nvPicPr>
        <p:blipFill>
          <a:blip r:embed="rId5"/>
          <a:stretch>
            <a:fillRect/>
          </a:stretch>
        </p:blipFill>
        <p:spPr>
          <a:xfrm rot="5400000">
            <a:off x="10377577" y="542048"/>
            <a:ext cx="880960" cy="2785984"/>
          </a:xfrm>
          <a:prstGeom prst="rect">
            <a:avLst/>
          </a:prstGeom>
        </p:spPr>
      </p:pic>
      <p:sp>
        <p:nvSpPr>
          <p:cNvPr id="11" name="TextBox 10">
            <a:extLst>
              <a:ext uri="{FF2B5EF4-FFF2-40B4-BE49-F238E27FC236}">
                <a16:creationId xmlns:a16="http://schemas.microsoft.com/office/drawing/2014/main" xmlns="" id="{D7488FB1-14A7-48F1-AA97-775CC6F1F37E}"/>
              </a:ext>
            </a:extLst>
          </p:cNvPr>
          <p:cNvSpPr txBox="1"/>
          <p:nvPr/>
        </p:nvSpPr>
        <p:spPr>
          <a:xfrm>
            <a:off x="9532836" y="1608324"/>
            <a:ext cx="178446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14" name="Audio 13">
            <a:hlinkClick r:id="" action="ppaction://media"/>
            <a:extLst>
              <a:ext uri="{FF2B5EF4-FFF2-40B4-BE49-F238E27FC236}">
                <a16:creationId xmlns:a16="http://schemas.microsoft.com/office/drawing/2014/main" xmlns="" id="{ECCA4092-151A-5C8E-429D-B15B4C63D15F}"/>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430000" y="6096000"/>
            <a:ext cx="609600" cy="609600"/>
          </a:xfrm>
          <a:prstGeom prst="rect">
            <a:avLst/>
          </a:prstGeom>
        </p:spPr>
      </p:pic>
      <p:pic>
        <p:nvPicPr>
          <p:cNvPr id="5" name="Graphic 21">
            <a:extLst>
              <a:ext uri="{FF2B5EF4-FFF2-40B4-BE49-F238E27FC236}">
                <a16:creationId xmlns:a16="http://schemas.microsoft.com/office/drawing/2014/main" xmlns="" id="{9AF5FFD3-36FC-9AAF-5337-CB413B376959}"/>
              </a:ext>
            </a:extLst>
          </p:cNvPr>
          <p:cNvPicPr>
            <a:picLocks noChangeAspect="1"/>
          </p:cNvPicPr>
          <p:nvPr/>
        </p:nvPicPr>
        <p:blipFill rotWithShape="1">
          <a:blip r:embed="rId8"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54689948"/>
      </p:ext>
    </p:extLst>
  </p:cSld>
  <p:clrMapOvr>
    <a:masterClrMapping/>
  </p:clrMapOvr>
  <mc:AlternateContent xmlns:mc="http://schemas.openxmlformats.org/markup-compatibility/2006" xmlns:p14="http://schemas.microsoft.com/office/powerpoint/2010/main">
    <mc:Choice Requires="p14">
      <p:transition spd="slow" p14:dur="2000" advTm="62852"/>
    </mc:Choice>
    <mc:Fallback xmlns="">
      <p:transition spd="slow" advTm="6285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4"/>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xmlns="" id="{D37502A0-525A-96FC-E1E4-4222DF503AC9}"/>
              </a:ext>
            </a:extLst>
          </p:cNvPr>
          <p:cNvSpPr/>
          <p:nvPr/>
        </p:nvSpPr>
        <p:spPr>
          <a:xfrm>
            <a:off x="8182903" y="13762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Rounded Corners 11">
            <a:extLst>
              <a:ext uri="{FF2B5EF4-FFF2-40B4-BE49-F238E27FC236}">
                <a16:creationId xmlns:a16="http://schemas.microsoft.com/office/drawing/2014/main" xmlns="" id="{91669285-44FA-DD88-8CA4-DE000A499E16}"/>
              </a:ext>
            </a:extLst>
          </p:cNvPr>
          <p:cNvSpPr/>
          <p:nvPr/>
        </p:nvSpPr>
        <p:spPr>
          <a:xfrm>
            <a:off x="756051" y="170861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3" name="Pictur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440788" y="5949244"/>
            <a:ext cx="9902229" cy="204838"/>
          </a:xfrm>
          <a:prstGeom prst="rect">
            <a:avLst/>
          </a:prstGeom>
        </p:spPr>
      </p:pic>
      <p:pic>
        <p:nvPicPr>
          <p:cNvPr id="4" name="Picture 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8036" y="2204822"/>
            <a:ext cx="238650" cy="2709534"/>
          </a:xfrm>
          <a:prstGeom prst="rect">
            <a:avLst/>
          </a:prstGeom>
        </p:spPr>
      </p:pic>
      <p:pic>
        <p:nvPicPr>
          <p:cNvPr id="5" name="Picture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2072675" y="2204822"/>
            <a:ext cx="238650" cy="2709534"/>
          </a:xfrm>
          <a:prstGeom prst="rect">
            <a:avLst/>
          </a:prstGeom>
        </p:spPr>
      </p:pic>
      <p:pic>
        <p:nvPicPr>
          <p:cNvPr id="6" name="Picture 5"/>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08036" y="0"/>
            <a:ext cx="9533101" cy="1610200"/>
          </a:xfrm>
          <a:prstGeom prst="rect">
            <a:avLst/>
          </a:prstGeom>
        </p:spPr>
      </p:pic>
      <p:sp>
        <p:nvSpPr>
          <p:cNvPr id="7" name="TextBox 6"/>
          <p:cNvSpPr txBox="1"/>
          <p:nvPr/>
        </p:nvSpPr>
        <p:spPr>
          <a:xfrm>
            <a:off x="2186549" y="543490"/>
            <a:ext cx="634019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New Product Development  (Part One)</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a:off x="181446" y="236724"/>
            <a:ext cx="1665841"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Module 2</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1577008" y="1521549"/>
            <a:ext cx="9245599" cy="4992392"/>
          </a:xfrm>
          <a:prstGeom prst="rect">
            <a:avLst/>
          </a:prstGeom>
          <a:noFill/>
        </p:spPr>
        <p:txBody>
          <a:bodyPr wrap="square" rtlCol="0">
            <a:spAutoFit/>
          </a:bodyPr>
          <a:lstStyle/>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New-Product Development Strategy</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 Customer-centered new product development</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-Team-based new product development</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-Systematic new product development</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Managing New-Product Development</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Product Life-Cycle Strategies</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New-Product Development Process</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 IDEATION             -IDEATION SCREENING</a:t>
            </a:r>
          </a:p>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10" name="Picture 9">
            <a:extLst>
              <a:ext uri="{FF2B5EF4-FFF2-40B4-BE49-F238E27FC236}">
                <a16:creationId xmlns:a16="http://schemas.microsoft.com/office/drawing/2014/main" xmlns="" id="{90B6A1A8-CAE8-4893-A8E1-5BB262F39A88}"/>
              </a:ext>
            </a:extLst>
          </p:cNvPr>
          <p:cNvPicPr>
            <a:picLocks noChangeAspect="1"/>
          </p:cNvPicPr>
          <p:nvPr/>
        </p:nvPicPr>
        <p:blipFill>
          <a:blip r:embed="rId5"/>
          <a:stretch>
            <a:fillRect/>
          </a:stretch>
        </p:blipFill>
        <p:spPr>
          <a:xfrm rot="5400000">
            <a:off x="10377577" y="542048"/>
            <a:ext cx="880960" cy="2785984"/>
          </a:xfrm>
          <a:prstGeom prst="rect">
            <a:avLst/>
          </a:prstGeom>
        </p:spPr>
      </p:pic>
      <p:sp>
        <p:nvSpPr>
          <p:cNvPr id="11" name="TextBox 10">
            <a:extLst>
              <a:ext uri="{FF2B5EF4-FFF2-40B4-BE49-F238E27FC236}">
                <a16:creationId xmlns:a16="http://schemas.microsoft.com/office/drawing/2014/main" xmlns="" id="{C92CDE79-D6B0-4351-A4E8-E44035A696A1}"/>
              </a:ext>
            </a:extLst>
          </p:cNvPr>
          <p:cNvSpPr txBox="1"/>
          <p:nvPr/>
        </p:nvSpPr>
        <p:spPr>
          <a:xfrm>
            <a:off x="9643332" y="1608324"/>
            <a:ext cx="2422458"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 &amp; 4</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14" name="Audio 13">
            <a:hlinkClick r:id="" action="ppaction://media"/>
            <a:extLst>
              <a:ext uri="{FF2B5EF4-FFF2-40B4-BE49-F238E27FC236}">
                <a16:creationId xmlns:a16="http://schemas.microsoft.com/office/drawing/2014/main" xmlns="" id="{9496898E-C058-1133-CAA6-626A8CAF7AD2}"/>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430000" y="6096000"/>
            <a:ext cx="609600" cy="609600"/>
          </a:xfrm>
          <a:prstGeom prst="rect">
            <a:avLst/>
          </a:prstGeom>
        </p:spPr>
      </p:pic>
      <p:pic>
        <p:nvPicPr>
          <p:cNvPr id="13" name="Graphic 21">
            <a:extLst>
              <a:ext uri="{FF2B5EF4-FFF2-40B4-BE49-F238E27FC236}">
                <a16:creationId xmlns:a16="http://schemas.microsoft.com/office/drawing/2014/main" xmlns="" id="{0C7DABB9-3693-3391-ED4F-178F45C992AA}"/>
              </a:ext>
            </a:extLst>
          </p:cNvPr>
          <p:cNvPicPr>
            <a:picLocks noChangeAspect="1"/>
          </p:cNvPicPr>
          <p:nvPr/>
        </p:nvPicPr>
        <p:blipFill rotWithShape="1">
          <a:blip r:embed="rId8"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78072763"/>
      </p:ext>
    </p:extLst>
  </p:cSld>
  <p:clrMapOvr>
    <a:masterClrMapping/>
  </p:clrMapOvr>
  <mc:AlternateContent xmlns:mc="http://schemas.openxmlformats.org/markup-compatibility/2006" xmlns:p14="http://schemas.microsoft.com/office/powerpoint/2010/main">
    <mc:Choice Requires="p14">
      <p:transition spd="slow" p14:dur="2000" advTm="176296"/>
    </mc:Choice>
    <mc:Fallback xmlns="">
      <p:transition spd="slow" advTm="17629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4"/>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xmlns="" id="{C95DA517-5494-6DCD-AB9D-DA5A62CC414A}"/>
              </a:ext>
            </a:extLst>
          </p:cNvPr>
          <p:cNvSpPr/>
          <p:nvPr/>
        </p:nvSpPr>
        <p:spPr>
          <a:xfrm>
            <a:off x="8214595" y="1280387"/>
            <a:ext cx="4128422" cy="514795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Rounded Corners 11">
            <a:extLst>
              <a:ext uri="{FF2B5EF4-FFF2-40B4-BE49-F238E27FC236}">
                <a16:creationId xmlns:a16="http://schemas.microsoft.com/office/drawing/2014/main" xmlns="" id="{63C3E11E-B3A4-C038-4696-58585EF817C5}"/>
              </a:ext>
            </a:extLst>
          </p:cNvPr>
          <p:cNvSpPr/>
          <p:nvPr/>
        </p:nvSpPr>
        <p:spPr>
          <a:xfrm>
            <a:off x="787743" y="1638994"/>
            <a:ext cx="9345750" cy="44570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3" name="Pictur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440788" y="5949244"/>
            <a:ext cx="9902229" cy="204838"/>
          </a:xfrm>
          <a:prstGeom prst="rect">
            <a:avLst/>
          </a:prstGeom>
        </p:spPr>
      </p:pic>
      <p:pic>
        <p:nvPicPr>
          <p:cNvPr id="4" name="Picture 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8036" y="2204822"/>
            <a:ext cx="238650" cy="2709534"/>
          </a:xfrm>
          <a:prstGeom prst="rect">
            <a:avLst/>
          </a:prstGeom>
        </p:spPr>
      </p:pic>
      <p:pic>
        <p:nvPicPr>
          <p:cNvPr id="6" name="Picture 5"/>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08036" y="0"/>
            <a:ext cx="9533101" cy="1610200"/>
          </a:xfrm>
          <a:prstGeom prst="rect">
            <a:avLst/>
          </a:prstGeom>
        </p:spPr>
      </p:pic>
      <p:sp>
        <p:nvSpPr>
          <p:cNvPr id="7" name="TextBox 6"/>
          <p:cNvSpPr txBox="1"/>
          <p:nvPr/>
        </p:nvSpPr>
        <p:spPr>
          <a:xfrm>
            <a:off x="2186549" y="543490"/>
            <a:ext cx="631390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New Product Development  (Part Two)</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a:off x="181446" y="236724"/>
            <a:ext cx="1665841"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Module 3</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2186548" y="1523354"/>
            <a:ext cx="8636059" cy="4438395"/>
          </a:xfrm>
          <a:prstGeom prst="rect">
            <a:avLst/>
          </a:prstGeom>
          <a:noFill/>
        </p:spPr>
        <p:txBody>
          <a:bodyPr wrap="square" rtlCol="0">
            <a:spAutoFit/>
          </a:bodyPr>
          <a:lstStyle/>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New-Product Development Process (Contin…)</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 CONCEPT DEVELOPMENT &amp; TESTING</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-MARKETING STRATEGY DEVELOPMENT</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-BUSINESS ANALYSIS</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-PRODUCT DEVELOPMENT</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-TEST MARKETING</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 COMMERCIALIZATION</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Additional Product and Service Considerations</a:t>
            </a:r>
          </a:p>
        </p:txBody>
      </p:sp>
      <p:pic>
        <p:nvPicPr>
          <p:cNvPr id="10" name="Picture 9">
            <a:extLst>
              <a:ext uri="{FF2B5EF4-FFF2-40B4-BE49-F238E27FC236}">
                <a16:creationId xmlns:a16="http://schemas.microsoft.com/office/drawing/2014/main" xmlns="" id="{AEF038CC-4D6E-4FA1-A34F-1D904C52B37B}"/>
              </a:ext>
            </a:extLst>
          </p:cNvPr>
          <p:cNvPicPr>
            <a:picLocks noChangeAspect="1"/>
          </p:cNvPicPr>
          <p:nvPr/>
        </p:nvPicPr>
        <p:blipFill>
          <a:blip r:embed="rId5"/>
          <a:stretch>
            <a:fillRect/>
          </a:stretch>
        </p:blipFill>
        <p:spPr>
          <a:xfrm rot="5400000">
            <a:off x="10377577" y="542048"/>
            <a:ext cx="880960" cy="2785984"/>
          </a:xfrm>
          <a:prstGeom prst="rect">
            <a:avLst/>
          </a:prstGeom>
        </p:spPr>
      </p:pic>
      <p:sp>
        <p:nvSpPr>
          <p:cNvPr id="11" name="TextBox 10">
            <a:extLst>
              <a:ext uri="{FF2B5EF4-FFF2-40B4-BE49-F238E27FC236}">
                <a16:creationId xmlns:a16="http://schemas.microsoft.com/office/drawing/2014/main" xmlns="" id="{97F51155-958F-4ADD-957E-D1BECE3A8EF9}"/>
              </a:ext>
            </a:extLst>
          </p:cNvPr>
          <p:cNvSpPr txBox="1"/>
          <p:nvPr/>
        </p:nvSpPr>
        <p:spPr>
          <a:xfrm>
            <a:off x="9518643" y="1608324"/>
            <a:ext cx="2422458"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5 &amp; 6</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16" name="Audio 15">
            <a:hlinkClick r:id="" action="ppaction://media"/>
            <a:extLst>
              <a:ext uri="{FF2B5EF4-FFF2-40B4-BE49-F238E27FC236}">
                <a16:creationId xmlns:a16="http://schemas.microsoft.com/office/drawing/2014/main" xmlns="" id="{C0466E0A-4783-D88D-DAB8-D20C670A0B59}"/>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430000" y="6096000"/>
            <a:ext cx="609600" cy="609600"/>
          </a:xfrm>
          <a:prstGeom prst="rect">
            <a:avLst/>
          </a:prstGeom>
        </p:spPr>
      </p:pic>
      <p:pic>
        <p:nvPicPr>
          <p:cNvPr id="5" name="Graphic 21">
            <a:extLst>
              <a:ext uri="{FF2B5EF4-FFF2-40B4-BE49-F238E27FC236}">
                <a16:creationId xmlns:a16="http://schemas.microsoft.com/office/drawing/2014/main" xmlns="" id="{87FA0571-1B68-D4A4-05EF-1C2D54281AF3}"/>
              </a:ext>
            </a:extLst>
          </p:cNvPr>
          <p:cNvPicPr>
            <a:picLocks noChangeAspect="1"/>
          </p:cNvPicPr>
          <p:nvPr/>
        </p:nvPicPr>
        <p:blipFill rotWithShape="1">
          <a:blip r:embed="rId8"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38050996"/>
      </p:ext>
    </p:extLst>
  </p:cSld>
  <p:clrMapOvr>
    <a:masterClrMapping/>
  </p:clrMapOvr>
  <mc:AlternateContent xmlns:mc="http://schemas.openxmlformats.org/markup-compatibility/2006" xmlns:p14="http://schemas.microsoft.com/office/powerpoint/2010/main">
    <mc:Choice Requires="p14">
      <p:transition spd="slow" p14:dur="2000" advTm="129225"/>
    </mc:Choice>
    <mc:Fallback xmlns="">
      <p:transition spd="slow" advTm="12922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6"/>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xmlns="" id="{7768295A-338B-F60D-4ECC-DE4F10A4B8AB}"/>
              </a:ext>
            </a:extLst>
          </p:cNvPr>
          <p:cNvSpPr/>
          <p:nvPr/>
        </p:nvSpPr>
        <p:spPr>
          <a:xfrm>
            <a:off x="8173525" y="130343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Rounded Corners 11">
            <a:extLst>
              <a:ext uri="{FF2B5EF4-FFF2-40B4-BE49-F238E27FC236}">
                <a16:creationId xmlns:a16="http://schemas.microsoft.com/office/drawing/2014/main" xmlns="" id="{FE3B88D3-8734-7184-2ABB-6C21D015F68D}"/>
              </a:ext>
            </a:extLst>
          </p:cNvPr>
          <p:cNvSpPr/>
          <p:nvPr/>
        </p:nvSpPr>
        <p:spPr>
          <a:xfrm>
            <a:off x="746673" y="163578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3" name="Pictur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440788" y="5949244"/>
            <a:ext cx="9902229" cy="204838"/>
          </a:xfrm>
          <a:prstGeom prst="rect">
            <a:avLst/>
          </a:prstGeom>
        </p:spPr>
      </p:pic>
      <p:pic>
        <p:nvPicPr>
          <p:cNvPr id="4" name="Picture 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8036" y="2204822"/>
            <a:ext cx="238650" cy="2709534"/>
          </a:xfrm>
          <a:prstGeom prst="rect">
            <a:avLst/>
          </a:prstGeom>
        </p:spPr>
      </p:pic>
      <p:pic>
        <p:nvPicPr>
          <p:cNvPr id="5" name="Picture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2072675" y="2204822"/>
            <a:ext cx="238650" cy="2709534"/>
          </a:xfrm>
          <a:prstGeom prst="rect">
            <a:avLst/>
          </a:prstGeom>
        </p:spPr>
      </p:pic>
      <p:pic>
        <p:nvPicPr>
          <p:cNvPr id="6" name="Picture 5"/>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08036" y="0"/>
            <a:ext cx="9533101" cy="1610200"/>
          </a:xfrm>
          <a:prstGeom prst="rect">
            <a:avLst/>
          </a:prstGeom>
        </p:spPr>
      </p:pic>
      <p:sp>
        <p:nvSpPr>
          <p:cNvPr id="7" name="TextBox 6"/>
          <p:cNvSpPr txBox="1"/>
          <p:nvPr/>
        </p:nvSpPr>
        <p:spPr>
          <a:xfrm>
            <a:off x="2186549" y="543490"/>
            <a:ext cx="681301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Product Roadmaps &amp; How to Make Them</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a:off x="181446" y="236724"/>
            <a:ext cx="1665841"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Module 4</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1422026" y="1536606"/>
            <a:ext cx="9533101" cy="3884397"/>
          </a:xfrm>
          <a:prstGeom prst="rect">
            <a:avLst/>
          </a:prstGeom>
          <a:noFill/>
        </p:spPr>
        <p:txBody>
          <a:bodyPr wrap="square" rtlCol="0">
            <a:spAutoFit/>
          </a:bodyPr>
          <a:lstStyle/>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What Is a Product Roadmap?</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Why Use a Product Roadmap?</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What To Include in the Product Roadmap?</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What Are the Parts of a Product Roadmap?</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How to Build a Product Roadmap?</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What Are the Different Types of Product Roadmaps?</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What Are the Best Practices for Great Roadmaps?</a:t>
            </a:r>
          </a:p>
        </p:txBody>
      </p:sp>
      <p:pic>
        <p:nvPicPr>
          <p:cNvPr id="10" name="Picture 9">
            <a:extLst>
              <a:ext uri="{FF2B5EF4-FFF2-40B4-BE49-F238E27FC236}">
                <a16:creationId xmlns:a16="http://schemas.microsoft.com/office/drawing/2014/main" xmlns="" id="{8D3181BE-7F1F-40C9-A84C-7E6564FB5CE4}"/>
              </a:ext>
            </a:extLst>
          </p:cNvPr>
          <p:cNvPicPr>
            <a:picLocks noChangeAspect="1"/>
          </p:cNvPicPr>
          <p:nvPr/>
        </p:nvPicPr>
        <p:blipFill>
          <a:blip r:embed="rId5"/>
          <a:stretch>
            <a:fillRect/>
          </a:stretch>
        </p:blipFill>
        <p:spPr>
          <a:xfrm rot="5400000">
            <a:off x="10377577" y="542048"/>
            <a:ext cx="880960" cy="2785984"/>
          </a:xfrm>
          <a:prstGeom prst="rect">
            <a:avLst/>
          </a:prstGeom>
        </p:spPr>
      </p:pic>
      <p:sp>
        <p:nvSpPr>
          <p:cNvPr id="11" name="TextBox 10">
            <a:extLst>
              <a:ext uri="{FF2B5EF4-FFF2-40B4-BE49-F238E27FC236}">
                <a16:creationId xmlns:a16="http://schemas.microsoft.com/office/drawing/2014/main" xmlns="" id="{C3950327-5F5A-4A33-9C30-88E36D570138}"/>
              </a:ext>
            </a:extLst>
          </p:cNvPr>
          <p:cNvSpPr txBox="1"/>
          <p:nvPr/>
        </p:nvSpPr>
        <p:spPr>
          <a:xfrm>
            <a:off x="9532836" y="1608324"/>
            <a:ext cx="178446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7</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15" name="Audio 14">
            <a:hlinkClick r:id="" action="ppaction://media"/>
            <a:extLst>
              <a:ext uri="{FF2B5EF4-FFF2-40B4-BE49-F238E27FC236}">
                <a16:creationId xmlns:a16="http://schemas.microsoft.com/office/drawing/2014/main" xmlns="" id="{3434537F-AA22-331C-FDCF-667AAADF19A8}"/>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430000" y="6096000"/>
            <a:ext cx="609600" cy="609600"/>
          </a:xfrm>
          <a:prstGeom prst="rect">
            <a:avLst/>
          </a:prstGeom>
        </p:spPr>
      </p:pic>
      <p:pic>
        <p:nvPicPr>
          <p:cNvPr id="13" name="Graphic 21">
            <a:extLst>
              <a:ext uri="{FF2B5EF4-FFF2-40B4-BE49-F238E27FC236}">
                <a16:creationId xmlns:a16="http://schemas.microsoft.com/office/drawing/2014/main" xmlns="" id="{F7481C12-A6C2-19D5-EA86-DE331E74EA6F}"/>
              </a:ext>
            </a:extLst>
          </p:cNvPr>
          <p:cNvPicPr>
            <a:picLocks noChangeAspect="1"/>
          </p:cNvPicPr>
          <p:nvPr/>
        </p:nvPicPr>
        <p:blipFill rotWithShape="1">
          <a:blip r:embed="rId8"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28194045"/>
      </p:ext>
    </p:extLst>
  </p:cSld>
  <p:clrMapOvr>
    <a:masterClrMapping/>
  </p:clrMapOvr>
  <mc:AlternateContent xmlns:mc="http://schemas.openxmlformats.org/markup-compatibility/2006" xmlns:p14="http://schemas.microsoft.com/office/powerpoint/2010/main">
    <mc:Choice Requires="p14">
      <p:transition spd="slow" p14:dur="2000" advTm="101898"/>
    </mc:Choice>
    <mc:Fallback xmlns="">
      <p:transition spd="slow" advTm="10189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5"/>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xmlns="" id="{4D560638-A114-E8D8-24D0-8237D4BA74C6}"/>
              </a:ext>
            </a:extLst>
          </p:cNvPr>
          <p:cNvSpPr/>
          <p:nvPr/>
        </p:nvSpPr>
        <p:spPr>
          <a:xfrm>
            <a:off x="8214595" y="116221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Rounded Corners 11">
            <a:extLst>
              <a:ext uri="{FF2B5EF4-FFF2-40B4-BE49-F238E27FC236}">
                <a16:creationId xmlns:a16="http://schemas.microsoft.com/office/drawing/2014/main" xmlns="" id="{16FAD853-C0B1-C82F-A58E-0C2253BBD372}"/>
              </a:ext>
            </a:extLst>
          </p:cNvPr>
          <p:cNvSpPr/>
          <p:nvPr/>
        </p:nvSpPr>
        <p:spPr>
          <a:xfrm>
            <a:off x="787743" y="149456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3" name="Pictur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440788" y="5949244"/>
            <a:ext cx="9902229" cy="204838"/>
          </a:xfrm>
          <a:prstGeom prst="rect">
            <a:avLst/>
          </a:prstGeom>
        </p:spPr>
      </p:pic>
      <p:pic>
        <p:nvPicPr>
          <p:cNvPr id="4" name="Picture 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8036" y="2204822"/>
            <a:ext cx="238650" cy="2709534"/>
          </a:xfrm>
          <a:prstGeom prst="rect">
            <a:avLst/>
          </a:prstGeom>
        </p:spPr>
      </p:pic>
      <p:pic>
        <p:nvPicPr>
          <p:cNvPr id="5" name="Picture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2072675" y="2204822"/>
            <a:ext cx="238650" cy="2709534"/>
          </a:xfrm>
          <a:prstGeom prst="rect">
            <a:avLst/>
          </a:prstGeom>
        </p:spPr>
      </p:pic>
      <p:pic>
        <p:nvPicPr>
          <p:cNvPr id="6" name="Picture 5"/>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08036" y="0"/>
            <a:ext cx="9533101" cy="1610200"/>
          </a:xfrm>
          <a:prstGeom prst="rect">
            <a:avLst/>
          </a:prstGeom>
        </p:spPr>
      </p:pic>
      <p:sp>
        <p:nvSpPr>
          <p:cNvPr id="7" name="TextBox 6"/>
          <p:cNvSpPr txBox="1"/>
          <p:nvPr/>
        </p:nvSpPr>
        <p:spPr>
          <a:xfrm>
            <a:off x="2186549" y="543490"/>
            <a:ext cx="681301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Product Roadmaps &amp; How to Make Them</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a:off x="181446" y="236724"/>
            <a:ext cx="1665841"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Module 4</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1422026" y="1841406"/>
            <a:ext cx="9533101" cy="2776401"/>
          </a:xfrm>
          <a:prstGeom prst="rect">
            <a:avLst/>
          </a:prstGeom>
          <a:noFill/>
        </p:spPr>
        <p:txBody>
          <a:bodyPr wrap="square" rtlCol="0">
            <a:spAutoFit/>
          </a:bodyPr>
          <a:lstStyle/>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What Is the Now-Next-Later Approach in Product Roadmap?</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Product Roadmap vs. Technology Roadmap</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What is the Agile roadmap?</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How to create an effective agile roadmap?</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Agile roadmap vs. release plan</a:t>
            </a:r>
          </a:p>
        </p:txBody>
      </p:sp>
      <p:pic>
        <p:nvPicPr>
          <p:cNvPr id="10" name="Picture 9">
            <a:extLst>
              <a:ext uri="{FF2B5EF4-FFF2-40B4-BE49-F238E27FC236}">
                <a16:creationId xmlns:a16="http://schemas.microsoft.com/office/drawing/2014/main" xmlns="" id="{C3BE18A9-168A-42E7-AD34-F7B8849A9F65}"/>
              </a:ext>
            </a:extLst>
          </p:cNvPr>
          <p:cNvPicPr>
            <a:picLocks noChangeAspect="1"/>
          </p:cNvPicPr>
          <p:nvPr/>
        </p:nvPicPr>
        <p:blipFill>
          <a:blip r:embed="rId5"/>
          <a:stretch>
            <a:fillRect/>
          </a:stretch>
        </p:blipFill>
        <p:spPr>
          <a:xfrm rot="5400000">
            <a:off x="10377577" y="542048"/>
            <a:ext cx="880960" cy="2785984"/>
          </a:xfrm>
          <a:prstGeom prst="rect">
            <a:avLst/>
          </a:prstGeom>
        </p:spPr>
      </p:pic>
      <p:sp>
        <p:nvSpPr>
          <p:cNvPr id="11" name="TextBox 10">
            <a:extLst>
              <a:ext uri="{FF2B5EF4-FFF2-40B4-BE49-F238E27FC236}">
                <a16:creationId xmlns:a16="http://schemas.microsoft.com/office/drawing/2014/main" xmlns="" id="{55A3C8D5-8FC4-4E29-AB89-FC48608702F3}"/>
              </a:ext>
            </a:extLst>
          </p:cNvPr>
          <p:cNvSpPr txBox="1"/>
          <p:nvPr/>
        </p:nvSpPr>
        <p:spPr>
          <a:xfrm>
            <a:off x="9798625" y="1681602"/>
            <a:ext cx="178446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8</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14" name="Audio 13">
            <a:hlinkClick r:id="" action="ppaction://media"/>
            <a:extLst>
              <a:ext uri="{FF2B5EF4-FFF2-40B4-BE49-F238E27FC236}">
                <a16:creationId xmlns:a16="http://schemas.microsoft.com/office/drawing/2014/main" xmlns="" id="{AE35F343-F601-1383-3B38-B889E75D6A75}"/>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430000" y="6096000"/>
            <a:ext cx="609600" cy="609600"/>
          </a:xfrm>
          <a:prstGeom prst="rect">
            <a:avLst/>
          </a:prstGeom>
        </p:spPr>
      </p:pic>
      <p:pic>
        <p:nvPicPr>
          <p:cNvPr id="13" name="Graphic 21">
            <a:extLst>
              <a:ext uri="{FF2B5EF4-FFF2-40B4-BE49-F238E27FC236}">
                <a16:creationId xmlns:a16="http://schemas.microsoft.com/office/drawing/2014/main" xmlns="" id="{A63B5F54-51EE-3A90-ADFD-635026CDAF01}"/>
              </a:ext>
            </a:extLst>
          </p:cNvPr>
          <p:cNvPicPr>
            <a:picLocks noChangeAspect="1"/>
          </p:cNvPicPr>
          <p:nvPr/>
        </p:nvPicPr>
        <p:blipFill rotWithShape="1">
          <a:blip r:embed="rId8"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00861386"/>
      </p:ext>
    </p:extLst>
  </p:cSld>
  <p:clrMapOvr>
    <a:masterClrMapping/>
  </p:clrMapOvr>
  <mc:AlternateContent xmlns:mc="http://schemas.openxmlformats.org/markup-compatibility/2006" xmlns:p14="http://schemas.microsoft.com/office/powerpoint/2010/main">
    <mc:Choice Requires="p14">
      <p:transition spd="slow" p14:dur="2000" advTm="154350"/>
    </mc:Choice>
    <mc:Fallback xmlns="">
      <p:transition spd="slow" advTm="1543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4"/>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xmlns="" id="{FE90C9E4-4682-83BC-BEB7-5EC5413CD29A}"/>
              </a:ext>
            </a:extLst>
          </p:cNvPr>
          <p:cNvSpPr/>
          <p:nvPr/>
        </p:nvSpPr>
        <p:spPr>
          <a:xfrm>
            <a:off x="8101474" y="120606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Rounded Corners 11">
            <a:extLst>
              <a:ext uri="{FF2B5EF4-FFF2-40B4-BE49-F238E27FC236}">
                <a16:creationId xmlns:a16="http://schemas.microsoft.com/office/drawing/2014/main" xmlns="" id="{FF097BA3-F870-B28F-66D5-0E3B4CF63C24}"/>
              </a:ext>
            </a:extLst>
          </p:cNvPr>
          <p:cNvSpPr/>
          <p:nvPr/>
        </p:nvSpPr>
        <p:spPr>
          <a:xfrm>
            <a:off x="674622" y="153841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3" name="Pictur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440788" y="5949244"/>
            <a:ext cx="9902229" cy="204838"/>
          </a:xfrm>
          <a:prstGeom prst="rect">
            <a:avLst/>
          </a:prstGeom>
        </p:spPr>
      </p:pic>
      <p:pic>
        <p:nvPicPr>
          <p:cNvPr id="4" name="Picture 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8036" y="2204822"/>
            <a:ext cx="238650" cy="2709534"/>
          </a:xfrm>
          <a:prstGeom prst="rect">
            <a:avLst/>
          </a:prstGeom>
        </p:spPr>
      </p:pic>
      <p:pic>
        <p:nvPicPr>
          <p:cNvPr id="5" name="Picture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2072675" y="2204822"/>
            <a:ext cx="238650" cy="2709534"/>
          </a:xfrm>
          <a:prstGeom prst="rect">
            <a:avLst/>
          </a:prstGeom>
        </p:spPr>
      </p:pic>
      <p:pic>
        <p:nvPicPr>
          <p:cNvPr id="6" name="Picture 5"/>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08036" y="0"/>
            <a:ext cx="9533101" cy="1610200"/>
          </a:xfrm>
          <a:prstGeom prst="rect">
            <a:avLst/>
          </a:prstGeom>
        </p:spPr>
      </p:pic>
      <p:sp>
        <p:nvSpPr>
          <p:cNvPr id="7" name="TextBox 6"/>
          <p:cNvSpPr txBox="1"/>
          <p:nvPr/>
        </p:nvSpPr>
        <p:spPr>
          <a:xfrm>
            <a:off x="2186549" y="543490"/>
            <a:ext cx="450155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Business Model (Part One)</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a:off x="181446" y="236724"/>
            <a:ext cx="1665841"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Module 5</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1422026" y="1841406"/>
            <a:ext cx="9533101" cy="3884397"/>
          </a:xfrm>
          <a:prstGeom prst="rect">
            <a:avLst/>
          </a:prstGeom>
          <a:noFill/>
        </p:spPr>
        <p:txBody>
          <a:bodyPr wrap="square" rtlCol="0">
            <a:spAutoFit/>
          </a:bodyPr>
          <a:lstStyle/>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What is a business model? The range of business models</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business model and the business plan </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sixteen business model archetypes </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 Revenue models   - Enterprise models    --Industry models </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parts of the business model </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business model dilemma of technology shifts </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Considerations in designing a business model </a:t>
            </a:r>
          </a:p>
        </p:txBody>
      </p:sp>
      <p:pic>
        <p:nvPicPr>
          <p:cNvPr id="10" name="Picture 9">
            <a:extLst>
              <a:ext uri="{FF2B5EF4-FFF2-40B4-BE49-F238E27FC236}">
                <a16:creationId xmlns:a16="http://schemas.microsoft.com/office/drawing/2014/main" xmlns="" id="{21D08E6D-A396-40F2-9FEE-9FB2E25C6279}"/>
              </a:ext>
            </a:extLst>
          </p:cNvPr>
          <p:cNvPicPr>
            <a:picLocks noChangeAspect="1"/>
          </p:cNvPicPr>
          <p:nvPr/>
        </p:nvPicPr>
        <p:blipFill>
          <a:blip r:embed="rId5"/>
          <a:stretch>
            <a:fillRect/>
          </a:stretch>
        </p:blipFill>
        <p:spPr>
          <a:xfrm rot="5400000">
            <a:off x="10377577" y="542048"/>
            <a:ext cx="880960" cy="2785984"/>
          </a:xfrm>
          <a:prstGeom prst="rect">
            <a:avLst/>
          </a:prstGeom>
        </p:spPr>
      </p:pic>
      <p:sp>
        <p:nvSpPr>
          <p:cNvPr id="11" name="TextBox 10">
            <a:extLst>
              <a:ext uri="{FF2B5EF4-FFF2-40B4-BE49-F238E27FC236}">
                <a16:creationId xmlns:a16="http://schemas.microsoft.com/office/drawing/2014/main" xmlns="" id="{29448FBB-C134-4470-B3A6-5AB28B7FD62C}"/>
              </a:ext>
            </a:extLst>
          </p:cNvPr>
          <p:cNvSpPr txBox="1"/>
          <p:nvPr/>
        </p:nvSpPr>
        <p:spPr>
          <a:xfrm>
            <a:off x="9532836" y="1608324"/>
            <a:ext cx="178446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9</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14" name="Audio 13">
            <a:hlinkClick r:id="" action="ppaction://media"/>
            <a:extLst>
              <a:ext uri="{FF2B5EF4-FFF2-40B4-BE49-F238E27FC236}">
                <a16:creationId xmlns:a16="http://schemas.microsoft.com/office/drawing/2014/main" xmlns="" id="{F304CD28-F1EF-D62D-8959-ADB04F29B9F7}"/>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430000" y="6096000"/>
            <a:ext cx="609600" cy="609600"/>
          </a:xfrm>
          <a:prstGeom prst="rect">
            <a:avLst/>
          </a:prstGeom>
        </p:spPr>
      </p:pic>
      <p:pic>
        <p:nvPicPr>
          <p:cNvPr id="13" name="Graphic 21">
            <a:extLst>
              <a:ext uri="{FF2B5EF4-FFF2-40B4-BE49-F238E27FC236}">
                <a16:creationId xmlns:a16="http://schemas.microsoft.com/office/drawing/2014/main" xmlns="" id="{130D549D-10A9-964E-A2F7-D34178AD1386}"/>
              </a:ext>
            </a:extLst>
          </p:cNvPr>
          <p:cNvPicPr>
            <a:picLocks noChangeAspect="1"/>
          </p:cNvPicPr>
          <p:nvPr/>
        </p:nvPicPr>
        <p:blipFill rotWithShape="1">
          <a:blip r:embed="rId8"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861539206"/>
      </p:ext>
    </p:extLst>
  </p:cSld>
  <p:clrMapOvr>
    <a:masterClrMapping/>
  </p:clrMapOvr>
  <mc:AlternateContent xmlns:mc="http://schemas.openxmlformats.org/markup-compatibility/2006" xmlns:p14="http://schemas.microsoft.com/office/powerpoint/2010/main">
    <mc:Choice Requires="p14">
      <p:transition spd="slow" p14:dur="2000" advTm="124694"/>
    </mc:Choice>
    <mc:Fallback xmlns="">
      <p:transition spd="slow" advTm="12469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4"/>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xmlns="" id="{E6D04C7E-A3FA-F7E8-F333-FE2CA3A3664C}"/>
              </a:ext>
            </a:extLst>
          </p:cNvPr>
          <p:cNvSpPr/>
          <p:nvPr/>
        </p:nvSpPr>
        <p:spPr>
          <a:xfrm>
            <a:off x="8082627" y="130368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Rounded Corners 11">
            <a:extLst>
              <a:ext uri="{FF2B5EF4-FFF2-40B4-BE49-F238E27FC236}">
                <a16:creationId xmlns:a16="http://schemas.microsoft.com/office/drawing/2014/main" xmlns="" id="{F14187D8-0BF0-F985-AE9F-963C3F0CF1A7}"/>
              </a:ext>
            </a:extLst>
          </p:cNvPr>
          <p:cNvSpPr/>
          <p:nvPr/>
        </p:nvSpPr>
        <p:spPr>
          <a:xfrm>
            <a:off x="655775" y="1636034"/>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3" name="Pictur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440788" y="5949244"/>
            <a:ext cx="9902229" cy="204838"/>
          </a:xfrm>
          <a:prstGeom prst="rect">
            <a:avLst/>
          </a:prstGeom>
        </p:spPr>
      </p:pic>
      <p:pic>
        <p:nvPicPr>
          <p:cNvPr id="4" name="Picture 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8036" y="2204822"/>
            <a:ext cx="238650" cy="2709534"/>
          </a:xfrm>
          <a:prstGeom prst="rect">
            <a:avLst/>
          </a:prstGeom>
        </p:spPr>
      </p:pic>
      <p:pic>
        <p:nvPicPr>
          <p:cNvPr id="5" name="Picture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2072675" y="2204822"/>
            <a:ext cx="238650" cy="2709534"/>
          </a:xfrm>
          <a:prstGeom prst="rect">
            <a:avLst/>
          </a:prstGeom>
        </p:spPr>
      </p:pic>
      <p:pic>
        <p:nvPicPr>
          <p:cNvPr id="6" name="Picture 5"/>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08036" y="0"/>
            <a:ext cx="9533101" cy="1610200"/>
          </a:xfrm>
          <a:prstGeom prst="rect">
            <a:avLst/>
          </a:prstGeom>
        </p:spPr>
      </p:pic>
      <p:sp>
        <p:nvSpPr>
          <p:cNvPr id="7" name="TextBox 6"/>
          <p:cNvSpPr txBox="1"/>
          <p:nvPr/>
        </p:nvSpPr>
        <p:spPr>
          <a:xfrm>
            <a:off x="2186549" y="543490"/>
            <a:ext cx="637322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Product and Brand Strategy (Part Two)</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a:off x="181446" y="236724"/>
            <a:ext cx="1665841"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Module 5</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1422026" y="1417336"/>
            <a:ext cx="9533101" cy="4438395"/>
          </a:xfrm>
          <a:prstGeom prst="rect">
            <a:avLst/>
          </a:prstGeom>
          <a:noFill/>
        </p:spPr>
        <p:txBody>
          <a:bodyPr wrap="square" rtlCol="0">
            <a:spAutoFit/>
          </a:bodyPr>
          <a:lstStyle/>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Product planning and Strategy</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Competitive strategy </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competitive environment </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Differentiation and product positioning </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Competing with other products </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Brand strategy and Brand extensions </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Market entry </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Launch and continuing improvement</a:t>
            </a:r>
          </a:p>
        </p:txBody>
      </p:sp>
      <p:pic>
        <p:nvPicPr>
          <p:cNvPr id="10" name="Picture 9">
            <a:extLst>
              <a:ext uri="{FF2B5EF4-FFF2-40B4-BE49-F238E27FC236}">
                <a16:creationId xmlns:a16="http://schemas.microsoft.com/office/drawing/2014/main" xmlns="" id="{07DD5615-268A-4AFA-BFFE-C2694CA21001}"/>
              </a:ext>
            </a:extLst>
          </p:cNvPr>
          <p:cNvPicPr>
            <a:picLocks noChangeAspect="1"/>
          </p:cNvPicPr>
          <p:nvPr/>
        </p:nvPicPr>
        <p:blipFill>
          <a:blip r:embed="rId5"/>
          <a:stretch>
            <a:fillRect/>
          </a:stretch>
        </p:blipFill>
        <p:spPr>
          <a:xfrm rot="5400000">
            <a:off x="10377577" y="542048"/>
            <a:ext cx="880960" cy="2785984"/>
          </a:xfrm>
          <a:prstGeom prst="rect">
            <a:avLst/>
          </a:prstGeom>
        </p:spPr>
      </p:pic>
      <p:sp>
        <p:nvSpPr>
          <p:cNvPr id="11" name="TextBox 10">
            <a:extLst>
              <a:ext uri="{FF2B5EF4-FFF2-40B4-BE49-F238E27FC236}">
                <a16:creationId xmlns:a16="http://schemas.microsoft.com/office/drawing/2014/main" xmlns="" id="{B8BBB25C-665B-4433-92F6-54D6CBA52ACE}"/>
              </a:ext>
            </a:extLst>
          </p:cNvPr>
          <p:cNvSpPr txBox="1"/>
          <p:nvPr/>
        </p:nvSpPr>
        <p:spPr>
          <a:xfrm>
            <a:off x="9806723" y="1636034"/>
            <a:ext cx="1984839"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10</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14" name="Audio 13">
            <a:hlinkClick r:id="" action="ppaction://media"/>
            <a:extLst>
              <a:ext uri="{FF2B5EF4-FFF2-40B4-BE49-F238E27FC236}">
                <a16:creationId xmlns:a16="http://schemas.microsoft.com/office/drawing/2014/main" xmlns="" id="{DDA40913-C16A-85D0-F2DC-A267EEF678DE}"/>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430000" y="6096000"/>
            <a:ext cx="609600" cy="609600"/>
          </a:xfrm>
          <a:prstGeom prst="rect">
            <a:avLst/>
          </a:prstGeom>
        </p:spPr>
      </p:pic>
      <p:pic>
        <p:nvPicPr>
          <p:cNvPr id="13" name="Graphic 21">
            <a:extLst>
              <a:ext uri="{FF2B5EF4-FFF2-40B4-BE49-F238E27FC236}">
                <a16:creationId xmlns:a16="http://schemas.microsoft.com/office/drawing/2014/main" xmlns="" id="{4771975F-BFE6-914C-AC9F-EB27E14E0621}"/>
              </a:ext>
            </a:extLst>
          </p:cNvPr>
          <p:cNvPicPr>
            <a:picLocks noChangeAspect="1"/>
          </p:cNvPicPr>
          <p:nvPr/>
        </p:nvPicPr>
        <p:blipFill rotWithShape="1">
          <a:blip r:embed="rId8"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26845089"/>
      </p:ext>
    </p:extLst>
  </p:cSld>
  <p:clrMapOvr>
    <a:masterClrMapping/>
  </p:clrMapOvr>
  <mc:AlternateContent xmlns:mc="http://schemas.openxmlformats.org/markup-compatibility/2006" xmlns:p14="http://schemas.microsoft.com/office/powerpoint/2010/main">
    <mc:Choice Requires="p14">
      <p:transition spd="slow" p14:dur="2000" advTm="105635"/>
    </mc:Choice>
    <mc:Fallback xmlns="">
      <p:transition spd="slow" advTm="10563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4"/>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767253" y="3732798"/>
            <a:ext cx="6714451" cy="1972334"/>
          </a:xfrm>
          <a:prstGeom prst="rect">
            <a:avLst/>
          </a:prstGeom>
        </p:spPr>
      </p:pic>
      <p:pic>
        <p:nvPicPr>
          <p:cNvPr id="13" name="Picture 1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67401" y="5561526"/>
            <a:ext cx="5882401" cy="1034667"/>
          </a:xfrm>
          <a:prstGeom prst="rect">
            <a:avLst/>
          </a:prstGeom>
        </p:spPr>
      </p:pic>
      <p:sp>
        <p:nvSpPr>
          <p:cNvPr id="14" name="TextBox 13"/>
          <p:cNvSpPr txBox="1"/>
          <p:nvPr/>
        </p:nvSpPr>
        <p:spPr>
          <a:xfrm>
            <a:off x="5093022" y="4566495"/>
            <a:ext cx="6310767"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Teaching Strategy &amp; Methodology</a:t>
            </a:r>
          </a:p>
        </p:txBody>
      </p:sp>
      <p:sp>
        <p:nvSpPr>
          <p:cNvPr id="16" name="TextBox 15"/>
          <p:cNvSpPr txBox="1"/>
          <p:nvPr/>
        </p:nvSpPr>
        <p:spPr>
          <a:xfrm>
            <a:off x="137500" y="5561526"/>
            <a:ext cx="6156688"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ENT 614</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Orientation Lecture</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7" name="Audio 6">
            <a:hlinkClick r:id="" action="ppaction://media"/>
            <a:extLst>
              <a:ext uri="{FF2B5EF4-FFF2-40B4-BE49-F238E27FC236}">
                <a16:creationId xmlns:a16="http://schemas.microsoft.com/office/drawing/2014/main" xmlns="" id="{B87F521E-3EE8-CA9B-30FD-0029778A9E20}"/>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430000" y="6096000"/>
            <a:ext cx="609600" cy="609600"/>
          </a:xfrm>
          <a:prstGeom prst="rect">
            <a:avLst/>
          </a:prstGeom>
        </p:spPr>
      </p:pic>
      <p:pic>
        <p:nvPicPr>
          <p:cNvPr id="5" name="Picture Placeholder 4">
            <a:extLst>
              <a:ext uri="{FF2B5EF4-FFF2-40B4-BE49-F238E27FC236}">
                <a16:creationId xmlns:a16="http://schemas.microsoft.com/office/drawing/2014/main" xmlns="" id="{4AEE207F-E7CF-0C8C-C6BE-851E4B13F6BE}"/>
              </a:ext>
            </a:extLst>
          </p:cNvPr>
          <p:cNvPicPr>
            <a:picLocks noGrp="1" noChangeAspect="1"/>
          </p:cNvPicPr>
          <p:nvPr>
            <p:ph type="pic" sz="quarter" idx="10"/>
          </p:nvPr>
        </p:nvPicPr>
        <p:blipFill>
          <a:blip r:embed="rId7" cstate="email">
            <a:extLst>
              <a:ext uri="{28A0092B-C50C-407E-A947-70E740481C1C}">
                <a14:useLocalDpi xmlns:a14="http://schemas.microsoft.com/office/drawing/2010/main"/>
              </a:ext>
            </a:extLst>
          </a:blip>
          <a:srcRect/>
          <a:stretch>
            <a:fillRect/>
          </a:stretch>
        </p:blipFill>
        <p:spPr>
          <a:xfrm>
            <a:off x="0" y="0"/>
            <a:ext cx="9740900" cy="5962650"/>
          </a:xfrm>
        </p:spPr>
      </p:pic>
      <p:pic>
        <p:nvPicPr>
          <p:cNvPr id="2" name="Graphic 21">
            <a:extLst>
              <a:ext uri="{FF2B5EF4-FFF2-40B4-BE49-F238E27FC236}">
                <a16:creationId xmlns:a16="http://schemas.microsoft.com/office/drawing/2014/main" xmlns="" id="{9FC104C2-20F3-B976-B22B-961129E9C045}"/>
              </a:ext>
            </a:extLst>
          </p:cNvPr>
          <p:cNvPicPr>
            <a:picLocks noChangeAspect="1"/>
          </p:cNvPicPr>
          <p:nvPr/>
        </p:nvPicPr>
        <p:blipFill rotWithShape="1">
          <a:blip r:embed="rId8"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35718049"/>
      </p:ext>
    </p:extLst>
  </p:cSld>
  <p:clrMapOvr>
    <a:masterClrMapping/>
  </p:clrMapOvr>
  <mc:AlternateContent xmlns:mc="http://schemas.openxmlformats.org/markup-compatibility/2006" xmlns:p14="http://schemas.microsoft.com/office/powerpoint/2010/main">
    <mc:Choice Requires="p14">
      <p:transition spd="slow" p14:dur="2000" advTm="35606"/>
    </mc:Choice>
    <mc:Fallback xmlns="">
      <p:transition spd="slow" advTm="356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440788" y="5949244"/>
            <a:ext cx="9902229" cy="204838"/>
          </a:xfrm>
          <a:prstGeom prst="rect">
            <a:avLst/>
          </a:prstGeom>
        </p:spPr>
      </p:pic>
      <p:pic>
        <p:nvPicPr>
          <p:cNvPr id="4" name="Picture 3"/>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08036" y="2204822"/>
            <a:ext cx="238650" cy="2709534"/>
          </a:xfrm>
          <a:prstGeom prst="rect">
            <a:avLst/>
          </a:prstGeom>
        </p:spPr>
      </p:pic>
      <p:sp>
        <p:nvSpPr>
          <p:cNvPr id="7" name="TextBox 6"/>
          <p:cNvSpPr txBox="1"/>
          <p:nvPr/>
        </p:nvSpPr>
        <p:spPr>
          <a:xfrm>
            <a:off x="2317862" y="543490"/>
            <a:ext cx="424507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Online Recorded lectures</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a:off x="300868" y="236724"/>
            <a:ext cx="1587294"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Flipped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Learning</a:t>
            </a:r>
          </a:p>
        </p:txBody>
      </p:sp>
      <p:pic>
        <p:nvPicPr>
          <p:cNvPr id="9" name="Picture 8"/>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9833969" y="-27434"/>
            <a:ext cx="2483250" cy="6912868"/>
          </a:xfrm>
          <a:prstGeom prst="rect">
            <a:avLst/>
          </a:prstGeom>
        </p:spPr>
      </p:pic>
      <p:pic>
        <p:nvPicPr>
          <p:cNvPr id="10" name="Picture 9"/>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8708266" y="554566"/>
            <a:ext cx="3179850" cy="5748868"/>
          </a:xfrm>
          <a:prstGeom prst="rect">
            <a:avLst/>
          </a:prstGeom>
        </p:spPr>
      </p:pic>
      <p:sp>
        <p:nvSpPr>
          <p:cNvPr id="15" name="TextBox 14">
            <a:extLst>
              <a:ext uri="{FF2B5EF4-FFF2-40B4-BE49-F238E27FC236}">
                <a16:creationId xmlns:a16="http://schemas.microsoft.com/office/drawing/2014/main" xmlns="" id="{02E5D2E3-211D-44CB-83CB-17B1598AD224}"/>
              </a:ext>
            </a:extLst>
          </p:cNvPr>
          <p:cNvSpPr txBox="1"/>
          <p:nvPr/>
        </p:nvSpPr>
        <p:spPr>
          <a:xfrm>
            <a:off x="523664" y="1719532"/>
            <a:ext cx="7844481" cy="2031325"/>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0" cap="none" spc="200" normalizeH="0" baseline="0" noProof="0" dirty="0">
                <a:ln>
                  <a:noFill/>
                </a:ln>
                <a:solidFill>
                  <a:srgbClr val="002060"/>
                </a:solidFill>
                <a:effectLst/>
                <a:uLnTx/>
                <a:uFillTx/>
                <a:latin typeface="Calibri"/>
                <a:ea typeface="Calibri" panose="020F0502020204030204" pitchFamily="34" charset="0"/>
                <a:cs typeface="Calibri" panose="020F0502020204030204" pitchFamily="34" charset="0"/>
              </a:rPr>
              <a:t>Students can view from home to substitute lecturing in the classroom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0" cap="none" spc="200" normalizeH="0" baseline="0" noProof="0" dirty="0">
                <a:ln>
                  <a:noFill/>
                </a:ln>
                <a:solidFill>
                  <a:srgbClr val="FF0000"/>
                </a:solidFill>
                <a:effectLst/>
                <a:uLnTx/>
                <a:uFillTx/>
                <a:latin typeface="Calibri"/>
                <a:ea typeface="Calibri" panose="020F0502020204030204" pitchFamily="34" charset="0"/>
                <a:cs typeface="Calibri" panose="020F0502020204030204" pitchFamily="34" charset="0"/>
              </a:rPr>
              <a:t>FLIP</a:t>
            </a:r>
            <a:r>
              <a:rPr kumimoji="0" lang="en-US" sz="1800" b="1" i="0" u="none" strike="noStrike" kern="0" cap="none" spc="200" normalizeH="0" baseline="0" noProof="0" dirty="0">
                <a:ln>
                  <a:noFill/>
                </a:ln>
                <a:solidFill>
                  <a:srgbClr val="002060"/>
                </a:solidFill>
                <a:effectLst/>
                <a:uLnTx/>
                <a:uFillTx/>
                <a:latin typeface="Calibri"/>
                <a:ea typeface="Calibri" panose="020F0502020204030204" pitchFamily="34" charset="0"/>
                <a:cs typeface="Calibri" panose="020F0502020204030204" pitchFamily="34" charset="0"/>
              </a:rPr>
              <a:t> represent the four pillars included in this type of learning: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0" cap="none" spc="200" normalizeH="0" baseline="0" noProof="0" dirty="0">
                <a:ln>
                  <a:noFill/>
                </a:ln>
                <a:solidFill>
                  <a:srgbClr val="002060"/>
                </a:solidFill>
                <a:effectLst/>
                <a:uLnTx/>
                <a:uFillTx/>
                <a:latin typeface="Calibri"/>
                <a:ea typeface="Calibri" panose="020F0502020204030204" pitchFamily="34" charset="0"/>
                <a:cs typeface="Calibri" panose="020F0502020204030204" pitchFamily="34" charset="0"/>
              </a:rPr>
              <a:t>Flexible environment, Learning culture shift, Intentional content, and Professional educator.</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1" i="0" u="none" strike="noStrike" kern="0" cap="none" spc="200" normalizeH="0" baseline="0" noProof="0" dirty="0">
              <a:ln>
                <a:noFill/>
              </a:ln>
              <a:solidFill>
                <a:srgbClr val="002060"/>
              </a:solidFill>
              <a:effectLst/>
              <a:uLnTx/>
              <a:uFillTx/>
              <a:latin typeface="Calibri"/>
              <a:ea typeface="Calibri" panose="020F0502020204030204" pitchFamily="34" charset="0"/>
              <a:cs typeface="Calibri" panose="020F0502020204030204" pitchFamily="34" charset="0"/>
            </a:endParaRPr>
          </a:p>
        </p:txBody>
      </p:sp>
      <p:graphicFrame>
        <p:nvGraphicFramePr>
          <p:cNvPr id="11" name="Diagram 10">
            <a:extLst>
              <a:ext uri="{FF2B5EF4-FFF2-40B4-BE49-F238E27FC236}">
                <a16:creationId xmlns:a16="http://schemas.microsoft.com/office/drawing/2014/main" xmlns="" id="{D3A7E5CA-4322-42BC-A3BF-60CEF2C53671}"/>
              </a:ext>
            </a:extLst>
          </p:cNvPr>
          <p:cNvGraphicFramePr/>
          <p:nvPr/>
        </p:nvGraphicFramePr>
        <p:xfrm>
          <a:off x="1196001" y="3265096"/>
          <a:ext cx="6455102" cy="2888985"/>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pic>
        <p:nvPicPr>
          <p:cNvPr id="20" name="Audio 19">
            <a:hlinkClick r:id="" action="ppaction://media"/>
            <a:extLst>
              <a:ext uri="{FF2B5EF4-FFF2-40B4-BE49-F238E27FC236}">
                <a16:creationId xmlns:a16="http://schemas.microsoft.com/office/drawing/2014/main" xmlns="" id="{8836DBB4-AA3D-2335-EF9F-727D20BDA72B}"/>
              </a:ext>
            </a:extLst>
          </p:cNvPr>
          <p:cNvPicPr>
            <a:picLocks noChangeAspect="1"/>
          </p:cNvPicPr>
          <p:nvPr>
            <a:audioFile r:link="rId2"/>
            <p:extLst>
              <p:ext uri="{DAA4B4D4-6D71-4841-9C94-3DE7FCFB9230}">
                <p14:media xmlns:p14="http://schemas.microsoft.com/office/powerpoint/2010/main" r:embed="rId1"/>
              </p:ext>
            </p:extLst>
          </p:nvPr>
        </p:nvPicPr>
        <p:blipFill>
          <a:blip r:embed="rId14"/>
          <a:srcRect l="-200000" t="-90625" r="-200000" b="-90625"/>
          <a:stretch>
            <a:fillRect/>
          </a:stretch>
        </p:blipFill>
        <p:spPr>
          <a:xfrm>
            <a:off x="9144000" y="5143500"/>
            <a:ext cx="3048000" cy="1714500"/>
          </a:xfrm>
          <a:prstGeom prst="rect">
            <a:avLst/>
          </a:prstGeom>
        </p:spPr>
      </p:pic>
      <p:pic>
        <p:nvPicPr>
          <p:cNvPr id="2" name="Picture Placeholder 4">
            <a:extLst>
              <a:ext uri="{FF2B5EF4-FFF2-40B4-BE49-F238E27FC236}">
                <a16:creationId xmlns:a16="http://schemas.microsoft.com/office/drawing/2014/main" xmlns="" id="{EF405615-CCA7-9C9A-DBF5-A0E3BD4F8035}"/>
              </a:ext>
            </a:extLst>
          </p:cNvPr>
          <p:cNvPicPr>
            <a:picLocks noChangeAspect="1"/>
          </p:cNvPicPr>
          <p:nvPr/>
        </p:nvPicPr>
        <p:blipFill>
          <a:blip r:embed="rId15" cstate="email">
            <a:extLst>
              <a:ext uri="{28A0092B-C50C-407E-A947-70E740481C1C}">
                <a14:useLocalDpi xmlns:a14="http://schemas.microsoft.com/office/drawing/2010/main"/>
              </a:ext>
            </a:extLst>
          </a:blip>
          <a:srcRect/>
          <a:stretch>
            <a:fillRect/>
          </a:stretch>
        </p:blipFill>
        <p:spPr>
          <a:xfrm rot="5400000">
            <a:off x="7483192" y="1817524"/>
            <a:ext cx="4962146" cy="2495550"/>
          </a:xfrm>
          <a:prstGeom prst="rect">
            <a:avLst/>
          </a:prstGeom>
        </p:spPr>
      </p:pic>
      <p:pic>
        <p:nvPicPr>
          <p:cNvPr id="5" name="Graphic 21">
            <a:extLst>
              <a:ext uri="{FF2B5EF4-FFF2-40B4-BE49-F238E27FC236}">
                <a16:creationId xmlns:a16="http://schemas.microsoft.com/office/drawing/2014/main" xmlns="" id="{B505CFDD-1915-CDBF-D17B-77511008144E}"/>
              </a:ext>
            </a:extLst>
          </p:cNvPr>
          <p:cNvPicPr>
            <a:picLocks noChangeAspect="1"/>
          </p:cNvPicPr>
          <p:nvPr/>
        </p:nvPicPr>
        <p:blipFill rotWithShape="1">
          <a:blip r:embed="rId16"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226922" y="5462578"/>
            <a:ext cx="2305141" cy="1076343"/>
          </a:xfrm>
          <a:prstGeom prst="rect">
            <a:avLst/>
          </a:prstGeom>
        </p:spPr>
      </p:pic>
    </p:spTree>
    <p:extLst>
      <p:ext uri="{BB962C8B-B14F-4D97-AF65-F5344CB8AC3E}">
        <p14:creationId xmlns:p14="http://schemas.microsoft.com/office/powerpoint/2010/main" val="4086893064"/>
      </p:ext>
    </p:extLst>
  </p:cSld>
  <p:clrMapOvr>
    <a:masterClrMapping/>
  </p:clrMapOvr>
  <mc:AlternateContent xmlns:mc="http://schemas.openxmlformats.org/markup-compatibility/2006" xmlns:p14="http://schemas.microsoft.com/office/powerpoint/2010/main">
    <mc:Choice Requires="p14">
      <p:transition spd="slow" p14:dur="2000" advTm="146660"/>
    </mc:Choice>
    <mc:Fallback xmlns="">
      <p:transition spd="slow" advTm="1466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0"/>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4" name="Picture 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8036" y="2204822"/>
            <a:ext cx="238650" cy="2709534"/>
          </a:xfrm>
          <a:prstGeom prst="rect">
            <a:avLst/>
          </a:prstGeom>
        </p:spPr>
      </p:pic>
      <p:sp>
        <p:nvSpPr>
          <p:cNvPr id="7" name="TextBox 6"/>
          <p:cNvSpPr txBox="1"/>
          <p:nvPr/>
        </p:nvSpPr>
        <p:spPr>
          <a:xfrm>
            <a:off x="2317862" y="543490"/>
            <a:ext cx="324319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Online Discussions</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a:off x="300868" y="236724"/>
            <a:ext cx="119295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Plus +</a:t>
            </a:r>
          </a:p>
        </p:txBody>
      </p:sp>
      <p:pic>
        <p:nvPicPr>
          <p:cNvPr id="9" name="Picture 8"/>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9833969" y="-27434"/>
            <a:ext cx="2483250" cy="6912868"/>
          </a:xfrm>
          <a:prstGeom prst="rect">
            <a:avLst/>
          </a:prstGeom>
        </p:spPr>
      </p:pic>
      <p:pic>
        <p:nvPicPr>
          <p:cNvPr id="10" name="Picture 9"/>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8708266" y="554566"/>
            <a:ext cx="3179850" cy="5748868"/>
          </a:xfrm>
          <a:prstGeom prst="rect">
            <a:avLst/>
          </a:prstGeom>
        </p:spPr>
      </p:pic>
      <p:sp>
        <p:nvSpPr>
          <p:cNvPr id="15" name="TextBox 14">
            <a:extLst>
              <a:ext uri="{FF2B5EF4-FFF2-40B4-BE49-F238E27FC236}">
                <a16:creationId xmlns:a16="http://schemas.microsoft.com/office/drawing/2014/main" xmlns="" id="{02E5D2E3-211D-44CB-83CB-17B1598AD224}"/>
              </a:ext>
            </a:extLst>
          </p:cNvPr>
          <p:cNvSpPr txBox="1"/>
          <p:nvPr/>
        </p:nvSpPr>
        <p:spPr>
          <a:xfrm>
            <a:off x="523664" y="1719532"/>
            <a:ext cx="7844481" cy="1754326"/>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0" cap="none" spc="200" normalizeH="0" baseline="0" noProof="0" dirty="0">
                <a:ln>
                  <a:noFill/>
                </a:ln>
                <a:solidFill>
                  <a:srgbClr val="002060"/>
                </a:solidFill>
                <a:effectLst/>
                <a:uLnTx/>
                <a:uFillTx/>
                <a:latin typeface="Calibri"/>
                <a:ea typeface="Calibri" panose="020F0502020204030204" pitchFamily="34" charset="0"/>
                <a:cs typeface="Calibri" panose="020F0502020204030204" pitchFamily="34" charset="0"/>
              </a:rPr>
              <a:t>Allows for more time in class to be devoted to </a:t>
            </a:r>
            <a:r>
              <a:rPr kumimoji="0" lang="en-US" sz="1800" b="1" i="0" u="none" strike="noStrike" kern="0" cap="none" spc="200" normalizeH="0" baseline="0" noProof="0" dirty="0">
                <a:ln>
                  <a:noFill/>
                </a:ln>
                <a:solidFill>
                  <a:srgbClr val="FF0000"/>
                </a:solidFill>
                <a:effectLst/>
                <a:uLnTx/>
                <a:uFillTx/>
                <a:latin typeface="Calibri"/>
                <a:ea typeface="Calibri" panose="020F0502020204030204" pitchFamily="34" charset="0"/>
                <a:cs typeface="Calibri" panose="020F0502020204030204" pitchFamily="34" charset="0"/>
              </a:rPr>
              <a:t>active learning</a:t>
            </a:r>
            <a:r>
              <a:rPr kumimoji="0" lang="en-US" sz="1800" b="1" i="0" u="none" strike="noStrike" kern="0" cap="none" spc="200" normalizeH="0" baseline="0" noProof="0" dirty="0">
                <a:ln>
                  <a:noFill/>
                </a:ln>
                <a:solidFill>
                  <a:srgbClr val="002060"/>
                </a:solidFill>
                <a:effectLst/>
                <a:uLnTx/>
                <a:uFillTx/>
                <a:latin typeface="Calibri"/>
                <a:ea typeface="Calibri" panose="020F0502020204030204" pitchFamily="34" charset="0"/>
                <a:cs typeface="Calibri" panose="020F0502020204030204" pitchFamily="34" charset="0"/>
              </a:rPr>
              <a:t> rather than instruction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0" cap="none" spc="200" normalizeH="0" baseline="0" noProof="0" dirty="0">
              <a:ln>
                <a:noFill/>
              </a:ln>
              <a:solidFill>
                <a:srgbClr val="0A1F61"/>
              </a:solidFill>
              <a:effectLst/>
              <a:uLnTx/>
              <a:uFillTx/>
              <a:latin typeface="Calibri"/>
              <a:ea typeface="Calibri" panose="020F0502020204030204" pitchFamily="34" charset="0"/>
              <a:cs typeface="Calibri" panose="020F050202020403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0" cap="none" spc="200" normalizeH="0" baseline="0" noProof="0" dirty="0">
                <a:ln>
                  <a:noFill/>
                </a:ln>
                <a:solidFill>
                  <a:srgbClr val="0A1F61"/>
                </a:solidFill>
                <a:effectLst/>
                <a:uLnTx/>
                <a:uFillTx/>
                <a:latin typeface="Calibri"/>
                <a:ea typeface="Calibri" panose="020F0502020204030204" pitchFamily="34" charset="0"/>
                <a:cs typeface="Calibri" panose="020F0502020204030204" pitchFamily="34" charset="0"/>
              </a:rPr>
              <a:t>Different strategies and methodologies will be applied through the online discussions.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1" i="0" u="none" strike="noStrike" kern="0" cap="none" spc="200" normalizeH="0" baseline="0" noProof="0" dirty="0">
              <a:ln>
                <a:noFill/>
              </a:ln>
              <a:solidFill>
                <a:srgbClr val="002060"/>
              </a:solidFill>
              <a:effectLst/>
              <a:uLnTx/>
              <a:uFillTx/>
              <a:latin typeface="Calibri"/>
              <a:ea typeface="Calibri" panose="020F0502020204030204" pitchFamily="34" charset="0"/>
              <a:cs typeface="Calibri" panose="020F0502020204030204" pitchFamily="34" charset="0"/>
            </a:endParaRPr>
          </a:p>
        </p:txBody>
      </p:sp>
      <p:graphicFrame>
        <p:nvGraphicFramePr>
          <p:cNvPr id="12" name="Diagram 11">
            <a:extLst>
              <a:ext uri="{FF2B5EF4-FFF2-40B4-BE49-F238E27FC236}">
                <a16:creationId xmlns:a16="http://schemas.microsoft.com/office/drawing/2014/main" xmlns="" id="{13B594F1-122B-4C79-827A-F08E8EB891AD}"/>
              </a:ext>
            </a:extLst>
          </p:cNvPr>
          <p:cNvGraphicFramePr/>
          <p:nvPr/>
        </p:nvGraphicFramePr>
        <p:xfrm>
          <a:off x="417412" y="3045021"/>
          <a:ext cx="9825715" cy="2746949"/>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pic>
        <p:nvPicPr>
          <p:cNvPr id="22" name="Audio 21">
            <a:hlinkClick r:id="" action="ppaction://media"/>
            <a:extLst>
              <a:ext uri="{FF2B5EF4-FFF2-40B4-BE49-F238E27FC236}">
                <a16:creationId xmlns:a16="http://schemas.microsoft.com/office/drawing/2014/main" xmlns="" id="{0C418CC1-2A7B-C5CD-20B4-62299D4B7884}"/>
              </a:ext>
            </a:extLst>
          </p:cNvPr>
          <p:cNvPicPr>
            <a:picLocks noChangeAspect="1"/>
          </p:cNvPicPr>
          <p:nvPr>
            <a:audioFile r:link="rId2"/>
            <p:extLst>
              <p:ext uri="{DAA4B4D4-6D71-4841-9C94-3DE7FCFB9230}">
                <p14:media xmlns:p14="http://schemas.microsoft.com/office/powerpoint/2010/main" r:embed="rId1"/>
              </p:ext>
            </p:extLst>
          </p:nvPr>
        </p:nvPicPr>
        <p:blipFill>
          <a:blip r:embed="rId13"/>
          <a:srcRect l="-200000" t="-90625" r="-200000" b="-90625"/>
          <a:stretch>
            <a:fillRect/>
          </a:stretch>
        </p:blipFill>
        <p:spPr>
          <a:xfrm>
            <a:off x="9144000" y="5143500"/>
            <a:ext cx="3048000" cy="1714500"/>
          </a:xfrm>
          <a:prstGeom prst="rect">
            <a:avLst/>
          </a:prstGeom>
        </p:spPr>
      </p:pic>
      <p:pic>
        <p:nvPicPr>
          <p:cNvPr id="2" name="Picture Placeholder 4">
            <a:extLst>
              <a:ext uri="{FF2B5EF4-FFF2-40B4-BE49-F238E27FC236}">
                <a16:creationId xmlns:a16="http://schemas.microsoft.com/office/drawing/2014/main" xmlns="" id="{6CCFF136-98D3-F85A-F7AD-EEC665A756C0}"/>
              </a:ext>
            </a:extLst>
          </p:cNvPr>
          <p:cNvPicPr>
            <a:picLocks noChangeAspect="1"/>
          </p:cNvPicPr>
          <p:nvPr/>
        </p:nvPicPr>
        <p:blipFill>
          <a:blip r:embed="rId14" cstate="email">
            <a:extLst>
              <a:ext uri="{28A0092B-C50C-407E-A947-70E740481C1C}">
                <a14:useLocalDpi xmlns:a14="http://schemas.microsoft.com/office/drawing/2010/main"/>
              </a:ext>
            </a:extLst>
          </a:blip>
          <a:srcRect/>
          <a:stretch>
            <a:fillRect/>
          </a:stretch>
        </p:blipFill>
        <p:spPr>
          <a:xfrm rot="5400000">
            <a:off x="8103868" y="130463"/>
            <a:ext cx="4400426" cy="3168073"/>
          </a:xfrm>
          <a:prstGeom prst="rect">
            <a:avLst/>
          </a:prstGeom>
        </p:spPr>
      </p:pic>
      <p:pic>
        <p:nvPicPr>
          <p:cNvPr id="3" name="Graphic 21">
            <a:extLst>
              <a:ext uri="{FF2B5EF4-FFF2-40B4-BE49-F238E27FC236}">
                <a16:creationId xmlns:a16="http://schemas.microsoft.com/office/drawing/2014/main" xmlns="" id="{7C8EE471-0527-E497-82B7-183A293C157A}"/>
              </a:ext>
            </a:extLst>
          </p:cNvPr>
          <p:cNvPicPr>
            <a:picLocks noChangeAspect="1"/>
          </p:cNvPicPr>
          <p:nvPr/>
        </p:nvPicPr>
        <p:blipFill rotWithShape="1">
          <a:blip r:embed="rId15"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341252" y="5462578"/>
            <a:ext cx="2305141" cy="1076343"/>
          </a:xfrm>
          <a:prstGeom prst="rect">
            <a:avLst/>
          </a:prstGeom>
        </p:spPr>
      </p:pic>
    </p:spTree>
    <p:extLst>
      <p:ext uri="{BB962C8B-B14F-4D97-AF65-F5344CB8AC3E}">
        <p14:creationId xmlns:p14="http://schemas.microsoft.com/office/powerpoint/2010/main" val="13929062"/>
      </p:ext>
    </p:extLst>
  </p:cSld>
  <p:clrMapOvr>
    <a:masterClrMapping/>
  </p:clrMapOvr>
  <mc:AlternateContent xmlns:mc="http://schemas.openxmlformats.org/markup-compatibility/2006" xmlns:p14="http://schemas.microsoft.com/office/powerpoint/2010/main">
    <mc:Choice Requires="p14">
      <p:transition spd="slow" p14:dur="2000" advTm="74846"/>
    </mc:Choice>
    <mc:Fallback xmlns="">
      <p:transition spd="slow" advTm="7484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2"/>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325149" y="3851218"/>
            <a:ext cx="6714451" cy="1972334"/>
          </a:xfrm>
          <a:prstGeom prst="rect">
            <a:avLst/>
          </a:prstGeom>
        </p:spPr>
      </p:pic>
      <p:pic>
        <p:nvPicPr>
          <p:cNvPr id="13" name="Picture 1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5465663"/>
            <a:ext cx="5882401" cy="1034667"/>
          </a:xfrm>
          <a:prstGeom prst="rect">
            <a:avLst/>
          </a:prstGeom>
        </p:spPr>
      </p:pic>
      <p:sp>
        <p:nvSpPr>
          <p:cNvPr id="14" name="TextBox 13"/>
          <p:cNvSpPr txBox="1"/>
          <p:nvPr/>
        </p:nvSpPr>
        <p:spPr>
          <a:xfrm>
            <a:off x="5911726" y="4481033"/>
            <a:ext cx="4876656"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Assessment Methodology</a:t>
            </a:r>
          </a:p>
        </p:txBody>
      </p:sp>
      <p:sp>
        <p:nvSpPr>
          <p:cNvPr id="16" name="TextBox 15"/>
          <p:cNvSpPr txBox="1"/>
          <p:nvPr/>
        </p:nvSpPr>
        <p:spPr>
          <a:xfrm>
            <a:off x="444874" y="5465663"/>
            <a:ext cx="6156688"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ENT 614</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Orientation Lecture</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7" name="Audio 6">
            <a:hlinkClick r:id="" action="ppaction://media"/>
            <a:extLst>
              <a:ext uri="{FF2B5EF4-FFF2-40B4-BE49-F238E27FC236}">
                <a16:creationId xmlns:a16="http://schemas.microsoft.com/office/drawing/2014/main" xmlns="" id="{A80D64CD-12A1-9C1B-0B94-81262D278570}"/>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430000" y="6096000"/>
            <a:ext cx="609600" cy="609600"/>
          </a:xfrm>
          <a:prstGeom prst="rect">
            <a:avLst/>
          </a:prstGeom>
        </p:spPr>
      </p:pic>
      <p:pic>
        <p:nvPicPr>
          <p:cNvPr id="5" name="Picture Placeholder 4">
            <a:extLst>
              <a:ext uri="{FF2B5EF4-FFF2-40B4-BE49-F238E27FC236}">
                <a16:creationId xmlns:a16="http://schemas.microsoft.com/office/drawing/2014/main" xmlns="" id="{A2E7CEA2-2E77-85A6-D2CE-B1B84917A1A9}"/>
              </a:ext>
            </a:extLst>
          </p:cNvPr>
          <p:cNvPicPr>
            <a:picLocks noGrp="1" noChangeAspect="1"/>
          </p:cNvPicPr>
          <p:nvPr>
            <p:ph type="pic" sz="quarter" idx="10"/>
          </p:nvPr>
        </p:nvPicPr>
        <p:blipFill>
          <a:blip r:embed="rId7" cstate="email">
            <a:extLst>
              <a:ext uri="{28A0092B-C50C-407E-A947-70E740481C1C}">
                <a14:useLocalDpi xmlns:a14="http://schemas.microsoft.com/office/drawing/2010/main"/>
              </a:ext>
            </a:extLst>
          </a:blip>
          <a:srcRect/>
          <a:stretch>
            <a:fillRect/>
          </a:stretch>
        </p:blipFill>
        <p:spPr>
          <a:xfrm>
            <a:off x="0" y="0"/>
            <a:ext cx="9740900" cy="5962650"/>
          </a:xfrm>
        </p:spPr>
      </p:pic>
      <p:pic>
        <p:nvPicPr>
          <p:cNvPr id="2" name="Graphic 21">
            <a:extLst>
              <a:ext uri="{FF2B5EF4-FFF2-40B4-BE49-F238E27FC236}">
                <a16:creationId xmlns:a16="http://schemas.microsoft.com/office/drawing/2014/main" xmlns="" id="{88B86C9E-DA4D-2FA9-204A-432D2ED68CCF}"/>
              </a:ext>
            </a:extLst>
          </p:cNvPr>
          <p:cNvPicPr>
            <a:picLocks noChangeAspect="1"/>
          </p:cNvPicPr>
          <p:nvPr/>
        </p:nvPicPr>
        <p:blipFill rotWithShape="1">
          <a:blip r:embed="rId8"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33331053"/>
      </p:ext>
    </p:extLst>
  </p:cSld>
  <p:clrMapOvr>
    <a:masterClrMapping/>
  </p:clrMapOvr>
  <mc:AlternateContent xmlns:mc="http://schemas.openxmlformats.org/markup-compatibility/2006" xmlns:p14="http://schemas.microsoft.com/office/powerpoint/2010/main">
    <mc:Choice Requires="p14">
      <p:transition spd="slow" p14:dur="2000" advTm="21720"/>
    </mc:Choice>
    <mc:Fallback xmlns="">
      <p:transition spd="slow" advTm="217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8036" y="2204822"/>
            <a:ext cx="238650" cy="2709534"/>
          </a:xfrm>
          <a:prstGeom prst="rect">
            <a:avLst/>
          </a:prstGeom>
        </p:spPr>
      </p:pic>
      <p:pic>
        <p:nvPicPr>
          <p:cNvPr id="5" name="Pictur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2072675" y="2204822"/>
            <a:ext cx="238650" cy="2709534"/>
          </a:xfrm>
          <a:prstGeom prst="rect">
            <a:avLst/>
          </a:prstGeom>
        </p:spPr>
      </p:pic>
      <p:pic>
        <p:nvPicPr>
          <p:cNvPr id="6" name="Picture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8036" y="0"/>
            <a:ext cx="9533101" cy="1610200"/>
          </a:xfrm>
          <a:prstGeom prst="rect">
            <a:avLst/>
          </a:prstGeom>
        </p:spPr>
      </p:pic>
      <p:sp>
        <p:nvSpPr>
          <p:cNvPr id="7" name="TextBox 6"/>
          <p:cNvSpPr txBox="1"/>
          <p:nvPr/>
        </p:nvSpPr>
        <p:spPr>
          <a:xfrm>
            <a:off x="2186549" y="543490"/>
            <a:ext cx="382027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Assessment Structure</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graphicFrame>
        <p:nvGraphicFramePr>
          <p:cNvPr id="12" name="Diagram 11">
            <a:extLst>
              <a:ext uri="{FF2B5EF4-FFF2-40B4-BE49-F238E27FC236}">
                <a16:creationId xmlns:a16="http://schemas.microsoft.com/office/drawing/2014/main" xmlns="" id="{8F5B1F45-39E8-4F19-9238-71B4C86D0560}"/>
              </a:ext>
            </a:extLst>
          </p:cNvPr>
          <p:cNvGraphicFramePr/>
          <p:nvPr/>
        </p:nvGraphicFramePr>
        <p:xfrm>
          <a:off x="2032000" y="664249"/>
          <a:ext cx="8128000" cy="5418667"/>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pic>
        <p:nvPicPr>
          <p:cNvPr id="9" name="Audio 8">
            <a:hlinkClick r:id="" action="ppaction://media"/>
            <a:extLst>
              <a:ext uri="{FF2B5EF4-FFF2-40B4-BE49-F238E27FC236}">
                <a16:creationId xmlns:a16="http://schemas.microsoft.com/office/drawing/2014/main" xmlns="" id="{B11FA75B-7F78-4E8D-E46C-D4E058351680}"/>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1430000" y="6096000"/>
            <a:ext cx="609600" cy="609600"/>
          </a:xfrm>
          <a:prstGeom prst="rect">
            <a:avLst/>
          </a:prstGeom>
        </p:spPr>
      </p:pic>
      <p:pic>
        <p:nvPicPr>
          <p:cNvPr id="2" name="Graphic 21">
            <a:extLst>
              <a:ext uri="{FF2B5EF4-FFF2-40B4-BE49-F238E27FC236}">
                <a16:creationId xmlns:a16="http://schemas.microsoft.com/office/drawing/2014/main" xmlns="" id="{1FDA1C15-00A1-E8F0-91D2-4C5A2540331B}"/>
              </a:ext>
            </a:extLst>
          </p:cNvPr>
          <p:cNvPicPr>
            <a:picLocks noChangeAspect="1"/>
          </p:cNvPicPr>
          <p:nvPr/>
        </p:nvPicPr>
        <p:blipFill rotWithShape="1">
          <a:blip r:embed="rId1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48811639"/>
      </p:ext>
    </p:extLst>
  </p:cSld>
  <p:clrMapOvr>
    <a:masterClrMapping/>
  </p:clrMapOvr>
  <mc:AlternateContent xmlns:mc="http://schemas.openxmlformats.org/markup-compatibility/2006" xmlns:p14="http://schemas.microsoft.com/office/powerpoint/2010/main">
    <mc:Choice Requires="p14">
      <p:transition spd="slow" p14:dur="2000" advTm="86202"/>
    </mc:Choice>
    <mc:Fallback xmlns="">
      <p:transition spd="slow" advTm="8620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extLst mod="1">
    <p:ext uri="{3A86A75C-4F4B-4683-9AE1-C65F6400EC91}">
      <p14:laserTraceLst xmlns:p14="http://schemas.microsoft.com/office/powerpoint/2010/main">
        <p14:tracePtLst>
          <p14:tracePt t="46895" x="4286250" y="6215063"/>
          <p14:tracePt t="47034" x="3455988" y="5581650"/>
          <p14:tracePt t="47044" x="4568825" y="4729163"/>
          <p14:tracePt t="47054" x="5586413" y="4019550"/>
          <p14:tracePt t="47064" x="6723063" y="3452813"/>
          <p14:tracePt t="47074" x="7812088" y="3097213"/>
          <p14:tracePt t="47084" x="8593138" y="2838450"/>
          <p14:tracePt t="47094" x="9209088" y="2767013"/>
          <p14:tracePt t="47104" x="9658350" y="2767013"/>
          <p14:tracePt t="47114" x="10202863" y="2860675"/>
          <p14:tracePt t="47124" x="10558463" y="2955925"/>
          <p14:tracePt t="47134" x="10771188" y="3074988"/>
          <p14:tracePt t="47144" x="10961688" y="3192463"/>
          <p14:tracePt t="47154" x="11102975" y="3311525"/>
          <p14:tracePt t="47164" x="11198225" y="3429000"/>
          <p14:tracePt t="47174" x="11244263" y="3476625"/>
          <p14:tracePt t="47184" x="11363325" y="3570288"/>
          <p14:tracePt t="47195" x="11410950" y="3617913"/>
          <p14:tracePt t="47204" x="11482388" y="3713163"/>
          <p14:tracePt t="47214" x="11506200" y="3736975"/>
          <p14:tracePt t="47224" x="11528425" y="3736975"/>
          <p14:tracePt t="47234" x="11576050" y="3783013"/>
          <p14:tracePt t="47244" x="11599863" y="3783013"/>
          <p14:tracePt t="47264" x="11623675" y="3783013"/>
          <p14:tracePt t="47274" x="11623675" y="3806825"/>
          <p14:tracePt t="47294" x="11647488" y="3806825"/>
          <p14:tracePt t="47314" x="11671300" y="3806825"/>
          <p14:tracePt t="47426" x="11576050" y="3806825"/>
          <p14:tracePt t="47436" x="11482388" y="3806825"/>
          <p14:tracePt t="47447" x="11315700" y="3806825"/>
          <p14:tracePt t="47456" x="11198225" y="3806825"/>
          <p14:tracePt t="47467" x="11079163" y="3806825"/>
          <p14:tracePt t="47480" x="10961688" y="3783013"/>
          <p14:tracePt t="47487" x="10866438" y="3760788"/>
          <p14:tracePt t="47497" x="10723563" y="3713163"/>
          <p14:tracePt t="47507" x="10606088" y="3713163"/>
          <p14:tracePt t="47517" x="10439400" y="3689350"/>
          <p14:tracePt t="47530" x="10298113" y="3665538"/>
          <p14:tracePt t="47537" x="10133013" y="3641725"/>
          <p14:tracePt t="47548" x="10037763" y="3641725"/>
          <p14:tracePt t="47557" x="9942513" y="3641725"/>
          <p14:tracePt t="47567" x="9848850" y="3641725"/>
          <p14:tracePt t="47580" x="9753600" y="3641725"/>
          <p14:tracePt t="47587" x="9612313" y="3641725"/>
          <p14:tracePt t="47598" x="9540875" y="3641725"/>
          <p14:tracePt t="47607" x="9421813" y="3641725"/>
          <p14:tracePt t="47617" x="9328150" y="3641725"/>
          <p14:tracePt t="47628" x="9209088" y="3641725"/>
          <p14:tracePt t="47636" x="9067800" y="3665538"/>
          <p14:tracePt t="47647" x="8972550" y="3665538"/>
          <p14:tracePt t="47656" x="8853488" y="3713163"/>
          <p14:tracePt t="47666" x="8759825" y="3736975"/>
          <p14:tracePt t="47680" x="8640763" y="3760788"/>
          <p14:tracePt t="47687" x="8545513" y="3783013"/>
          <p14:tracePt t="47698" x="8428038" y="3830638"/>
          <p14:tracePt t="47707" x="8191500" y="3830638"/>
          <p14:tracePt t="47717" x="8048625" y="3830638"/>
          <p14:tracePt t="47730" x="7954963" y="3830638"/>
          <p14:tracePt t="47737" x="7931150" y="3830638"/>
          <p14:tracePt t="48099" x="7954963" y="3830638"/>
          <p14:tracePt t="48119" x="7978775" y="3806825"/>
          <p14:tracePt t="48159" x="8001000" y="3806825"/>
          <p14:tracePt t="48169" x="8024813" y="3806825"/>
          <p14:tracePt t="48200" x="8048625" y="3783013"/>
          <p14:tracePt t="48210" x="8072438" y="3783013"/>
          <p14:tracePt t="48230" x="8120063" y="3783013"/>
          <p14:tracePt t="48239" x="8143875" y="3783013"/>
          <p14:tracePt t="48249" x="8167688" y="3783013"/>
          <p14:tracePt t="48258" x="8191500" y="3783013"/>
          <p14:tracePt t="48268" x="8215313" y="3783013"/>
          <p14:tracePt t="48279" x="8239125" y="3760788"/>
          <p14:tracePt t="48288" x="8285163" y="3760788"/>
          <p14:tracePt t="48298" x="8308975" y="3736975"/>
          <p14:tracePt t="48309" x="8332788" y="3736975"/>
          <p14:tracePt t="48318" x="8380413" y="3736975"/>
          <p14:tracePt t="48339" x="8428038" y="3713163"/>
          <p14:tracePt t="48641" x="8451850" y="3713163"/>
          <p14:tracePt t="48651" x="8499475" y="3713163"/>
          <p14:tracePt t="48662" x="8569325" y="3713163"/>
          <p14:tracePt t="48671" x="8640763" y="3713163"/>
          <p14:tracePt t="48682" x="8736013" y="3713163"/>
          <p14:tracePt t="48691" x="8783638" y="3713163"/>
          <p14:tracePt t="48701" x="8829675" y="3713163"/>
          <p14:tracePt t="48716" x="8853488" y="3713163"/>
          <p14:tracePt t="48721" x="8901113" y="3713163"/>
          <p14:tracePt t="49042" x="8877300" y="3713163"/>
          <p14:tracePt t="49052" x="8853488" y="3713163"/>
          <p14:tracePt t="49063" x="8783638" y="3713163"/>
          <p14:tracePt t="49072" x="8712200" y="3689350"/>
          <p14:tracePt t="49083" x="8640763" y="3689350"/>
          <p14:tracePt t="49093" x="8593138" y="3689350"/>
          <p14:tracePt t="49102" x="8545513" y="3689350"/>
          <p14:tracePt t="49114" x="8523288" y="3689350"/>
          <p14:tracePt t="49122" x="8499475" y="3689350"/>
          <p14:tracePt t="49133" x="8475663" y="3689350"/>
          <p14:tracePt t="49293" x="8523288" y="3689350"/>
          <p14:tracePt t="49303" x="8569325" y="3689350"/>
          <p14:tracePt t="49313" x="8640763" y="3689350"/>
          <p14:tracePt t="49323" x="8688388" y="3689350"/>
          <p14:tracePt t="49333" x="8712200" y="3689350"/>
          <p14:tracePt t="49344" x="8736013" y="3689350"/>
          <p14:tracePt t="49373" x="8759825" y="3689350"/>
          <p14:tracePt t="49996" x="8759825" y="3665538"/>
          <p14:tracePt t="50096" x="8736013" y="3665538"/>
          <p14:tracePt t="50116" x="8712200" y="3665538"/>
          <p14:tracePt t="50156" x="8688388" y="3665538"/>
          <p14:tracePt t="50187" x="8664575" y="3665538"/>
          <p14:tracePt t="50196" x="8664575" y="3689350"/>
          <p14:tracePt t="50216" x="8640763" y="3736975"/>
          <p14:tracePt t="50227" x="8616950" y="3760788"/>
          <p14:tracePt t="50236" x="8616950" y="3783013"/>
          <p14:tracePt t="50246" x="8593138" y="3830638"/>
          <p14:tracePt t="50255" x="8569325" y="3830638"/>
          <p14:tracePt t="50265" x="8569325" y="3878263"/>
          <p14:tracePt t="50275" x="8545513" y="3878263"/>
          <p14:tracePt t="50285" x="8523288" y="3902075"/>
          <p14:tracePt t="50295" x="8523288" y="3949700"/>
          <p14:tracePt t="50305" x="8499475" y="3949700"/>
          <p14:tracePt t="50395" x="8499475" y="3973513"/>
          <p14:tracePt t="50406" x="8523288" y="3997325"/>
          <p14:tracePt t="50415" x="8523288" y="4043363"/>
          <p14:tracePt t="50426" x="8545513" y="4043363"/>
          <p14:tracePt t="50435" x="8545513" y="4067175"/>
          <p14:tracePt t="50446" x="8545513" y="4090988"/>
          <p14:tracePt t="50456" x="8545513" y="4114800"/>
          <p14:tracePt t="50465" x="8593138" y="4138613"/>
          <p14:tracePt t="50476" x="8593138" y="4162425"/>
          <p14:tracePt t="50486" x="8640763" y="4162425"/>
          <p14:tracePt t="50496" x="8736013" y="4186238"/>
          <p14:tracePt t="50506" x="8853488" y="4210050"/>
          <p14:tracePt t="50515" x="8972550" y="4232275"/>
          <p14:tracePt t="50526" x="9113838" y="4232275"/>
          <p14:tracePt t="50536" x="9232900" y="4232275"/>
          <p14:tracePt t="50546" x="9421813" y="4232275"/>
          <p14:tracePt t="50556" x="9801225" y="4232275"/>
          <p14:tracePt t="50566" x="10156825" y="4232275"/>
          <p14:tracePt t="50576" x="10439400" y="4232275"/>
          <p14:tracePt t="50586" x="10701338" y="4210050"/>
          <p14:tracePt t="50596" x="10866438" y="4186238"/>
          <p14:tracePt t="50606" x="10983913" y="4186238"/>
          <p14:tracePt t="50616" x="11031538" y="4186238"/>
          <p14:tracePt t="50626" x="11079163" y="4162425"/>
          <p14:tracePt t="52112" x="11079163" y="4138613"/>
          <p14:tracePt t="52142" x="11055350" y="4138613"/>
          <p14:tracePt t="52152" x="11055350" y="4114800"/>
          <p14:tracePt t="52164" x="11031538" y="4114800"/>
          <p14:tracePt t="52172" x="10983913" y="4090988"/>
          <p14:tracePt t="52183" x="10937875" y="4043363"/>
          <p14:tracePt t="52193" x="10818813" y="3973513"/>
          <p14:tracePt t="52202" x="10653713" y="3925888"/>
          <p14:tracePt t="52215" x="10463213" y="3830638"/>
          <p14:tracePt t="52223" x="10298113" y="3736975"/>
          <p14:tracePt t="52234" x="10109200" y="3617913"/>
          <p14:tracePt t="52242" x="9966325" y="3570288"/>
          <p14:tracePt t="52251" x="9848850" y="3500438"/>
          <p14:tracePt t="52263" x="9705975" y="3429000"/>
          <p14:tracePt t="52272" x="9564688" y="3357563"/>
          <p14:tracePt t="52282" x="9350375" y="3287713"/>
          <p14:tracePt t="52292" x="9185275" y="3240088"/>
          <p14:tracePt t="52302" x="8972550" y="3168650"/>
          <p14:tracePt t="52314" x="8759825" y="3121025"/>
          <p14:tracePt t="52322" x="8616950" y="3097213"/>
          <p14:tracePt t="52332" x="8499475" y="3074988"/>
          <p14:tracePt t="52342" x="8428038" y="3074988"/>
          <p14:tracePt t="52352" x="8356600" y="3074988"/>
          <p14:tracePt t="52363" x="8308975" y="3074988"/>
          <p14:tracePt t="52372" x="8239125" y="3121025"/>
          <p14:tracePt t="52382" x="8143875" y="3192463"/>
          <p14:tracePt t="52393" x="7978775" y="3240088"/>
          <p14:tracePt t="52402" x="7883525" y="3263900"/>
          <p14:tracePt t="52413" x="7764463" y="3333750"/>
          <p14:tracePt t="52422" x="7670800" y="3381375"/>
          <p14:tracePt t="52432" x="7599363" y="3405188"/>
          <p14:tracePt t="52442" x="7480300" y="3476625"/>
          <p14:tracePt t="52452" x="7386638" y="3524250"/>
          <p14:tracePt t="52463" x="7315200" y="3570288"/>
          <p14:tracePt t="52472" x="7291388" y="3617913"/>
          <p14:tracePt t="52482" x="7196138" y="3689350"/>
          <p14:tracePt t="52493" x="7150100" y="3736975"/>
          <p14:tracePt t="52502" x="7078663" y="3806825"/>
          <p14:tracePt t="52514" x="7031038" y="3878263"/>
          <p14:tracePt t="52523" x="7007225" y="3925888"/>
          <p14:tracePt t="52532" x="6959600" y="3973513"/>
          <p14:tracePt t="52543" x="6935788" y="4019550"/>
          <p14:tracePt t="52552" x="6935788" y="4067175"/>
          <p14:tracePt t="52573" x="6935788" y="4138613"/>
          <p14:tracePt t="52583" x="6935788" y="4186238"/>
          <p14:tracePt t="52593" x="6935788" y="4232275"/>
          <p14:tracePt t="52603" x="6935788" y="4279900"/>
          <p14:tracePt t="52614" x="6983413" y="4303713"/>
          <p14:tracePt t="52623" x="6983413" y="4327525"/>
          <p14:tracePt t="52633" x="7031038" y="4398963"/>
          <p14:tracePt t="52643" x="7078663" y="4422775"/>
          <p14:tracePt t="52653" x="7126288" y="4468813"/>
          <p14:tracePt t="52663" x="7173913" y="4516438"/>
          <p14:tracePt t="52673" x="7243763" y="4540250"/>
          <p14:tracePt t="52683" x="7291388" y="4587875"/>
          <p14:tracePt t="52697" x="7362825" y="4611688"/>
          <p14:tracePt t="52703" x="7434263" y="4659313"/>
          <p14:tracePt t="52714" x="7527925" y="4683125"/>
          <p14:tracePt t="52723" x="7623175" y="4705350"/>
          <p14:tracePt t="52733" x="7764463" y="4752975"/>
          <p14:tracePt t="52746" x="7883525" y="4776788"/>
          <p14:tracePt t="52753" x="8024813" y="4824413"/>
          <p14:tracePt t="52764" x="8120063" y="4824413"/>
          <p14:tracePt t="52773" x="8239125" y="4848225"/>
          <p14:tracePt t="52783" x="8308975" y="4872038"/>
          <p14:tracePt t="52796" x="8380413" y="4895850"/>
          <p14:tracePt t="52803" x="8404225" y="4895850"/>
          <p14:tracePt t="52814" x="8451850" y="4895850"/>
          <p14:tracePt t="52824" x="8499475" y="4895850"/>
          <p14:tracePt t="52833" x="8545513" y="4895850"/>
          <p14:tracePt t="52847" x="8593138" y="4895850"/>
          <p14:tracePt t="52854" x="8712200" y="4895850"/>
          <p14:tracePt t="52864" x="8877300" y="4895850"/>
          <p14:tracePt t="52874" x="8972550" y="4895850"/>
          <p14:tracePt t="52883" x="9043988" y="4895850"/>
          <p14:tracePt t="52896" x="9113838" y="4895850"/>
          <p14:tracePt t="52904" x="9185275" y="4895850"/>
          <p14:tracePt t="52913" x="9232900" y="4872038"/>
          <p14:tracePt t="52924" x="9256713" y="4872038"/>
          <p14:tracePt t="52934" x="9304338" y="4824413"/>
          <p14:tracePt t="52954" x="9304338" y="4800600"/>
          <p14:tracePt t="52974" x="9304338" y="4776788"/>
          <p14:tracePt t="52984" x="9304338" y="4752975"/>
          <p14:tracePt t="53013" x="9304338" y="4729163"/>
          <p14:tracePt t="53034" x="9304338" y="4705350"/>
          <p14:tracePt t="53054" x="9304338" y="4683125"/>
          <p14:tracePt t="53064" x="9280525" y="4659313"/>
          <p14:tracePt t="53084" x="9256713" y="4635500"/>
          <p14:tracePt t="53105" x="9232900" y="4587875"/>
          <p14:tracePt t="53125" x="9209088" y="4564063"/>
          <p14:tracePt t="53145" x="9161463" y="4540250"/>
          <p14:tracePt t="53155" x="9137650" y="4516438"/>
          <p14:tracePt t="53165" x="9090025" y="4492625"/>
          <p14:tracePt t="53175" x="9020175" y="4468813"/>
          <p14:tracePt t="53185" x="8948738" y="4446588"/>
          <p14:tracePt t="53196" x="8853488" y="4422775"/>
          <p14:tracePt t="53205" x="8783638" y="4398963"/>
          <p14:tracePt t="53215" x="8736013" y="4375150"/>
          <p14:tracePt t="53225" x="8688388" y="4375150"/>
          <p14:tracePt t="53235" x="8640763" y="4351338"/>
          <p14:tracePt t="53246" x="8593138" y="4351338"/>
          <p14:tracePt t="53265" x="8569325" y="4351338"/>
          <p14:tracePt t="53345" x="8569325" y="4375150"/>
          <p14:tracePt t="53365" x="8569325" y="4398963"/>
          <p14:tracePt t="53375" x="8569325" y="4422775"/>
          <p14:tracePt t="53395" x="8569325" y="4446588"/>
          <p14:tracePt t="53426" x="8569325" y="4468813"/>
          <p14:tracePt t="53457" x="8569325" y="4492625"/>
          <p14:tracePt t="53477" x="8569325" y="4540250"/>
          <p14:tracePt t="53497" x="8569325" y="4564063"/>
          <p14:tracePt t="53517" x="8569325" y="4611688"/>
          <p14:tracePt t="53527" x="8569325" y="4635500"/>
          <p14:tracePt t="53537" x="8569325" y="4659313"/>
          <p14:tracePt t="53547" x="8593138" y="4683125"/>
          <p14:tracePt t="53557" x="8616950" y="4683125"/>
          <p14:tracePt t="53567" x="8640763" y="4705350"/>
          <p14:tracePt t="53578" x="8664575" y="4729163"/>
          <p14:tracePt t="53587" x="8664575" y="4752975"/>
          <p14:tracePt t="53599" x="8688388" y="4776788"/>
          <p14:tracePt t="53607" x="8736013" y="4776788"/>
          <p14:tracePt t="53618" x="8783638" y="4848225"/>
          <p14:tracePt t="53626" x="8853488" y="4848225"/>
          <p14:tracePt t="53636" x="8924925" y="4872038"/>
          <p14:tracePt t="53646" x="8972550" y="4872038"/>
          <p14:tracePt t="53656" x="9020175" y="4872038"/>
          <p14:tracePt t="53666" x="9043988" y="4872038"/>
          <p14:tracePt t="53686" x="9067800" y="4872038"/>
          <p14:tracePt t="53706" x="9090025" y="4872038"/>
          <p14:tracePt t="53748" x="9113838" y="4848225"/>
          <p14:tracePt t="54711" x="9113838" y="4824413"/>
          <p14:tracePt t="54721" x="9113838" y="4800600"/>
          <p14:tracePt t="54731" x="9090025" y="4776788"/>
          <p14:tracePt t="54741" x="9067800" y="4752975"/>
          <p14:tracePt t="54751" x="8996363" y="4752975"/>
          <p14:tracePt t="54762" x="8877300" y="4705350"/>
          <p14:tracePt t="54771" x="8759825" y="4683125"/>
          <p14:tracePt t="54782" x="8640763" y="4635500"/>
          <p14:tracePt t="54791" x="8545513" y="4587875"/>
          <p14:tracePt t="54801" x="8428038" y="4564063"/>
          <p14:tracePt t="54812" x="8332788" y="4516438"/>
          <p14:tracePt t="54821" x="8215313" y="4468813"/>
          <p14:tracePt t="54832" x="8120063" y="4422775"/>
          <p14:tracePt t="54841" x="7978775" y="4351338"/>
          <p14:tracePt t="54852" x="7740650" y="4210050"/>
          <p14:tracePt t="54862" x="7504113" y="4090988"/>
          <p14:tracePt t="54872" x="7196138" y="3878263"/>
          <p14:tracePt t="54883" x="6911975" y="3617913"/>
          <p14:tracePt t="54891" x="6651625" y="3333750"/>
          <p14:tracePt t="54900" x="6415088" y="3121025"/>
          <p14:tracePt t="54913" x="6084888" y="2860675"/>
          <p14:tracePt t="54920" x="5824538" y="2695575"/>
          <p14:tracePt t="54931" x="5562600" y="2554288"/>
          <p14:tracePt t="54940" x="5373688" y="2435225"/>
          <p14:tracePt t="54950" x="5232400" y="2293938"/>
          <p14:tracePt t="54964" x="5089525" y="2198688"/>
          <p14:tracePt t="54970" x="5018088" y="2174875"/>
          <p14:tracePt t="54981" x="4948238" y="2128838"/>
          <p14:tracePt t="54998" x="4852988" y="2081213"/>
          <p14:tracePt t="55001" x="4687888" y="2009775"/>
          <p14:tracePt t="55014" x="4497388" y="1985963"/>
          <p14:tracePt t="55021" x="4213225" y="1939925"/>
          <p14:tracePt t="55031" x="3929063" y="1939925"/>
          <p14:tracePt t="55041" x="3598863" y="1892300"/>
          <p14:tracePt t="55051" x="3267075" y="1892300"/>
          <p14:tracePt t="55064" x="2722563" y="1962150"/>
          <p14:tracePt t="55071" x="1989138" y="2033588"/>
          <p14:tracePt t="55081" x="1420813" y="2174875"/>
          <p14:tracePt t="55091" x="900113" y="2317750"/>
          <p14:tracePt t="55101" x="544513" y="2459038"/>
          <p14:tracePt t="55114" x="284163" y="2601913"/>
          <p14:tracePt t="55121" x="71438" y="2647950"/>
          <p14:tracePt t="55332" x="141288" y="2884488"/>
          <p14:tracePt t="55342" x="260350" y="2955925"/>
          <p14:tracePt t="55352" x="425450" y="3027363"/>
          <p14:tracePt t="55362" x="615950" y="3074988"/>
          <p14:tracePt t="55372" x="923925" y="3144838"/>
          <p14:tracePt t="55382" x="1230313" y="3168650"/>
          <p14:tracePt t="55392" x="1490663" y="3216275"/>
          <p14:tracePt t="55402" x="1704975" y="3216275"/>
          <p14:tracePt t="55413" x="1917700" y="3216275"/>
          <p14:tracePt t="55422" x="2082800" y="3192463"/>
          <p14:tracePt t="55433" x="2297113" y="3168650"/>
          <p14:tracePt t="55442" x="2486025" y="3144838"/>
          <p14:tracePt t="55452" x="2674938" y="3121025"/>
          <p14:tracePt t="55464" x="2794000" y="3121025"/>
          <p14:tracePt t="55472" x="2887663" y="3121025"/>
          <p14:tracePt t="55482" x="3006725" y="3097213"/>
          <p14:tracePt t="55492" x="3078163" y="3097213"/>
          <p14:tracePt t="55502" x="3148013" y="3074988"/>
          <p14:tracePt t="55513" x="3195638" y="3074988"/>
          <p14:tracePt t="55522" x="3243263" y="3051175"/>
          <p14:tracePt t="55533" x="3290888" y="3051175"/>
          <p14:tracePt t="55542" x="3362325" y="3051175"/>
          <p14:tracePt t="55552" x="3432175" y="3027363"/>
          <p14:tracePt t="55564" x="3479800" y="3027363"/>
          <p14:tracePt t="55572" x="3575050" y="3027363"/>
          <p14:tracePt t="55582" x="3622675" y="3027363"/>
          <p14:tracePt t="55593" x="3692525" y="3027363"/>
          <p14:tracePt t="55603" x="3716338" y="3027363"/>
          <p14:tracePt t="55613" x="3740150" y="3027363"/>
          <p14:tracePt t="55623" x="3763963" y="3027363"/>
          <p14:tracePt t="55634" x="3787775" y="3027363"/>
          <p14:tracePt t="56587" x="3787775" y="3051175"/>
          <p14:tracePt t="59452" x="3740150" y="3051175"/>
          <p14:tracePt t="59462" x="3668713" y="3051175"/>
          <p14:tracePt t="59471" x="3551238" y="3051175"/>
          <p14:tracePt t="59482" x="3432175" y="3051175"/>
          <p14:tracePt t="59490" x="3267075" y="3051175"/>
          <p14:tracePt t="59500" x="3171825" y="3051175"/>
          <p14:tracePt t="59511" x="3078163" y="3051175"/>
          <p14:tracePt t="59520" x="2935288" y="3051175"/>
          <p14:tracePt t="59532" x="2841625" y="3051175"/>
          <p14:tracePt t="59541" x="2746375" y="3074988"/>
          <p14:tracePt t="59550" x="2674938" y="3097213"/>
          <p14:tracePt t="59561" x="2579688" y="3121025"/>
          <p14:tracePt t="59581" x="2557463" y="3121025"/>
          <p14:tracePt t="59690" x="2533650" y="3121025"/>
          <p14:tracePt t="59743" x="2533650" y="3144838"/>
          <p14:tracePt t="59753" x="2533650" y="3168650"/>
          <p14:tracePt t="59764" x="2579688" y="3168650"/>
          <p14:tracePt t="59772" x="2627313" y="3192463"/>
          <p14:tracePt t="59784" x="2722563" y="3216275"/>
          <p14:tracePt t="59791" x="2794000" y="3216275"/>
          <p14:tracePt t="59801" x="2935288" y="3240088"/>
          <p14:tracePt t="59814" x="3078163" y="3263900"/>
          <p14:tracePt t="59822" x="3219450" y="3287713"/>
          <p14:tracePt t="59832" x="3386138" y="3311525"/>
          <p14:tracePt t="59841" x="3575050" y="3311525"/>
          <p14:tracePt t="59851" x="3787775" y="3311525"/>
          <p14:tracePt t="59864" x="3952875" y="3311525"/>
          <p14:tracePt t="59872" x="4071938" y="3311525"/>
          <p14:tracePt t="59882" x="4191000" y="3311525"/>
          <p14:tracePt t="59892" x="4260850" y="3311525"/>
          <p14:tracePt t="59902" x="4284663" y="3311525"/>
          <p14:tracePt t="59914" x="4284663" y="3333750"/>
          <p14:tracePt t="60244" x="4237038" y="3333750"/>
          <p14:tracePt t="60265" x="4213225" y="3333750"/>
          <p14:tracePt t="60285" x="4191000" y="3333750"/>
          <p14:tracePt t="60324" x="4167188" y="3333750"/>
          <p14:tracePt t="60335" x="4167188" y="3357563"/>
          <p14:tracePt t="60354" x="4167188" y="3381375"/>
          <p14:tracePt t="60365" x="4143375" y="3381375"/>
          <p14:tracePt t="60385" x="4143375" y="3405188"/>
          <p14:tracePt t="60405" x="4143375" y="3429000"/>
          <p14:tracePt t="60425" x="4167188" y="3476625"/>
          <p14:tracePt t="60435" x="4213225" y="3500438"/>
          <p14:tracePt t="60445" x="4260850" y="3546475"/>
          <p14:tracePt t="60454" x="4308475" y="3546475"/>
          <p14:tracePt t="60468" x="4379913" y="3594100"/>
          <p14:tracePt t="60475" x="4451350" y="3617913"/>
          <p14:tracePt t="60485" x="4521200" y="3641725"/>
          <p14:tracePt t="60495" x="4616450" y="3689350"/>
          <p14:tracePt t="60505" x="4781550" y="3713163"/>
          <p14:tracePt t="60517" x="4948238" y="3713163"/>
          <p14:tracePt t="60525" x="5041900" y="3713163"/>
          <p14:tracePt t="60536" x="5160963" y="3689350"/>
          <p14:tracePt t="60545" x="5208588" y="3641725"/>
          <p14:tracePt t="60555" x="5232400" y="3617913"/>
          <p14:tracePt t="60646" x="5137150" y="3617913"/>
          <p14:tracePt t="60655" x="5041900" y="3617913"/>
          <p14:tracePt t="60666" x="4876800" y="3617913"/>
          <p14:tracePt t="60675" x="4735513" y="3617913"/>
          <p14:tracePt t="60685" x="4640263" y="3617913"/>
          <p14:tracePt t="60696" x="4497388" y="3617913"/>
          <p14:tracePt t="60706" x="4356100" y="3594100"/>
          <p14:tracePt t="60716" x="4260850" y="3570288"/>
          <p14:tracePt t="60726" x="4095750" y="3546475"/>
          <p14:tracePt t="60737" x="4000500" y="3524250"/>
          <p14:tracePt t="60749" x="3906838" y="3524250"/>
          <p14:tracePt t="60756" x="3859213" y="3524250"/>
          <p14:tracePt t="60768" x="3787775" y="3500438"/>
          <p14:tracePt t="60776" x="3740150" y="3500438"/>
          <p14:tracePt t="60786" x="3716338" y="3500438"/>
          <p14:tracePt t="60800" x="3692525" y="3500438"/>
          <p14:tracePt t="60817" x="3646488" y="3524250"/>
          <p14:tracePt t="60826" x="3646488" y="3546475"/>
          <p14:tracePt t="60837" x="3622675" y="3546475"/>
          <p14:tracePt t="60850" x="3622675" y="3570288"/>
          <p14:tracePt t="60868" x="3622675" y="3594100"/>
          <p14:tracePt t="61037" x="3622675" y="3617913"/>
          <p14:tracePt t="61047" x="3646488" y="3617913"/>
          <p14:tracePt t="61067" x="3668713" y="3617913"/>
          <p14:tracePt t="61077" x="3692525" y="3617913"/>
          <p14:tracePt t="61098" x="3716338" y="3617913"/>
          <p14:tracePt t="61107" x="3763963" y="3617913"/>
          <p14:tracePt t="61127" x="3787775" y="3617913"/>
          <p14:tracePt t="61138" x="3835400" y="3617913"/>
          <p14:tracePt t="61148" x="3859213" y="3617913"/>
          <p14:tracePt t="61157" x="3883025" y="3617913"/>
          <p14:tracePt t="61168" x="3906838" y="3617913"/>
          <p14:tracePt t="61177" x="3929063" y="3617913"/>
          <p14:tracePt t="61187" x="3952875" y="3617913"/>
          <p14:tracePt t="61208" x="3976688" y="3617913"/>
          <p14:tracePt t="61328" x="3976688" y="3665538"/>
          <p14:tracePt t="80595" x="3976688" y="3641725"/>
          <p14:tracePt t="80605" x="4000500" y="3617913"/>
          <p14:tracePt t="80616" x="4000500" y="3594100"/>
          <p14:tracePt t="80626" x="4048125" y="3570288"/>
          <p14:tracePt t="80643" x="4095750" y="3524250"/>
          <p14:tracePt t="80653" x="4143375" y="3524250"/>
          <p14:tracePt t="80664" x="4167188" y="3500438"/>
          <p14:tracePt t="80674" x="4213225" y="3500438"/>
          <p14:tracePt t="80684" x="4260850" y="3500438"/>
          <p14:tracePt t="80704" x="4284663" y="3500438"/>
          <p14:tracePt t="80784" x="4308475" y="3500438"/>
          <p14:tracePt t="80794" x="4332288" y="3500438"/>
          <p14:tracePt t="80804" x="4356100" y="3500438"/>
          <p14:tracePt t="80814" x="4356100" y="3524250"/>
          <p14:tracePt t="80824" x="4379913" y="3546475"/>
          <p14:tracePt t="80835" x="4403725" y="3570288"/>
          <p14:tracePt t="80925" x="4379913" y="3570288"/>
          <p14:tracePt t="80935" x="4332288" y="3570288"/>
          <p14:tracePt t="80945" x="4260850" y="3594100"/>
          <p14:tracePt t="80955" x="4167188" y="3617913"/>
          <p14:tracePt t="80965" x="4024313" y="3641725"/>
          <p14:tracePt t="80975" x="3859213" y="3665538"/>
          <p14:tracePt t="80985" x="3646488" y="3713163"/>
          <p14:tracePt t="80995" x="3386138" y="3783013"/>
          <p14:tracePt t="81005" x="2982913" y="3997325"/>
          <p14:tracePt t="81015" x="2319338" y="4279900"/>
          <p14:tracePt t="81025" x="1657350" y="4540250"/>
          <p14:tracePt t="81035" x="1112838" y="4752975"/>
          <p14:tracePt t="81045" x="733425" y="4895850"/>
          <p14:tracePt t="81055" x="496888" y="4965700"/>
          <p14:tracePt t="81065" x="331788" y="5013325"/>
          <p14:tracePt t="81075" x="260350" y="5013325"/>
          <p14:tracePt t="81337" x="284163" y="5013325"/>
          <p14:tracePt t="81347" x="355600" y="5013325"/>
          <p14:tracePt t="81357" x="425450" y="5013325"/>
          <p14:tracePt t="81368" x="496888" y="5013325"/>
          <p14:tracePt t="81377" x="544513" y="5037138"/>
          <p14:tracePt t="81387" x="592138" y="5037138"/>
          <p14:tracePt t="81397" x="663575" y="5060950"/>
          <p14:tracePt t="81407" x="685800" y="5060950"/>
          <p14:tracePt t="81421" x="709613" y="5060950"/>
          <p14:tracePt t="81427" x="733425" y="5060950"/>
          <p14:tracePt t="81438" x="781050" y="5060950"/>
          <p14:tracePt t="81448" x="828675" y="5060950"/>
          <p14:tracePt t="81457" x="852488" y="5060950"/>
          <p14:tracePt t="81470" x="923925" y="5060950"/>
          <p14:tracePt t="81478" x="947738" y="5060950"/>
          <p14:tracePt t="81488" x="1017588" y="5060950"/>
          <p14:tracePt t="81498" x="1041400" y="5060950"/>
          <p14:tracePt t="81508" x="1065213" y="5060950"/>
          <p14:tracePt t="81521" x="1089025" y="5060950"/>
          <p14:tracePt t="81548" x="1112838" y="5060950"/>
          <p14:tracePt t="81568" x="1160463" y="5060950"/>
          <p14:tracePt t="81578" x="1184275" y="5037138"/>
          <p14:tracePt t="81588" x="1208088" y="5013325"/>
          <p14:tracePt t="81598" x="1254125" y="4989513"/>
          <p14:tracePt t="81608" x="1254125" y="4965700"/>
          <p14:tracePt t="81623" x="1301750" y="4965700"/>
          <p14:tracePt t="81628" x="1301750" y="4941888"/>
          <p14:tracePt t="81638" x="1325563" y="4941888"/>
          <p14:tracePt t="81647" x="1325563" y="4918075"/>
          <p14:tracePt t="81677" x="1349375" y="4918075"/>
          <p14:tracePt t="81687" x="1349375" y="4895850"/>
          <p14:tracePt t="81697" x="1373188" y="4872038"/>
          <p14:tracePt t="81707" x="1444625" y="4872038"/>
          <p14:tracePt t="81718" x="1514475" y="4872038"/>
          <p14:tracePt t="81727" x="1633538" y="4872038"/>
          <p14:tracePt t="81737" x="1774825" y="4848225"/>
          <p14:tracePt t="81747" x="1893888" y="4848225"/>
          <p14:tracePt t="81757" x="2035175" y="4848225"/>
          <p14:tracePt t="81767" x="2154238" y="4824413"/>
          <p14:tracePt t="81777" x="2366963" y="4824413"/>
          <p14:tracePt t="81787" x="2627313" y="4824413"/>
          <p14:tracePt t="81797" x="2841625" y="4824413"/>
          <p14:tracePt t="81807" x="3054350" y="4824413"/>
          <p14:tracePt t="81818" x="3171825" y="4872038"/>
          <p14:tracePt t="81827" x="3290888" y="4895850"/>
          <p14:tracePt t="81837" x="3338513" y="4918075"/>
          <p14:tracePt t="81848" x="3362325" y="4941888"/>
          <p14:tracePt t="81868" x="3362325" y="4965700"/>
          <p14:tracePt t="81878" x="3362325" y="4989513"/>
          <p14:tracePt t="81888" x="3362325" y="5013325"/>
          <p14:tracePt t="81908" x="3362325" y="5037138"/>
          <p14:tracePt t="81939" x="3362325" y="5060950"/>
          <p14:tracePt t="81990" x="3338513" y="5084763"/>
          <p14:tracePt t="82000" x="3314700" y="5084763"/>
          <p14:tracePt t="82009" x="3290888" y="5108575"/>
          <p14:tracePt t="82020" x="3243263" y="5108575"/>
          <p14:tracePt t="82029" x="3195638" y="5108575"/>
          <p14:tracePt t="82039" x="3148013" y="5132388"/>
          <p14:tracePt t="82050" x="3101975" y="5132388"/>
          <p14:tracePt t="82059" x="3006725" y="5132388"/>
          <p14:tracePt t="82071" x="2935288" y="5132388"/>
          <p14:tracePt t="82080" x="2841625" y="5132388"/>
          <p14:tracePt t="82089" x="2770188" y="5132388"/>
          <p14:tracePt t="82101" x="2722563" y="5132388"/>
          <p14:tracePt t="82110" x="2674938" y="5132388"/>
          <p14:tracePt t="82121" x="2627313" y="5132388"/>
          <p14:tracePt t="82130" x="2603500" y="5132388"/>
          <p14:tracePt t="82151" x="2579688" y="5132388"/>
          <p14:tracePt t="82170" x="2557463" y="5108575"/>
          <p14:tracePt t="82190" x="2533650" y="5108575"/>
          <p14:tracePt t="82210" x="2509838" y="5108575"/>
          <p14:tracePt t="82221" x="2486025" y="5108575"/>
          <p14:tracePt t="82230" x="2486025" y="5084763"/>
          <p14:tracePt t="82240" x="2462213" y="5084763"/>
          <p14:tracePt t="82260" x="2438400" y="5084763"/>
          <p14:tracePt t="82280" x="2414588" y="5084763"/>
          <p14:tracePt t="82822" x="2462213" y="5084763"/>
          <p14:tracePt t="82833" x="2603500" y="5060950"/>
          <p14:tracePt t="82842" x="2770188" y="5037138"/>
          <p14:tracePt t="82853" x="2911475" y="5037138"/>
          <p14:tracePt t="82862" x="3101975" y="5013325"/>
          <p14:tracePt t="82872" x="3338513" y="5013325"/>
          <p14:tracePt t="82881" x="3763963" y="5013325"/>
          <p14:tracePt t="82891" x="4284663" y="4989513"/>
          <p14:tracePt t="82901" x="4805363" y="4989513"/>
          <p14:tracePt t="82911" x="5468938" y="4989513"/>
          <p14:tracePt t="82921" x="6297613" y="4989513"/>
          <p14:tracePt t="82931" x="6935788" y="4989513"/>
          <p14:tracePt t="82941" x="7386638" y="4989513"/>
          <p14:tracePt t="82951" x="7670800" y="4989513"/>
          <p14:tracePt t="82961" x="7931150" y="4989513"/>
          <p14:tracePt t="82973" x="8024813" y="5013325"/>
          <p14:tracePt t="83092" x="8001000" y="5013325"/>
          <p14:tracePt t="83102" x="7931150" y="5013325"/>
          <p14:tracePt t="83112" x="7835900" y="4965700"/>
          <p14:tracePt t="83122" x="7718425" y="4918075"/>
          <p14:tracePt t="83132" x="7599363" y="4848225"/>
          <p14:tracePt t="83142" x="7551738" y="4800600"/>
          <p14:tracePt t="83152" x="7480300" y="4705350"/>
          <p14:tracePt t="83162" x="7480300" y="4611688"/>
          <p14:tracePt t="83172" x="7480300" y="4564063"/>
          <p14:tracePt t="83184" x="7480300" y="4492625"/>
          <p14:tracePt t="83192" x="7480300" y="4422775"/>
          <p14:tracePt t="83203" x="7599363" y="4375150"/>
          <p14:tracePt t="83212" x="7835900" y="4232275"/>
          <p14:tracePt t="83222" x="8239125" y="4067175"/>
          <p14:tracePt t="83235" x="8783638" y="3760788"/>
          <p14:tracePt t="83242" x="9612313" y="3333750"/>
          <p14:tracePt t="83253" x="10463213" y="2908300"/>
          <p14:tracePt t="83262" x="11268075" y="2506663"/>
          <p14:tracePt t="83272" x="11955463" y="2246313"/>
          <p14:tracePt t="83605" x="11907838" y="4422775"/>
          <p14:tracePt t="83616" x="11647488" y="4398963"/>
          <p14:tracePt t="83623" x="11387138" y="4303713"/>
          <p14:tracePt t="83635" x="11126788" y="4232275"/>
          <p14:tracePt t="83644" x="10866438" y="4138613"/>
          <p14:tracePt t="83653" x="10606088" y="3997325"/>
          <p14:tracePt t="83664" x="10345738" y="3854450"/>
          <p14:tracePt t="83674" x="10085388" y="3689350"/>
          <p14:tracePt t="83685" x="9777413" y="3546475"/>
          <p14:tracePt t="83694" x="9445625" y="3381375"/>
          <p14:tracePt t="83704" x="9185275" y="3240088"/>
          <p14:tracePt t="83715" x="8948738" y="3097213"/>
          <p14:tracePt t="83724" x="8783638" y="3003550"/>
          <p14:tracePt t="83735" x="8664575" y="2932113"/>
          <p14:tracePt t="83744" x="8593138" y="2838450"/>
          <p14:tracePt t="83754" x="8523288" y="2767013"/>
          <p14:tracePt t="83764" x="8475663" y="2695575"/>
          <p14:tracePt t="83774" x="8428038" y="2601913"/>
          <p14:tracePt t="83785" x="8356600" y="2482850"/>
          <p14:tracePt t="83794" x="8308975" y="2293938"/>
          <p14:tracePt t="83804" x="8239125" y="2152650"/>
          <p14:tracePt t="83814" x="8191500" y="2057400"/>
          <p14:tracePt t="83824" x="8167688" y="1939925"/>
          <p14:tracePt t="83835" x="8167688" y="1916113"/>
          <p14:tracePt t="84538" x="8096250" y="1868488"/>
          <p14:tracePt t="84548" x="7883525" y="1797050"/>
          <p14:tracePt t="84557" x="7504113" y="1631950"/>
          <p14:tracePt t="84569" x="7031038" y="1419225"/>
          <p14:tracePt t="84578" x="6462713" y="1087438"/>
          <p14:tracePt t="84588" x="6061075" y="827088"/>
          <p14:tracePt t="84598" x="5753100" y="614363"/>
          <p14:tracePt t="84608" x="5373688" y="425450"/>
          <p14:tracePt t="84622" x="4829175" y="188913"/>
        </p14:tracePtLst>
      </p14:laserTrace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2387F322-9B76-5A81-5A49-93392F17DBB4}"/>
              </a:ext>
            </a:extLst>
          </p:cNvPr>
          <p:cNvPicPr>
            <a:picLocks noChangeAspect="1"/>
          </p:cNvPicPr>
          <p:nvPr/>
        </p:nvPicPr>
        <p:blipFill>
          <a:blip r:embed="rId4" cstate="email">
            <a:grayscl/>
            <a:extLst>
              <a:ext uri="{28A0092B-C50C-407E-A947-70E740481C1C}">
                <a14:useLocalDpi xmlns:a14="http://schemas.microsoft.com/office/drawing/2010/main"/>
              </a:ext>
            </a:extLst>
          </a:blip>
          <a:stretch>
            <a:fillRect/>
          </a:stretch>
        </p:blipFill>
        <p:spPr>
          <a:xfrm>
            <a:off x="-23293" y="7112"/>
            <a:ext cx="12192000" cy="6843776"/>
          </a:xfrm>
          <a:prstGeom prst="rect">
            <a:avLst/>
          </a:prstGeom>
        </p:spPr>
      </p:pic>
      <p:sp>
        <p:nvSpPr>
          <p:cNvPr id="6" name="Right Triangle 5">
            <a:extLst>
              <a:ext uri="{FF2B5EF4-FFF2-40B4-BE49-F238E27FC236}">
                <a16:creationId xmlns:a16="http://schemas.microsoft.com/office/drawing/2014/main" xmlns="" id="{D635C7E5-10DF-D638-79D8-BEC2A48BBA91}"/>
              </a:ext>
            </a:extLst>
          </p:cNvPr>
          <p:cNvSpPr/>
          <p:nvPr/>
        </p:nvSpPr>
        <p:spPr>
          <a:xfrm flipH="1">
            <a:off x="6489352" y="3075846"/>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12" name="Picture 1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5295" y="4950142"/>
            <a:ext cx="6707581" cy="1972334"/>
          </a:xfrm>
          <a:prstGeom prst="rect">
            <a:avLst/>
          </a:prstGeom>
        </p:spPr>
      </p:pic>
      <p:sp>
        <p:nvSpPr>
          <p:cNvPr id="14" name="TextBox 13"/>
          <p:cNvSpPr txBox="1"/>
          <p:nvPr/>
        </p:nvSpPr>
        <p:spPr>
          <a:xfrm>
            <a:off x="474133" y="715791"/>
            <a:ext cx="5861926" cy="138499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Product Analysis and Development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Prepared by Dr. Aya Mohamed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Orientation Lecture </a:t>
            </a:r>
          </a:p>
        </p:txBody>
      </p:sp>
      <p:sp>
        <p:nvSpPr>
          <p:cNvPr id="8" name="TextBox 7">
            <a:extLst>
              <a:ext uri="{FF2B5EF4-FFF2-40B4-BE49-F238E27FC236}">
                <a16:creationId xmlns:a16="http://schemas.microsoft.com/office/drawing/2014/main" xmlns="" id="{87A6339C-0299-9A59-D3E7-60E95229EB8B}"/>
              </a:ext>
            </a:extLst>
          </p:cNvPr>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Alexandria" charset="0"/>
                <a:ea typeface="+mn-ea"/>
                <a:cs typeface="Alexandria" charset="0"/>
              </a:rPr>
              <a:t>Thank You</a:t>
            </a:r>
          </a:p>
        </p:txBody>
      </p:sp>
      <p:sp>
        <p:nvSpPr>
          <p:cNvPr id="9" name="Parallelogram 13">
            <a:extLst>
              <a:ext uri="{FF2B5EF4-FFF2-40B4-BE49-F238E27FC236}">
                <a16:creationId xmlns:a16="http://schemas.microsoft.com/office/drawing/2014/main" xmlns="" id="{4E5AB1D9-06EA-EA8B-F269-6176618B96A9}"/>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10" name="Graphic 21">
            <a:extLst>
              <a:ext uri="{FF2B5EF4-FFF2-40B4-BE49-F238E27FC236}">
                <a16:creationId xmlns:a16="http://schemas.microsoft.com/office/drawing/2014/main" xmlns="" id="{1CA197E3-2D18-495F-6567-6794EDDF38EC}"/>
              </a:ext>
            </a:extLst>
          </p:cNvPr>
          <p:cNvPicPr>
            <a:picLocks noChangeAspect="1"/>
          </p:cNvPicPr>
          <p:nvPr/>
        </p:nvPicPr>
        <p:blipFill rotWithShape="1">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425810" y="203200"/>
            <a:ext cx="2580006" cy="1204686"/>
          </a:xfrm>
          <a:prstGeom prst="rect">
            <a:avLst/>
          </a:prstGeom>
        </p:spPr>
      </p:pic>
      <p:pic>
        <p:nvPicPr>
          <p:cNvPr id="16" name="Audio 15">
            <a:hlinkClick r:id="" action="ppaction://media"/>
            <a:extLst>
              <a:ext uri="{FF2B5EF4-FFF2-40B4-BE49-F238E27FC236}">
                <a16:creationId xmlns:a16="http://schemas.microsoft.com/office/drawing/2014/main" xmlns="" id="{E0FE8D21-E513-7B90-DDD1-570C8926B912}"/>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743114358"/>
      </p:ext>
    </p:extLst>
  </p:cSld>
  <p:clrMapOvr>
    <a:masterClrMapping/>
  </p:clrMapOvr>
  <mc:AlternateContent xmlns:mc="http://schemas.openxmlformats.org/markup-compatibility/2006" xmlns:p14="http://schemas.microsoft.com/office/powerpoint/2010/main">
    <mc:Choice Requires="p14">
      <p:transition spd="slow" p14:dur="2000" advTm="217001"/>
    </mc:Choice>
    <mc:Fallback xmlns="">
      <p:transition spd="slow" advTm="21700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6"/>
                </p:tgtEl>
              </p:cMediaNode>
            </p:audio>
          </p:childTnLst>
        </p:cTn>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2DD44B7-0A4A-4E64-839D-9CF6C70B8D1F}">
  <ds:schemaRefs>
    <ds:schemaRef ds:uri="http://purl.org/dc/dcmitype/"/>
    <ds:schemaRef ds:uri="http://schemas.microsoft.com/office/infopath/2007/PartnerControls"/>
    <ds:schemaRef ds:uri="http://schemas.microsoft.com/office/2006/documentManagement/types"/>
    <ds:schemaRef ds:uri="http://purl.org/dc/elements/1.1/"/>
    <ds:schemaRef ds:uri="http://schemas.microsoft.com/office/2006/metadata/properties"/>
    <ds:schemaRef ds:uri="http://purl.org/dc/terms/"/>
    <ds:schemaRef ds:uri="http://schemas.openxmlformats.org/package/2006/metadata/core-properties"/>
    <ds:schemaRef ds:uri="49100919-8a76-4266-be0c-7dc583902cb4"/>
    <ds:schemaRef ds:uri="d13aca44-ef33-4cf4-9980-7f0b00e6eeb9"/>
    <ds:schemaRef ds:uri="http://www.w3.org/XML/1998/namespace"/>
  </ds:schemaRefs>
</ds:datastoreItem>
</file>

<file path=customXml/itemProps2.xml><?xml version="1.0" encoding="utf-8"?>
<ds:datastoreItem xmlns:ds="http://schemas.openxmlformats.org/officeDocument/2006/customXml" ds:itemID="{D440F57D-59F3-43C6-A72F-34B2A4D95274}">
  <ds:schemaRefs>
    <ds:schemaRef ds:uri="http://schemas.microsoft.com/sharepoint/v3/contenttype/forms"/>
  </ds:schemaRefs>
</ds:datastoreItem>
</file>

<file path=customXml/itemProps3.xml><?xml version="1.0" encoding="utf-8"?>
<ds:datastoreItem xmlns:ds="http://schemas.openxmlformats.org/officeDocument/2006/customXml" ds:itemID="{ED75D103-9E70-4ABF-A2E3-1C2A4793772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114</TotalTime>
  <Words>903</Words>
  <Application>Microsoft Office PowerPoint</Application>
  <PresentationFormat>Custom</PresentationFormat>
  <Paragraphs>191</Paragraphs>
  <Slides>25</Slides>
  <Notes>0</Notes>
  <HiddenSlides>0</HiddenSlides>
  <MMClips>25</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25</vt:i4>
      </vt:variant>
    </vt:vector>
  </HeadingPairs>
  <TitlesOfParts>
    <vt:vector size="35" baseType="lpstr">
      <vt:lpstr>Arial</vt:lpstr>
      <vt:lpstr>Tajawal Medium</vt:lpstr>
      <vt:lpstr>Wingdings</vt:lpstr>
      <vt:lpstr>Times New Roman</vt:lpstr>
      <vt:lpstr>Calibri Light</vt:lpstr>
      <vt:lpstr>Symbol</vt:lpstr>
      <vt:lpstr>Calibri</vt:lpstr>
      <vt:lpstr>Tajawal ExtraBold</vt:lpstr>
      <vt:lpstr>Alexandria</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ayadawaba365.el</dc:creator>
  <cp:lastModifiedBy>user</cp:lastModifiedBy>
  <cp:revision>4</cp:revision>
  <dcterms:created xsi:type="dcterms:W3CDTF">2024-12-23T18:11:14Z</dcterms:created>
  <dcterms:modified xsi:type="dcterms:W3CDTF">2025-01-27T17:58:01Z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