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4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303" r:id="rId5"/>
    <p:sldId id="523" r:id="rId6"/>
    <p:sldId id="729" r:id="rId7"/>
    <p:sldId id="648" r:id="rId8"/>
    <p:sldId id="510" r:id="rId9"/>
    <p:sldId id="766" r:id="rId10"/>
    <p:sldId id="698" r:id="rId11"/>
    <p:sldId id="748" r:id="rId12"/>
    <p:sldId id="697" r:id="rId13"/>
    <p:sldId id="767" r:id="rId14"/>
    <p:sldId id="768" r:id="rId15"/>
    <p:sldId id="749" r:id="rId16"/>
    <p:sldId id="750" r:id="rId17"/>
    <p:sldId id="751" r:id="rId18"/>
    <p:sldId id="700" r:id="rId19"/>
    <p:sldId id="752" r:id="rId20"/>
    <p:sldId id="699" r:id="rId21"/>
    <p:sldId id="753" r:id="rId22"/>
    <p:sldId id="754" r:id="rId23"/>
    <p:sldId id="755" r:id="rId24"/>
    <p:sldId id="675" r:id="rId25"/>
    <p:sldId id="756" r:id="rId26"/>
    <p:sldId id="757" r:id="rId27"/>
    <p:sldId id="758" r:id="rId28"/>
    <p:sldId id="761" r:id="rId29"/>
    <p:sldId id="676" r:id="rId30"/>
    <p:sldId id="735" r:id="rId31"/>
    <p:sldId id="736" r:id="rId32"/>
    <p:sldId id="737" r:id="rId33"/>
    <p:sldId id="760" r:id="rId34"/>
    <p:sldId id="677" r:id="rId35"/>
    <p:sldId id="762" r:id="rId36"/>
    <p:sldId id="739" r:id="rId37"/>
    <p:sldId id="734" r:id="rId38"/>
    <p:sldId id="763" r:id="rId39"/>
    <p:sldId id="76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729"/>
            <p14:sldId id="648"/>
            <p14:sldId id="510"/>
            <p14:sldId id="766"/>
            <p14:sldId id="698"/>
            <p14:sldId id="748"/>
            <p14:sldId id="697"/>
            <p14:sldId id="767"/>
            <p14:sldId id="768"/>
            <p14:sldId id="749"/>
            <p14:sldId id="750"/>
            <p14:sldId id="751"/>
            <p14:sldId id="700"/>
            <p14:sldId id="752"/>
            <p14:sldId id="699"/>
            <p14:sldId id="753"/>
            <p14:sldId id="754"/>
            <p14:sldId id="755"/>
            <p14:sldId id="675"/>
            <p14:sldId id="756"/>
            <p14:sldId id="757"/>
            <p14:sldId id="758"/>
            <p14:sldId id="761"/>
            <p14:sldId id="676"/>
            <p14:sldId id="735"/>
            <p14:sldId id="736"/>
            <p14:sldId id="737"/>
            <p14:sldId id="760"/>
            <p14:sldId id="677"/>
            <p14:sldId id="762"/>
            <p14:sldId id="739"/>
            <p14:sldId id="734"/>
            <p14:sldId id="763"/>
            <p14:sldId id="76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972"/>
    <p:restoredTop sz="74600"/>
  </p:normalViewPr>
  <p:slideViewPr>
    <p:cSldViewPr snapToGrid="0">
      <p:cViewPr varScale="1">
        <p:scale>
          <a:sx n="113" d="100"/>
          <a:sy n="113" d="100"/>
        </p:scale>
        <p:origin x="14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928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الاتجاهات الحديثة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800" dirty="0"/>
            <a:t>تحسين فعالية الحملات التسويقية.</a:t>
          </a:r>
          <a:endParaRPr lang="en-GB" sz="2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5FD96AB5-FA75-604B-ABED-2F0863884CC7}">
      <dgm:prSet phldrT="[Text]"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800" dirty="0"/>
            <a:t>تلبية توقعات الجمهور المتغيرة.</a:t>
          </a:r>
          <a:endParaRPr lang="en-GB" sz="2800" dirty="0"/>
        </a:p>
      </dgm:t>
    </dgm:pt>
    <dgm:pt modelId="{2E12F3D3-7606-5E44-858E-D3ACFA9AA81D}" type="parTrans" cxnId="{61362416-7860-3F40-8EEA-727B373E7D3E}">
      <dgm:prSet/>
      <dgm:spPr/>
      <dgm:t>
        <a:bodyPr/>
        <a:lstStyle/>
        <a:p>
          <a:endParaRPr lang="en-GB"/>
        </a:p>
      </dgm:t>
    </dgm:pt>
    <dgm:pt modelId="{802CDCF5-D57C-FC40-B78A-AF75736E885C}" type="sibTrans" cxnId="{61362416-7860-3F40-8EEA-727B373E7D3E}">
      <dgm:prSet/>
      <dgm:spPr/>
      <dgm:t>
        <a:bodyPr/>
        <a:lstStyle/>
        <a:p>
          <a:endParaRPr lang="en-GB"/>
        </a:p>
      </dgm:t>
    </dgm:pt>
    <dgm:pt modelId="{0CAE0920-B255-F24D-ABCC-5047D81B0876}">
      <dgm:prSet phldrT="[Text]" custT="1"/>
      <dgm:spPr/>
      <dgm:t>
        <a:bodyPr/>
        <a:lstStyle/>
        <a:p>
          <a:pPr algn="r" rtl="1">
            <a:buSzPts val="1000"/>
            <a:buFont typeface="Symbol" pitchFamily="2" charset="2"/>
            <a:buChar char=""/>
          </a:pPr>
          <a:r>
            <a:rPr lang="ar-SA" sz="2800" dirty="0"/>
            <a:t>زيادة العائد على الاستثمار من خلال استخدام أدوات وتقنيات متطورة.</a:t>
          </a:r>
          <a:endParaRPr lang="en-GB" sz="2800" dirty="0"/>
        </a:p>
      </dgm:t>
    </dgm:pt>
    <dgm:pt modelId="{87346A04-6D5B-1644-AFD7-53A3DD62F068}" type="parTrans" cxnId="{500FA9EF-7920-D843-BA2B-F318B88C34AA}">
      <dgm:prSet/>
      <dgm:spPr/>
      <dgm:t>
        <a:bodyPr/>
        <a:lstStyle/>
        <a:p>
          <a:endParaRPr lang="en-GB"/>
        </a:p>
      </dgm:t>
    </dgm:pt>
    <dgm:pt modelId="{CD5044D0-F18A-5144-932E-EA6BE581716E}" type="sibTrans" cxnId="{500FA9EF-7920-D843-BA2B-F318B88C34AA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61362416-7860-3F40-8EEA-727B373E7D3E}" srcId="{15F23BEE-B072-F344-9920-50798E2A67AB}" destId="{5FD96AB5-FA75-604B-ABED-2F0863884CC7}" srcOrd="1" destOrd="0" parTransId="{2E12F3D3-7606-5E44-858E-D3ACFA9AA81D}" sibTransId="{802CDCF5-D57C-FC40-B78A-AF75736E885C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DBD604F-DC8F-F24E-B93A-D41700DBE0AA}" type="presOf" srcId="{0CAE0920-B255-F24D-ABCC-5047D81B0876}" destId="{E706C6B4-A2C9-A943-AF56-DC82FCEB1D31}" srcOrd="0" destOrd="2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5062BA1-18F1-6F46-A5B4-4B4FEFDF6A7C}" type="presOf" srcId="{5FD96AB5-FA75-604B-ABED-2F0863884CC7}" destId="{E706C6B4-A2C9-A943-AF56-DC82FCEB1D31}" srcOrd="0" destOrd="1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500FA9EF-7920-D843-BA2B-F318B88C34AA}" srcId="{15F23BEE-B072-F344-9920-50798E2A67AB}" destId="{0CAE0920-B255-F24D-ABCC-5047D81B0876}" srcOrd="2" destOrd="0" parTransId="{87346A04-6D5B-1644-AFD7-53A3DD62F068}" sibTransId="{CD5044D0-F18A-5144-932E-EA6BE581716E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المرحلة الأولى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ظهور التسويق عبر البريد الإلكتروني ومحركات البحث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المرحلة الثانية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000" dirty="0"/>
            <a:t>انتشار وسائل التواصل الاجتماعي كقنوات رئيسية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المرحلة الثالثة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000" dirty="0"/>
            <a:t>تطور أدوات تحليل البيانات وتحسين الاستهداف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 b="1" dirty="0"/>
            <a:t>المرحلة الحالية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2000" dirty="0"/>
            <a:t>الاعتماد على الذكاء الاصطناعي والمحتوى التفاعلي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 custScaleY="139362" custLinFactNeighborX="-643" custLinFactNeighborY="-15126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144727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 custScaleY="120924" custLinFactNeighborX="-889" custLinFactNeighborY="6465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144727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 custScaleY="126696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144727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 custScaleX="106154" custScaleY="135189" custLinFactNeighborX="1767" custLinFactNeighborY="793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144727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لماذا هو مهم؟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algn="r" rtl="1"/>
          <a:r>
            <a:rPr lang="en-GB" sz="2800" dirty="0"/>
            <a:t> </a:t>
          </a:r>
          <a:r>
            <a:rPr lang="ar-SA" sz="2800" dirty="0"/>
            <a:t>يجعل الحملات التسويقية أكثر ذكاءً وفعالية</a:t>
          </a:r>
          <a:r>
            <a:rPr lang="en-GB" sz="2800" dirty="0"/>
            <a:t>.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أمثلة على المهام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تقديم إعلانات تناسب اهتمامات العملاء</a:t>
          </a:r>
          <a:r>
            <a:rPr lang="en-GB" sz="2400" dirty="0"/>
            <a:t>.</a:t>
          </a:r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3C1BF524-E809-4F4F-B030-F9BBAC71E708}">
      <dgm:prSet custT="1"/>
      <dgm:spPr/>
      <dgm:t>
        <a:bodyPr/>
        <a:lstStyle/>
        <a:p>
          <a:pPr rtl="1"/>
          <a:r>
            <a:rPr lang="ar-SA" sz="2800" dirty="0"/>
            <a:t>يساعد الشركات في فهم عملائها بشكل أفضل</a:t>
          </a:r>
          <a:endParaRPr lang="en-US" sz="2800" dirty="0"/>
        </a:p>
      </dgm:t>
    </dgm:pt>
    <dgm:pt modelId="{8385ADDF-F8D8-A542-8BEE-27ECA9A3756F}" type="parTrans" cxnId="{20F8C5DC-09E8-894F-A9F2-D337CE109188}">
      <dgm:prSet/>
      <dgm:spPr/>
      <dgm:t>
        <a:bodyPr/>
        <a:lstStyle/>
        <a:p>
          <a:endParaRPr lang="en-GB"/>
        </a:p>
      </dgm:t>
    </dgm:pt>
    <dgm:pt modelId="{EDEC1FC4-9E53-6641-9AEF-66CC98213A44}" type="sibTrans" cxnId="{20F8C5DC-09E8-894F-A9F2-D337CE109188}">
      <dgm:prSet/>
      <dgm:spPr/>
      <dgm:t>
        <a:bodyPr/>
        <a:lstStyle/>
        <a:p>
          <a:endParaRPr lang="en-GB"/>
        </a:p>
      </dgm:t>
    </dgm:pt>
    <dgm:pt modelId="{5032B802-9BB7-084F-9357-2356C122A9B6}">
      <dgm:prSet phldrT="[Text]" custT="1"/>
      <dgm:spPr/>
      <dgm:t>
        <a:bodyPr/>
        <a:lstStyle/>
        <a:p>
          <a:pPr algn="l" rtl="0"/>
          <a:endParaRPr lang="en-GB" sz="2400" dirty="0"/>
        </a:p>
      </dgm:t>
    </dgm:pt>
    <dgm:pt modelId="{54EB8B6C-D759-5144-8DE9-C5495D7B8240}" type="parTrans" cxnId="{80D0AD03-87B4-F24D-904D-9C9BE76431AE}">
      <dgm:prSet/>
      <dgm:spPr/>
    </dgm:pt>
    <dgm:pt modelId="{8AF7D9C8-2B5A-7D41-A69C-B46B705B0CB0}" type="sibTrans" cxnId="{80D0AD03-87B4-F24D-904D-9C9BE76431AE}">
      <dgm:prSet/>
      <dgm:spPr/>
    </dgm:pt>
    <dgm:pt modelId="{D4A65083-BF5E-D044-9084-4A5BCAC434E9}">
      <dgm:prSet phldrT="[Text]" custT="1"/>
      <dgm:spPr/>
      <dgm:t>
        <a:bodyPr/>
        <a:lstStyle/>
        <a:p>
          <a:pPr algn="r" rtl="1"/>
          <a:r>
            <a:rPr lang="ar-SA" sz="2400" dirty="0"/>
            <a:t>الرد السريع على أسئلة العملاء</a:t>
          </a:r>
          <a:r>
            <a:rPr lang="en-GB" sz="2400" dirty="0"/>
            <a:t>.</a:t>
          </a:r>
        </a:p>
      </dgm:t>
    </dgm:pt>
    <dgm:pt modelId="{373E31FB-E9C8-3E4F-924F-46A322AC385A}" type="parTrans" cxnId="{B818A52C-F2F4-E34E-AA83-AA06544C71C9}">
      <dgm:prSet/>
      <dgm:spPr/>
    </dgm:pt>
    <dgm:pt modelId="{9BB00C08-1767-F741-8D52-67D1BB1C65BE}" type="sibTrans" cxnId="{B818A52C-F2F4-E34E-AA83-AA06544C71C9}">
      <dgm:prSet/>
      <dgm:spPr/>
    </dgm:pt>
    <dgm:pt modelId="{E29433F7-5826-3540-AACF-688269C4C676}">
      <dgm:prSet phldrT="[Text]" custT="1"/>
      <dgm:spPr/>
      <dgm:t>
        <a:bodyPr/>
        <a:lstStyle/>
        <a:p>
          <a:pPr algn="r" rtl="1"/>
          <a:r>
            <a:rPr lang="ar-SA" sz="2400" dirty="0"/>
            <a:t>تحليل البيانات لتحسين المنتجات</a:t>
          </a:r>
          <a:r>
            <a:rPr lang="en-GB" sz="2400" dirty="0"/>
            <a:t>.</a:t>
          </a:r>
        </a:p>
      </dgm:t>
    </dgm:pt>
    <dgm:pt modelId="{49094386-2750-8044-B739-747EDE9D26DF}" type="parTrans" cxnId="{B922187D-CD49-ED41-86C1-34110D61CEB2}">
      <dgm:prSet/>
      <dgm:spPr/>
    </dgm:pt>
    <dgm:pt modelId="{9E5188E3-48A7-7A48-ADF5-091C2AD50DCF}" type="sibTrans" cxnId="{B922187D-CD49-ED41-86C1-34110D61CEB2}">
      <dgm:prSet/>
      <dgm:spPr/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0" presStyleCnt="2" custScaleX="85213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0" presStyleCnt="2" custScaleX="107478" custScaleY="114855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1" presStyleCnt="2" custScaleX="85213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1" presStyleCnt="2" custScaleX="107478" custScaleY="150150">
        <dgm:presLayoutVars>
          <dgm:bulletEnabled val="1"/>
        </dgm:presLayoutVars>
      </dgm:prSet>
      <dgm:spPr/>
    </dgm:pt>
  </dgm:ptLst>
  <dgm:cxnLst>
    <dgm:cxn modelId="{80D0AD03-87B4-F24D-904D-9C9BE76431AE}" srcId="{FC365129-B27C-1944-BECF-80CDBC36DA76}" destId="{5032B802-9BB7-084F-9357-2356C122A9B6}" srcOrd="3" destOrd="0" parTransId="{54EB8B6C-D759-5144-8DE9-C5495D7B8240}" sibTransId="{8AF7D9C8-2B5A-7D41-A69C-B46B705B0CB0}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B818A52C-F2F4-E34E-AA83-AA06544C71C9}" srcId="{FC365129-B27C-1944-BECF-80CDBC36DA76}" destId="{D4A65083-BF5E-D044-9084-4A5BCAC434E9}" srcOrd="1" destOrd="0" parTransId="{373E31FB-E9C8-3E4F-924F-46A322AC385A}" sibTransId="{9BB00C08-1767-F741-8D52-67D1BB1C65BE}"/>
    <dgm:cxn modelId="{45DCD53D-6AE0-884F-8A2C-E8FBE6CF1813}" type="presOf" srcId="{D4A65083-BF5E-D044-9084-4A5BCAC434E9}" destId="{237A7679-8B80-F847-AD09-3C53E82F172D}" srcOrd="0" destOrd="1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6273BC55-3562-3F4E-A0F0-3FFDEAF04E11}" type="presOf" srcId="{E29433F7-5826-3540-AACF-688269C4C676}" destId="{237A7679-8B80-F847-AD09-3C53E82F172D}" srcOrd="0" destOrd="2" presId="urn:microsoft.com/office/officeart/2005/8/layout/vList6"/>
    <dgm:cxn modelId="{A5158A68-9B21-664E-967A-226576EC28EB}" type="presOf" srcId="{5032B802-9BB7-084F-9357-2356C122A9B6}" destId="{237A7679-8B80-F847-AD09-3C53E82F172D}" srcOrd="0" destOrd="3" presId="urn:microsoft.com/office/officeart/2005/8/layout/vList6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B922187D-CD49-ED41-86C1-34110D61CEB2}" srcId="{FC365129-B27C-1944-BECF-80CDBC36DA76}" destId="{E29433F7-5826-3540-AACF-688269C4C676}" srcOrd="2" destOrd="0" parTransId="{49094386-2750-8044-B739-747EDE9D26DF}" sibTransId="{9E5188E3-48A7-7A48-ADF5-091C2AD50DCF}"/>
    <dgm:cxn modelId="{94E34C92-AAE2-6042-A6CD-541D956769EA}" srcId="{2E95F084-2274-8B4E-B354-55ADC86B05B6}" destId="{FC365129-B27C-1944-BECF-80CDBC36DA76}" srcOrd="1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6F7B24AE-E2BA-5049-B7EF-34157D9CA7F2}" type="presOf" srcId="{3C1BF524-E809-4F4F-B030-F9BBAC71E708}" destId="{DB032B1A-F59C-D44D-83B5-4D43C31C33D6}" srcOrd="0" destOrd="1" presId="urn:microsoft.com/office/officeart/2005/8/layout/vList6"/>
    <dgm:cxn modelId="{5DFF57C6-00B9-6841-BB5A-188A531BA336}" type="presOf" srcId="{F79EB323-5674-494E-8008-57B201D22213}" destId="{DB032B1A-F59C-D44D-83B5-4D43C31C33D6}" srcOrd="0" destOrd="0" presId="urn:microsoft.com/office/officeart/2005/8/layout/vList6"/>
    <dgm:cxn modelId="{20F8C5DC-09E8-894F-A9F2-D337CE109188}" srcId="{A003A5C7-8848-FC4C-A00E-F9CA703A2280}" destId="{3C1BF524-E809-4F4F-B030-F9BBAC71E708}" srcOrd="1" destOrd="0" parTransId="{8385ADDF-F8D8-A542-8BEE-27ECA9A3756F}" sibTransId="{EDEC1FC4-9E53-6641-9AEF-66CC98213A44}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0" destOrd="0" parTransId="{6916E1D3-E905-D247-94BC-7192D5269EFF}" sibTransId="{A0EEEA68-3D07-CB42-B41A-494A809AFA61}"/>
    <dgm:cxn modelId="{22D64626-76D1-0948-9908-5A56A5869546}" type="presParOf" srcId="{BA240B9C-D2C4-EB43-8B1D-F102FF81EF1C}" destId="{70A67526-8032-EE46-9699-188FD41471B6}" srcOrd="0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1" destOrd="0" presId="urn:microsoft.com/office/officeart/2005/8/layout/vList6"/>
    <dgm:cxn modelId="{6EC8C947-E71C-D843-BC50-3C5EB77EA4E0}" type="presParOf" srcId="{BA240B9C-D2C4-EB43-8B1D-F102FF81EF1C}" destId="{A9F0EBEE-FBD8-274D-ABF7-6ECA3E95C791}" srcOrd="2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التخصيص الذكي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/>
          <a:r>
            <a:rPr lang="ar-SA" sz="2400" dirty="0"/>
            <a:t>تحسين استهداف العملاء باستخدام البيانات التاريخية وسلوكهم</a:t>
          </a:r>
          <a:r>
            <a:rPr lang="en-GB" sz="2400" dirty="0"/>
            <a:t>.</a:t>
          </a:r>
        </a:p>
        <a:p>
          <a:pPr algn="ctr" rtl="1"/>
          <a:r>
            <a:rPr lang="ar-SA" sz="2400" dirty="0"/>
            <a:t>إنشاء تجارب مخصصة، مثل توصيات المنتجات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الأتمتة الذكية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جدولة المنشورات التلقائية وتحليل الأداء</a:t>
          </a:r>
          <a:r>
            <a:rPr lang="en-GB" sz="2400" dirty="0"/>
            <a:t>.</a:t>
          </a:r>
        </a:p>
        <a:p>
          <a:pPr rtl="1"/>
          <a:r>
            <a:rPr lang="ar-SA" sz="2400" dirty="0"/>
            <a:t>تصميم حملات تسويقية موجهة بدقة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التنبؤ والتحليل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توقع احتياجات العملاء المستقبلية</a:t>
          </a:r>
          <a:r>
            <a:rPr lang="en-GB" sz="2400" dirty="0"/>
            <a:t>.</a:t>
          </a:r>
        </a:p>
        <a:p>
          <a:pPr rtl="1"/>
          <a:r>
            <a:rPr lang="ar-SA" sz="2400" dirty="0"/>
            <a:t>تقييم الأنشطة الأكثر جدوى</a:t>
          </a:r>
          <a:r>
            <a:rPr lang="en-GB" sz="240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132700" custScaleY="86724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62703" custScaleY="237209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132700" custScaleY="86724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62703" custScaleY="237209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132700" custScaleY="86724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62703" custScaleY="237209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فهم العملاء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100000"/>
            </a:lnSpc>
            <a:buFont typeface="Arial" panose="020B0604020202020204" pitchFamily="34" charset="0"/>
            <a:buNone/>
          </a:pPr>
          <a:r>
            <a:rPr lang="ar-SA" sz="2400" dirty="0"/>
            <a:t>الذكاء الاصطناعي يقرأ بيانات العملاء ليعرف ماذا يحتاجون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٢- إعلانات ذكية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يعرض إعلانات تناسب كل شخص بناءً على سلوكه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400" dirty="0"/>
            <a:t>٣- </a:t>
          </a:r>
          <a:r>
            <a:rPr lang="ar-SA" sz="2400" b="1" dirty="0"/>
            <a:t>تحسين الخدمات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يرد على أسئلة العملاء مثل موظف خدمة عملاء سريع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8BB828F2-9DEB-F64F-8249-5D55A888CD09}">
      <dgm:prSet phldrT="[Text]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dirty="0"/>
            <a:t>٤- </a:t>
          </a:r>
          <a:r>
            <a:rPr lang="ar-SA" b="1" dirty="0"/>
            <a:t>توفير الوقت</a:t>
          </a:r>
          <a:endParaRPr lang="en-GB" dirty="0"/>
        </a:p>
      </dgm:t>
    </dgm:pt>
    <dgm:pt modelId="{871520DE-FA39-3046-AB79-1F56DDB4F52F}" type="parTrans" cxnId="{B17D5AD9-7E1C-7A47-B500-75B797B84ECB}">
      <dgm:prSet/>
      <dgm:spPr/>
      <dgm:t>
        <a:bodyPr/>
        <a:lstStyle/>
        <a:p>
          <a:endParaRPr lang="en-GB"/>
        </a:p>
      </dgm:t>
    </dgm:pt>
    <dgm:pt modelId="{FAFA043A-8A24-2447-8628-48905FEC46EB}" type="sibTrans" cxnId="{B17D5AD9-7E1C-7A47-B500-75B797B84ECB}">
      <dgm:prSet/>
      <dgm:spPr/>
      <dgm:t>
        <a:bodyPr/>
        <a:lstStyle/>
        <a:p>
          <a:endParaRPr lang="en-GB"/>
        </a:p>
      </dgm:t>
    </dgm:pt>
    <dgm:pt modelId="{ED85C785-8367-7F46-BB35-BFF7C580CCCF}">
      <dgm:prSet phldrT="[Text]"/>
      <dgm:spPr/>
      <dgm:t>
        <a:bodyPr/>
        <a:lstStyle/>
        <a:p>
          <a:pPr rtl="1">
            <a:buNone/>
          </a:pPr>
          <a:r>
            <a:rPr lang="ar-SA" dirty="0"/>
            <a:t>يقوم بمهام معقدة بسرعة مثل تحليل بيانات المبيعات</a:t>
          </a:r>
          <a:endParaRPr lang="en-GB" dirty="0"/>
        </a:p>
      </dgm:t>
    </dgm:pt>
    <dgm:pt modelId="{31FAE9E1-08FB-594F-B042-25BBC80E8135}" type="parTrans" cxnId="{02F1A7EB-2B88-874A-94B9-96208BB6DB3C}">
      <dgm:prSet/>
      <dgm:spPr/>
      <dgm:t>
        <a:bodyPr/>
        <a:lstStyle/>
        <a:p>
          <a:endParaRPr lang="en-GB"/>
        </a:p>
      </dgm:t>
    </dgm:pt>
    <dgm:pt modelId="{FA2C20CA-AA75-1D49-B87F-DBFE855657E0}" type="sibTrans" cxnId="{02F1A7EB-2B88-874A-94B9-96208BB6DB3C}">
      <dgm:prSet/>
      <dgm:spPr/>
      <dgm:t>
        <a:bodyPr/>
        <a:lstStyle/>
        <a:p>
          <a:endParaRPr lang="en-GB"/>
        </a:p>
      </dgm:t>
    </dgm:pt>
    <dgm:pt modelId="{BCB136B8-77E3-F041-974E-9C026E7C0A0D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F97BC2E-F56B-224F-8CC2-0C09C263A38D}" type="pres">
      <dgm:prSet presAssocID="{2E95F084-2274-8B4E-B354-55ADC86B05B6}" presName="tSp" presStyleCnt="0"/>
      <dgm:spPr/>
    </dgm:pt>
    <dgm:pt modelId="{F4070DC6-2B2A-1C40-AD57-6667A01A382C}" type="pres">
      <dgm:prSet presAssocID="{2E95F084-2274-8B4E-B354-55ADC86B05B6}" presName="bSp" presStyleCnt="0"/>
      <dgm:spPr/>
    </dgm:pt>
    <dgm:pt modelId="{B54F8090-9B82-8344-8A0F-08AC2987C68F}" type="pres">
      <dgm:prSet presAssocID="{2E95F084-2274-8B4E-B354-55ADC86B05B6}" presName="process" presStyleCnt="0"/>
      <dgm:spPr/>
    </dgm:pt>
    <dgm:pt modelId="{B40EE13D-52CA-9C4B-A399-3FD719909905}" type="pres">
      <dgm:prSet presAssocID="{15F23BEE-B072-F344-9920-50798E2A67AB}" presName="composite1" presStyleCnt="0"/>
      <dgm:spPr/>
    </dgm:pt>
    <dgm:pt modelId="{B734F05D-8BF0-0B47-8C9B-18F3A2A6C30F}" type="pres">
      <dgm:prSet presAssocID="{15F23BEE-B072-F344-9920-50798E2A67AB}" presName="dummyNode1" presStyleLbl="node1" presStyleIdx="0" presStyleCnt="4"/>
      <dgm:spPr/>
    </dgm:pt>
    <dgm:pt modelId="{3308FDA9-825A-7541-B59D-56330CCA2343}" type="pres">
      <dgm:prSet presAssocID="{15F23BEE-B072-F344-9920-50798E2A67AB}" presName="childNode1" presStyleLbl="bgAcc1" presStyleIdx="0" presStyleCnt="4" custScaleX="111869" custScaleY="122438">
        <dgm:presLayoutVars>
          <dgm:bulletEnabled val="1"/>
        </dgm:presLayoutVars>
      </dgm:prSet>
      <dgm:spPr/>
    </dgm:pt>
    <dgm:pt modelId="{1CE9C68E-E668-B64A-9925-1FEE5E35591A}" type="pres">
      <dgm:prSet presAssocID="{15F23BEE-B072-F344-9920-50798E2A67AB}" presName="childNode1tx" presStyleLbl="bgAcc1" presStyleIdx="0" presStyleCnt="4">
        <dgm:presLayoutVars>
          <dgm:bulletEnabled val="1"/>
        </dgm:presLayoutVars>
      </dgm:prSet>
      <dgm:spPr/>
    </dgm:pt>
    <dgm:pt modelId="{E6F395BE-FD84-AB43-B303-70986CD96692}" type="pres">
      <dgm:prSet presAssocID="{15F23BEE-B072-F344-9920-50798E2A67AB}" presName="parentNode1" presStyleLbl="node1" presStyleIdx="0" presStyleCnt="4" custLinFactNeighborY="15939">
        <dgm:presLayoutVars>
          <dgm:chMax val="1"/>
          <dgm:bulletEnabled val="1"/>
        </dgm:presLayoutVars>
      </dgm:prSet>
      <dgm:spPr/>
    </dgm:pt>
    <dgm:pt modelId="{986120FA-7529-414D-A44D-E9A8B301571D}" type="pres">
      <dgm:prSet presAssocID="{15F23BEE-B072-F344-9920-50798E2A67AB}" presName="connSite1" presStyleCnt="0"/>
      <dgm:spPr/>
    </dgm:pt>
    <dgm:pt modelId="{AFFFCE6A-6280-C545-A8C1-74687FBC9687}" type="pres">
      <dgm:prSet presAssocID="{3444F2A1-70A5-3446-B5EA-550CF6CBD0A3}" presName="Name9" presStyleLbl="sibTrans2D1" presStyleIdx="0" presStyleCnt="3"/>
      <dgm:spPr/>
    </dgm:pt>
    <dgm:pt modelId="{ECEFA0B2-FA66-A949-A793-0BE4FD45B829}" type="pres">
      <dgm:prSet presAssocID="{A003A5C7-8848-FC4C-A00E-F9CA703A2280}" presName="composite2" presStyleCnt="0"/>
      <dgm:spPr/>
    </dgm:pt>
    <dgm:pt modelId="{EE7B58E6-3993-6843-A870-02DCC82F6021}" type="pres">
      <dgm:prSet presAssocID="{A003A5C7-8848-FC4C-A00E-F9CA703A2280}" presName="dummyNode2" presStyleLbl="node1" presStyleIdx="0" presStyleCnt="4"/>
      <dgm:spPr/>
    </dgm:pt>
    <dgm:pt modelId="{DB6E23E5-7C8A-CF4D-81A6-B3D2B62CA180}" type="pres">
      <dgm:prSet presAssocID="{A003A5C7-8848-FC4C-A00E-F9CA703A2280}" presName="childNode2" presStyleLbl="bgAcc1" presStyleIdx="1" presStyleCnt="4" custScaleX="108925" custScaleY="109155">
        <dgm:presLayoutVars>
          <dgm:bulletEnabled val="1"/>
        </dgm:presLayoutVars>
      </dgm:prSet>
      <dgm:spPr/>
    </dgm:pt>
    <dgm:pt modelId="{01FE57B8-22A1-7E44-8163-513439CA3CC3}" type="pres">
      <dgm:prSet presAssocID="{A003A5C7-8848-FC4C-A00E-F9CA703A2280}" presName="childNode2tx" presStyleLbl="bgAcc1" presStyleIdx="1" presStyleCnt="4">
        <dgm:presLayoutVars>
          <dgm:bulletEnabled val="1"/>
        </dgm:presLayoutVars>
      </dgm:prSet>
      <dgm:spPr/>
    </dgm:pt>
    <dgm:pt modelId="{47C5DBFC-AE0B-4741-A577-CEDEDB35BC55}" type="pres">
      <dgm:prSet presAssocID="{A003A5C7-8848-FC4C-A00E-F9CA703A2280}" presName="parentNode2" presStyleLbl="node1" presStyleIdx="1" presStyleCnt="4">
        <dgm:presLayoutVars>
          <dgm:chMax val="0"/>
          <dgm:bulletEnabled val="1"/>
        </dgm:presLayoutVars>
      </dgm:prSet>
      <dgm:spPr/>
    </dgm:pt>
    <dgm:pt modelId="{7788DB46-8F32-6042-BE09-118AD883E814}" type="pres">
      <dgm:prSet presAssocID="{A003A5C7-8848-FC4C-A00E-F9CA703A2280}" presName="connSite2" presStyleCnt="0"/>
      <dgm:spPr/>
    </dgm:pt>
    <dgm:pt modelId="{7324AD29-B0E7-7D4F-97A9-1AF71BD12EFB}" type="pres">
      <dgm:prSet presAssocID="{A0EEEA68-3D07-CB42-B41A-494A809AFA61}" presName="Name18" presStyleLbl="sibTrans2D1" presStyleIdx="1" presStyleCnt="3"/>
      <dgm:spPr/>
    </dgm:pt>
    <dgm:pt modelId="{513628A0-36DB-C44A-BCF8-684281066BBE}" type="pres">
      <dgm:prSet presAssocID="{FC365129-B27C-1944-BECF-80CDBC36DA76}" presName="composite1" presStyleCnt="0"/>
      <dgm:spPr/>
    </dgm:pt>
    <dgm:pt modelId="{AC9F13BF-A985-5C45-8189-EB512FB575B3}" type="pres">
      <dgm:prSet presAssocID="{FC365129-B27C-1944-BECF-80CDBC36DA76}" presName="dummyNode1" presStyleLbl="node1" presStyleIdx="1" presStyleCnt="4"/>
      <dgm:spPr/>
    </dgm:pt>
    <dgm:pt modelId="{2D34A5A8-C6D6-4242-9AF4-99B0349583DC}" type="pres">
      <dgm:prSet presAssocID="{FC365129-B27C-1944-BECF-80CDBC36DA76}" presName="childNode1" presStyleLbl="bgAcc1" presStyleIdx="2" presStyleCnt="4" custScaleX="93782" custScaleY="106048">
        <dgm:presLayoutVars>
          <dgm:bulletEnabled val="1"/>
        </dgm:presLayoutVars>
      </dgm:prSet>
      <dgm:spPr/>
    </dgm:pt>
    <dgm:pt modelId="{AC9EB710-4D5D-EF45-BEEA-F1C18F333411}" type="pres">
      <dgm:prSet presAssocID="{FC365129-B27C-1944-BECF-80CDBC36DA76}" presName="childNode1tx" presStyleLbl="bgAcc1" presStyleIdx="2" presStyleCnt="4">
        <dgm:presLayoutVars>
          <dgm:bulletEnabled val="1"/>
        </dgm:presLayoutVars>
      </dgm:prSet>
      <dgm:spPr/>
    </dgm:pt>
    <dgm:pt modelId="{616652CE-ED03-574B-9882-AD911C22D96B}" type="pres">
      <dgm:prSet presAssocID="{FC365129-B27C-1944-BECF-80CDBC36DA76}" presName="parentNode1" presStyleLbl="node1" presStyleIdx="2" presStyleCnt="4">
        <dgm:presLayoutVars>
          <dgm:chMax val="1"/>
          <dgm:bulletEnabled val="1"/>
        </dgm:presLayoutVars>
      </dgm:prSet>
      <dgm:spPr/>
    </dgm:pt>
    <dgm:pt modelId="{B8CEF830-AC8D-3C47-9A00-F80A9036D6F2}" type="pres">
      <dgm:prSet presAssocID="{FC365129-B27C-1944-BECF-80CDBC36DA76}" presName="connSite1" presStyleCnt="0"/>
      <dgm:spPr/>
    </dgm:pt>
    <dgm:pt modelId="{31C1549F-5DD8-B243-809E-2CD0BD013CEB}" type="pres">
      <dgm:prSet presAssocID="{84CD7A3A-02F7-0949-99D5-1D8613F10ECE}" presName="Name9" presStyleLbl="sibTrans2D1" presStyleIdx="2" presStyleCnt="3"/>
      <dgm:spPr/>
    </dgm:pt>
    <dgm:pt modelId="{AD78503D-2D83-C740-AD69-3B5DC2DF2863}" type="pres">
      <dgm:prSet presAssocID="{8BB828F2-9DEB-F64F-8249-5D55A888CD09}" presName="composite2" presStyleCnt="0"/>
      <dgm:spPr/>
    </dgm:pt>
    <dgm:pt modelId="{F7836591-33D4-554E-924D-65E200C16741}" type="pres">
      <dgm:prSet presAssocID="{8BB828F2-9DEB-F64F-8249-5D55A888CD09}" presName="dummyNode2" presStyleLbl="node1" presStyleIdx="2" presStyleCnt="4"/>
      <dgm:spPr/>
    </dgm:pt>
    <dgm:pt modelId="{82BD2379-9C84-CD41-A220-656FA8589098}" type="pres">
      <dgm:prSet presAssocID="{8BB828F2-9DEB-F64F-8249-5D55A888CD09}" presName="childNode2" presStyleLbl="bgAcc1" presStyleIdx="3" presStyleCnt="4" custScaleX="93782" custScaleY="106048">
        <dgm:presLayoutVars>
          <dgm:bulletEnabled val="1"/>
        </dgm:presLayoutVars>
      </dgm:prSet>
      <dgm:spPr/>
    </dgm:pt>
    <dgm:pt modelId="{F52A41E8-C560-0A4E-9F3F-33AC6198BFFB}" type="pres">
      <dgm:prSet presAssocID="{8BB828F2-9DEB-F64F-8249-5D55A888CD09}" presName="childNode2tx" presStyleLbl="bgAcc1" presStyleIdx="3" presStyleCnt="4">
        <dgm:presLayoutVars>
          <dgm:bulletEnabled val="1"/>
        </dgm:presLayoutVars>
      </dgm:prSet>
      <dgm:spPr/>
    </dgm:pt>
    <dgm:pt modelId="{90E02158-840A-504C-BA38-6D3A78762D95}" type="pres">
      <dgm:prSet presAssocID="{8BB828F2-9DEB-F64F-8249-5D55A888CD09}" presName="parentNode2" presStyleLbl="node1" presStyleIdx="3" presStyleCnt="4">
        <dgm:presLayoutVars>
          <dgm:chMax val="0"/>
          <dgm:bulletEnabled val="1"/>
        </dgm:presLayoutVars>
      </dgm:prSet>
      <dgm:spPr/>
    </dgm:pt>
    <dgm:pt modelId="{1036D9D1-F1E9-D34D-9672-9B3A670EDD29}" type="pres">
      <dgm:prSet presAssocID="{8BB828F2-9DEB-F64F-8249-5D55A888CD09}" presName="connSite2" presStyleCnt="0"/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9203582D-2A8C-A84D-B215-DF7383138D10}" type="presOf" srcId="{ED85C785-8367-7F46-BB35-BFF7C580CCCF}" destId="{F52A41E8-C560-0A4E-9F3F-33AC6198BFFB}" srcOrd="1" destOrd="0" presId="urn:microsoft.com/office/officeart/2005/8/layout/hProcess4"/>
    <dgm:cxn modelId="{0945453B-FBA7-F944-8054-01973E09ABF9}" type="presOf" srcId="{CEEBD549-B789-2946-9F3F-013F9FC95E77}" destId="{AC9EB710-4D5D-EF45-BEEA-F1C18F333411}" srcOrd="1" destOrd="0" presId="urn:microsoft.com/office/officeart/2005/8/layout/hProcess4"/>
    <dgm:cxn modelId="{44D4A84E-2ACF-8C40-98DD-7B15EEB51D11}" type="presOf" srcId="{84CD7A3A-02F7-0949-99D5-1D8613F10ECE}" destId="{31C1549F-5DD8-B243-809E-2CD0BD013CEB}" srcOrd="0" destOrd="0" presId="urn:microsoft.com/office/officeart/2005/8/layout/hProcess4"/>
    <dgm:cxn modelId="{09ADCF5F-86F9-E141-97BB-E280F7F8F568}" type="presOf" srcId="{FC365129-B27C-1944-BECF-80CDBC36DA76}" destId="{616652CE-ED03-574B-9882-AD911C22D96B}" srcOrd="0" destOrd="0" presId="urn:microsoft.com/office/officeart/2005/8/layout/hProcess4"/>
    <dgm:cxn modelId="{C25C8A62-7049-4241-9E26-205079A7D853}" type="presOf" srcId="{15F23BEE-B072-F344-9920-50798E2A67AB}" destId="{E6F395BE-FD84-AB43-B303-70986CD96692}" srcOrd="0" destOrd="0" presId="urn:microsoft.com/office/officeart/2005/8/layout/hProcess4"/>
    <dgm:cxn modelId="{06510A66-CE6A-C648-B085-9D6C55F2BA71}" type="presOf" srcId="{A0EEEA68-3D07-CB42-B41A-494A809AFA61}" destId="{7324AD29-B0E7-7D4F-97A9-1AF71BD12EFB}" srcOrd="0" destOrd="0" presId="urn:microsoft.com/office/officeart/2005/8/layout/hProcess4"/>
    <dgm:cxn modelId="{718C0567-57C7-BE40-B7E0-0FF6C11E72E1}" type="presOf" srcId="{A003A5C7-8848-FC4C-A00E-F9CA703A2280}" destId="{47C5DBFC-AE0B-4741-A577-CEDEDB35BC55}" srcOrd="0" destOrd="0" presId="urn:microsoft.com/office/officeart/2005/8/layout/hProcess4"/>
    <dgm:cxn modelId="{B97CDF68-DE9A-9B44-871C-F52A4065DD45}" type="presOf" srcId="{B6FA487D-27C9-004C-81FD-9D6AFCBDBF23}" destId="{3308FDA9-825A-7541-B59D-56330CCA2343}" srcOrd="0" destOrd="0" presId="urn:microsoft.com/office/officeart/2005/8/layout/hProcess4"/>
    <dgm:cxn modelId="{7F1A4C72-71A8-644C-920E-E6845C4661B5}" type="presOf" srcId="{F79EB323-5674-494E-8008-57B201D22213}" destId="{DB6E23E5-7C8A-CF4D-81A6-B3D2B62CA180}" srcOrd="0" destOrd="0" presId="urn:microsoft.com/office/officeart/2005/8/layout/hProcess4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3616887E-9747-3347-9731-D52A0BD9BDF5}" type="presOf" srcId="{ED85C785-8367-7F46-BB35-BFF7C580CCCF}" destId="{82BD2379-9C84-CD41-A220-656FA8589098}" srcOrd="0" destOrd="0" presId="urn:microsoft.com/office/officeart/2005/8/layout/hProcess4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F97C6699-E6A2-0441-8C2D-D3D2C859D37E}" type="presOf" srcId="{F79EB323-5674-494E-8008-57B201D22213}" destId="{01FE57B8-22A1-7E44-8163-513439CA3CC3}" srcOrd="1" destOrd="0" presId="urn:microsoft.com/office/officeart/2005/8/layout/hProcess4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1FA698A2-BD59-E84D-A8D9-9F51A782CDCD}" type="presOf" srcId="{2E95F084-2274-8B4E-B354-55ADC86B05B6}" destId="{BCB136B8-77E3-F041-974E-9C026E7C0A0D}" srcOrd="0" destOrd="0" presId="urn:microsoft.com/office/officeart/2005/8/layout/hProcess4"/>
    <dgm:cxn modelId="{177164A9-9276-A24E-99EA-B5651EB028E3}" type="presOf" srcId="{8BB828F2-9DEB-F64F-8249-5D55A888CD09}" destId="{90E02158-840A-504C-BA38-6D3A78762D95}" srcOrd="0" destOrd="0" presId="urn:microsoft.com/office/officeart/2005/8/layout/hProcess4"/>
    <dgm:cxn modelId="{10E9F6AB-BBDC-2E40-9E81-6932761F0F65}" type="presOf" srcId="{B6FA487D-27C9-004C-81FD-9D6AFCBDBF23}" destId="{1CE9C68E-E668-B64A-9925-1FEE5E35591A}" srcOrd="1" destOrd="0" presId="urn:microsoft.com/office/officeart/2005/8/layout/hProcess4"/>
    <dgm:cxn modelId="{B17D5AD9-7E1C-7A47-B500-75B797B84ECB}" srcId="{2E95F084-2274-8B4E-B354-55ADC86B05B6}" destId="{8BB828F2-9DEB-F64F-8249-5D55A888CD09}" srcOrd="3" destOrd="0" parTransId="{871520DE-FA39-3046-AB79-1F56DDB4F52F}" sibTransId="{FAFA043A-8A24-2447-8628-48905FEC46EB}"/>
    <dgm:cxn modelId="{08E3F1D9-DDF4-904E-99B7-C327CC63F655}" type="presOf" srcId="{3444F2A1-70A5-3446-B5EA-550CF6CBD0A3}" destId="{AFFFCE6A-6280-C545-A8C1-74687FBC9687}" srcOrd="0" destOrd="0" presId="urn:microsoft.com/office/officeart/2005/8/layout/hProcess4"/>
    <dgm:cxn modelId="{2B15B4E5-240D-B946-85CC-1BBD84F93F88}" type="presOf" srcId="{CEEBD549-B789-2946-9F3F-013F9FC95E77}" destId="{2D34A5A8-C6D6-4242-9AF4-99B0349583DC}" srcOrd="0" destOrd="0" presId="urn:microsoft.com/office/officeart/2005/8/layout/hProcess4"/>
    <dgm:cxn modelId="{02F1A7EB-2B88-874A-94B9-96208BB6DB3C}" srcId="{8BB828F2-9DEB-F64F-8249-5D55A888CD09}" destId="{ED85C785-8367-7F46-BB35-BFF7C580CCCF}" srcOrd="0" destOrd="0" parTransId="{31FAE9E1-08FB-594F-B042-25BBC80E8135}" sibTransId="{FA2C20CA-AA75-1D49-B87F-DBFE855657E0}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E990AA65-6C34-194A-97EC-BA0458D69C52}" type="presParOf" srcId="{BCB136B8-77E3-F041-974E-9C026E7C0A0D}" destId="{5F97BC2E-F56B-224F-8CC2-0C09C263A38D}" srcOrd="0" destOrd="0" presId="urn:microsoft.com/office/officeart/2005/8/layout/hProcess4"/>
    <dgm:cxn modelId="{50FDE0A5-F96D-784D-8AD2-6D042C7B3E51}" type="presParOf" srcId="{BCB136B8-77E3-F041-974E-9C026E7C0A0D}" destId="{F4070DC6-2B2A-1C40-AD57-6667A01A382C}" srcOrd="1" destOrd="0" presId="urn:microsoft.com/office/officeart/2005/8/layout/hProcess4"/>
    <dgm:cxn modelId="{4C28D1B4-AC27-C845-ADAA-EEB8E8ED9345}" type="presParOf" srcId="{BCB136B8-77E3-F041-974E-9C026E7C0A0D}" destId="{B54F8090-9B82-8344-8A0F-08AC2987C68F}" srcOrd="2" destOrd="0" presId="urn:microsoft.com/office/officeart/2005/8/layout/hProcess4"/>
    <dgm:cxn modelId="{7D142522-122B-E04C-9EB6-4EDE1A897EED}" type="presParOf" srcId="{B54F8090-9B82-8344-8A0F-08AC2987C68F}" destId="{B40EE13D-52CA-9C4B-A399-3FD719909905}" srcOrd="0" destOrd="0" presId="urn:microsoft.com/office/officeart/2005/8/layout/hProcess4"/>
    <dgm:cxn modelId="{3A49395C-2BE0-D946-BAE4-87ABDC81717D}" type="presParOf" srcId="{B40EE13D-52CA-9C4B-A399-3FD719909905}" destId="{B734F05D-8BF0-0B47-8C9B-18F3A2A6C30F}" srcOrd="0" destOrd="0" presId="urn:microsoft.com/office/officeart/2005/8/layout/hProcess4"/>
    <dgm:cxn modelId="{3EA4C87C-CDB4-404B-BBD0-883F12A4D2D7}" type="presParOf" srcId="{B40EE13D-52CA-9C4B-A399-3FD719909905}" destId="{3308FDA9-825A-7541-B59D-56330CCA2343}" srcOrd="1" destOrd="0" presId="urn:microsoft.com/office/officeart/2005/8/layout/hProcess4"/>
    <dgm:cxn modelId="{C630880B-E2E4-9845-951D-B363F4AF1AF1}" type="presParOf" srcId="{B40EE13D-52CA-9C4B-A399-3FD719909905}" destId="{1CE9C68E-E668-B64A-9925-1FEE5E35591A}" srcOrd="2" destOrd="0" presId="urn:microsoft.com/office/officeart/2005/8/layout/hProcess4"/>
    <dgm:cxn modelId="{97BE108D-C3B3-D948-8435-0723C163745D}" type="presParOf" srcId="{B40EE13D-52CA-9C4B-A399-3FD719909905}" destId="{E6F395BE-FD84-AB43-B303-70986CD96692}" srcOrd="3" destOrd="0" presId="urn:microsoft.com/office/officeart/2005/8/layout/hProcess4"/>
    <dgm:cxn modelId="{B6462992-5C86-A043-AA9C-C37E4C886B5D}" type="presParOf" srcId="{B40EE13D-52CA-9C4B-A399-3FD719909905}" destId="{986120FA-7529-414D-A44D-E9A8B301571D}" srcOrd="4" destOrd="0" presId="urn:microsoft.com/office/officeart/2005/8/layout/hProcess4"/>
    <dgm:cxn modelId="{9A5C2B4E-6CE4-BC4C-A2A6-C25A87AE7B64}" type="presParOf" srcId="{B54F8090-9B82-8344-8A0F-08AC2987C68F}" destId="{AFFFCE6A-6280-C545-A8C1-74687FBC9687}" srcOrd="1" destOrd="0" presId="urn:microsoft.com/office/officeart/2005/8/layout/hProcess4"/>
    <dgm:cxn modelId="{AC9D31AE-7F6A-364F-8FE1-0CDF57EA1ECE}" type="presParOf" srcId="{B54F8090-9B82-8344-8A0F-08AC2987C68F}" destId="{ECEFA0B2-FA66-A949-A793-0BE4FD45B829}" srcOrd="2" destOrd="0" presId="urn:microsoft.com/office/officeart/2005/8/layout/hProcess4"/>
    <dgm:cxn modelId="{1EE01C3F-1DCA-FA42-9415-9A71CCCD8D35}" type="presParOf" srcId="{ECEFA0B2-FA66-A949-A793-0BE4FD45B829}" destId="{EE7B58E6-3993-6843-A870-02DCC82F6021}" srcOrd="0" destOrd="0" presId="urn:microsoft.com/office/officeart/2005/8/layout/hProcess4"/>
    <dgm:cxn modelId="{A8BCA5DE-F79A-F24D-969E-046F278AD5B0}" type="presParOf" srcId="{ECEFA0B2-FA66-A949-A793-0BE4FD45B829}" destId="{DB6E23E5-7C8A-CF4D-81A6-B3D2B62CA180}" srcOrd="1" destOrd="0" presId="urn:microsoft.com/office/officeart/2005/8/layout/hProcess4"/>
    <dgm:cxn modelId="{A28C4216-7969-B042-9EF4-46A9AB729BC7}" type="presParOf" srcId="{ECEFA0B2-FA66-A949-A793-0BE4FD45B829}" destId="{01FE57B8-22A1-7E44-8163-513439CA3CC3}" srcOrd="2" destOrd="0" presId="urn:microsoft.com/office/officeart/2005/8/layout/hProcess4"/>
    <dgm:cxn modelId="{B72AB245-61C6-0C42-A965-1D7DE0BEA733}" type="presParOf" srcId="{ECEFA0B2-FA66-A949-A793-0BE4FD45B829}" destId="{47C5DBFC-AE0B-4741-A577-CEDEDB35BC55}" srcOrd="3" destOrd="0" presId="urn:microsoft.com/office/officeart/2005/8/layout/hProcess4"/>
    <dgm:cxn modelId="{B36CA659-46C7-2743-BD32-4FE16BE4DFEB}" type="presParOf" srcId="{ECEFA0B2-FA66-A949-A793-0BE4FD45B829}" destId="{7788DB46-8F32-6042-BE09-118AD883E814}" srcOrd="4" destOrd="0" presId="urn:microsoft.com/office/officeart/2005/8/layout/hProcess4"/>
    <dgm:cxn modelId="{46B515DB-22D5-004C-956D-ACA401E0D659}" type="presParOf" srcId="{B54F8090-9B82-8344-8A0F-08AC2987C68F}" destId="{7324AD29-B0E7-7D4F-97A9-1AF71BD12EFB}" srcOrd="3" destOrd="0" presId="urn:microsoft.com/office/officeart/2005/8/layout/hProcess4"/>
    <dgm:cxn modelId="{EF58347D-AA41-5D48-958A-051676AAFA6A}" type="presParOf" srcId="{B54F8090-9B82-8344-8A0F-08AC2987C68F}" destId="{513628A0-36DB-C44A-BCF8-684281066BBE}" srcOrd="4" destOrd="0" presId="urn:microsoft.com/office/officeart/2005/8/layout/hProcess4"/>
    <dgm:cxn modelId="{5F940453-866E-4647-8273-6CF43ECF9771}" type="presParOf" srcId="{513628A0-36DB-C44A-BCF8-684281066BBE}" destId="{AC9F13BF-A985-5C45-8189-EB512FB575B3}" srcOrd="0" destOrd="0" presId="urn:microsoft.com/office/officeart/2005/8/layout/hProcess4"/>
    <dgm:cxn modelId="{6654686B-18E1-6346-AAC2-B88D6D22F406}" type="presParOf" srcId="{513628A0-36DB-C44A-BCF8-684281066BBE}" destId="{2D34A5A8-C6D6-4242-9AF4-99B0349583DC}" srcOrd="1" destOrd="0" presId="urn:microsoft.com/office/officeart/2005/8/layout/hProcess4"/>
    <dgm:cxn modelId="{687849DF-46BB-FB47-BA62-FAF65B43CD60}" type="presParOf" srcId="{513628A0-36DB-C44A-BCF8-684281066BBE}" destId="{AC9EB710-4D5D-EF45-BEEA-F1C18F333411}" srcOrd="2" destOrd="0" presId="urn:microsoft.com/office/officeart/2005/8/layout/hProcess4"/>
    <dgm:cxn modelId="{9DB5D756-AB77-FD4D-B1FD-5D05CD0E5733}" type="presParOf" srcId="{513628A0-36DB-C44A-BCF8-684281066BBE}" destId="{616652CE-ED03-574B-9882-AD911C22D96B}" srcOrd="3" destOrd="0" presId="urn:microsoft.com/office/officeart/2005/8/layout/hProcess4"/>
    <dgm:cxn modelId="{6662C608-F936-F245-BD8A-3F644C8BA525}" type="presParOf" srcId="{513628A0-36DB-C44A-BCF8-684281066BBE}" destId="{B8CEF830-AC8D-3C47-9A00-F80A9036D6F2}" srcOrd="4" destOrd="0" presId="urn:microsoft.com/office/officeart/2005/8/layout/hProcess4"/>
    <dgm:cxn modelId="{BFC28E69-8059-594A-8D72-C27A7AAC3F1E}" type="presParOf" srcId="{B54F8090-9B82-8344-8A0F-08AC2987C68F}" destId="{31C1549F-5DD8-B243-809E-2CD0BD013CEB}" srcOrd="5" destOrd="0" presId="urn:microsoft.com/office/officeart/2005/8/layout/hProcess4"/>
    <dgm:cxn modelId="{661ECA85-5BC1-4245-A947-AAC08401437B}" type="presParOf" srcId="{B54F8090-9B82-8344-8A0F-08AC2987C68F}" destId="{AD78503D-2D83-C740-AD69-3B5DC2DF2863}" srcOrd="6" destOrd="0" presId="urn:microsoft.com/office/officeart/2005/8/layout/hProcess4"/>
    <dgm:cxn modelId="{26241F25-A445-8F43-B2C0-4E5983BEA53A}" type="presParOf" srcId="{AD78503D-2D83-C740-AD69-3B5DC2DF2863}" destId="{F7836591-33D4-554E-924D-65E200C16741}" srcOrd="0" destOrd="0" presId="urn:microsoft.com/office/officeart/2005/8/layout/hProcess4"/>
    <dgm:cxn modelId="{391B013D-AAA4-C543-870A-EA9DC16831A9}" type="presParOf" srcId="{AD78503D-2D83-C740-AD69-3B5DC2DF2863}" destId="{82BD2379-9C84-CD41-A220-656FA8589098}" srcOrd="1" destOrd="0" presId="urn:microsoft.com/office/officeart/2005/8/layout/hProcess4"/>
    <dgm:cxn modelId="{B865556A-EE16-4D4C-AF23-DAFEBA95BEBA}" type="presParOf" srcId="{AD78503D-2D83-C740-AD69-3B5DC2DF2863}" destId="{F52A41E8-C560-0A4E-9F3F-33AC6198BFFB}" srcOrd="2" destOrd="0" presId="urn:microsoft.com/office/officeart/2005/8/layout/hProcess4"/>
    <dgm:cxn modelId="{0FBF506F-F80B-3249-A032-DD41C4931643}" type="presParOf" srcId="{AD78503D-2D83-C740-AD69-3B5DC2DF2863}" destId="{90E02158-840A-504C-BA38-6D3A78762D95}" srcOrd="3" destOrd="0" presId="urn:microsoft.com/office/officeart/2005/8/layout/hProcess4"/>
    <dgm:cxn modelId="{085BC703-3E7A-1844-8085-1B55BDDD0CA9}" type="presParOf" srcId="{AD78503D-2D83-C740-AD69-3B5DC2DF2863}" destId="{1036D9D1-F1E9-D34D-9672-9B3A670EDD2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جمع البيانات من مصادر متعددة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150000"/>
            </a:lnSpc>
          </a:pPr>
          <a:r>
            <a:rPr lang="ar-SA" sz="2400" dirty="0"/>
            <a:t>مواقع الإنترنت</a:t>
          </a:r>
          <a:r>
            <a:rPr lang="en-GB" sz="24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B55DFA42-CAC8-1444-ACAD-887920689EAC}">
      <dgm:prSet custT="1"/>
      <dgm:spPr/>
      <dgm:t>
        <a:bodyPr/>
        <a:lstStyle/>
        <a:p>
          <a:pPr rtl="1">
            <a:lnSpc>
              <a:spcPct val="150000"/>
            </a:lnSpc>
          </a:pPr>
          <a:r>
            <a:rPr lang="ar-SA" sz="2400" dirty="0"/>
            <a:t>وسائل التواصل الاجتماعي</a:t>
          </a:r>
          <a:r>
            <a:rPr lang="en-GB" sz="2400" dirty="0"/>
            <a:t>.</a:t>
          </a:r>
        </a:p>
      </dgm:t>
    </dgm:pt>
    <dgm:pt modelId="{05783106-D338-9F4B-B577-748C8ACA8D6B}" type="parTrans" cxnId="{943BF347-7332-0C40-A6D3-0EFDF11945D8}">
      <dgm:prSet/>
      <dgm:spPr/>
      <dgm:t>
        <a:bodyPr/>
        <a:lstStyle/>
        <a:p>
          <a:endParaRPr lang="en-GB"/>
        </a:p>
      </dgm:t>
    </dgm:pt>
    <dgm:pt modelId="{38541D55-0F13-614D-AEEA-5652BE2A8068}" type="sibTrans" cxnId="{943BF347-7332-0C40-A6D3-0EFDF11945D8}">
      <dgm:prSet/>
      <dgm:spPr/>
      <dgm:t>
        <a:bodyPr/>
        <a:lstStyle/>
        <a:p>
          <a:endParaRPr lang="en-GB"/>
        </a:p>
      </dgm:t>
    </dgm:pt>
    <dgm:pt modelId="{B47E02E0-2C4B-C544-8BB8-317C3921E423}">
      <dgm:prSet custT="1"/>
      <dgm:spPr/>
      <dgm:t>
        <a:bodyPr/>
        <a:lstStyle/>
        <a:p>
          <a:pPr rtl="1">
            <a:lnSpc>
              <a:spcPct val="150000"/>
            </a:lnSpc>
          </a:pPr>
          <a:r>
            <a:rPr lang="ar-SA" sz="2400" dirty="0"/>
            <a:t>سلوكيات العملاء في المتاجر الإلكترونية</a:t>
          </a:r>
          <a:r>
            <a:rPr lang="en-GB" sz="2400" dirty="0"/>
            <a:t>.</a:t>
          </a:r>
        </a:p>
      </dgm:t>
    </dgm:pt>
    <dgm:pt modelId="{F806AF95-654E-B747-B2D6-CC8DADF65465}" type="parTrans" cxnId="{91880745-96E6-F84E-9815-58043C621839}">
      <dgm:prSet/>
      <dgm:spPr/>
      <dgm:t>
        <a:bodyPr/>
        <a:lstStyle/>
        <a:p>
          <a:endParaRPr lang="en-GB"/>
        </a:p>
      </dgm:t>
    </dgm:pt>
    <dgm:pt modelId="{1A51B007-2F39-FD42-9441-76677CE18908}" type="sibTrans" cxnId="{91880745-96E6-F84E-9815-58043C621839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91880745-96E6-F84E-9815-58043C621839}" srcId="{15F23BEE-B072-F344-9920-50798E2A67AB}" destId="{B47E02E0-2C4B-C544-8BB8-317C3921E423}" srcOrd="2" destOrd="0" parTransId="{F806AF95-654E-B747-B2D6-CC8DADF65465}" sibTransId="{1A51B007-2F39-FD42-9441-76677CE18908}"/>
    <dgm:cxn modelId="{943BF347-7332-0C40-A6D3-0EFDF11945D8}" srcId="{15F23BEE-B072-F344-9920-50798E2A67AB}" destId="{B55DFA42-CAC8-1444-ACAD-887920689EAC}" srcOrd="1" destOrd="0" parTransId="{05783106-D338-9F4B-B577-748C8ACA8D6B}" sibTransId="{38541D55-0F13-614D-AEEA-5652BE2A8068}"/>
    <dgm:cxn modelId="{9BBFA755-2B1E-1742-903A-7F5D68C28269}" type="presOf" srcId="{B55DFA42-CAC8-1444-ACAD-887920689EAC}" destId="{E706C6B4-A2C9-A943-AF56-DC82FCEB1D31}" srcOrd="0" destOrd="1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0B242DB3-6730-764C-8ACB-17A90018D12A}" type="presOf" srcId="{B47E02E0-2C4B-C544-8BB8-317C3921E423}" destId="{E706C6B4-A2C9-A943-AF56-DC82FCEB1D31}" srcOrd="0" destOrd="2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تحديد الأنماط</a:t>
          </a:r>
          <a:endParaRPr lang="en-GB" sz="32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200000"/>
            </a:lnSpc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فهم اهتمامات الجمهور</a:t>
          </a:r>
          <a:r>
            <a:rPr lang="en-GB" sz="24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664CBC10-8A95-9A4C-A627-7C5F349C988D}">
      <dgm:prSet custT="1"/>
      <dgm:spPr/>
      <dgm:t>
        <a:bodyPr/>
        <a:lstStyle/>
        <a:p>
          <a:pPr rtl="1">
            <a:lnSpc>
              <a:spcPct val="200000"/>
            </a:lnSpc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تحسين تجربة العميل</a:t>
          </a:r>
          <a:r>
            <a:rPr lang="en-GB" sz="2400" dirty="0"/>
            <a:t>.</a:t>
          </a:r>
        </a:p>
      </dgm:t>
    </dgm:pt>
    <dgm:pt modelId="{913DB7F1-601B-7D4C-8CEF-C3EC8E4A61C2}" type="parTrans" cxnId="{726E0675-2450-4747-AC01-DFA521417E93}">
      <dgm:prSet/>
      <dgm:spPr/>
      <dgm:t>
        <a:bodyPr/>
        <a:lstStyle/>
        <a:p>
          <a:endParaRPr lang="en-GB"/>
        </a:p>
      </dgm:t>
    </dgm:pt>
    <dgm:pt modelId="{D2CB170C-CDA7-EC45-96DD-5BE9FFF0B8B2}" type="sibTrans" cxnId="{726E0675-2450-4747-AC01-DFA521417E93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 custLinFactNeighborX="947" custLinFactNeighborY="-205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B285201B-7614-CF43-A56A-C64EB53511DE}" type="presOf" srcId="{664CBC10-8A95-9A4C-A627-7C5F349C988D}" destId="{E706C6B4-A2C9-A943-AF56-DC82FCEB1D31}" srcOrd="0" destOrd="1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726E0675-2450-4747-AC01-DFA521417E93}" srcId="{B6FA487D-27C9-004C-81FD-9D6AFCBDBF23}" destId="{664CBC10-8A95-9A4C-A627-7C5F349C988D}" srcOrd="0" destOrd="0" parTransId="{913DB7F1-601B-7D4C-8CEF-C3EC8E4A61C2}" sibTransId="{D2CB170C-CDA7-EC45-96DD-5BE9FFF0B8B2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اتخاذ قرارات مستنيرة</a:t>
          </a:r>
          <a:endParaRPr lang="en-GB" sz="32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200000"/>
            </a:lnSpc>
            <a:buSzPts val="1000"/>
            <a:buFont typeface="Arial" panose="020B0604020202020204" pitchFamily="34" charset="0"/>
            <a:buChar char="•"/>
          </a:pPr>
          <a:r>
            <a:rPr lang="ar-SA" sz="2600" dirty="0"/>
            <a:t>تحسين الاستهداف</a:t>
          </a:r>
          <a:endParaRPr lang="en-GB" sz="26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0249DBE6-4063-3C4F-BFE4-95453322A9D9}">
      <dgm:prSet phldrT="[Text]" custT="1"/>
      <dgm:spPr/>
      <dgm:t>
        <a:bodyPr/>
        <a:lstStyle/>
        <a:p>
          <a:pPr algn="r" rtl="1">
            <a:lnSpc>
              <a:spcPct val="200000"/>
            </a:lnSpc>
            <a:buSzPts val="1000"/>
            <a:buFont typeface="Arial" panose="020B0604020202020204" pitchFamily="34" charset="0"/>
            <a:buChar char="•"/>
          </a:pPr>
          <a:r>
            <a:rPr lang="ar-SA" sz="2600" dirty="0"/>
            <a:t>زيادة فعالية الإعلانات</a:t>
          </a:r>
          <a:endParaRPr lang="en-GB" sz="2600" dirty="0"/>
        </a:p>
      </dgm:t>
    </dgm:pt>
    <dgm:pt modelId="{BF7ABB94-26F6-D146-9E03-FE586B5A94CE}" type="parTrans" cxnId="{AD2952FF-C05D-074A-924C-59E3821A3E23}">
      <dgm:prSet/>
      <dgm:spPr/>
      <dgm:t>
        <a:bodyPr/>
        <a:lstStyle/>
        <a:p>
          <a:endParaRPr lang="en-GB"/>
        </a:p>
      </dgm:t>
    </dgm:pt>
    <dgm:pt modelId="{F127ACFF-5403-D04F-ABD3-EDA63F0B7A92}" type="sibTrans" cxnId="{AD2952FF-C05D-074A-924C-59E3821A3E23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C2C01D22-9DBF-4043-B83E-F67D750A2F9B}" type="presOf" srcId="{0249DBE6-4063-3C4F-BFE4-95453322A9D9}" destId="{E706C6B4-A2C9-A943-AF56-DC82FCEB1D31}" srcOrd="0" destOrd="1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AD2952FF-C05D-074A-924C-59E3821A3E23}" srcId="{15F23BEE-B072-F344-9920-50798E2A67AB}" destId="{0249DBE6-4063-3C4F-BFE4-95453322A9D9}" srcOrd="1" destOrd="0" parTransId="{BF7ABB94-26F6-D146-9E03-FE586B5A94CE}" sibTransId="{F127ACFF-5403-D04F-ABD3-EDA63F0B7A92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استخدامات الواقع المعزز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8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8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>
            <a:buSzPts val="1000"/>
            <a:buFont typeface="+mj-lt"/>
            <a:buAutoNum type="arabicPeriod"/>
          </a:pPr>
          <a:r>
            <a:rPr lang="ar-SA" sz="2400" dirty="0"/>
            <a:t>تجربة المنتجات افتراضيًا مثل الأثاث والملابس</a:t>
          </a:r>
          <a:endParaRPr lang="en-GB" sz="2400" dirty="0"/>
        </a:p>
        <a:p>
          <a:pPr algn="ctr" rtl="1">
            <a:buSzPts val="1000"/>
            <a:buFont typeface="+mj-lt"/>
            <a:buAutoNum type="arabicPeriod"/>
          </a:pPr>
          <a:r>
            <a:rPr lang="ar-SA" sz="2400" dirty="0"/>
            <a:t>تحسين التفاعل مع العلامة التجارية</a:t>
          </a:r>
          <a:r>
            <a:rPr lang="en-GB" sz="24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8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8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أمثلة تطبيقية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8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8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IKEA Place </a:t>
          </a:r>
          <a:r>
            <a:rPr lang="ar-SA" sz="2400" dirty="0"/>
            <a:t>تطبيق يتيح للعملاء تجربة الأثاث في منازلهم</a:t>
          </a:r>
          <a:r>
            <a:rPr lang="en-GB" sz="2400" dirty="0"/>
            <a:t>.</a:t>
          </a:r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L’Oréal </a:t>
          </a:r>
          <a:r>
            <a:rPr lang="ar-SA" sz="2400" dirty="0"/>
            <a:t>تجربة افتراضية للمكياج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8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8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الفوائد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8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800"/>
        </a:p>
      </dgm:t>
    </dgm:pt>
    <dgm:pt modelId="{B1994776-BB7E-AD4E-900E-8296E2C69C4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تحسين تجربة العميل وزيادة المبيعات</a:t>
          </a:r>
          <a:r>
            <a:rPr lang="en-GB" sz="2400" dirty="0"/>
            <a:t>.</a:t>
          </a:r>
        </a:p>
        <a:p>
          <a:pPr rtl="1"/>
          <a:r>
            <a:rPr lang="ar-SA" sz="2400" dirty="0"/>
            <a:t>تعزيز ارتباط العملاء بالعلامة التجارية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8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8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10757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التسويق الصوتي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0">
            <a:lnSpc>
              <a:spcPct val="150000"/>
            </a:lnSpc>
          </a:pPr>
          <a:endParaRPr lang="en-GB" sz="1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BFCDCB53-1927-B84E-87F2-572C13F9A1BD}">
      <dgm:prSet phldrT="[Text]" custT="1"/>
      <dgm:spPr/>
      <dgm:t>
        <a:bodyPr/>
        <a:lstStyle/>
        <a:p>
          <a:pPr algn="l" rtl="0">
            <a:lnSpc>
              <a:spcPct val="150000"/>
            </a:lnSpc>
          </a:pPr>
          <a:endParaRPr lang="en-GB" sz="1800" dirty="0"/>
        </a:p>
      </dgm:t>
    </dgm:pt>
    <dgm:pt modelId="{2F1C9D47-EB94-F74B-B76C-D6F2FC6EB615}" type="sibTrans" cxnId="{E9755C0B-8BAC-0A46-B122-95DF0B43FDA4}">
      <dgm:prSet/>
      <dgm:spPr/>
      <dgm:t>
        <a:bodyPr/>
        <a:lstStyle/>
        <a:p>
          <a:endParaRPr lang="en-GB"/>
        </a:p>
      </dgm:t>
    </dgm:pt>
    <dgm:pt modelId="{3BA6D53C-7812-2F49-8F1C-DEBD4716C293}" type="parTrans" cxnId="{E9755C0B-8BAC-0A46-B122-95DF0B43FDA4}">
      <dgm:prSet/>
      <dgm:spPr/>
      <dgm:t>
        <a:bodyPr/>
        <a:lstStyle/>
        <a:p>
          <a:endParaRPr lang="en-GB"/>
        </a:p>
      </dgm:t>
    </dgm:pt>
    <dgm:pt modelId="{025917AB-EC10-5342-9808-188FD339A593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800" dirty="0"/>
            <a:t>الاستفادة من تزايد استخدام الأجهزة الصوتية (مثل</a:t>
          </a:r>
          <a:r>
            <a:rPr lang="en-GB" sz="2800" dirty="0"/>
            <a:t> Alexa </a:t>
          </a:r>
          <a:r>
            <a:rPr lang="ar-SA" sz="2800" dirty="0"/>
            <a:t>و</a:t>
          </a:r>
          <a:r>
            <a:rPr lang="en-GB" sz="2800" dirty="0"/>
            <a:t>Google Assistant).</a:t>
          </a:r>
        </a:p>
      </dgm:t>
    </dgm:pt>
    <dgm:pt modelId="{2D02A2DF-FA78-D440-A69F-3EA50738028E}" type="sibTrans" cxnId="{41D814FE-8206-6C47-9E98-122E7C639BE7}">
      <dgm:prSet/>
      <dgm:spPr/>
      <dgm:t>
        <a:bodyPr/>
        <a:lstStyle/>
        <a:p>
          <a:endParaRPr lang="en-GB"/>
        </a:p>
      </dgm:t>
    </dgm:pt>
    <dgm:pt modelId="{C749BAEF-0B7D-CD4D-9E40-5303CCAE3A79}" type="parTrans" cxnId="{41D814FE-8206-6C47-9E98-122E7C639BE7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E9755C0B-8BAC-0A46-B122-95DF0B43FDA4}" srcId="{15F23BEE-B072-F344-9920-50798E2A67AB}" destId="{BFCDCB53-1927-B84E-87F2-572C13F9A1BD}" srcOrd="2" destOrd="0" parTransId="{3BA6D53C-7812-2F49-8F1C-DEBD4716C293}" sibTransId="{2F1C9D47-EB94-F74B-B76C-D6F2FC6EB615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7B0B809D-8DF6-AB4D-843E-F788EE2A9F9B}" type="presOf" srcId="{BFCDCB53-1927-B84E-87F2-572C13F9A1BD}" destId="{E706C6B4-A2C9-A943-AF56-DC82FCEB1D31}" srcOrd="0" destOrd="2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C75D77FD-A31F-F445-AA54-1826B3764BA2}" type="presOf" srcId="{025917AB-EC10-5342-9808-188FD339A593}" destId="{E706C6B4-A2C9-A943-AF56-DC82FCEB1D31}" srcOrd="0" destOrd="1" presId="urn:microsoft.com/office/officeart/2005/8/layout/hList1"/>
    <dgm:cxn modelId="{41D814FE-8206-6C47-9E98-122E7C639BE7}" srcId="{15F23BEE-B072-F344-9920-50798E2A67AB}" destId="{025917AB-EC10-5342-9808-188FD339A593}" srcOrd="1" destOrd="0" parTransId="{C749BAEF-0B7D-CD4D-9E40-5303CCAE3A79}" sibTransId="{2D02A2DF-FA78-D440-A69F-3EA50738028E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أمثلة على التطبيقات</a:t>
          </a:r>
          <a:endParaRPr lang="en-GB" sz="32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150000"/>
            </a:lnSpc>
          </a:pPr>
          <a:r>
            <a:rPr lang="ar-SA" sz="2400" dirty="0"/>
            <a:t>طلب المنتجات عبر الأوامر الصوتية</a:t>
          </a:r>
          <a:r>
            <a:rPr lang="en-GB" sz="24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03CB3AFB-853D-0440-B8A8-D95D11DEB705}">
      <dgm:prSet custT="1"/>
      <dgm:spPr/>
      <dgm:t>
        <a:bodyPr/>
        <a:lstStyle/>
        <a:p>
          <a:pPr rtl="1">
            <a:lnSpc>
              <a:spcPct val="90000"/>
            </a:lnSpc>
          </a:pPr>
          <a:r>
            <a:rPr lang="ar-SA" sz="2400" dirty="0"/>
            <a:t>تقديم محتوى تعليمي أو ترفيهي عبر </a:t>
          </a:r>
          <a:r>
            <a:rPr lang="ar-SA" sz="2400" dirty="0" err="1"/>
            <a:t>البودكاست</a:t>
          </a:r>
          <a:r>
            <a:rPr lang="en-GB" sz="2400" dirty="0"/>
            <a:t>.</a:t>
          </a:r>
        </a:p>
      </dgm:t>
    </dgm:pt>
    <dgm:pt modelId="{231F858E-614C-924D-97AA-7CC6D89589F0}" type="parTrans" cxnId="{FA1ADE07-E39C-AC42-AA7E-E6E7976C1253}">
      <dgm:prSet/>
      <dgm:spPr/>
      <dgm:t>
        <a:bodyPr/>
        <a:lstStyle/>
        <a:p>
          <a:endParaRPr lang="en-GB"/>
        </a:p>
      </dgm:t>
    </dgm:pt>
    <dgm:pt modelId="{94998D14-0B98-D243-B5B9-75EACDD8D164}" type="sibTrans" cxnId="{FA1ADE07-E39C-AC42-AA7E-E6E7976C1253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 custLinFactNeighborX="947" custLinFactNeighborY="-205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FA1ADE07-E39C-AC42-AA7E-E6E7976C1253}" srcId="{15F23BEE-B072-F344-9920-50798E2A67AB}" destId="{03CB3AFB-853D-0440-B8A8-D95D11DEB705}" srcOrd="1" destOrd="0" parTransId="{231F858E-614C-924D-97AA-7CC6D89589F0}" sibTransId="{94998D14-0B98-D243-B5B9-75EACDD8D164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667E67EF-16C1-F347-8BBE-22ED050E1E88}" type="presOf" srcId="{03CB3AFB-853D-0440-B8A8-D95D11DEB705}" destId="{E706C6B4-A2C9-A943-AF56-DC82FCEB1D31}" srcOrd="0" destOrd="1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3200" b="1" dirty="0"/>
            <a:t>مستقبل التسويق الصوتي</a:t>
          </a:r>
          <a:endParaRPr lang="en-GB" sz="32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lnSpc>
              <a:spcPct val="150000"/>
            </a:lnSpc>
          </a:pPr>
          <a:r>
            <a:rPr lang="ar-SA" sz="2400" dirty="0"/>
            <a:t>الاعتماد المتزايد على البحث الصوتي</a:t>
          </a:r>
          <a:r>
            <a:rPr lang="en-GB" sz="24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C0128D41-5179-5D49-8032-DFDA0D8234B7}">
      <dgm:prSet custT="1"/>
      <dgm:spPr/>
      <dgm:t>
        <a:bodyPr/>
        <a:lstStyle/>
        <a:p>
          <a:pPr rtl="1">
            <a:lnSpc>
              <a:spcPct val="150000"/>
            </a:lnSpc>
          </a:pPr>
          <a:r>
            <a:rPr lang="ar-SA" sz="2400" dirty="0"/>
            <a:t>تحسين تجربة العملاء باستخدام تقنيات الصوت</a:t>
          </a:r>
          <a:endParaRPr lang="en-US" sz="2400" dirty="0"/>
        </a:p>
      </dgm:t>
    </dgm:pt>
    <dgm:pt modelId="{8237F5DB-A61F-554E-ADAA-E82EE8729BEE}" type="parTrans" cxnId="{AE9937BB-B94C-9549-9869-F3EFD922D4ED}">
      <dgm:prSet/>
      <dgm:spPr/>
      <dgm:t>
        <a:bodyPr/>
        <a:lstStyle/>
        <a:p>
          <a:endParaRPr lang="en-GB"/>
        </a:p>
      </dgm:t>
    </dgm:pt>
    <dgm:pt modelId="{276C2379-8231-694D-97F6-5B9FC6E8FA6C}" type="sibTrans" cxnId="{AE9937BB-B94C-9549-9869-F3EFD922D4ED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EF9F0C81-400A-694F-9D63-F18CCD45C56D}" type="presOf" srcId="{C0128D41-5179-5D49-8032-DFDA0D8234B7}" destId="{E706C6B4-A2C9-A943-AF56-DC82FCEB1D31}" srcOrd="0" destOrd="1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E9937BB-B94C-9549-9869-F3EFD922D4ED}" srcId="{15F23BEE-B072-F344-9920-50798E2A67AB}" destId="{C0128D41-5179-5D49-8032-DFDA0D8234B7}" srcOrd="1" destOrd="0" parTransId="{8237F5DB-A61F-554E-ADAA-E82EE8729BEE}" sibTransId="{276C2379-8231-694D-97F6-5B9FC6E8FA6C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تطبيقات </a:t>
          </a:r>
          <a:r>
            <a:rPr lang="ar-SA" sz="2400" b="1" dirty="0" err="1"/>
            <a:t>البلوكتشين</a:t>
          </a:r>
          <a:r>
            <a:rPr lang="ar-SA" sz="2400" b="1" dirty="0"/>
            <a:t> في التسويق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600" dirty="0"/>
            <a:t>ضمان شفافية الإعلانات الرقمية</a:t>
          </a:r>
          <a:r>
            <a:rPr lang="en-GB" sz="26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الفوائد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dirty="0"/>
            <a:t>الحد من الاحتيال في الإعلانات</a:t>
          </a:r>
          <a:r>
            <a:rPr lang="en-GB" sz="2400" dirty="0"/>
            <a:t>.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أمثلة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en-GB" sz="2200" dirty="0"/>
            <a:t> Brave Browser: </a:t>
          </a:r>
          <a:r>
            <a:rPr lang="ar-SA" sz="2200" dirty="0"/>
            <a:t>مكافأة المستخدمين على مشاهدة الإعلانات</a:t>
          </a:r>
          <a:r>
            <a:rPr lang="en-GB" sz="2200" dirty="0"/>
            <a:t>.</a:t>
          </a:r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AD41C5F9-A85E-EA49-AC0D-8F8C6E3AB45B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600" dirty="0"/>
            <a:t>تتبع مصادر البيانات</a:t>
          </a:r>
          <a:r>
            <a:rPr lang="en-GB" sz="2600" dirty="0"/>
            <a:t>.</a:t>
          </a:r>
        </a:p>
      </dgm:t>
    </dgm:pt>
    <dgm:pt modelId="{80F21AB1-D419-E844-83BC-1E1D0D4DDB43}" type="parTrans" cxnId="{C73C8F2D-A866-EA41-A4DA-02C47777CF2B}">
      <dgm:prSet/>
      <dgm:spPr/>
      <dgm:t>
        <a:bodyPr/>
        <a:lstStyle/>
        <a:p>
          <a:endParaRPr lang="en-GB"/>
        </a:p>
      </dgm:t>
    </dgm:pt>
    <dgm:pt modelId="{B7B83BC1-0E98-6E45-BEFC-8DB65AF2E0F6}" type="sibTrans" cxnId="{C73C8F2D-A866-EA41-A4DA-02C47777CF2B}">
      <dgm:prSet/>
      <dgm:spPr/>
      <dgm:t>
        <a:bodyPr/>
        <a:lstStyle/>
        <a:p>
          <a:endParaRPr lang="en-GB"/>
        </a:p>
      </dgm:t>
    </dgm:pt>
    <dgm:pt modelId="{A1EFCE93-4FA1-0E40-844F-AC8906111377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None/>
          </a:pPr>
          <a:endParaRPr lang="en-GB" sz="2200" dirty="0"/>
        </a:p>
      </dgm:t>
    </dgm:pt>
    <dgm:pt modelId="{D5A8AEF5-BBCF-A94D-8A4C-CEEEF5EB9A47}" type="parTrans" cxnId="{1DF1B398-BDE6-0C4D-8570-4AAF01BCD986}">
      <dgm:prSet/>
      <dgm:spPr/>
      <dgm:t>
        <a:bodyPr/>
        <a:lstStyle/>
        <a:p>
          <a:endParaRPr lang="en-GB"/>
        </a:p>
      </dgm:t>
    </dgm:pt>
    <dgm:pt modelId="{5E99DF85-4044-3542-953D-7FAF43FC7A7D}" type="sibTrans" cxnId="{1DF1B398-BDE6-0C4D-8570-4AAF01BCD986}">
      <dgm:prSet/>
      <dgm:spPr/>
      <dgm:t>
        <a:bodyPr/>
        <a:lstStyle/>
        <a:p>
          <a:endParaRPr lang="en-GB"/>
        </a:p>
      </dgm:t>
    </dgm:pt>
    <dgm:pt modelId="{C2362A2E-A1CA-634F-A0CF-17F53EDBDF5A}">
      <dgm:prSet custT="1"/>
      <dgm:spPr/>
      <dgm:t>
        <a:bodyPr/>
        <a:lstStyle/>
        <a:p>
          <a:pPr rtl="1"/>
          <a:r>
            <a:rPr lang="ar-SA" sz="2400"/>
            <a:t>تعزيز الثقة بين العملاء والعلامات التجارية</a:t>
          </a:r>
          <a:endParaRPr lang="en-US" sz="2400"/>
        </a:p>
      </dgm:t>
    </dgm:pt>
    <dgm:pt modelId="{90EB59C6-6AED-024F-B48E-1C4822D12490}" type="parTrans" cxnId="{6DC9BE52-8581-B64C-8559-ECD455D8A3F0}">
      <dgm:prSet/>
      <dgm:spPr/>
      <dgm:t>
        <a:bodyPr/>
        <a:lstStyle/>
        <a:p>
          <a:endParaRPr lang="en-GB"/>
        </a:p>
      </dgm:t>
    </dgm:pt>
    <dgm:pt modelId="{EA821428-997D-C447-B4C1-C2F8324B8A5B}" type="sibTrans" cxnId="{6DC9BE52-8581-B64C-8559-ECD455D8A3F0}">
      <dgm:prSet/>
      <dgm:spPr/>
      <dgm:t>
        <a:bodyPr/>
        <a:lstStyle/>
        <a:p>
          <a:endParaRPr lang="en-GB"/>
        </a:p>
      </dgm:t>
    </dgm:pt>
    <dgm:pt modelId="{4F54B408-8CE8-7D4A-8006-41654A616437}">
      <dgm:prSet phldrT="[Text]" custT="1"/>
      <dgm:spPr/>
      <dgm:t>
        <a:bodyPr/>
        <a:lstStyle/>
        <a:p>
          <a:pPr rtl="0">
            <a:buNone/>
          </a:pPr>
          <a:endParaRPr lang="en-GB" sz="2400" dirty="0"/>
        </a:p>
      </dgm:t>
    </dgm:pt>
    <dgm:pt modelId="{4A6935ED-7168-E746-97AC-A98F985F8E59}" type="parTrans" cxnId="{30E25247-E519-DB48-8B08-0BC091AB5E1B}">
      <dgm:prSet/>
      <dgm:spPr/>
      <dgm:t>
        <a:bodyPr/>
        <a:lstStyle/>
        <a:p>
          <a:endParaRPr lang="en-GB"/>
        </a:p>
      </dgm:t>
    </dgm:pt>
    <dgm:pt modelId="{46667114-1D2A-C142-BFF1-7A9BDC2D52E2}" type="sibTrans" cxnId="{30E25247-E519-DB48-8B08-0BC091AB5E1B}">
      <dgm:prSet/>
      <dgm:spPr/>
      <dgm:t>
        <a:bodyPr/>
        <a:lstStyle/>
        <a:p>
          <a:endParaRPr lang="en-GB"/>
        </a:p>
      </dgm:t>
    </dgm:pt>
    <dgm:pt modelId="{E82CFAD3-06E0-844C-A667-C0B50F52A290}">
      <dgm:prSet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200" dirty="0"/>
            <a:t> IBM Blockchain: </a:t>
          </a:r>
          <a:r>
            <a:rPr lang="ar-SA" sz="2200" dirty="0"/>
            <a:t>تعزيز الشفافية في سلسلة التوريد</a:t>
          </a:r>
          <a:r>
            <a:rPr lang="en-GB" sz="2200" dirty="0"/>
            <a:t>.</a:t>
          </a:r>
        </a:p>
      </dgm:t>
    </dgm:pt>
    <dgm:pt modelId="{DCF06C3F-4A03-044B-8DEB-47E47FDEB1E2}" type="parTrans" cxnId="{2CA90364-08C8-F24F-823C-EBFE157E0789}">
      <dgm:prSet/>
      <dgm:spPr/>
      <dgm:t>
        <a:bodyPr/>
        <a:lstStyle/>
        <a:p>
          <a:endParaRPr lang="en-GB"/>
        </a:p>
      </dgm:t>
    </dgm:pt>
    <dgm:pt modelId="{B1A288CA-0507-F74B-876B-386FBC341FB1}" type="sibTrans" cxnId="{2CA90364-08C8-F24F-823C-EBFE157E0789}">
      <dgm:prSet/>
      <dgm:spPr/>
      <dgm:t>
        <a:bodyPr/>
        <a:lstStyle/>
        <a:p>
          <a:endParaRPr lang="en-GB"/>
        </a:p>
      </dgm:t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2448BC73-A30E-3540-981A-52A521511D2D}" type="pres">
      <dgm:prSet presAssocID="{15F23BEE-B072-F344-9920-50798E2A67AB}" presName="linNode" presStyleCnt="0"/>
      <dgm:spPr/>
    </dgm:pt>
    <dgm:pt modelId="{AD906EDE-5E1C-8347-AB7D-26A3A88306CC}" type="pres">
      <dgm:prSet presAssocID="{15F23BEE-B072-F344-9920-50798E2A67AB}" presName="parentShp" presStyleLbl="node1" presStyleIdx="0" presStyleCnt="3">
        <dgm:presLayoutVars>
          <dgm:bulletEnabled val="1"/>
        </dgm:presLayoutVars>
      </dgm:prSet>
      <dgm:spPr/>
    </dgm:pt>
    <dgm:pt modelId="{3463200C-A9A8-8D4D-BD21-7E752CE0E627}" type="pres">
      <dgm:prSet presAssocID="{15F23BEE-B072-F344-9920-50798E2A67AB}" presName="childShp" presStyleLbl="bgAccFollowNode1" presStyleIdx="0" presStyleCnt="3">
        <dgm:presLayoutVars>
          <dgm:bulletEnabled val="1"/>
        </dgm:presLayoutVars>
      </dgm:prSet>
      <dgm:spPr/>
    </dgm:pt>
    <dgm:pt modelId="{BA17BE93-9D4A-4C4B-967D-D297D14B44C4}" type="pres">
      <dgm:prSet presAssocID="{3444F2A1-70A5-3446-B5EA-550CF6CBD0A3}" presName="spacing" presStyleCnt="0"/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1" presStyleCnt="3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1" presStyleCnt="3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2" presStyleCnt="3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2" presStyleCnt="3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C73C8F2D-A866-EA41-A4DA-02C47777CF2B}" srcId="{B6FA487D-27C9-004C-81FD-9D6AFCBDBF23}" destId="{AD41C5F9-A85E-EA49-AC0D-8F8C6E3AB45B}" srcOrd="0" destOrd="0" parTransId="{80F21AB1-D419-E844-83BC-1E1D0D4DDB43}" sibTransId="{B7B83BC1-0E98-6E45-BEFC-8DB65AF2E0F6}"/>
    <dgm:cxn modelId="{48AD6B39-73CA-8649-B288-4339EE10A703}" type="presOf" srcId="{15F23BEE-B072-F344-9920-50798E2A67AB}" destId="{AD906EDE-5E1C-8347-AB7D-26A3A88306CC}" srcOrd="0" destOrd="0" presId="urn:microsoft.com/office/officeart/2005/8/layout/vList6"/>
    <dgm:cxn modelId="{30E25247-E519-DB48-8B08-0BC091AB5E1B}" srcId="{A003A5C7-8848-FC4C-A00E-F9CA703A2280}" destId="{4F54B408-8CE8-7D4A-8006-41654A616437}" srcOrd="2" destOrd="0" parTransId="{4A6935ED-7168-E746-97AC-A98F985F8E59}" sibTransId="{46667114-1D2A-C142-BFF1-7A9BDC2D52E2}"/>
    <dgm:cxn modelId="{45E6F347-1479-544C-AEE7-23C419CF272B}" type="presOf" srcId="{B6FA487D-27C9-004C-81FD-9D6AFCBDBF23}" destId="{3463200C-A9A8-8D4D-BD21-7E752CE0E627}" srcOrd="0" destOrd="0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6DC9BE52-8581-B64C-8559-ECD455D8A3F0}" srcId="{A003A5C7-8848-FC4C-A00E-F9CA703A2280}" destId="{C2362A2E-A1CA-634F-A0CF-17F53EDBDF5A}" srcOrd="1" destOrd="0" parTransId="{90EB59C6-6AED-024F-B48E-1C4822D12490}" sibTransId="{EA821428-997D-C447-B4C1-C2F8324B8A5B}"/>
    <dgm:cxn modelId="{2CA90364-08C8-F24F-823C-EBFE157E0789}" srcId="{CEEBD549-B789-2946-9F3F-013F9FC95E77}" destId="{E82CFAD3-06E0-844C-A667-C0B50F52A290}" srcOrd="0" destOrd="0" parTransId="{DCF06C3F-4A03-044B-8DEB-47E47FDEB1E2}" sibTransId="{B1A288CA-0507-F74B-876B-386FBC341FB1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1DF1B398-BDE6-0C4D-8570-4AAF01BCD986}" srcId="{15F23BEE-B072-F344-9920-50798E2A67AB}" destId="{A1EFCE93-4FA1-0E40-844F-AC8906111377}" srcOrd="1" destOrd="0" parTransId="{D5A8AEF5-BBCF-A94D-8A4C-CEEEF5EB9A47}" sibTransId="{5E99DF85-4044-3542-953D-7FAF43FC7A7D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CB00F1A9-CE77-C040-8AF4-D52C2A61AF96}" type="presOf" srcId="{A1EFCE93-4FA1-0E40-844F-AC8906111377}" destId="{3463200C-A9A8-8D4D-BD21-7E752CE0E627}" srcOrd="0" destOrd="2" presId="urn:microsoft.com/office/officeart/2005/8/layout/vList6"/>
    <dgm:cxn modelId="{A1BA83AA-5D9A-3947-8E14-A03FEF9864A2}" type="presOf" srcId="{C2362A2E-A1CA-634F-A0CF-17F53EDBDF5A}" destId="{DB032B1A-F59C-D44D-83B5-4D43C31C33D6}" srcOrd="0" destOrd="1" presId="urn:microsoft.com/office/officeart/2005/8/layout/vList6"/>
    <dgm:cxn modelId="{EAE3A6B9-590B-E847-BEAB-A4E076659E26}" type="presOf" srcId="{4F54B408-8CE8-7D4A-8006-41654A616437}" destId="{DB032B1A-F59C-D44D-83B5-4D43C31C33D6}" srcOrd="0" destOrd="2" presId="urn:microsoft.com/office/officeart/2005/8/layout/vList6"/>
    <dgm:cxn modelId="{5DFF57C6-00B9-6841-BB5A-188A531BA336}" type="presOf" srcId="{F79EB323-5674-494E-8008-57B201D22213}" destId="{DB032B1A-F59C-D44D-83B5-4D43C31C33D6}" srcOrd="0" destOrd="0" presId="urn:microsoft.com/office/officeart/2005/8/layout/vList6"/>
    <dgm:cxn modelId="{C38F63C8-877E-3940-9F1F-D035187509EC}" type="presOf" srcId="{AD41C5F9-A85E-EA49-AC0D-8F8C6E3AB45B}" destId="{3463200C-A9A8-8D4D-BD21-7E752CE0E627}" srcOrd="0" destOrd="1" presId="urn:microsoft.com/office/officeart/2005/8/layout/vList6"/>
    <dgm:cxn modelId="{7B4BACF6-7329-2F43-AF79-7BA691E87B27}" type="presOf" srcId="{E82CFAD3-06E0-844C-A667-C0B50F52A290}" destId="{237A7679-8B80-F847-AD09-3C53E82F172D}" srcOrd="0" destOrd="1" presId="urn:microsoft.com/office/officeart/2005/8/layout/vList6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08EA442-38EC-CF47-8BE6-985F1847C1FF}" type="presParOf" srcId="{BA240B9C-D2C4-EB43-8B1D-F102FF81EF1C}" destId="{2448BC73-A30E-3540-981A-52A521511D2D}" srcOrd="0" destOrd="0" presId="urn:microsoft.com/office/officeart/2005/8/layout/vList6"/>
    <dgm:cxn modelId="{00C91680-C2C9-A245-9D12-01CD16E76ED2}" type="presParOf" srcId="{2448BC73-A30E-3540-981A-52A521511D2D}" destId="{AD906EDE-5E1C-8347-AB7D-26A3A88306CC}" srcOrd="0" destOrd="0" presId="urn:microsoft.com/office/officeart/2005/8/layout/vList6"/>
    <dgm:cxn modelId="{89726D34-9A2F-3146-A6AB-4FD7AD8E45DA}" type="presParOf" srcId="{2448BC73-A30E-3540-981A-52A521511D2D}" destId="{3463200C-A9A8-8D4D-BD21-7E752CE0E627}" srcOrd="1" destOrd="0" presId="urn:microsoft.com/office/officeart/2005/8/layout/vList6"/>
    <dgm:cxn modelId="{4F6FAEF8-B384-E049-A343-C3561F25994A}" type="presParOf" srcId="{BA240B9C-D2C4-EB43-8B1D-F102FF81EF1C}" destId="{BA17BE93-9D4A-4C4B-967D-D297D14B44C4}" srcOrd="1" destOrd="0" presId="urn:microsoft.com/office/officeart/2005/8/layout/vList6"/>
    <dgm:cxn modelId="{22D64626-76D1-0948-9908-5A56A5869546}" type="presParOf" srcId="{BA240B9C-D2C4-EB43-8B1D-F102FF81EF1C}" destId="{70A67526-8032-EE46-9699-188FD41471B6}" srcOrd="2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3" destOrd="0" presId="urn:microsoft.com/office/officeart/2005/8/layout/vList6"/>
    <dgm:cxn modelId="{6EC8C947-E71C-D843-BC50-3C5EB77EA4E0}" type="presParOf" srcId="{BA240B9C-D2C4-EB43-8B1D-F102FF81EF1C}" destId="{A9F0EBEE-FBD8-274D-ABF7-6ECA3E95C791}" srcOrd="4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EEC519-01BC-254C-880F-DEC18F755AA2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89F422D-73DE-824E-B864-9D9905FA617C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200" b="1" dirty="0"/>
            <a:t>ما هي القصص؟</a:t>
          </a:r>
          <a:endParaRPr lang="en-GB" sz="3200" dirty="0"/>
        </a:p>
      </dgm:t>
    </dgm:pt>
    <dgm:pt modelId="{70298FF3-D475-A94A-9239-8D80E76B3E09}" type="parTrans" cxnId="{7CEA42AD-4260-9949-B336-3B1E582B74B0}">
      <dgm:prSet/>
      <dgm:spPr/>
      <dgm:t>
        <a:bodyPr/>
        <a:lstStyle/>
        <a:p>
          <a:pPr rtl="1"/>
          <a:endParaRPr lang="en-GB"/>
        </a:p>
      </dgm:t>
    </dgm:pt>
    <dgm:pt modelId="{35642C73-621A-9046-8136-20E7BD830270}" type="sibTrans" cxnId="{7CEA42AD-4260-9949-B336-3B1E582B74B0}">
      <dgm:prSet/>
      <dgm:spPr/>
      <dgm:t>
        <a:bodyPr/>
        <a:lstStyle/>
        <a:p>
          <a:pPr rtl="1"/>
          <a:endParaRPr lang="en-GB"/>
        </a:p>
      </dgm:t>
    </dgm:pt>
    <dgm:pt modelId="{F5DA1AAE-289C-604D-A4BB-861774701501}">
      <dgm:prSet phldrT="[Text]"/>
      <dgm:spPr/>
      <dgm:t>
        <a:bodyPr/>
        <a:lstStyle/>
        <a:p>
          <a:pPr algn="r" rtl="1"/>
          <a:r>
            <a:rPr lang="ar-SA" dirty="0"/>
            <a:t>محتوى مرئي مؤقت يظهر لمدة 24 ساعة</a:t>
          </a:r>
          <a:r>
            <a:rPr lang="en-GB" dirty="0"/>
            <a:t>.</a:t>
          </a:r>
        </a:p>
      </dgm:t>
    </dgm:pt>
    <dgm:pt modelId="{608C1842-C865-5540-B6C0-8DF9FB88E859}" type="parTrans" cxnId="{F6106D7B-4701-3543-9E7E-F0E462CA97EB}">
      <dgm:prSet/>
      <dgm:spPr/>
      <dgm:t>
        <a:bodyPr/>
        <a:lstStyle/>
        <a:p>
          <a:pPr rtl="1"/>
          <a:endParaRPr lang="en-GB"/>
        </a:p>
      </dgm:t>
    </dgm:pt>
    <dgm:pt modelId="{94771503-CA3B-8D4B-B6AC-FAA7A777CF20}" type="sibTrans" cxnId="{F6106D7B-4701-3543-9E7E-F0E462CA97EB}">
      <dgm:prSet/>
      <dgm:spPr/>
      <dgm:t>
        <a:bodyPr/>
        <a:lstStyle/>
        <a:p>
          <a:pPr rtl="1"/>
          <a:endParaRPr lang="en-GB"/>
        </a:p>
      </dgm:t>
    </dgm:pt>
    <dgm:pt modelId="{244F8292-1B3B-7F48-8165-8C140C147DB2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600" b="1" dirty="0"/>
            <a:t>لماذا تُعد فعّالة؟</a:t>
          </a:r>
          <a:endParaRPr lang="en-GB" sz="3600" dirty="0"/>
        </a:p>
      </dgm:t>
    </dgm:pt>
    <dgm:pt modelId="{37B3C0B7-D4D6-1746-94F7-71DB03CE4984}" type="parTrans" cxnId="{535B6880-382D-D143-BA0F-30360690F058}">
      <dgm:prSet/>
      <dgm:spPr/>
      <dgm:t>
        <a:bodyPr/>
        <a:lstStyle/>
        <a:p>
          <a:pPr rtl="1"/>
          <a:endParaRPr lang="en-GB"/>
        </a:p>
      </dgm:t>
    </dgm:pt>
    <dgm:pt modelId="{1EAD5F63-4773-EB41-8DBE-C42923849FF3}" type="sibTrans" cxnId="{535B6880-382D-D143-BA0F-30360690F058}">
      <dgm:prSet/>
      <dgm:spPr/>
      <dgm:t>
        <a:bodyPr/>
        <a:lstStyle/>
        <a:p>
          <a:pPr rtl="1"/>
          <a:endParaRPr lang="en-GB"/>
        </a:p>
      </dgm:t>
    </dgm:pt>
    <dgm:pt modelId="{AAA0D817-FA38-C240-8E8B-6EC90A78E19E}">
      <dgm:prSet phldrT="[Text]"/>
      <dgm:spPr/>
      <dgm:t>
        <a:bodyPr/>
        <a:lstStyle/>
        <a:p>
          <a:pPr rtl="1"/>
          <a:r>
            <a:rPr lang="ar-SA" dirty="0"/>
            <a:t>تخلق شعورًا بالإلحاح</a:t>
          </a:r>
          <a:r>
            <a:rPr lang="en-GB" dirty="0"/>
            <a:t>.</a:t>
          </a:r>
        </a:p>
      </dgm:t>
    </dgm:pt>
    <dgm:pt modelId="{13DC2481-C301-2042-8A36-EF5F61F43841}" type="parTrans" cxnId="{F1DD250C-40E1-E247-AA4B-ED468C7C93F9}">
      <dgm:prSet/>
      <dgm:spPr/>
      <dgm:t>
        <a:bodyPr/>
        <a:lstStyle/>
        <a:p>
          <a:pPr rtl="1"/>
          <a:endParaRPr lang="en-GB"/>
        </a:p>
      </dgm:t>
    </dgm:pt>
    <dgm:pt modelId="{545086DF-90DF-0B4D-8EB3-9BC0DBDAB5BC}" type="sibTrans" cxnId="{F1DD250C-40E1-E247-AA4B-ED468C7C93F9}">
      <dgm:prSet/>
      <dgm:spPr/>
      <dgm:t>
        <a:bodyPr/>
        <a:lstStyle/>
        <a:p>
          <a:pPr rtl="1"/>
          <a:endParaRPr lang="en-GB"/>
        </a:p>
      </dgm:t>
    </dgm:pt>
    <dgm:pt modelId="{B0AC9117-FE52-2A46-A2B9-B936825961BB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200" b="1" dirty="0"/>
            <a:t>كيفية استخدامها</a:t>
          </a:r>
          <a:endParaRPr lang="en-GB" sz="3200" dirty="0"/>
        </a:p>
      </dgm:t>
    </dgm:pt>
    <dgm:pt modelId="{AA38A4F5-5EF4-0F4B-84E2-A1C803D58AD1}" type="parTrans" cxnId="{A4C41939-1744-BC4F-9AF5-EFC0581156B3}">
      <dgm:prSet/>
      <dgm:spPr/>
      <dgm:t>
        <a:bodyPr/>
        <a:lstStyle/>
        <a:p>
          <a:pPr rtl="1"/>
          <a:endParaRPr lang="en-GB"/>
        </a:p>
      </dgm:t>
    </dgm:pt>
    <dgm:pt modelId="{EC1478CE-2502-F14D-B20E-62E1A9192322}" type="sibTrans" cxnId="{A4C41939-1744-BC4F-9AF5-EFC0581156B3}">
      <dgm:prSet/>
      <dgm:spPr/>
      <dgm:t>
        <a:bodyPr/>
        <a:lstStyle/>
        <a:p>
          <a:pPr rtl="1"/>
          <a:endParaRPr lang="en-GB"/>
        </a:p>
      </dgm:t>
    </dgm:pt>
    <dgm:pt modelId="{D09905D0-D4A2-A740-BC93-5A00867E67B9}">
      <dgm:prSet phldrT="[Text]"/>
      <dgm:spPr/>
      <dgm:t>
        <a:bodyPr/>
        <a:lstStyle/>
        <a:p>
          <a:pPr rtl="1"/>
          <a:r>
            <a:rPr lang="ar-SA" dirty="0"/>
            <a:t>عروض حصرية ومحدودة</a:t>
          </a:r>
          <a:r>
            <a:rPr lang="en-GB" dirty="0"/>
            <a:t>.</a:t>
          </a:r>
        </a:p>
      </dgm:t>
    </dgm:pt>
    <dgm:pt modelId="{69D109AE-C05F-4848-B415-D2411CD2DE77}" type="parTrans" cxnId="{8B237571-8421-5442-932E-8E7DD58EAC0A}">
      <dgm:prSet/>
      <dgm:spPr/>
      <dgm:t>
        <a:bodyPr/>
        <a:lstStyle/>
        <a:p>
          <a:pPr rtl="1"/>
          <a:endParaRPr lang="en-GB"/>
        </a:p>
      </dgm:t>
    </dgm:pt>
    <dgm:pt modelId="{B0DD719D-1001-CD42-AA2C-C51DBFAF99C9}" type="sibTrans" cxnId="{8B237571-8421-5442-932E-8E7DD58EAC0A}">
      <dgm:prSet/>
      <dgm:spPr/>
      <dgm:t>
        <a:bodyPr/>
        <a:lstStyle/>
        <a:p>
          <a:pPr rtl="1"/>
          <a:endParaRPr lang="en-GB"/>
        </a:p>
      </dgm:t>
    </dgm:pt>
    <dgm:pt modelId="{2301C4A0-2BA3-2A4D-860E-B867ED49D801}">
      <dgm:prSet phldrT="[Text]"/>
      <dgm:spPr/>
      <dgm:t>
        <a:bodyPr/>
        <a:lstStyle/>
        <a:p>
          <a:pPr rtl="1"/>
          <a:r>
            <a:rPr lang="ar-SA" dirty="0"/>
            <a:t>تزيد من تفاعل الجمهور</a:t>
          </a:r>
          <a:r>
            <a:rPr lang="en-GB" dirty="0"/>
            <a:t>.</a:t>
          </a:r>
        </a:p>
      </dgm:t>
    </dgm:pt>
    <dgm:pt modelId="{7340FC2C-4BE8-2046-AFDB-4071AEDE44CC}" type="parTrans" cxnId="{8EE9BF5D-3228-C348-809A-FB49BF89D58A}">
      <dgm:prSet/>
      <dgm:spPr/>
      <dgm:t>
        <a:bodyPr/>
        <a:lstStyle/>
        <a:p>
          <a:endParaRPr lang="en-GB"/>
        </a:p>
      </dgm:t>
    </dgm:pt>
    <dgm:pt modelId="{C1D2BE8E-FA0E-1445-BB51-B9CDCCDD4822}" type="sibTrans" cxnId="{8EE9BF5D-3228-C348-809A-FB49BF89D58A}">
      <dgm:prSet/>
      <dgm:spPr/>
      <dgm:t>
        <a:bodyPr/>
        <a:lstStyle/>
        <a:p>
          <a:endParaRPr lang="en-GB"/>
        </a:p>
      </dgm:t>
    </dgm:pt>
    <dgm:pt modelId="{CD611C4E-214C-B941-9508-B5914AAC22A1}">
      <dgm:prSet phldrT="[Text]"/>
      <dgm:spPr/>
      <dgm:t>
        <a:bodyPr/>
        <a:lstStyle/>
        <a:p>
          <a:pPr rtl="1"/>
          <a:r>
            <a:rPr lang="ar-SA" dirty="0"/>
            <a:t>استطلاعات رأي أو مسابقات</a:t>
          </a:r>
          <a:r>
            <a:rPr lang="en-GB" dirty="0"/>
            <a:t>.</a:t>
          </a:r>
        </a:p>
      </dgm:t>
    </dgm:pt>
    <dgm:pt modelId="{FCB4E451-6945-0847-9AB4-7BA7CDDC2B28}" type="parTrans" cxnId="{18E7E89F-D980-574B-9D64-61D2DC79FD2A}">
      <dgm:prSet/>
      <dgm:spPr/>
      <dgm:t>
        <a:bodyPr/>
        <a:lstStyle/>
        <a:p>
          <a:endParaRPr lang="en-GB"/>
        </a:p>
      </dgm:t>
    </dgm:pt>
    <dgm:pt modelId="{46931F1C-DCBF-C647-8179-531DCF6F6FF5}" type="sibTrans" cxnId="{18E7E89F-D980-574B-9D64-61D2DC79FD2A}">
      <dgm:prSet/>
      <dgm:spPr/>
      <dgm:t>
        <a:bodyPr/>
        <a:lstStyle/>
        <a:p>
          <a:endParaRPr lang="en-GB"/>
        </a:p>
      </dgm:t>
    </dgm:pt>
    <dgm:pt modelId="{F56D11B4-8E61-FA40-9D89-CAE8A464308B}" type="pres">
      <dgm:prSet presAssocID="{1BEEC519-01BC-254C-880F-DEC18F755AA2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9388E216-4741-6944-94E2-C770C33C78BC}" type="pres">
      <dgm:prSet presAssocID="{389F422D-73DE-824E-B864-9D9905FA617C}" presName="circle1" presStyleLbl="node1" presStyleIdx="0" presStyleCnt="3"/>
      <dgm:spPr/>
    </dgm:pt>
    <dgm:pt modelId="{8572F770-0AB5-3C45-941B-8B607F54FAAC}" type="pres">
      <dgm:prSet presAssocID="{389F422D-73DE-824E-B864-9D9905FA617C}" presName="space" presStyleCnt="0"/>
      <dgm:spPr/>
    </dgm:pt>
    <dgm:pt modelId="{1ED2D7EE-58A4-AD49-B35C-D714BBEA5ECB}" type="pres">
      <dgm:prSet presAssocID="{389F422D-73DE-824E-B864-9D9905FA617C}" presName="rect1" presStyleLbl="alignAcc1" presStyleIdx="0" presStyleCnt="3"/>
      <dgm:spPr/>
    </dgm:pt>
    <dgm:pt modelId="{ADF1167C-C496-C14C-BC68-2F08394276F6}" type="pres">
      <dgm:prSet presAssocID="{244F8292-1B3B-7F48-8165-8C140C147DB2}" presName="vertSpace2" presStyleLbl="node1" presStyleIdx="0" presStyleCnt="3"/>
      <dgm:spPr/>
    </dgm:pt>
    <dgm:pt modelId="{4417DDB8-315B-454A-9E9B-06B2413141B1}" type="pres">
      <dgm:prSet presAssocID="{244F8292-1B3B-7F48-8165-8C140C147DB2}" presName="circle2" presStyleLbl="node1" presStyleIdx="1" presStyleCnt="3"/>
      <dgm:spPr/>
    </dgm:pt>
    <dgm:pt modelId="{60AFB017-A9F1-6B4A-9363-E8D7512AE4BF}" type="pres">
      <dgm:prSet presAssocID="{244F8292-1B3B-7F48-8165-8C140C147DB2}" presName="rect2" presStyleLbl="alignAcc1" presStyleIdx="1" presStyleCnt="3"/>
      <dgm:spPr/>
    </dgm:pt>
    <dgm:pt modelId="{818B716A-2471-2D4C-A123-C2EB626121CF}" type="pres">
      <dgm:prSet presAssocID="{B0AC9117-FE52-2A46-A2B9-B936825961BB}" presName="vertSpace3" presStyleLbl="node1" presStyleIdx="1" presStyleCnt="3"/>
      <dgm:spPr/>
    </dgm:pt>
    <dgm:pt modelId="{6FB35770-2B76-FB4D-A85D-DAFB57DC2CE6}" type="pres">
      <dgm:prSet presAssocID="{B0AC9117-FE52-2A46-A2B9-B936825961BB}" presName="circle3" presStyleLbl="node1" presStyleIdx="2" presStyleCnt="3"/>
      <dgm:spPr/>
    </dgm:pt>
    <dgm:pt modelId="{DEFBF9A1-BE66-F84E-937E-A87F7DBA399C}" type="pres">
      <dgm:prSet presAssocID="{B0AC9117-FE52-2A46-A2B9-B936825961BB}" presName="rect3" presStyleLbl="alignAcc1" presStyleIdx="2" presStyleCnt="3"/>
      <dgm:spPr/>
    </dgm:pt>
    <dgm:pt modelId="{B4FA708C-9033-9D41-A538-D3947428FA74}" type="pres">
      <dgm:prSet presAssocID="{389F422D-73DE-824E-B864-9D9905FA617C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B0C4A9E9-A714-5C40-8D19-58F68E3765F6}" type="pres">
      <dgm:prSet presAssocID="{389F422D-73DE-824E-B864-9D9905FA617C}" presName="rect1ChTx" presStyleLbl="alignAcc1" presStyleIdx="2" presStyleCnt="3">
        <dgm:presLayoutVars>
          <dgm:bulletEnabled val="1"/>
        </dgm:presLayoutVars>
      </dgm:prSet>
      <dgm:spPr/>
    </dgm:pt>
    <dgm:pt modelId="{2E68BE65-38C6-134E-BF4A-1B78F1DB10B7}" type="pres">
      <dgm:prSet presAssocID="{244F8292-1B3B-7F48-8165-8C140C147DB2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E61F6536-4229-944C-B499-6266626E373A}" type="pres">
      <dgm:prSet presAssocID="{244F8292-1B3B-7F48-8165-8C140C147DB2}" presName="rect2ChTx" presStyleLbl="alignAcc1" presStyleIdx="2" presStyleCnt="3">
        <dgm:presLayoutVars>
          <dgm:bulletEnabled val="1"/>
        </dgm:presLayoutVars>
      </dgm:prSet>
      <dgm:spPr/>
    </dgm:pt>
    <dgm:pt modelId="{F95D6EC3-6F3F-2F4B-AA97-94A6A2C7DE00}" type="pres">
      <dgm:prSet presAssocID="{B0AC9117-FE52-2A46-A2B9-B936825961BB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63AE822C-9A6A-D947-9A18-E55E32C76CDF}" type="pres">
      <dgm:prSet presAssocID="{B0AC9117-FE52-2A46-A2B9-B936825961BB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F1DD250C-40E1-E247-AA4B-ED468C7C93F9}" srcId="{244F8292-1B3B-7F48-8165-8C140C147DB2}" destId="{AAA0D817-FA38-C240-8E8B-6EC90A78E19E}" srcOrd="0" destOrd="0" parTransId="{13DC2481-C301-2042-8A36-EF5F61F43841}" sibTransId="{545086DF-90DF-0B4D-8EB3-9BC0DBDAB5BC}"/>
    <dgm:cxn modelId="{C5E58112-030D-9E4B-8AC2-FC2B9703D928}" type="presOf" srcId="{AAA0D817-FA38-C240-8E8B-6EC90A78E19E}" destId="{E61F6536-4229-944C-B499-6266626E373A}" srcOrd="0" destOrd="0" presId="urn:microsoft.com/office/officeart/2005/8/layout/target3"/>
    <dgm:cxn modelId="{4093E124-D5A2-4246-BA25-4DEAA13E84B4}" type="presOf" srcId="{2301C4A0-2BA3-2A4D-860E-B867ED49D801}" destId="{E61F6536-4229-944C-B499-6266626E373A}" srcOrd="0" destOrd="1" presId="urn:microsoft.com/office/officeart/2005/8/layout/target3"/>
    <dgm:cxn modelId="{5740AD32-4B31-6D48-B2D8-DB44A3C8DD27}" type="presOf" srcId="{244F8292-1B3B-7F48-8165-8C140C147DB2}" destId="{60AFB017-A9F1-6B4A-9363-E8D7512AE4BF}" srcOrd="0" destOrd="0" presId="urn:microsoft.com/office/officeart/2005/8/layout/target3"/>
    <dgm:cxn modelId="{A4C41939-1744-BC4F-9AF5-EFC0581156B3}" srcId="{1BEEC519-01BC-254C-880F-DEC18F755AA2}" destId="{B0AC9117-FE52-2A46-A2B9-B936825961BB}" srcOrd="2" destOrd="0" parTransId="{AA38A4F5-5EF4-0F4B-84E2-A1C803D58AD1}" sibTransId="{EC1478CE-2502-F14D-B20E-62E1A9192322}"/>
    <dgm:cxn modelId="{8AA9F53D-76FE-6245-A564-1ABA30065FAA}" type="presOf" srcId="{F5DA1AAE-289C-604D-A4BB-861774701501}" destId="{B0C4A9E9-A714-5C40-8D19-58F68E3765F6}" srcOrd="0" destOrd="0" presId="urn:microsoft.com/office/officeart/2005/8/layout/target3"/>
    <dgm:cxn modelId="{CCB4A143-285F-9E49-83E1-1264ACBFC277}" type="presOf" srcId="{B0AC9117-FE52-2A46-A2B9-B936825961BB}" destId="{F95D6EC3-6F3F-2F4B-AA97-94A6A2C7DE00}" srcOrd="1" destOrd="0" presId="urn:microsoft.com/office/officeart/2005/8/layout/target3"/>
    <dgm:cxn modelId="{D28E2958-C494-564F-9153-EB1080869519}" type="presOf" srcId="{389F422D-73DE-824E-B864-9D9905FA617C}" destId="{1ED2D7EE-58A4-AD49-B35C-D714BBEA5ECB}" srcOrd="0" destOrd="0" presId="urn:microsoft.com/office/officeart/2005/8/layout/target3"/>
    <dgm:cxn modelId="{8EE9BF5D-3228-C348-809A-FB49BF89D58A}" srcId="{244F8292-1B3B-7F48-8165-8C140C147DB2}" destId="{2301C4A0-2BA3-2A4D-860E-B867ED49D801}" srcOrd="1" destOrd="0" parTransId="{7340FC2C-4BE8-2046-AFDB-4071AEDE44CC}" sibTransId="{C1D2BE8E-FA0E-1445-BB51-B9CDCCDD4822}"/>
    <dgm:cxn modelId="{8B237571-8421-5442-932E-8E7DD58EAC0A}" srcId="{B0AC9117-FE52-2A46-A2B9-B936825961BB}" destId="{D09905D0-D4A2-A740-BC93-5A00867E67B9}" srcOrd="0" destOrd="0" parTransId="{69D109AE-C05F-4848-B415-D2411CD2DE77}" sibTransId="{B0DD719D-1001-CD42-AA2C-C51DBFAF99C9}"/>
    <dgm:cxn modelId="{F6106D7B-4701-3543-9E7E-F0E462CA97EB}" srcId="{389F422D-73DE-824E-B864-9D9905FA617C}" destId="{F5DA1AAE-289C-604D-A4BB-861774701501}" srcOrd="0" destOrd="0" parTransId="{608C1842-C865-5540-B6C0-8DF9FB88E859}" sibTransId="{94771503-CA3B-8D4B-B6AC-FAA7A777CF20}"/>
    <dgm:cxn modelId="{535B6880-382D-D143-BA0F-30360690F058}" srcId="{1BEEC519-01BC-254C-880F-DEC18F755AA2}" destId="{244F8292-1B3B-7F48-8165-8C140C147DB2}" srcOrd="1" destOrd="0" parTransId="{37B3C0B7-D4D6-1746-94F7-71DB03CE4984}" sibTransId="{1EAD5F63-4773-EB41-8DBE-C42923849FF3}"/>
    <dgm:cxn modelId="{18E7E89F-D980-574B-9D64-61D2DC79FD2A}" srcId="{B0AC9117-FE52-2A46-A2B9-B936825961BB}" destId="{CD611C4E-214C-B941-9508-B5914AAC22A1}" srcOrd="1" destOrd="0" parTransId="{FCB4E451-6945-0847-9AB4-7BA7CDDC2B28}" sibTransId="{46931F1C-DCBF-C647-8179-531DCF6F6FF5}"/>
    <dgm:cxn modelId="{7CEA42AD-4260-9949-B336-3B1E582B74B0}" srcId="{1BEEC519-01BC-254C-880F-DEC18F755AA2}" destId="{389F422D-73DE-824E-B864-9D9905FA617C}" srcOrd="0" destOrd="0" parTransId="{70298FF3-D475-A94A-9239-8D80E76B3E09}" sibTransId="{35642C73-621A-9046-8136-20E7BD830270}"/>
    <dgm:cxn modelId="{616B63AE-BDC3-E740-B993-8C3C6C36AE76}" type="presOf" srcId="{389F422D-73DE-824E-B864-9D9905FA617C}" destId="{B4FA708C-9033-9D41-A538-D3947428FA74}" srcOrd="1" destOrd="0" presId="urn:microsoft.com/office/officeart/2005/8/layout/target3"/>
    <dgm:cxn modelId="{CE7160CE-995B-6946-8C20-D64DA9793A5D}" type="presOf" srcId="{1BEEC519-01BC-254C-880F-DEC18F755AA2}" destId="{F56D11B4-8E61-FA40-9D89-CAE8A464308B}" srcOrd="0" destOrd="0" presId="urn:microsoft.com/office/officeart/2005/8/layout/target3"/>
    <dgm:cxn modelId="{262B09CF-DEA2-F840-B7EE-9AE28B31DA94}" type="presOf" srcId="{B0AC9117-FE52-2A46-A2B9-B936825961BB}" destId="{DEFBF9A1-BE66-F84E-937E-A87F7DBA399C}" srcOrd="0" destOrd="0" presId="urn:microsoft.com/office/officeart/2005/8/layout/target3"/>
    <dgm:cxn modelId="{E0C276D9-B1CE-5847-9FBF-57AB52B98AE2}" type="presOf" srcId="{D09905D0-D4A2-A740-BC93-5A00867E67B9}" destId="{63AE822C-9A6A-D947-9A18-E55E32C76CDF}" srcOrd="0" destOrd="0" presId="urn:microsoft.com/office/officeart/2005/8/layout/target3"/>
    <dgm:cxn modelId="{DCF772DC-D873-D947-9E7B-7A8542893D4E}" type="presOf" srcId="{CD611C4E-214C-B941-9508-B5914AAC22A1}" destId="{63AE822C-9A6A-D947-9A18-E55E32C76CDF}" srcOrd="0" destOrd="1" presId="urn:microsoft.com/office/officeart/2005/8/layout/target3"/>
    <dgm:cxn modelId="{4E7486F2-9557-C84E-BB57-C4A83A23D045}" type="presOf" srcId="{244F8292-1B3B-7F48-8165-8C140C147DB2}" destId="{2E68BE65-38C6-134E-BF4A-1B78F1DB10B7}" srcOrd="1" destOrd="0" presId="urn:microsoft.com/office/officeart/2005/8/layout/target3"/>
    <dgm:cxn modelId="{05B35880-6800-E24C-BFF4-CADF024EF688}" type="presParOf" srcId="{F56D11B4-8E61-FA40-9D89-CAE8A464308B}" destId="{9388E216-4741-6944-94E2-C770C33C78BC}" srcOrd="0" destOrd="0" presId="urn:microsoft.com/office/officeart/2005/8/layout/target3"/>
    <dgm:cxn modelId="{3B6DA53E-173A-9F49-A531-511A8C45F4D1}" type="presParOf" srcId="{F56D11B4-8E61-FA40-9D89-CAE8A464308B}" destId="{8572F770-0AB5-3C45-941B-8B607F54FAAC}" srcOrd="1" destOrd="0" presId="urn:microsoft.com/office/officeart/2005/8/layout/target3"/>
    <dgm:cxn modelId="{0FA260C5-7365-0B49-91CC-4E5821FDE84D}" type="presParOf" srcId="{F56D11B4-8E61-FA40-9D89-CAE8A464308B}" destId="{1ED2D7EE-58A4-AD49-B35C-D714BBEA5ECB}" srcOrd="2" destOrd="0" presId="urn:microsoft.com/office/officeart/2005/8/layout/target3"/>
    <dgm:cxn modelId="{D809D853-1F00-A04E-96D4-4FEFE50AEFCF}" type="presParOf" srcId="{F56D11B4-8E61-FA40-9D89-CAE8A464308B}" destId="{ADF1167C-C496-C14C-BC68-2F08394276F6}" srcOrd="3" destOrd="0" presId="urn:microsoft.com/office/officeart/2005/8/layout/target3"/>
    <dgm:cxn modelId="{EACB6D5E-3A21-8547-A37B-3FE09156D060}" type="presParOf" srcId="{F56D11B4-8E61-FA40-9D89-CAE8A464308B}" destId="{4417DDB8-315B-454A-9E9B-06B2413141B1}" srcOrd="4" destOrd="0" presId="urn:microsoft.com/office/officeart/2005/8/layout/target3"/>
    <dgm:cxn modelId="{E27A7D90-4797-8941-B86B-2D053814C7A9}" type="presParOf" srcId="{F56D11B4-8E61-FA40-9D89-CAE8A464308B}" destId="{60AFB017-A9F1-6B4A-9363-E8D7512AE4BF}" srcOrd="5" destOrd="0" presId="urn:microsoft.com/office/officeart/2005/8/layout/target3"/>
    <dgm:cxn modelId="{DB416C5C-867D-5747-AA6A-A6E8354B002B}" type="presParOf" srcId="{F56D11B4-8E61-FA40-9D89-CAE8A464308B}" destId="{818B716A-2471-2D4C-A123-C2EB626121CF}" srcOrd="6" destOrd="0" presId="urn:microsoft.com/office/officeart/2005/8/layout/target3"/>
    <dgm:cxn modelId="{01AEFB49-0B49-7947-8E79-DC7F1F536791}" type="presParOf" srcId="{F56D11B4-8E61-FA40-9D89-CAE8A464308B}" destId="{6FB35770-2B76-FB4D-A85D-DAFB57DC2CE6}" srcOrd="7" destOrd="0" presId="urn:microsoft.com/office/officeart/2005/8/layout/target3"/>
    <dgm:cxn modelId="{77EBBC85-D76D-AE4F-939C-1531B77EFE41}" type="presParOf" srcId="{F56D11B4-8E61-FA40-9D89-CAE8A464308B}" destId="{DEFBF9A1-BE66-F84E-937E-A87F7DBA399C}" srcOrd="8" destOrd="0" presId="urn:microsoft.com/office/officeart/2005/8/layout/target3"/>
    <dgm:cxn modelId="{9BC97EC8-AD40-9846-92E5-DD16F74C5417}" type="presParOf" srcId="{F56D11B4-8E61-FA40-9D89-CAE8A464308B}" destId="{B4FA708C-9033-9D41-A538-D3947428FA74}" srcOrd="9" destOrd="0" presId="urn:microsoft.com/office/officeart/2005/8/layout/target3"/>
    <dgm:cxn modelId="{050C926D-6CF3-8D43-99D0-34CD3C8AA042}" type="presParOf" srcId="{F56D11B4-8E61-FA40-9D89-CAE8A464308B}" destId="{B0C4A9E9-A714-5C40-8D19-58F68E3765F6}" srcOrd="10" destOrd="0" presId="urn:microsoft.com/office/officeart/2005/8/layout/target3"/>
    <dgm:cxn modelId="{FFB7BD63-09A5-984C-BE6D-0B77E7A9D930}" type="presParOf" srcId="{F56D11B4-8E61-FA40-9D89-CAE8A464308B}" destId="{2E68BE65-38C6-134E-BF4A-1B78F1DB10B7}" srcOrd="11" destOrd="0" presId="urn:microsoft.com/office/officeart/2005/8/layout/target3"/>
    <dgm:cxn modelId="{9873039A-1A6E-B14C-88CD-B84CC4348FEC}" type="presParOf" srcId="{F56D11B4-8E61-FA40-9D89-CAE8A464308B}" destId="{E61F6536-4229-944C-B499-6266626E373A}" srcOrd="12" destOrd="0" presId="urn:microsoft.com/office/officeart/2005/8/layout/target3"/>
    <dgm:cxn modelId="{BE7184A6-27B9-EC4E-8D8E-85F6AB422512}" type="presParOf" srcId="{F56D11B4-8E61-FA40-9D89-CAE8A464308B}" destId="{F95D6EC3-6F3F-2F4B-AA97-94A6A2C7DE00}" srcOrd="13" destOrd="0" presId="urn:microsoft.com/office/officeart/2005/8/layout/target3"/>
    <dgm:cxn modelId="{BE41534B-8F0B-2842-9532-4FB79B72D143}" type="presParOf" srcId="{F56D11B4-8E61-FA40-9D89-CAE8A464308B}" destId="{63AE822C-9A6A-D947-9A18-E55E32C76CD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الشفافية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/>
          <a:r>
            <a:rPr lang="ar-SA" sz="2400" dirty="0"/>
            <a:t>بناء الثقة مع الجمهور</a:t>
          </a:r>
          <a:endParaRPr lang="en-GB" sz="2400" dirty="0"/>
        </a:p>
        <a:p>
          <a:pPr algn="ctr" rtl="1"/>
          <a:r>
            <a:rPr lang="ar-SA" sz="2400" dirty="0"/>
            <a:t>تحسين سمعة العلامة التجارية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تحقيقها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تقديم معلومات واضحة وصحيحة</a:t>
          </a:r>
          <a:endParaRPr lang="en-GB" sz="2400" dirty="0"/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الاعتراف بالأخطاء عند حدوثها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أمثلة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نشر مراجعات العملاء بشكل صادق</a:t>
          </a:r>
          <a:endParaRPr lang="en-GB" sz="2400" dirty="0"/>
        </a:p>
        <a:p>
          <a:pPr rtl="1"/>
          <a:r>
            <a:rPr lang="ar-SA" sz="2400" dirty="0"/>
            <a:t>مشاركة معلومات عن مصادر المنتجات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132700" custScaleY="86724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62703" custScaleY="237209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132700" custScaleY="86724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62703" custScaleY="237209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132700" custScaleY="86724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62703" custScaleY="237209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9/3/layout/StepUp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DE442A2-51E0-1447-8EE8-9FD8FCDD46C2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b="0" dirty="0"/>
            <a:t>٣- زيادة الانتشار من خلال شبكات المؤثرين</a:t>
          </a:r>
          <a:r>
            <a:rPr lang="en-GB" sz="2800" b="0" dirty="0"/>
            <a:t>.</a:t>
          </a:r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rtl="1"/>
          <a:endParaRPr lang="en-GB" sz="2000" b="0"/>
        </a:p>
      </dgm:t>
    </dgm:pt>
    <dgm:pt modelId="{040C3F03-DCA3-F341-808E-AF03B406BB9C}" type="sibTrans" cxnId="{55DF288F-56ED-5E41-806E-24AFB83BEF57}">
      <dgm:prSet/>
      <dgm:spPr/>
      <dgm:t>
        <a:bodyPr/>
        <a:lstStyle/>
        <a:p>
          <a:pPr rtl="1"/>
          <a:endParaRPr lang="en-GB" sz="2000" b="0"/>
        </a:p>
      </dgm:t>
    </dgm:pt>
    <dgm:pt modelId="{BBBC6AAA-97B2-7745-B13E-E2C6707E642E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b="0" dirty="0"/>
            <a:t>٢- تعزيز المصداقية من خلال التوصيات الشخصية</a:t>
          </a:r>
          <a:r>
            <a:rPr lang="en-GB" sz="2800" b="0" dirty="0"/>
            <a:t>.</a:t>
          </a:r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rtl="1"/>
          <a:endParaRPr lang="en-GB" sz="2000" b="0"/>
        </a:p>
      </dgm:t>
    </dgm:pt>
    <dgm:pt modelId="{B182BFE1-BECC-6F45-8210-1443F173A886}" type="sibTrans" cxnId="{E52A093E-6079-534C-BAEB-9AF46ADE411C}">
      <dgm:prSet/>
      <dgm:spPr/>
      <dgm:t>
        <a:bodyPr/>
        <a:lstStyle/>
        <a:p>
          <a:pPr rtl="1"/>
          <a:endParaRPr lang="en-GB" sz="2000" b="0"/>
        </a:p>
      </dgm:t>
    </dgm:pt>
    <dgm:pt modelId="{A988D923-5CF7-5946-A9B7-D57046CD05D5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b="0" dirty="0"/>
            <a:t>١- التأثير المباشر على الجمهور المستهدف</a:t>
          </a:r>
          <a:r>
            <a:rPr lang="en-GB" sz="2800" b="0" dirty="0"/>
            <a:t>.</a:t>
          </a:r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rtl="1"/>
          <a:endParaRPr lang="en-GB" sz="2000" b="0"/>
        </a:p>
      </dgm:t>
    </dgm:pt>
    <dgm:pt modelId="{9E4B8BFB-EC31-2948-A901-F5313A0B0266}" type="sibTrans" cxnId="{54A4C1E4-815F-0944-8B6C-90616B9DB380}">
      <dgm:prSet/>
      <dgm:spPr/>
      <dgm:t>
        <a:bodyPr/>
        <a:lstStyle/>
        <a:p>
          <a:pPr rtl="1"/>
          <a:endParaRPr lang="en-GB" sz="2000" b="0"/>
        </a:p>
      </dgm:t>
    </dgm:pt>
    <dgm:pt modelId="{E7A10B85-713F-9542-B282-CDF06DBFBB5A}" type="pres">
      <dgm:prSet presAssocID="{88661B47-BBFF-5F48-A1E8-AA4C422A0094}" presName="rootnode" presStyleCnt="0">
        <dgm:presLayoutVars>
          <dgm:chMax/>
          <dgm:chPref/>
          <dgm:dir/>
          <dgm:animLvl val="lvl"/>
        </dgm:presLayoutVars>
      </dgm:prSet>
      <dgm:spPr/>
    </dgm:pt>
    <dgm:pt modelId="{CDB59A8B-927F-B44E-89CF-9C8C9558E3C6}" type="pres">
      <dgm:prSet presAssocID="{6DE442A2-51E0-1447-8EE8-9FD8FCDD46C2}" presName="composite" presStyleCnt="0"/>
      <dgm:spPr/>
    </dgm:pt>
    <dgm:pt modelId="{666220D3-1899-984E-BE9D-20FF74A09423}" type="pres">
      <dgm:prSet presAssocID="{6DE442A2-51E0-1447-8EE8-9FD8FCDD46C2}" presName="LShape" presStyleLbl="alignNode1" presStyleIdx="0" presStyleCnt="5"/>
      <dgm:spPr/>
    </dgm:pt>
    <dgm:pt modelId="{31EC0CE8-54D8-9E4A-A4AB-E414A481670C}" type="pres">
      <dgm:prSet presAssocID="{6DE442A2-51E0-1447-8EE8-9FD8FCDD46C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29E6F2BE-3F3C-8A44-8953-AD24B84751DD}" type="pres">
      <dgm:prSet presAssocID="{6DE442A2-51E0-1447-8EE8-9FD8FCDD46C2}" presName="Triangle" presStyleLbl="alignNode1" presStyleIdx="1" presStyleCnt="5"/>
      <dgm:spPr/>
    </dgm:pt>
    <dgm:pt modelId="{7FC90B90-D49E-CA43-84AC-E4B46DA59BE0}" type="pres">
      <dgm:prSet presAssocID="{040C3F03-DCA3-F341-808E-AF03B406BB9C}" presName="sibTrans" presStyleCnt="0"/>
      <dgm:spPr/>
    </dgm:pt>
    <dgm:pt modelId="{C6F80BF8-FB0A-9F46-9A01-DE779B13A4E6}" type="pres">
      <dgm:prSet presAssocID="{040C3F03-DCA3-F341-808E-AF03B406BB9C}" presName="space" presStyleCnt="0"/>
      <dgm:spPr/>
    </dgm:pt>
    <dgm:pt modelId="{0B533C9C-9676-B24F-BC40-13F3E60AA790}" type="pres">
      <dgm:prSet presAssocID="{BBBC6AAA-97B2-7745-B13E-E2C6707E642E}" presName="composite" presStyleCnt="0"/>
      <dgm:spPr/>
    </dgm:pt>
    <dgm:pt modelId="{47D49C54-C35A-264D-A4C7-190071D69AD1}" type="pres">
      <dgm:prSet presAssocID="{BBBC6AAA-97B2-7745-B13E-E2C6707E642E}" presName="LShape" presStyleLbl="alignNode1" presStyleIdx="2" presStyleCnt="5"/>
      <dgm:spPr/>
    </dgm:pt>
    <dgm:pt modelId="{C5A969FD-6340-0347-A402-F5018310D776}" type="pres">
      <dgm:prSet presAssocID="{BBBC6AAA-97B2-7745-B13E-E2C6707E642E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6B767686-728B-204D-BA31-C96B469FBAFD}" type="pres">
      <dgm:prSet presAssocID="{BBBC6AAA-97B2-7745-B13E-E2C6707E642E}" presName="Triangle" presStyleLbl="alignNode1" presStyleIdx="3" presStyleCnt="5"/>
      <dgm:spPr/>
    </dgm:pt>
    <dgm:pt modelId="{C599C5BC-0908-A44D-96BD-B436BD913B72}" type="pres">
      <dgm:prSet presAssocID="{B182BFE1-BECC-6F45-8210-1443F173A886}" presName="sibTrans" presStyleCnt="0"/>
      <dgm:spPr/>
    </dgm:pt>
    <dgm:pt modelId="{BAF85F6C-7EFE-7D4B-A5C6-F2436A211D48}" type="pres">
      <dgm:prSet presAssocID="{B182BFE1-BECC-6F45-8210-1443F173A886}" presName="space" presStyleCnt="0"/>
      <dgm:spPr/>
    </dgm:pt>
    <dgm:pt modelId="{8F63CFA3-6105-3D46-B99F-1976C95719D7}" type="pres">
      <dgm:prSet presAssocID="{A988D923-5CF7-5946-A9B7-D57046CD05D5}" presName="composite" presStyleCnt="0"/>
      <dgm:spPr/>
    </dgm:pt>
    <dgm:pt modelId="{C0E397E1-7BCC-5440-88A1-82111842AD53}" type="pres">
      <dgm:prSet presAssocID="{A988D923-5CF7-5946-A9B7-D57046CD05D5}" presName="LShape" presStyleLbl="alignNode1" presStyleIdx="4" presStyleCnt="5"/>
      <dgm:spPr/>
    </dgm:pt>
    <dgm:pt modelId="{3CBF0AFD-220B-4B46-BCC7-A239FC8FE2DD}" type="pres">
      <dgm:prSet presAssocID="{A988D923-5CF7-5946-A9B7-D57046CD05D5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E52A093E-6079-534C-BAEB-9AF46ADE411C}" srcId="{88661B47-BBFF-5F48-A1E8-AA4C422A0094}" destId="{BBBC6AAA-97B2-7745-B13E-E2C6707E642E}" srcOrd="1" destOrd="0" parTransId="{C82FADE5-FA27-C145-BC24-C243A55CB355}" sibTransId="{B182BFE1-BECC-6F45-8210-1443F173A886}"/>
    <dgm:cxn modelId="{62CF8062-6B08-BC46-AD96-8A603E516604}" type="presOf" srcId="{6DE442A2-51E0-1447-8EE8-9FD8FCDD46C2}" destId="{31EC0CE8-54D8-9E4A-A4AB-E414A481670C}" srcOrd="0" destOrd="0" presId="urn:microsoft.com/office/officeart/2009/3/layout/StepUpProcess"/>
    <dgm:cxn modelId="{55DF288F-56ED-5E41-806E-24AFB83BEF57}" srcId="{88661B47-BBFF-5F48-A1E8-AA4C422A0094}" destId="{6DE442A2-51E0-1447-8EE8-9FD8FCDD46C2}" srcOrd="0" destOrd="0" parTransId="{ACCF8CBC-2462-B34F-BB76-158EA2D20E19}" sibTransId="{040C3F03-DCA3-F341-808E-AF03B406BB9C}"/>
    <dgm:cxn modelId="{3CD5B0C8-3BDF-F24C-B470-D5624A05335E}" type="presOf" srcId="{BBBC6AAA-97B2-7745-B13E-E2C6707E642E}" destId="{C5A969FD-6340-0347-A402-F5018310D776}" srcOrd="0" destOrd="0" presId="urn:microsoft.com/office/officeart/2009/3/layout/StepUpProcess"/>
    <dgm:cxn modelId="{8F78BDCE-C480-9141-A144-4AFEB610AC39}" type="presOf" srcId="{88661B47-BBFF-5F48-A1E8-AA4C422A0094}" destId="{E7A10B85-713F-9542-B282-CDF06DBFBB5A}" srcOrd="0" destOrd="0" presId="urn:microsoft.com/office/officeart/2009/3/layout/StepUpProcess"/>
    <dgm:cxn modelId="{54A4C1E4-815F-0944-8B6C-90616B9DB380}" srcId="{88661B47-BBFF-5F48-A1E8-AA4C422A0094}" destId="{A988D923-5CF7-5946-A9B7-D57046CD05D5}" srcOrd="2" destOrd="0" parTransId="{D71625D0-B1AA-9444-B78A-56BEF1C92E72}" sibTransId="{9E4B8BFB-EC31-2948-A901-F5313A0B0266}"/>
    <dgm:cxn modelId="{F6925FE9-A1C6-EB41-A446-98843D340F4F}" type="presOf" srcId="{A988D923-5CF7-5946-A9B7-D57046CD05D5}" destId="{3CBF0AFD-220B-4B46-BCC7-A239FC8FE2DD}" srcOrd="0" destOrd="0" presId="urn:microsoft.com/office/officeart/2009/3/layout/StepUpProcess"/>
    <dgm:cxn modelId="{6E3FBBD5-4463-3944-BA13-B33E6B452A28}" type="presParOf" srcId="{E7A10B85-713F-9542-B282-CDF06DBFBB5A}" destId="{CDB59A8B-927F-B44E-89CF-9C8C9558E3C6}" srcOrd="0" destOrd="0" presId="urn:microsoft.com/office/officeart/2009/3/layout/StepUpProcess"/>
    <dgm:cxn modelId="{E59AFC2A-4DF4-7D49-A9E8-C1D6A1443B30}" type="presParOf" srcId="{CDB59A8B-927F-B44E-89CF-9C8C9558E3C6}" destId="{666220D3-1899-984E-BE9D-20FF74A09423}" srcOrd="0" destOrd="0" presId="urn:microsoft.com/office/officeart/2009/3/layout/StepUpProcess"/>
    <dgm:cxn modelId="{CE6EAABD-4774-304B-B1D6-EF2D8CDB1884}" type="presParOf" srcId="{CDB59A8B-927F-B44E-89CF-9C8C9558E3C6}" destId="{31EC0CE8-54D8-9E4A-A4AB-E414A481670C}" srcOrd="1" destOrd="0" presId="urn:microsoft.com/office/officeart/2009/3/layout/StepUpProcess"/>
    <dgm:cxn modelId="{F8630C6E-CB08-B04F-A445-1DA680D501E1}" type="presParOf" srcId="{CDB59A8B-927F-B44E-89CF-9C8C9558E3C6}" destId="{29E6F2BE-3F3C-8A44-8953-AD24B84751DD}" srcOrd="2" destOrd="0" presId="urn:microsoft.com/office/officeart/2009/3/layout/StepUpProcess"/>
    <dgm:cxn modelId="{9C81AA43-3182-9D49-8224-B550D433AD32}" type="presParOf" srcId="{E7A10B85-713F-9542-B282-CDF06DBFBB5A}" destId="{7FC90B90-D49E-CA43-84AC-E4B46DA59BE0}" srcOrd="1" destOrd="0" presId="urn:microsoft.com/office/officeart/2009/3/layout/StepUpProcess"/>
    <dgm:cxn modelId="{210F4BF7-389F-AD48-A2BE-9AB361A16812}" type="presParOf" srcId="{7FC90B90-D49E-CA43-84AC-E4B46DA59BE0}" destId="{C6F80BF8-FB0A-9F46-9A01-DE779B13A4E6}" srcOrd="0" destOrd="0" presId="urn:microsoft.com/office/officeart/2009/3/layout/StepUpProcess"/>
    <dgm:cxn modelId="{86F432E4-944D-F146-BE34-61CE82E73F03}" type="presParOf" srcId="{E7A10B85-713F-9542-B282-CDF06DBFBB5A}" destId="{0B533C9C-9676-B24F-BC40-13F3E60AA790}" srcOrd="2" destOrd="0" presId="urn:microsoft.com/office/officeart/2009/3/layout/StepUpProcess"/>
    <dgm:cxn modelId="{E1EA1B18-624A-9949-B94C-C10EF4FCCBDA}" type="presParOf" srcId="{0B533C9C-9676-B24F-BC40-13F3E60AA790}" destId="{47D49C54-C35A-264D-A4C7-190071D69AD1}" srcOrd="0" destOrd="0" presId="urn:microsoft.com/office/officeart/2009/3/layout/StepUpProcess"/>
    <dgm:cxn modelId="{CDB3FDD9-6887-D846-9FBB-3F366126E432}" type="presParOf" srcId="{0B533C9C-9676-B24F-BC40-13F3E60AA790}" destId="{C5A969FD-6340-0347-A402-F5018310D776}" srcOrd="1" destOrd="0" presId="urn:microsoft.com/office/officeart/2009/3/layout/StepUpProcess"/>
    <dgm:cxn modelId="{85C513E6-AABE-B04C-97F1-90B2CBF9C54C}" type="presParOf" srcId="{0B533C9C-9676-B24F-BC40-13F3E60AA790}" destId="{6B767686-728B-204D-BA31-C96B469FBAFD}" srcOrd="2" destOrd="0" presId="urn:microsoft.com/office/officeart/2009/3/layout/StepUpProcess"/>
    <dgm:cxn modelId="{F393FED5-CFD4-4D4D-AD0A-40875FA0C668}" type="presParOf" srcId="{E7A10B85-713F-9542-B282-CDF06DBFBB5A}" destId="{C599C5BC-0908-A44D-96BD-B436BD913B72}" srcOrd="3" destOrd="0" presId="urn:microsoft.com/office/officeart/2009/3/layout/StepUpProcess"/>
    <dgm:cxn modelId="{9B5324B4-46FB-2B44-95EE-60BAB1F23B13}" type="presParOf" srcId="{C599C5BC-0908-A44D-96BD-B436BD913B72}" destId="{BAF85F6C-7EFE-7D4B-A5C6-F2436A211D48}" srcOrd="0" destOrd="0" presId="urn:microsoft.com/office/officeart/2009/3/layout/StepUpProcess"/>
    <dgm:cxn modelId="{DC9779D1-AF2F-7643-9F98-3E56E35B2CFD}" type="presParOf" srcId="{E7A10B85-713F-9542-B282-CDF06DBFBB5A}" destId="{8F63CFA3-6105-3D46-B99F-1976C95719D7}" srcOrd="4" destOrd="0" presId="urn:microsoft.com/office/officeart/2009/3/layout/StepUpProcess"/>
    <dgm:cxn modelId="{EB6C4A09-C45A-D04C-BB63-F3B5222F1FEF}" type="presParOf" srcId="{8F63CFA3-6105-3D46-B99F-1976C95719D7}" destId="{C0E397E1-7BCC-5440-88A1-82111842AD53}" srcOrd="0" destOrd="0" presId="urn:microsoft.com/office/officeart/2009/3/layout/StepUpProcess"/>
    <dgm:cxn modelId="{0F014DF1-8187-2F45-8960-F378A2E710F6}" type="presParOf" srcId="{8F63CFA3-6105-3D46-B99F-1976C95719D7}" destId="{3CBF0AFD-220B-4B46-BCC7-A239FC8FE2D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التخصيص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تحسين تجربة العملاء</a:t>
          </a:r>
          <a:r>
            <a:rPr lang="en-GB" sz="22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كيف يتم التخصيص؟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algn="r" rtl="1"/>
          <a:r>
            <a:rPr lang="ar-SA" sz="2200" dirty="0"/>
            <a:t>تحليل بيانات المستخدمين: السلوك، الاهتمامات، الموقع الجغرافي</a:t>
          </a:r>
          <a:r>
            <a:rPr lang="en-GB" sz="2200" dirty="0"/>
            <a:t>.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أمثلة عملية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en-GB" sz="2200" dirty="0"/>
            <a:t> Netflix: </a:t>
          </a:r>
          <a:r>
            <a:rPr lang="ar-SA" sz="2200" dirty="0"/>
            <a:t>اقتراح الأفلام بناءً على المشاهدات السابقة</a:t>
          </a:r>
          <a:r>
            <a:rPr lang="en-GB" sz="2200" dirty="0"/>
            <a:t>.</a:t>
          </a:r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8E344BF5-ABAA-6342-8926-29D1995165F1}">
      <dgm:prSet phldrT="[Text]" custT="1"/>
      <dgm:spPr/>
      <dgm:t>
        <a:bodyPr/>
        <a:lstStyle/>
        <a:p>
          <a:pPr algn="l" rtl="0">
            <a:buFont typeface="Arial" panose="020B0604020202020204" pitchFamily="34" charset="0"/>
            <a:buNone/>
          </a:pPr>
          <a:endParaRPr lang="en-GB" sz="2200" dirty="0"/>
        </a:p>
      </dgm:t>
    </dgm:pt>
    <dgm:pt modelId="{1C96AA51-1F1E-7F4A-9992-AD587E53565A}" type="parTrans" cxnId="{9B2CAF4F-01A7-0643-9867-C6ED994A25C4}">
      <dgm:prSet/>
      <dgm:spPr/>
      <dgm:t>
        <a:bodyPr/>
        <a:lstStyle/>
        <a:p>
          <a:endParaRPr lang="en-GB"/>
        </a:p>
      </dgm:t>
    </dgm:pt>
    <dgm:pt modelId="{32846A9D-4B07-AC40-8511-54E0680CC519}" type="sibTrans" cxnId="{9B2CAF4F-01A7-0643-9867-C6ED994A25C4}">
      <dgm:prSet/>
      <dgm:spPr/>
      <dgm:t>
        <a:bodyPr/>
        <a:lstStyle/>
        <a:p>
          <a:endParaRPr lang="en-GB"/>
        </a:p>
      </dgm:t>
    </dgm:pt>
    <dgm:pt modelId="{E929D1CD-E1F1-304F-91D2-D406524D09B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زيادة معدلات التفاعل</a:t>
          </a:r>
          <a:r>
            <a:rPr lang="en-GB" sz="2200" dirty="0"/>
            <a:t>.</a:t>
          </a:r>
        </a:p>
      </dgm:t>
    </dgm:pt>
    <dgm:pt modelId="{C41AA0A2-3BD9-CD43-80FC-B75FBE3951C3}" type="parTrans" cxnId="{9152E54A-F87F-F24F-A647-393C04DFE7ED}">
      <dgm:prSet/>
      <dgm:spPr/>
      <dgm:t>
        <a:bodyPr/>
        <a:lstStyle/>
        <a:p>
          <a:endParaRPr lang="en-GB"/>
        </a:p>
      </dgm:t>
    </dgm:pt>
    <dgm:pt modelId="{18FCDD0A-A34F-7B48-B7D4-4B6EBB352A57}" type="sibTrans" cxnId="{9152E54A-F87F-F24F-A647-393C04DFE7ED}">
      <dgm:prSet/>
      <dgm:spPr/>
      <dgm:t>
        <a:bodyPr/>
        <a:lstStyle/>
        <a:p>
          <a:endParaRPr lang="en-GB"/>
        </a:p>
      </dgm:t>
    </dgm:pt>
    <dgm:pt modelId="{7DD0BED2-A774-AF4C-8C79-8C562AD73733}">
      <dgm:prSet phldrT="[Text]" custT="1"/>
      <dgm:spPr/>
      <dgm:t>
        <a:bodyPr/>
        <a:lstStyle/>
        <a:p>
          <a:pPr algn="r" rtl="0">
            <a:buNone/>
          </a:pPr>
          <a:endParaRPr lang="en-GB" sz="2200" dirty="0"/>
        </a:p>
      </dgm:t>
    </dgm:pt>
    <dgm:pt modelId="{F5781E8C-00EA-A649-B220-F5B5D41780DC}" type="parTrans" cxnId="{CFF88841-8BF1-DD44-86EC-487705A05C74}">
      <dgm:prSet/>
      <dgm:spPr/>
      <dgm:t>
        <a:bodyPr/>
        <a:lstStyle/>
        <a:p>
          <a:endParaRPr lang="en-GB"/>
        </a:p>
      </dgm:t>
    </dgm:pt>
    <dgm:pt modelId="{70C42CB7-A5EA-9F4D-9DC7-C194B4050B95}" type="sibTrans" cxnId="{CFF88841-8BF1-DD44-86EC-487705A05C74}">
      <dgm:prSet/>
      <dgm:spPr/>
      <dgm:t>
        <a:bodyPr/>
        <a:lstStyle/>
        <a:p>
          <a:endParaRPr lang="en-GB"/>
        </a:p>
      </dgm:t>
    </dgm:pt>
    <dgm:pt modelId="{E937C44D-895C-F94C-B7F5-AA96410CCBBC}">
      <dgm:prSet phldrT="[Text]" custT="1"/>
      <dgm:spPr/>
      <dgm:t>
        <a:bodyPr/>
        <a:lstStyle/>
        <a:p>
          <a:pPr algn="r" rtl="1"/>
          <a:r>
            <a:rPr lang="ar-SA" sz="2200" dirty="0"/>
            <a:t>استخدام الذكاء الاصطناعي لتقديم توصيات فورية</a:t>
          </a:r>
          <a:r>
            <a:rPr lang="en-GB" sz="2200" dirty="0"/>
            <a:t>.</a:t>
          </a:r>
        </a:p>
      </dgm:t>
    </dgm:pt>
    <dgm:pt modelId="{8EB754FB-C936-1E4C-A1D1-C3F16E4E3D92}" type="parTrans" cxnId="{410266C2-1212-0343-A36D-34A3896828C2}">
      <dgm:prSet/>
      <dgm:spPr/>
      <dgm:t>
        <a:bodyPr/>
        <a:lstStyle/>
        <a:p>
          <a:endParaRPr lang="en-GB"/>
        </a:p>
      </dgm:t>
    </dgm:pt>
    <dgm:pt modelId="{89086558-BF67-6444-8B77-34D1B0D990CC}" type="sibTrans" cxnId="{410266C2-1212-0343-A36D-34A3896828C2}">
      <dgm:prSet/>
      <dgm:spPr/>
      <dgm:t>
        <a:bodyPr/>
        <a:lstStyle/>
        <a:p>
          <a:endParaRPr lang="en-GB"/>
        </a:p>
      </dgm:t>
    </dgm:pt>
    <dgm:pt modelId="{FA0EAF00-80B4-C64E-896C-A93AD7D49C87}">
      <dgm:prSet phldrT="[Text]" custT="1"/>
      <dgm:spPr/>
      <dgm:t>
        <a:bodyPr/>
        <a:lstStyle/>
        <a:p>
          <a:pPr algn="l" rtl="0">
            <a:buNone/>
          </a:pPr>
          <a:endParaRPr lang="en-GB" sz="2200" dirty="0"/>
        </a:p>
      </dgm:t>
    </dgm:pt>
    <dgm:pt modelId="{B49B0D75-03F0-DB42-A073-385D1DB4A3E3}" type="parTrans" cxnId="{BCAE3684-6994-0E47-BD8D-A586A607252C}">
      <dgm:prSet/>
      <dgm:spPr/>
      <dgm:t>
        <a:bodyPr/>
        <a:lstStyle/>
        <a:p>
          <a:endParaRPr lang="en-GB"/>
        </a:p>
      </dgm:t>
    </dgm:pt>
    <dgm:pt modelId="{D7D169E5-6F9D-9F4E-BCC9-3427160816B7}" type="sibTrans" cxnId="{BCAE3684-6994-0E47-BD8D-A586A607252C}">
      <dgm:prSet/>
      <dgm:spPr/>
      <dgm:t>
        <a:bodyPr/>
        <a:lstStyle/>
        <a:p>
          <a:endParaRPr lang="en-GB"/>
        </a:p>
      </dgm:t>
    </dgm:pt>
    <dgm:pt modelId="{787F72F9-801D-D249-A621-FD40C7D3B82D}">
      <dgm:prSet phldrT="[Text]" custT="1"/>
      <dgm:spPr/>
      <dgm:t>
        <a:bodyPr/>
        <a:lstStyle/>
        <a:p>
          <a:pPr algn="r" rtl="1"/>
          <a:r>
            <a:rPr lang="en-GB" sz="2200" dirty="0"/>
            <a:t>Amazon: </a:t>
          </a:r>
          <a:r>
            <a:rPr lang="ar-SA" sz="2200" dirty="0"/>
            <a:t>توصيات المنتجات وفقًا لعمليات الشراء السابقة</a:t>
          </a:r>
          <a:r>
            <a:rPr lang="en-GB" sz="2200" dirty="0"/>
            <a:t>.</a:t>
          </a:r>
        </a:p>
      </dgm:t>
    </dgm:pt>
    <dgm:pt modelId="{F0EF7835-CCD4-F144-9B8E-36EE564CDD1C}" type="parTrans" cxnId="{82BE36EB-F94F-3142-9A0E-73668A0364EC}">
      <dgm:prSet/>
      <dgm:spPr/>
      <dgm:t>
        <a:bodyPr/>
        <a:lstStyle/>
        <a:p>
          <a:endParaRPr lang="en-GB"/>
        </a:p>
      </dgm:t>
    </dgm:pt>
    <dgm:pt modelId="{D80FC4B9-F072-6849-8DDC-8C16D0010C44}" type="sibTrans" cxnId="{82BE36EB-F94F-3142-9A0E-73668A0364EC}">
      <dgm:prSet/>
      <dgm:spPr/>
      <dgm:t>
        <a:bodyPr/>
        <a:lstStyle/>
        <a:p>
          <a:endParaRPr lang="en-GB"/>
        </a:p>
      </dgm:t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2448BC73-A30E-3540-981A-52A521511D2D}" type="pres">
      <dgm:prSet presAssocID="{15F23BEE-B072-F344-9920-50798E2A67AB}" presName="linNode" presStyleCnt="0"/>
      <dgm:spPr/>
    </dgm:pt>
    <dgm:pt modelId="{AD906EDE-5E1C-8347-AB7D-26A3A88306CC}" type="pres">
      <dgm:prSet presAssocID="{15F23BEE-B072-F344-9920-50798E2A67AB}" presName="parentShp" presStyleLbl="node1" presStyleIdx="0" presStyleCnt="3" custScaleX="85213">
        <dgm:presLayoutVars>
          <dgm:bulletEnabled val="1"/>
        </dgm:presLayoutVars>
      </dgm:prSet>
      <dgm:spPr/>
    </dgm:pt>
    <dgm:pt modelId="{3463200C-A9A8-8D4D-BD21-7E752CE0E627}" type="pres">
      <dgm:prSet presAssocID="{15F23BEE-B072-F344-9920-50798E2A67AB}" presName="childShp" presStyleLbl="bgAccFollowNode1" presStyleIdx="0" presStyleCnt="3" custScaleX="107478" custScaleY="114855">
        <dgm:presLayoutVars>
          <dgm:bulletEnabled val="1"/>
        </dgm:presLayoutVars>
      </dgm:prSet>
      <dgm:spPr/>
    </dgm:pt>
    <dgm:pt modelId="{BA17BE93-9D4A-4C4B-967D-D297D14B44C4}" type="pres">
      <dgm:prSet presAssocID="{3444F2A1-70A5-3446-B5EA-550CF6CBD0A3}" presName="spacing" presStyleCnt="0"/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1" presStyleCnt="3" custScaleX="85213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1" presStyleCnt="3" custScaleX="107478" custScaleY="114855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2" presStyleCnt="3" custScaleX="85213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2" presStyleCnt="3" custScaleX="107478" custScaleY="114855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13823515-211E-114C-ABA5-D4BEE4C9E557}" type="presOf" srcId="{E937C44D-895C-F94C-B7F5-AA96410CCBBC}" destId="{DB032B1A-F59C-D44D-83B5-4D43C31C33D6}" srcOrd="0" destOrd="1" presId="urn:microsoft.com/office/officeart/2005/8/layout/vList6"/>
    <dgm:cxn modelId="{40B7AB1D-5E74-CD46-BFA9-E1A223E61641}" type="presOf" srcId="{FA0EAF00-80B4-C64E-896C-A93AD7D49C87}" destId="{237A7679-8B80-F847-AD09-3C53E82F172D}" srcOrd="0" destOrd="2" presId="urn:microsoft.com/office/officeart/2005/8/layout/vList6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33B03F2B-BF50-D44D-9CD8-1F5D32052FC6}" type="presOf" srcId="{E929D1CD-E1F1-304F-91D2-D406524D09B4}" destId="{3463200C-A9A8-8D4D-BD21-7E752CE0E627}" srcOrd="0" destOrd="1" presId="urn:microsoft.com/office/officeart/2005/8/layout/vList6"/>
    <dgm:cxn modelId="{48AD6B39-73CA-8649-B288-4339EE10A703}" type="presOf" srcId="{15F23BEE-B072-F344-9920-50798E2A67AB}" destId="{AD906EDE-5E1C-8347-AB7D-26A3A88306CC}" srcOrd="0" destOrd="0" presId="urn:microsoft.com/office/officeart/2005/8/layout/vList6"/>
    <dgm:cxn modelId="{CFF88841-8BF1-DD44-86EC-487705A05C74}" srcId="{A003A5C7-8848-FC4C-A00E-F9CA703A2280}" destId="{7DD0BED2-A774-AF4C-8C79-8C562AD73733}" srcOrd="2" destOrd="0" parTransId="{F5781E8C-00EA-A649-B220-F5B5D41780DC}" sibTransId="{70C42CB7-A5EA-9F4D-9DC7-C194B4050B95}"/>
    <dgm:cxn modelId="{45E6F347-1479-544C-AEE7-23C419CF272B}" type="presOf" srcId="{B6FA487D-27C9-004C-81FD-9D6AFCBDBF23}" destId="{3463200C-A9A8-8D4D-BD21-7E752CE0E627}" srcOrd="0" destOrd="0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9152E54A-F87F-F24F-A647-393C04DFE7ED}" srcId="{15F23BEE-B072-F344-9920-50798E2A67AB}" destId="{E929D1CD-E1F1-304F-91D2-D406524D09B4}" srcOrd="1" destOrd="0" parTransId="{C41AA0A2-3BD9-CD43-80FC-B75FBE3951C3}" sibTransId="{18FCDD0A-A34F-7B48-B7D4-4B6EBB352A57}"/>
    <dgm:cxn modelId="{9B2CAF4F-01A7-0643-9867-C6ED994A25C4}" srcId="{15F23BEE-B072-F344-9920-50798E2A67AB}" destId="{8E344BF5-ABAA-6342-8926-29D1995165F1}" srcOrd="2" destOrd="0" parTransId="{1C96AA51-1F1E-7F4A-9992-AD587E53565A}" sibTransId="{32846A9D-4B07-AC40-8511-54E0680CC519}"/>
    <dgm:cxn modelId="{707A245D-27D6-354C-BBF3-A1815497B519}" type="presOf" srcId="{787F72F9-801D-D249-A621-FD40C7D3B82D}" destId="{237A7679-8B80-F847-AD09-3C53E82F172D}" srcOrd="0" destOrd="1" presId="urn:microsoft.com/office/officeart/2005/8/layout/vList6"/>
    <dgm:cxn modelId="{F30E6179-7120-FD44-BBF7-17E953567A2D}" type="presOf" srcId="{7DD0BED2-A774-AF4C-8C79-8C562AD73733}" destId="{DB032B1A-F59C-D44D-83B5-4D43C31C33D6}" srcOrd="0" destOrd="2" presId="urn:microsoft.com/office/officeart/2005/8/layout/vList6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BCAE3684-6994-0E47-BD8D-A586A607252C}" srcId="{FC365129-B27C-1944-BECF-80CDBC36DA76}" destId="{FA0EAF00-80B4-C64E-896C-A93AD7D49C87}" srcOrd="2" destOrd="0" parTransId="{B49B0D75-03F0-DB42-A073-385D1DB4A3E3}" sibTransId="{D7D169E5-6F9D-9F4E-BCC9-3427160816B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E2DDCAB9-0D42-3542-BFB3-927D1903C642}" type="presOf" srcId="{8E344BF5-ABAA-6342-8926-29D1995165F1}" destId="{3463200C-A9A8-8D4D-BD21-7E752CE0E627}" srcOrd="0" destOrd="2" presId="urn:microsoft.com/office/officeart/2005/8/layout/vList6"/>
    <dgm:cxn modelId="{410266C2-1212-0343-A36D-34A3896828C2}" srcId="{A003A5C7-8848-FC4C-A00E-F9CA703A2280}" destId="{E937C44D-895C-F94C-B7F5-AA96410CCBBC}" srcOrd="1" destOrd="0" parTransId="{8EB754FB-C936-1E4C-A1D1-C3F16E4E3D92}" sibTransId="{89086558-BF67-6444-8B77-34D1B0D990CC}"/>
    <dgm:cxn modelId="{5DFF57C6-00B9-6841-BB5A-188A531BA336}" type="presOf" srcId="{F79EB323-5674-494E-8008-57B201D22213}" destId="{DB032B1A-F59C-D44D-83B5-4D43C31C33D6}" srcOrd="0" destOrd="0" presId="urn:microsoft.com/office/officeart/2005/8/layout/vList6"/>
    <dgm:cxn modelId="{82BE36EB-F94F-3142-9A0E-73668A0364EC}" srcId="{FC365129-B27C-1944-BECF-80CDBC36DA76}" destId="{787F72F9-801D-D249-A621-FD40C7D3B82D}" srcOrd="1" destOrd="0" parTransId="{F0EF7835-CCD4-F144-9B8E-36EE564CDD1C}" sibTransId="{D80FC4B9-F072-6849-8DDC-8C16D0010C44}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08EA442-38EC-CF47-8BE6-985F1847C1FF}" type="presParOf" srcId="{BA240B9C-D2C4-EB43-8B1D-F102FF81EF1C}" destId="{2448BC73-A30E-3540-981A-52A521511D2D}" srcOrd="0" destOrd="0" presId="urn:microsoft.com/office/officeart/2005/8/layout/vList6"/>
    <dgm:cxn modelId="{00C91680-C2C9-A245-9D12-01CD16E76ED2}" type="presParOf" srcId="{2448BC73-A30E-3540-981A-52A521511D2D}" destId="{AD906EDE-5E1C-8347-AB7D-26A3A88306CC}" srcOrd="0" destOrd="0" presId="urn:microsoft.com/office/officeart/2005/8/layout/vList6"/>
    <dgm:cxn modelId="{89726D34-9A2F-3146-A6AB-4FD7AD8E45DA}" type="presParOf" srcId="{2448BC73-A30E-3540-981A-52A521511D2D}" destId="{3463200C-A9A8-8D4D-BD21-7E752CE0E627}" srcOrd="1" destOrd="0" presId="urn:microsoft.com/office/officeart/2005/8/layout/vList6"/>
    <dgm:cxn modelId="{4F6FAEF8-B384-E049-A343-C3561F25994A}" type="presParOf" srcId="{BA240B9C-D2C4-EB43-8B1D-F102FF81EF1C}" destId="{BA17BE93-9D4A-4C4B-967D-D297D14B44C4}" srcOrd="1" destOrd="0" presId="urn:microsoft.com/office/officeart/2005/8/layout/vList6"/>
    <dgm:cxn modelId="{22D64626-76D1-0948-9908-5A56A5869546}" type="presParOf" srcId="{BA240B9C-D2C4-EB43-8B1D-F102FF81EF1C}" destId="{70A67526-8032-EE46-9699-188FD41471B6}" srcOrd="2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3" destOrd="0" presId="urn:microsoft.com/office/officeart/2005/8/layout/vList6"/>
    <dgm:cxn modelId="{6EC8C947-E71C-D843-BC50-3C5EB77EA4E0}" type="presParOf" srcId="{BA240B9C-D2C4-EB43-8B1D-F102FF81EF1C}" destId="{A9F0EBEE-FBD8-274D-ABF7-6ECA3E95C791}" srcOrd="4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EEC519-01BC-254C-880F-DEC18F755AA2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89F422D-73DE-824E-B864-9D9905FA617C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200" b="1" dirty="0"/>
            <a:t>ما المتوقع في المستقبل؟</a:t>
          </a:r>
          <a:endParaRPr lang="en-GB" sz="3200" dirty="0"/>
        </a:p>
      </dgm:t>
    </dgm:pt>
    <dgm:pt modelId="{70298FF3-D475-A94A-9239-8D80E76B3E09}" type="parTrans" cxnId="{7CEA42AD-4260-9949-B336-3B1E582B74B0}">
      <dgm:prSet/>
      <dgm:spPr/>
      <dgm:t>
        <a:bodyPr/>
        <a:lstStyle/>
        <a:p>
          <a:pPr rtl="1"/>
          <a:endParaRPr lang="en-GB"/>
        </a:p>
      </dgm:t>
    </dgm:pt>
    <dgm:pt modelId="{35642C73-621A-9046-8136-20E7BD830270}" type="sibTrans" cxnId="{7CEA42AD-4260-9949-B336-3B1E582B74B0}">
      <dgm:prSet/>
      <dgm:spPr/>
      <dgm:t>
        <a:bodyPr/>
        <a:lstStyle/>
        <a:p>
          <a:pPr rtl="1"/>
          <a:endParaRPr lang="en-GB"/>
        </a:p>
      </dgm:t>
    </dgm:pt>
    <dgm:pt modelId="{F5DA1AAE-289C-604D-A4BB-861774701501}">
      <dgm:prSet phldrT="[Text]"/>
      <dgm:spPr/>
      <dgm:t>
        <a:bodyPr/>
        <a:lstStyle/>
        <a:p>
          <a:pPr algn="r" rtl="1"/>
          <a:r>
            <a:rPr lang="ar-SA" dirty="0"/>
            <a:t>زيادة استخدام الذكاء الاصطناعي لإنشاء المحتوى</a:t>
          </a:r>
          <a:endParaRPr lang="en-GB" dirty="0"/>
        </a:p>
      </dgm:t>
    </dgm:pt>
    <dgm:pt modelId="{608C1842-C865-5540-B6C0-8DF9FB88E859}" type="parTrans" cxnId="{F6106D7B-4701-3543-9E7E-F0E462CA97EB}">
      <dgm:prSet/>
      <dgm:spPr/>
      <dgm:t>
        <a:bodyPr/>
        <a:lstStyle/>
        <a:p>
          <a:pPr rtl="1"/>
          <a:endParaRPr lang="en-GB"/>
        </a:p>
      </dgm:t>
    </dgm:pt>
    <dgm:pt modelId="{94771503-CA3B-8D4B-B6AC-FAA7A777CF20}" type="sibTrans" cxnId="{F6106D7B-4701-3543-9E7E-F0E462CA97EB}">
      <dgm:prSet/>
      <dgm:spPr/>
      <dgm:t>
        <a:bodyPr/>
        <a:lstStyle/>
        <a:p>
          <a:pPr rtl="1"/>
          <a:endParaRPr lang="en-GB"/>
        </a:p>
      </dgm:t>
    </dgm:pt>
    <dgm:pt modelId="{244F8292-1B3B-7F48-8165-8C140C147DB2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600" b="1" dirty="0"/>
            <a:t>كيف يمكن الاستعداد؟</a:t>
          </a:r>
          <a:endParaRPr lang="en-GB" sz="3600" dirty="0"/>
        </a:p>
      </dgm:t>
    </dgm:pt>
    <dgm:pt modelId="{37B3C0B7-D4D6-1746-94F7-71DB03CE4984}" type="parTrans" cxnId="{535B6880-382D-D143-BA0F-30360690F058}">
      <dgm:prSet/>
      <dgm:spPr/>
      <dgm:t>
        <a:bodyPr/>
        <a:lstStyle/>
        <a:p>
          <a:pPr rtl="1"/>
          <a:endParaRPr lang="en-GB"/>
        </a:p>
      </dgm:t>
    </dgm:pt>
    <dgm:pt modelId="{1EAD5F63-4773-EB41-8DBE-C42923849FF3}" type="sibTrans" cxnId="{535B6880-382D-D143-BA0F-30360690F058}">
      <dgm:prSet/>
      <dgm:spPr/>
      <dgm:t>
        <a:bodyPr/>
        <a:lstStyle/>
        <a:p>
          <a:pPr rtl="1"/>
          <a:endParaRPr lang="en-GB"/>
        </a:p>
      </dgm:t>
    </dgm:pt>
    <dgm:pt modelId="{AAA0D817-FA38-C240-8E8B-6EC90A78E19E}">
      <dgm:prSet phldrT="[Text]"/>
      <dgm:spPr/>
      <dgm:t>
        <a:bodyPr/>
        <a:lstStyle/>
        <a:p>
          <a:pPr rtl="1"/>
          <a:r>
            <a:rPr lang="ar-SA" dirty="0"/>
            <a:t>تدريب الفرق على الأدوات الجديدة</a:t>
          </a:r>
          <a:r>
            <a:rPr lang="en-GB" dirty="0"/>
            <a:t>.</a:t>
          </a:r>
        </a:p>
      </dgm:t>
    </dgm:pt>
    <dgm:pt modelId="{13DC2481-C301-2042-8A36-EF5F61F43841}" type="parTrans" cxnId="{F1DD250C-40E1-E247-AA4B-ED468C7C93F9}">
      <dgm:prSet/>
      <dgm:spPr/>
      <dgm:t>
        <a:bodyPr/>
        <a:lstStyle/>
        <a:p>
          <a:pPr rtl="1"/>
          <a:endParaRPr lang="en-GB"/>
        </a:p>
      </dgm:t>
    </dgm:pt>
    <dgm:pt modelId="{545086DF-90DF-0B4D-8EB3-9BC0DBDAB5BC}" type="sibTrans" cxnId="{F1DD250C-40E1-E247-AA4B-ED468C7C93F9}">
      <dgm:prSet/>
      <dgm:spPr/>
      <dgm:t>
        <a:bodyPr/>
        <a:lstStyle/>
        <a:p>
          <a:pPr rtl="1"/>
          <a:endParaRPr lang="en-GB"/>
        </a:p>
      </dgm:t>
    </dgm:pt>
    <dgm:pt modelId="{B0AC9117-FE52-2A46-A2B9-B936825961BB}">
      <dgm:prSet phldrT="[Text]" custT="1"/>
      <dgm:spPr/>
      <dgm:t>
        <a:bodyPr/>
        <a:lstStyle/>
        <a:p>
          <a:pPr>
            <a:buSzPts val="1000"/>
            <a:buFont typeface="Symbol" pitchFamily="2" charset="2"/>
            <a:buChar char=""/>
          </a:pPr>
          <a:r>
            <a:rPr lang="ar-SA" sz="3200" b="1" dirty="0"/>
            <a:t>التحديات المحتملة</a:t>
          </a:r>
          <a:endParaRPr lang="en-GB" sz="3200" dirty="0"/>
        </a:p>
      </dgm:t>
    </dgm:pt>
    <dgm:pt modelId="{AA38A4F5-5EF4-0F4B-84E2-A1C803D58AD1}" type="parTrans" cxnId="{A4C41939-1744-BC4F-9AF5-EFC0581156B3}">
      <dgm:prSet/>
      <dgm:spPr/>
      <dgm:t>
        <a:bodyPr/>
        <a:lstStyle/>
        <a:p>
          <a:pPr rtl="1"/>
          <a:endParaRPr lang="en-GB"/>
        </a:p>
      </dgm:t>
    </dgm:pt>
    <dgm:pt modelId="{EC1478CE-2502-F14D-B20E-62E1A9192322}" type="sibTrans" cxnId="{A4C41939-1744-BC4F-9AF5-EFC0581156B3}">
      <dgm:prSet/>
      <dgm:spPr/>
      <dgm:t>
        <a:bodyPr/>
        <a:lstStyle/>
        <a:p>
          <a:pPr rtl="1"/>
          <a:endParaRPr lang="en-GB"/>
        </a:p>
      </dgm:t>
    </dgm:pt>
    <dgm:pt modelId="{D09905D0-D4A2-A740-BC93-5A00867E67B9}">
      <dgm:prSet phldrT="[Text]"/>
      <dgm:spPr/>
      <dgm:t>
        <a:bodyPr/>
        <a:lstStyle/>
        <a:p>
          <a:pPr rtl="1"/>
          <a:r>
            <a:rPr lang="ar-SA" dirty="0"/>
            <a:t>الحفاظ على أصالة المحتوى</a:t>
          </a:r>
          <a:r>
            <a:rPr lang="en-GB" dirty="0"/>
            <a:t>.</a:t>
          </a:r>
        </a:p>
      </dgm:t>
    </dgm:pt>
    <dgm:pt modelId="{69D109AE-C05F-4848-B415-D2411CD2DE77}" type="parTrans" cxnId="{8B237571-8421-5442-932E-8E7DD58EAC0A}">
      <dgm:prSet/>
      <dgm:spPr/>
      <dgm:t>
        <a:bodyPr/>
        <a:lstStyle/>
        <a:p>
          <a:pPr rtl="1"/>
          <a:endParaRPr lang="en-GB"/>
        </a:p>
      </dgm:t>
    </dgm:pt>
    <dgm:pt modelId="{B0DD719D-1001-CD42-AA2C-C51DBFAF99C9}" type="sibTrans" cxnId="{8B237571-8421-5442-932E-8E7DD58EAC0A}">
      <dgm:prSet/>
      <dgm:spPr/>
      <dgm:t>
        <a:bodyPr/>
        <a:lstStyle/>
        <a:p>
          <a:pPr rtl="1"/>
          <a:endParaRPr lang="en-GB"/>
        </a:p>
      </dgm:t>
    </dgm:pt>
    <dgm:pt modelId="{2301C4A0-2BA3-2A4D-860E-B867ED49D801}">
      <dgm:prSet phldrT="[Text]"/>
      <dgm:spPr/>
      <dgm:t>
        <a:bodyPr/>
        <a:lstStyle/>
        <a:p>
          <a:pPr rtl="1"/>
          <a:r>
            <a:rPr lang="ar-SA" dirty="0"/>
            <a:t>الاستثمار في التكنولوجيا الحديثة</a:t>
          </a:r>
          <a:r>
            <a:rPr lang="en-GB" dirty="0"/>
            <a:t>.</a:t>
          </a:r>
        </a:p>
      </dgm:t>
    </dgm:pt>
    <dgm:pt modelId="{7340FC2C-4BE8-2046-AFDB-4071AEDE44CC}" type="parTrans" cxnId="{8EE9BF5D-3228-C348-809A-FB49BF89D58A}">
      <dgm:prSet/>
      <dgm:spPr/>
      <dgm:t>
        <a:bodyPr/>
        <a:lstStyle/>
        <a:p>
          <a:endParaRPr lang="en-GB"/>
        </a:p>
      </dgm:t>
    </dgm:pt>
    <dgm:pt modelId="{C1D2BE8E-FA0E-1445-BB51-B9CDCCDD4822}" type="sibTrans" cxnId="{8EE9BF5D-3228-C348-809A-FB49BF89D58A}">
      <dgm:prSet/>
      <dgm:spPr/>
      <dgm:t>
        <a:bodyPr/>
        <a:lstStyle/>
        <a:p>
          <a:endParaRPr lang="en-GB"/>
        </a:p>
      </dgm:t>
    </dgm:pt>
    <dgm:pt modelId="{CD611C4E-214C-B941-9508-B5914AAC22A1}">
      <dgm:prSet phldrT="[Text]"/>
      <dgm:spPr/>
      <dgm:t>
        <a:bodyPr/>
        <a:lstStyle/>
        <a:p>
          <a:pPr rtl="1"/>
          <a:r>
            <a:rPr lang="ar-SA" dirty="0"/>
            <a:t>التوازن بين التخصيص والجماهيرية</a:t>
          </a:r>
          <a:r>
            <a:rPr lang="en-GB" dirty="0"/>
            <a:t>.</a:t>
          </a:r>
        </a:p>
      </dgm:t>
    </dgm:pt>
    <dgm:pt modelId="{FCB4E451-6945-0847-9AB4-7BA7CDDC2B28}" type="parTrans" cxnId="{18E7E89F-D980-574B-9D64-61D2DC79FD2A}">
      <dgm:prSet/>
      <dgm:spPr/>
      <dgm:t>
        <a:bodyPr/>
        <a:lstStyle/>
        <a:p>
          <a:endParaRPr lang="en-GB"/>
        </a:p>
      </dgm:t>
    </dgm:pt>
    <dgm:pt modelId="{46931F1C-DCBF-C647-8179-531DCF6F6FF5}" type="sibTrans" cxnId="{18E7E89F-D980-574B-9D64-61D2DC79FD2A}">
      <dgm:prSet/>
      <dgm:spPr/>
      <dgm:t>
        <a:bodyPr/>
        <a:lstStyle/>
        <a:p>
          <a:endParaRPr lang="en-GB"/>
        </a:p>
      </dgm:t>
    </dgm:pt>
    <dgm:pt modelId="{85E92DF7-A1DF-6C4D-AF86-4FA5C657FFE2}">
      <dgm:prSet phldrT="[Text]"/>
      <dgm:spPr/>
      <dgm:t>
        <a:bodyPr/>
        <a:lstStyle/>
        <a:p>
          <a:pPr algn="r" rtl="1"/>
          <a:r>
            <a:rPr lang="ar-SA" dirty="0"/>
            <a:t>توسع استخدام الفيديوهات التفاعلية</a:t>
          </a:r>
          <a:r>
            <a:rPr lang="en-GB" dirty="0"/>
            <a:t>.</a:t>
          </a:r>
        </a:p>
      </dgm:t>
    </dgm:pt>
    <dgm:pt modelId="{D606C1BA-0C37-DF42-BF1C-983FCF193AEB}" type="parTrans" cxnId="{44B6319A-BE6E-3E4B-B0B4-206EA47EA86D}">
      <dgm:prSet/>
      <dgm:spPr/>
    </dgm:pt>
    <dgm:pt modelId="{862DC31D-8F66-BF44-A3BA-374607DB7637}" type="sibTrans" cxnId="{44B6319A-BE6E-3E4B-B0B4-206EA47EA86D}">
      <dgm:prSet/>
      <dgm:spPr/>
    </dgm:pt>
    <dgm:pt modelId="{F56D11B4-8E61-FA40-9D89-CAE8A464308B}" type="pres">
      <dgm:prSet presAssocID="{1BEEC519-01BC-254C-880F-DEC18F755AA2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9388E216-4741-6944-94E2-C770C33C78BC}" type="pres">
      <dgm:prSet presAssocID="{389F422D-73DE-824E-B864-9D9905FA617C}" presName="circle1" presStyleLbl="node1" presStyleIdx="0" presStyleCnt="3"/>
      <dgm:spPr/>
    </dgm:pt>
    <dgm:pt modelId="{8572F770-0AB5-3C45-941B-8B607F54FAAC}" type="pres">
      <dgm:prSet presAssocID="{389F422D-73DE-824E-B864-9D9905FA617C}" presName="space" presStyleCnt="0"/>
      <dgm:spPr/>
    </dgm:pt>
    <dgm:pt modelId="{1ED2D7EE-58A4-AD49-B35C-D714BBEA5ECB}" type="pres">
      <dgm:prSet presAssocID="{389F422D-73DE-824E-B864-9D9905FA617C}" presName="rect1" presStyleLbl="alignAcc1" presStyleIdx="0" presStyleCnt="3"/>
      <dgm:spPr/>
    </dgm:pt>
    <dgm:pt modelId="{ADF1167C-C496-C14C-BC68-2F08394276F6}" type="pres">
      <dgm:prSet presAssocID="{244F8292-1B3B-7F48-8165-8C140C147DB2}" presName="vertSpace2" presStyleLbl="node1" presStyleIdx="0" presStyleCnt="3"/>
      <dgm:spPr/>
    </dgm:pt>
    <dgm:pt modelId="{4417DDB8-315B-454A-9E9B-06B2413141B1}" type="pres">
      <dgm:prSet presAssocID="{244F8292-1B3B-7F48-8165-8C140C147DB2}" presName="circle2" presStyleLbl="node1" presStyleIdx="1" presStyleCnt="3"/>
      <dgm:spPr/>
    </dgm:pt>
    <dgm:pt modelId="{60AFB017-A9F1-6B4A-9363-E8D7512AE4BF}" type="pres">
      <dgm:prSet presAssocID="{244F8292-1B3B-7F48-8165-8C140C147DB2}" presName="rect2" presStyleLbl="alignAcc1" presStyleIdx="1" presStyleCnt="3"/>
      <dgm:spPr/>
    </dgm:pt>
    <dgm:pt modelId="{818B716A-2471-2D4C-A123-C2EB626121CF}" type="pres">
      <dgm:prSet presAssocID="{B0AC9117-FE52-2A46-A2B9-B936825961BB}" presName="vertSpace3" presStyleLbl="node1" presStyleIdx="1" presStyleCnt="3"/>
      <dgm:spPr/>
    </dgm:pt>
    <dgm:pt modelId="{6FB35770-2B76-FB4D-A85D-DAFB57DC2CE6}" type="pres">
      <dgm:prSet presAssocID="{B0AC9117-FE52-2A46-A2B9-B936825961BB}" presName="circle3" presStyleLbl="node1" presStyleIdx="2" presStyleCnt="3"/>
      <dgm:spPr/>
    </dgm:pt>
    <dgm:pt modelId="{DEFBF9A1-BE66-F84E-937E-A87F7DBA399C}" type="pres">
      <dgm:prSet presAssocID="{B0AC9117-FE52-2A46-A2B9-B936825961BB}" presName="rect3" presStyleLbl="alignAcc1" presStyleIdx="2" presStyleCnt="3"/>
      <dgm:spPr/>
    </dgm:pt>
    <dgm:pt modelId="{B4FA708C-9033-9D41-A538-D3947428FA74}" type="pres">
      <dgm:prSet presAssocID="{389F422D-73DE-824E-B864-9D9905FA617C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B0C4A9E9-A714-5C40-8D19-58F68E3765F6}" type="pres">
      <dgm:prSet presAssocID="{389F422D-73DE-824E-B864-9D9905FA617C}" presName="rect1ChTx" presStyleLbl="alignAcc1" presStyleIdx="2" presStyleCnt="3" custScaleX="109243">
        <dgm:presLayoutVars>
          <dgm:bulletEnabled val="1"/>
        </dgm:presLayoutVars>
      </dgm:prSet>
      <dgm:spPr/>
    </dgm:pt>
    <dgm:pt modelId="{2E68BE65-38C6-134E-BF4A-1B78F1DB10B7}" type="pres">
      <dgm:prSet presAssocID="{244F8292-1B3B-7F48-8165-8C140C147DB2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E61F6536-4229-944C-B499-6266626E373A}" type="pres">
      <dgm:prSet presAssocID="{244F8292-1B3B-7F48-8165-8C140C147DB2}" presName="rect2ChTx" presStyleLbl="alignAcc1" presStyleIdx="2" presStyleCnt="3" custScaleX="109243">
        <dgm:presLayoutVars>
          <dgm:bulletEnabled val="1"/>
        </dgm:presLayoutVars>
      </dgm:prSet>
      <dgm:spPr/>
    </dgm:pt>
    <dgm:pt modelId="{F95D6EC3-6F3F-2F4B-AA97-94A6A2C7DE00}" type="pres">
      <dgm:prSet presAssocID="{B0AC9117-FE52-2A46-A2B9-B936825961BB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63AE822C-9A6A-D947-9A18-E55E32C76CDF}" type="pres">
      <dgm:prSet presAssocID="{B0AC9117-FE52-2A46-A2B9-B936825961BB}" presName="rect3ChTx" presStyleLbl="alignAcc1" presStyleIdx="2" presStyleCnt="3" custScaleX="112154">
        <dgm:presLayoutVars>
          <dgm:bulletEnabled val="1"/>
        </dgm:presLayoutVars>
      </dgm:prSet>
      <dgm:spPr/>
    </dgm:pt>
  </dgm:ptLst>
  <dgm:cxnLst>
    <dgm:cxn modelId="{F1DD250C-40E1-E247-AA4B-ED468C7C93F9}" srcId="{244F8292-1B3B-7F48-8165-8C140C147DB2}" destId="{AAA0D817-FA38-C240-8E8B-6EC90A78E19E}" srcOrd="0" destOrd="0" parTransId="{13DC2481-C301-2042-8A36-EF5F61F43841}" sibTransId="{545086DF-90DF-0B4D-8EB3-9BC0DBDAB5BC}"/>
    <dgm:cxn modelId="{C5E58112-030D-9E4B-8AC2-FC2B9703D928}" type="presOf" srcId="{AAA0D817-FA38-C240-8E8B-6EC90A78E19E}" destId="{E61F6536-4229-944C-B499-6266626E373A}" srcOrd="0" destOrd="0" presId="urn:microsoft.com/office/officeart/2005/8/layout/target3"/>
    <dgm:cxn modelId="{4093E124-D5A2-4246-BA25-4DEAA13E84B4}" type="presOf" srcId="{2301C4A0-2BA3-2A4D-860E-B867ED49D801}" destId="{E61F6536-4229-944C-B499-6266626E373A}" srcOrd="0" destOrd="1" presId="urn:microsoft.com/office/officeart/2005/8/layout/target3"/>
    <dgm:cxn modelId="{5740AD32-4B31-6D48-B2D8-DB44A3C8DD27}" type="presOf" srcId="{244F8292-1B3B-7F48-8165-8C140C147DB2}" destId="{60AFB017-A9F1-6B4A-9363-E8D7512AE4BF}" srcOrd="0" destOrd="0" presId="urn:microsoft.com/office/officeart/2005/8/layout/target3"/>
    <dgm:cxn modelId="{A4C41939-1744-BC4F-9AF5-EFC0581156B3}" srcId="{1BEEC519-01BC-254C-880F-DEC18F755AA2}" destId="{B0AC9117-FE52-2A46-A2B9-B936825961BB}" srcOrd="2" destOrd="0" parTransId="{AA38A4F5-5EF4-0F4B-84E2-A1C803D58AD1}" sibTransId="{EC1478CE-2502-F14D-B20E-62E1A9192322}"/>
    <dgm:cxn modelId="{8AA9F53D-76FE-6245-A564-1ABA30065FAA}" type="presOf" srcId="{F5DA1AAE-289C-604D-A4BB-861774701501}" destId="{B0C4A9E9-A714-5C40-8D19-58F68E3765F6}" srcOrd="0" destOrd="0" presId="urn:microsoft.com/office/officeart/2005/8/layout/target3"/>
    <dgm:cxn modelId="{CCB4A143-285F-9E49-83E1-1264ACBFC277}" type="presOf" srcId="{B0AC9117-FE52-2A46-A2B9-B936825961BB}" destId="{F95D6EC3-6F3F-2F4B-AA97-94A6A2C7DE00}" srcOrd="1" destOrd="0" presId="urn:microsoft.com/office/officeart/2005/8/layout/target3"/>
    <dgm:cxn modelId="{77ABBE45-488F-E04D-A588-BF4C5830DE11}" type="presOf" srcId="{85E92DF7-A1DF-6C4D-AF86-4FA5C657FFE2}" destId="{B0C4A9E9-A714-5C40-8D19-58F68E3765F6}" srcOrd="0" destOrd="1" presId="urn:microsoft.com/office/officeart/2005/8/layout/target3"/>
    <dgm:cxn modelId="{D28E2958-C494-564F-9153-EB1080869519}" type="presOf" srcId="{389F422D-73DE-824E-B864-9D9905FA617C}" destId="{1ED2D7EE-58A4-AD49-B35C-D714BBEA5ECB}" srcOrd="0" destOrd="0" presId="urn:microsoft.com/office/officeart/2005/8/layout/target3"/>
    <dgm:cxn modelId="{8EE9BF5D-3228-C348-809A-FB49BF89D58A}" srcId="{244F8292-1B3B-7F48-8165-8C140C147DB2}" destId="{2301C4A0-2BA3-2A4D-860E-B867ED49D801}" srcOrd="1" destOrd="0" parTransId="{7340FC2C-4BE8-2046-AFDB-4071AEDE44CC}" sibTransId="{C1D2BE8E-FA0E-1445-BB51-B9CDCCDD4822}"/>
    <dgm:cxn modelId="{8B237571-8421-5442-932E-8E7DD58EAC0A}" srcId="{B0AC9117-FE52-2A46-A2B9-B936825961BB}" destId="{D09905D0-D4A2-A740-BC93-5A00867E67B9}" srcOrd="0" destOrd="0" parTransId="{69D109AE-C05F-4848-B415-D2411CD2DE77}" sibTransId="{B0DD719D-1001-CD42-AA2C-C51DBFAF99C9}"/>
    <dgm:cxn modelId="{F6106D7B-4701-3543-9E7E-F0E462CA97EB}" srcId="{389F422D-73DE-824E-B864-9D9905FA617C}" destId="{F5DA1AAE-289C-604D-A4BB-861774701501}" srcOrd="0" destOrd="0" parTransId="{608C1842-C865-5540-B6C0-8DF9FB88E859}" sibTransId="{94771503-CA3B-8D4B-B6AC-FAA7A777CF20}"/>
    <dgm:cxn modelId="{535B6880-382D-D143-BA0F-30360690F058}" srcId="{1BEEC519-01BC-254C-880F-DEC18F755AA2}" destId="{244F8292-1B3B-7F48-8165-8C140C147DB2}" srcOrd="1" destOrd="0" parTransId="{37B3C0B7-D4D6-1746-94F7-71DB03CE4984}" sibTransId="{1EAD5F63-4773-EB41-8DBE-C42923849FF3}"/>
    <dgm:cxn modelId="{44B6319A-BE6E-3E4B-B0B4-206EA47EA86D}" srcId="{389F422D-73DE-824E-B864-9D9905FA617C}" destId="{85E92DF7-A1DF-6C4D-AF86-4FA5C657FFE2}" srcOrd="1" destOrd="0" parTransId="{D606C1BA-0C37-DF42-BF1C-983FCF193AEB}" sibTransId="{862DC31D-8F66-BF44-A3BA-374607DB7637}"/>
    <dgm:cxn modelId="{18E7E89F-D980-574B-9D64-61D2DC79FD2A}" srcId="{B0AC9117-FE52-2A46-A2B9-B936825961BB}" destId="{CD611C4E-214C-B941-9508-B5914AAC22A1}" srcOrd="1" destOrd="0" parTransId="{FCB4E451-6945-0847-9AB4-7BA7CDDC2B28}" sibTransId="{46931F1C-DCBF-C647-8179-531DCF6F6FF5}"/>
    <dgm:cxn modelId="{7CEA42AD-4260-9949-B336-3B1E582B74B0}" srcId="{1BEEC519-01BC-254C-880F-DEC18F755AA2}" destId="{389F422D-73DE-824E-B864-9D9905FA617C}" srcOrd="0" destOrd="0" parTransId="{70298FF3-D475-A94A-9239-8D80E76B3E09}" sibTransId="{35642C73-621A-9046-8136-20E7BD830270}"/>
    <dgm:cxn modelId="{616B63AE-BDC3-E740-B993-8C3C6C36AE76}" type="presOf" srcId="{389F422D-73DE-824E-B864-9D9905FA617C}" destId="{B4FA708C-9033-9D41-A538-D3947428FA74}" srcOrd="1" destOrd="0" presId="urn:microsoft.com/office/officeart/2005/8/layout/target3"/>
    <dgm:cxn modelId="{CE7160CE-995B-6946-8C20-D64DA9793A5D}" type="presOf" srcId="{1BEEC519-01BC-254C-880F-DEC18F755AA2}" destId="{F56D11B4-8E61-FA40-9D89-CAE8A464308B}" srcOrd="0" destOrd="0" presId="urn:microsoft.com/office/officeart/2005/8/layout/target3"/>
    <dgm:cxn modelId="{262B09CF-DEA2-F840-B7EE-9AE28B31DA94}" type="presOf" srcId="{B0AC9117-FE52-2A46-A2B9-B936825961BB}" destId="{DEFBF9A1-BE66-F84E-937E-A87F7DBA399C}" srcOrd="0" destOrd="0" presId="urn:microsoft.com/office/officeart/2005/8/layout/target3"/>
    <dgm:cxn modelId="{E0C276D9-B1CE-5847-9FBF-57AB52B98AE2}" type="presOf" srcId="{D09905D0-D4A2-A740-BC93-5A00867E67B9}" destId="{63AE822C-9A6A-D947-9A18-E55E32C76CDF}" srcOrd="0" destOrd="0" presId="urn:microsoft.com/office/officeart/2005/8/layout/target3"/>
    <dgm:cxn modelId="{DCF772DC-D873-D947-9E7B-7A8542893D4E}" type="presOf" srcId="{CD611C4E-214C-B941-9508-B5914AAC22A1}" destId="{63AE822C-9A6A-D947-9A18-E55E32C76CDF}" srcOrd="0" destOrd="1" presId="urn:microsoft.com/office/officeart/2005/8/layout/target3"/>
    <dgm:cxn modelId="{4E7486F2-9557-C84E-BB57-C4A83A23D045}" type="presOf" srcId="{244F8292-1B3B-7F48-8165-8C140C147DB2}" destId="{2E68BE65-38C6-134E-BF4A-1B78F1DB10B7}" srcOrd="1" destOrd="0" presId="urn:microsoft.com/office/officeart/2005/8/layout/target3"/>
    <dgm:cxn modelId="{05B35880-6800-E24C-BFF4-CADF024EF688}" type="presParOf" srcId="{F56D11B4-8E61-FA40-9D89-CAE8A464308B}" destId="{9388E216-4741-6944-94E2-C770C33C78BC}" srcOrd="0" destOrd="0" presId="urn:microsoft.com/office/officeart/2005/8/layout/target3"/>
    <dgm:cxn modelId="{3B6DA53E-173A-9F49-A531-511A8C45F4D1}" type="presParOf" srcId="{F56D11B4-8E61-FA40-9D89-CAE8A464308B}" destId="{8572F770-0AB5-3C45-941B-8B607F54FAAC}" srcOrd="1" destOrd="0" presId="urn:microsoft.com/office/officeart/2005/8/layout/target3"/>
    <dgm:cxn modelId="{0FA260C5-7365-0B49-91CC-4E5821FDE84D}" type="presParOf" srcId="{F56D11B4-8E61-FA40-9D89-CAE8A464308B}" destId="{1ED2D7EE-58A4-AD49-B35C-D714BBEA5ECB}" srcOrd="2" destOrd="0" presId="urn:microsoft.com/office/officeart/2005/8/layout/target3"/>
    <dgm:cxn modelId="{D809D853-1F00-A04E-96D4-4FEFE50AEFCF}" type="presParOf" srcId="{F56D11B4-8E61-FA40-9D89-CAE8A464308B}" destId="{ADF1167C-C496-C14C-BC68-2F08394276F6}" srcOrd="3" destOrd="0" presId="urn:microsoft.com/office/officeart/2005/8/layout/target3"/>
    <dgm:cxn modelId="{EACB6D5E-3A21-8547-A37B-3FE09156D060}" type="presParOf" srcId="{F56D11B4-8E61-FA40-9D89-CAE8A464308B}" destId="{4417DDB8-315B-454A-9E9B-06B2413141B1}" srcOrd="4" destOrd="0" presId="urn:microsoft.com/office/officeart/2005/8/layout/target3"/>
    <dgm:cxn modelId="{E27A7D90-4797-8941-B86B-2D053814C7A9}" type="presParOf" srcId="{F56D11B4-8E61-FA40-9D89-CAE8A464308B}" destId="{60AFB017-A9F1-6B4A-9363-E8D7512AE4BF}" srcOrd="5" destOrd="0" presId="urn:microsoft.com/office/officeart/2005/8/layout/target3"/>
    <dgm:cxn modelId="{DB416C5C-867D-5747-AA6A-A6E8354B002B}" type="presParOf" srcId="{F56D11B4-8E61-FA40-9D89-CAE8A464308B}" destId="{818B716A-2471-2D4C-A123-C2EB626121CF}" srcOrd="6" destOrd="0" presId="urn:microsoft.com/office/officeart/2005/8/layout/target3"/>
    <dgm:cxn modelId="{01AEFB49-0B49-7947-8E79-DC7F1F536791}" type="presParOf" srcId="{F56D11B4-8E61-FA40-9D89-CAE8A464308B}" destId="{6FB35770-2B76-FB4D-A85D-DAFB57DC2CE6}" srcOrd="7" destOrd="0" presId="urn:microsoft.com/office/officeart/2005/8/layout/target3"/>
    <dgm:cxn modelId="{77EBBC85-D76D-AE4F-939C-1531B77EFE41}" type="presParOf" srcId="{F56D11B4-8E61-FA40-9D89-CAE8A464308B}" destId="{DEFBF9A1-BE66-F84E-937E-A87F7DBA399C}" srcOrd="8" destOrd="0" presId="urn:microsoft.com/office/officeart/2005/8/layout/target3"/>
    <dgm:cxn modelId="{9BC97EC8-AD40-9846-92E5-DD16F74C5417}" type="presParOf" srcId="{F56D11B4-8E61-FA40-9D89-CAE8A464308B}" destId="{B4FA708C-9033-9D41-A538-D3947428FA74}" srcOrd="9" destOrd="0" presId="urn:microsoft.com/office/officeart/2005/8/layout/target3"/>
    <dgm:cxn modelId="{050C926D-6CF3-8D43-99D0-34CD3C8AA042}" type="presParOf" srcId="{F56D11B4-8E61-FA40-9D89-CAE8A464308B}" destId="{B0C4A9E9-A714-5C40-8D19-58F68E3765F6}" srcOrd="10" destOrd="0" presId="urn:microsoft.com/office/officeart/2005/8/layout/target3"/>
    <dgm:cxn modelId="{FFB7BD63-09A5-984C-BE6D-0B77E7A9D930}" type="presParOf" srcId="{F56D11B4-8E61-FA40-9D89-CAE8A464308B}" destId="{2E68BE65-38C6-134E-BF4A-1B78F1DB10B7}" srcOrd="11" destOrd="0" presId="urn:microsoft.com/office/officeart/2005/8/layout/target3"/>
    <dgm:cxn modelId="{9873039A-1A6E-B14C-88CD-B84CC4348FEC}" type="presParOf" srcId="{F56D11B4-8E61-FA40-9D89-CAE8A464308B}" destId="{E61F6536-4229-944C-B499-6266626E373A}" srcOrd="12" destOrd="0" presId="urn:microsoft.com/office/officeart/2005/8/layout/target3"/>
    <dgm:cxn modelId="{BE7184A6-27B9-EC4E-8D8E-85F6AB422512}" type="presParOf" srcId="{F56D11B4-8E61-FA40-9D89-CAE8A464308B}" destId="{F95D6EC3-6F3F-2F4B-AA97-94A6A2C7DE00}" srcOrd="13" destOrd="0" presId="urn:microsoft.com/office/officeart/2005/8/layout/target3"/>
    <dgm:cxn modelId="{BE41534B-8F0B-2842-9532-4FB79B72D143}" type="presParOf" srcId="{F56D11B4-8E61-FA40-9D89-CAE8A464308B}" destId="{63AE822C-9A6A-D947-9A18-E55E32C76CD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أهمية التسويق عبر التطبيقات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/>
          <a:r>
            <a:rPr lang="ar-SA" sz="2400" dirty="0"/>
            <a:t>سهولة الوصول إلى الجمهور</a:t>
          </a:r>
        </a:p>
        <a:p>
          <a:pPr algn="ctr" rtl="1"/>
          <a:r>
            <a:rPr lang="ar-SA" sz="2400" dirty="0"/>
            <a:t>التفاعل الشخصي مع العملاء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أدوات رئيسية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الإشعارات الفورية </a:t>
          </a:r>
          <a:r>
            <a:rPr lang="en-GB" sz="2400" dirty="0"/>
            <a:t>Push Notifications</a:t>
          </a:r>
          <a:endParaRPr lang="ar-SA" sz="2400" dirty="0"/>
        </a:p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العروض الحصرية داخل التطبيق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أمثلة تطبيقية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تطبيقات التجارة الإلكترونية مثل</a:t>
          </a:r>
          <a:r>
            <a:rPr lang="en-GB" sz="2400" dirty="0"/>
            <a:t> Amazon </a:t>
          </a:r>
          <a:r>
            <a:rPr lang="ar-SA" sz="2400" dirty="0"/>
            <a:t>و</a:t>
          </a:r>
          <a:r>
            <a:rPr lang="en-GB" sz="2400" dirty="0"/>
            <a:t>eBay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132700" custScaleY="86724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62703" custScaleY="237209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132700" custScaleY="86724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62703" custScaleY="237209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132700" custScaleY="86724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62703" custScaleY="237209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أتمتة التحليل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استخدام الذكاء الاصطناعي لتقليل التدخل اليدوي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تحليل البيانات اللحظية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400" dirty="0"/>
            <a:t>اتخاذ قرارات فورية بناءً على البيانات المباشرة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التخصيص الفوري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تقديم تجارب مخصصة أثناء تصفح العملاء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409B120B-2385-F448-B7C9-D20005279F1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تحليل البيانات التنبؤية</a:t>
          </a:r>
          <a:endParaRPr lang="en-GB" sz="2400" dirty="0"/>
        </a:p>
      </dgm:t>
    </dgm:pt>
    <dgm:pt modelId="{D0BAB443-700D-7749-AB94-0CB9C211F7A4}" type="par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87E2029F-B461-E840-89E2-FB6CE00F7D12}" type="sib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FBABCE94-8A8C-B142-A8EC-3267A4BB5578}">
      <dgm:prSet phldrT="[Text]" custT="1"/>
      <dgm:spPr/>
      <dgm:t>
        <a:bodyPr/>
        <a:lstStyle/>
        <a:p>
          <a:pPr rtl="1"/>
          <a:r>
            <a:rPr lang="ar-SA" sz="2400" dirty="0"/>
            <a:t>التنبؤ بسلوكيات العملاء المستقبلية</a:t>
          </a:r>
          <a:endParaRPr lang="en-GB" sz="2400" dirty="0"/>
        </a:p>
      </dgm:t>
    </dgm:pt>
    <dgm:pt modelId="{5A1FAA73-6D1D-284D-A6E5-3F349C3D398B}" type="par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D1C42AC9-D0B2-B945-AD2E-CA6132C82AC3}" type="sib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F5B7FA19-D5CC-AC4E-9CDB-7F87C06BD6E3}" type="pres">
      <dgm:prSet presAssocID="{2E95F084-2274-8B4E-B354-55ADC86B05B6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975DF626-9082-B942-9F56-0F8C1F96B7A1}" type="pres">
      <dgm:prSet presAssocID="{15F23BEE-B072-F344-9920-50798E2A67AB}" presName="parentLin" presStyleCnt="0"/>
      <dgm:spPr/>
    </dgm:pt>
    <dgm:pt modelId="{C6B73F86-73A1-814E-92B9-159169F900C4}" type="pres">
      <dgm:prSet presAssocID="{15F23BEE-B072-F344-9920-50798E2A67AB}" presName="parentLeftMargin" presStyleLbl="node1" presStyleIdx="0" presStyleCnt="4"/>
      <dgm:spPr/>
    </dgm:pt>
    <dgm:pt modelId="{A4675A07-0AD0-CB42-A1C5-99FC9402680C}" type="pres">
      <dgm:prSet presAssocID="{15F23BEE-B072-F344-9920-50798E2A67AB}" presName="parentText" presStyleLbl="node1" presStyleIdx="0" presStyleCnt="4" custScaleX="98510" custScaleY="231933">
        <dgm:presLayoutVars>
          <dgm:chMax val="0"/>
          <dgm:bulletEnabled val="1"/>
        </dgm:presLayoutVars>
      </dgm:prSet>
      <dgm:spPr/>
    </dgm:pt>
    <dgm:pt modelId="{F099DECA-BE84-5B4D-9DA7-0A13995085B0}" type="pres">
      <dgm:prSet presAssocID="{15F23BEE-B072-F344-9920-50798E2A67AB}" presName="negativeSpace" presStyleCnt="0"/>
      <dgm:spPr/>
    </dgm:pt>
    <dgm:pt modelId="{E24DE2B7-E3BD-6046-9C9C-C8F222E83E6D}" type="pres">
      <dgm:prSet presAssocID="{15F23BEE-B072-F344-9920-50798E2A67AB}" presName="childText" presStyleLbl="conFgAcc1" presStyleIdx="0" presStyleCnt="4">
        <dgm:presLayoutVars>
          <dgm:bulletEnabled val="1"/>
        </dgm:presLayoutVars>
      </dgm:prSet>
      <dgm:spPr/>
    </dgm:pt>
    <dgm:pt modelId="{59956FEE-68E7-784C-A16D-EA23C5DEB197}" type="pres">
      <dgm:prSet presAssocID="{3444F2A1-70A5-3446-B5EA-550CF6CBD0A3}" presName="spaceBetweenRectangles" presStyleCnt="0"/>
      <dgm:spPr/>
    </dgm:pt>
    <dgm:pt modelId="{50DB2C58-C33D-534E-BDCC-4F3ABC660B35}" type="pres">
      <dgm:prSet presAssocID="{A003A5C7-8848-FC4C-A00E-F9CA703A2280}" presName="parentLin" presStyleCnt="0"/>
      <dgm:spPr/>
    </dgm:pt>
    <dgm:pt modelId="{E6ED0A6E-789C-E945-81A1-B7DFF1A700AB}" type="pres">
      <dgm:prSet presAssocID="{A003A5C7-8848-FC4C-A00E-F9CA703A2280}" presName="parentLeftMargin" presStyleLbl="node1" presStyleIdx="0" presStyleCnt="4"/>
      <dgm:spPr/>
    </dgm:pt>
    <dgm:pt modelId="{A94B0D22-5562-7A40-91D5-3F4B6CE3697C}" type="pres">
      <dgm:prSet presAssocID="{A003A5C7-8848-FC4C-A00E-F9CA703A2280}" presName="parentText" presStyleLbl="node1" presStyleIdx="1" presStyleCnt="4" custScaleX="98510" custScaleY="231933">
        <dgm:presLayoutVars>
          <dgm:chMax val="0"/>
          <dgm:bulletEnabled val="1"/>
        </dgm:presLayoutVars>
      </dgm:prSet>
      <dgm:spPr/>
    </dgm:pt>
    <dgm:pt modelId="{6595EC51-6D51-7847-9F09-5F39FD49FFBC}" type="pres">
      <dgm:prSet presAssocID="{A003A5C7-8848-FC4C-A00E-F9CA703A2280}" presName="negativeSpace" presStyleCnt="0"/>
      <dgm:spPr/>
    </dgm:pt>
    <dgm:pt modelId="{8997A7B2-DED0-F743-A321-3C8DE4597F1A}" type="pres">
      <dgm:prSet presAssocID="{A003A5C7-8848-FC4C-A00E-F9CA703A2280}" presName="childText" presStyleLbl="conFgAcc1" presStyleIdx="1" presStyleCnt="4">
        <dgm:presLayoutVars>
          <dgm:bulletEnabled val="1"/>
        </dgm:presLayoutVars>
      </dgm:prSet>
      <dgm:spPr/>
    </dgm:pt>
    <dgm:pt modelId="{94321DD0-DDB1-DC4B-9885-4C2EB6ED4926}" type="pres">
      <dgm:prSet presAssocID="{A0EEEA68-3D07-CB42-B41A-494A809AFA61}" presName="spaceBetweenRectangles" presStyleCnt="0"/>
      <dgm:spPr/>
    </dgm:pt>
    <dgm:pt modelId="{1D9ABA8A-1559-3847-8486-25328E5F7F71}" type="pres">
      <dgm:prSet presAssocID="{FC365129-B27C-1944-BECF-80CDBC36DA76}" presName="parentLin" presStyleCnt="0"/>
      <dgm:spPr/>
    </dgm:pt>
    <dgm:pt modelId="{EF704AC7-0395-E24B-81AC-FD37F57A1309}" type="pres">
      <dgm:prSet presAssocID="{FC365129-B27C-1944-BECF-80CDBC36DA76}" presName="parentLeftMargin" presStyleLbl="node1" presStyleIdx="1" presStyleCnt="4"/>
      <dgm:spPr/>
    </dgm:pt>
    <dgm:pt modelId="{ACD9AC6B-D51D-354C-B27F-3821FA901799}" type="pres">
      <dgm:prSet presAssocID="{FC365129-B27C-1944-BECF-80CDBC36DA76}" presName="parentText" presStyleLbl="node1" presStyleIdx="2" presStyleCnt="4" custScaleX="98510" custScaleY="231933">
        <dgm:presLayoutVars>
          <dgm:chMax val="0"/>
          <dgm:bulletEnabled val="1"/>
        </dgm:presLayoutVars>
      </dgm:prSet>
      <dgm:spPr/>
    </dgm:pt>
    <dgm:pt modelId="{ADA3D76F-828E-9D48-8EA2-43F05D620AD8}" type="pres">
      <dgm:prSet presAssocID="{FC365129-B27C-1944-BECF-80CDBC36DA76}" presName="negativeSpace" presStyleCnt="0"/>
      <dgm:spPr/>
    </dgm:pt>
    <dgm:pt modelId="{FF14E604-F5B9-244A-A063-63EA9D90A842}" type="pres">
      <dgm:prSet presAssocID="{FC365129-B27C-1944-BECF-80CDBC36DA76}" presName="childText" presStyleLbl="conFgAcc1" presStyleIdx="2" presStyleCnt="4">
        <dgm:presLayoutVars>
          <dgm:bulletEnabled val="1"/>
        </dgm:presLayoutVars>
      </dgm:prSet>
      <dgm:spPr/>
    </dgm:pt>
    <dgm:pt modelId="{66BC78D7-F5BE-EF49-9A17-9E2C92BCA653}" type="pres">
      <dgm:prSet presAssocID="{84CD7A3A-02F7-0949-99D5-1D8613F10ECE}" presName="spaceBetweenRectangles" presStyleCnt="0"/>
      <dgm:spPr/>
    </dgm:pt>
    <dgm:pt modelId="{FC313AE1-EFEC-2C46-8628-F1862690B09E}" type="pres">
      <dgm:prSet presAssocID="{409B120B-2385-F448-B7C9-D20005279F13}" presName="parentLin" presStyleCnt="0"/>
      <dgm:spPr/>
    </dgm:pt>
    <dgm:pt modelId="{304E25E0-1E21-914D-867E-FAB41AD38431}" type="pres">
      <dgm:prSet presAssocID="{409B120B-2385-F448-B7C9-D20005279F13}" presName="parentLeftMargin" presStyleLbl="node1" presStyleIdx="2" presStyleCnt="4"/>
      <dgm:spPr/>
    </dgm:pt>
    <dgm:pt modelId="{28667CC4-BBEB-6547-989A-837815838C72}" type="pres">
      <dgm:prSet presAssocID="{409B120B-2385-F448-B7C9-D20005279F13}" presName="parentText" presStyleLbl="node1" presStyleIdx="3" presStyleCnt="4" custScaleX="98510" custScaleY="231933">
        <dgm:presLayoutVars>
          <dgm:chMax val="0"/>
          <dgm:bulletEnabled val="1"/>
        </dgm:presLayoutVars>
      </dgm:prSet>
      <dgm:spPr/>
    </dgm:pt>
    <dgm:pt modelId="{7AF5D24B-95C8-FE40-8C20-447771C2FFEB}" type="pres">
      <dgm:prSet presAssocID="{409B120B-2385-F448-B7C9-D20005279F13}" presName="negativeSpace" presStyleCnt="0"/>
      <dgm:spPr/>
    </dgm:pt>
    <dgm:pt modelId="{C25FE2E4-DE76-3B4F-9045-5FFA13F36BBD}" type="pres">
      <dgm:prSet presAssocID="{409B120B-2385-F448-B7C9-D20005279F1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8EEB0A-7CC0-4D49-87B2-4651A6D108CD}" type="presOf" srcId="{FC365129-B27C-1944-BECF-80CDBC36DA76}" destId="{EF704AC7-0395-E24B-81AC-FD37F57A1309}" srcOrd="0" destOrd="0" presId="urn:microsoft.com/office/officeart/2005/8/layout/list1"/>
    <dgm:cxn modelId="{FDE1BD0B-579B-2847-B9A1-84F5F94919C5}" srcId="{409B120B-2385-F448-B7C9-D20005279F13}" destId="{FBABCE94-8A8C-B142-A8EC-3267A4BB5578}" srcOrd="0" destOrd="0" parTransId="{5A1FAA73-6D1D-284D-A6E5-3F349C3D398B}" sibTransId="{D1C42AC9-D0B2-B945-AD2E-CA6132C82AC3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490D317-4DA9-A14E-B2FB-D8C294D79AEB}" type="presOf" srcId="{15F23BEE-B072-F344-9920-50798E2A67AB}" destId="{C6B73F86-73A1-814E-92B9-159169F900C4}" srcOrd="0" destOrd="0" presId="urn:microsoft.com/office/officeart/2005/8/layout/list1"/>
    <dgm:cxn modelId="{8FC43D1D-B1E8-2B4A-BCF5-54620658CBA5}" type="presOf" srcId="{409B120B-2385-F448-B7C9-D20005279F13}" destId="{28667CC4-BBEB-6547-989A-837815838C72}" srcOrd="1" destOrd="0" presId="urn:microsoft.com/office/officeart/2005/8/layout/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7B472560-F737-704C-9BF5-0A28710640B2}" type="presOf" srcId="{2E95F084-2274-8B4E-B354-55ADC86B05B6}" destId="{F5B7FA19-D5CC-AC4E-9CDB-7F87C06BD6E3}" srcOrd="0" destOrd="0" presId="urn:microsoft.com/office/officeart/2005/8/layout/list1"/>
    <dgm:cxn modelId="{CAF45968-54C7-2D4F-A6F0-82DD04C7640D}" type="presOf" srcId="{B6FA487D-27C9-004C-81FD-9D6AFCBDBF23}" destId="{E24DE2B7-E3BD-6046-9C9C-C8F222E83E6D}" srcOrd="0" destOrd="0" presId="urn:microsoft.com/office/officeart/2005/8/layout/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0C2A187A-3BC8-714C-906F-38D90A13ACD1}" type="presOf" srcId="{A003A5C7-8848-FC4C-A00E-F9CA703A2280}" destId="{A94B0D22-5562-7A40-91D5-3F4B6CE3697C}" srcOrd="1" destOrd="0" presId="urn:microsoft.com/office/officeart/2005/8/layout/list1"/>
    <dgm:cxn modelId="{25655B91-F1BA-9349-9E7D-7A8A3F25032E}" type="presOf" srcId="{A003A5C7-8848-FC4C-A00E-F9CA703A2280}" destId="{E6ED0A6E-789C-E945-81A1-B7DFF1A700AB}" srcOrd="0" destOrd="0" presId="urn:microsoft.com/office/officeart/2005/8/layout/list1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F17B4B9-8A86-3149-A1D3-5A917B24066A}" type="presOf" srcId="{409B120B-2385-F448-B7C9-D20005279F13}" destId="{304E25E0-1E21-914D-867E-FAB41AD38431}" srcOrd="0" destOrd="0" presId="urn:microsoft.com/office/officeart/2005/8/layout/list1"/>
    <dgm:cxn modelId="{84326CC5-0026-5541-8611-55A81BE7BB58}" srcId="{2E95F084-2274-8B4E-B354-55ADC86B05B6}" destId="{409B120B-2385-F448-B7C9-D20005279F13}" srcOrd="3" destOrd="0" parTransId="{D0BAB443-700D-7749-AB94-0CB9C211F7A4}" sibTransId="{87E2029F-B461-E840-89E2-FB6CE00F7D12}"/>
    <dgm:cxn modelId="{F0BE74CE-383D-E945-8F54-0BA3E9C4CD7F}" type="presOf" srcId="{F79EB323-5674-494E-8008-57B201D22213}" destId="{8997A7B2-DED0-F743-A321-3C8DE4597F1A}" srcOrd="0" destOrd="0" presId="urn:microsoft.com/office/officeart/2005/8/layout/list1"/>
    <dgm:cxn modelId="{A6AB30D7-FE44-9948-ACF1-EB5837CCB6A4}" type="presOf" srcId="{CEEBD549-B789-2946-9F3F-013F9FC95E77}" destId="{FF14E604-F5B9-244A-A063-63EA9D90A842}" srcOrd="0" destOrd="0" presId="urn:microsoft.com/office/officeart/2005/8/layout/list1"/>
    <dgm:cxn modelId="{95F4C1DB-2659-154B-A43D-709298940C79}" type="presOf" srcId="{FC365129-B27C-1944-BECF-80CDBC36DA76}" destId="{ACD9AC6B-D51D-354C-B27F-3821FA901799}" srcOrd="1" destOrd="0" presId="urn:microsoft.com/office/officeart/2005/8/layout/list1"/>
    <dgm:cxn modelId="{7FEE45E2-C841-3148-81D4-62076CFAD4F2}" type="presOf" srcId="{FBABCE94-8A8C-B142-A8EC-3267A4BB5578}" destId="{C25FE2E4-DE76-3B4F-9045-5FFA13F36BBD}" srcOrd="0" destOrd="0" presId="urn:microsoft.com/office/officeart/2005/8/layout/list1"/>
    <dgm:cxn modelId="{C0777DEB-548F-E241-A5F5-FB123E13AC33}" type="presOf" srcId="{15F23BEE-B072-F344-9920-50798E2A67AB}" destId="{A4675A07-0AD0-CB42-A1C5-99FC9402680C}" srcOrd="1" destOrd="0" presId="urn:microsoft.com/office/officeart/2005/8/layout/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CA8CBE5-873A-A94F-B6FF-C82334E12731}" type="presParOf" srcId="{F5B7FA19-D5CC-AC4E-9CDB-7F87C06BD6E3}" destId="{975DF626-9082-B942-9F56-0F8C1F96B7A1}" srcOrd="0" destOrd="0" presId="urn:microsoft.com/office/officeart/2005/8/layout/list1"/>
    <dgm:cxn modelId="{AD47149F-B449-D247-B5AE-3C3066F0444E}" type="presParOf" srcId="{975DF626-9082-B942-9F56-0F8C1F96B7A1}" destId="{C6B73F86-73A1-814E-92B9-159169F900C4}" srcOrd="0" destOrd="0" presId="urn:microsoft.com/office/officeart/2005/8/layout/list1"/>
    <dgm:cxn modelId="{C07B213D-E13E-1B4E-9D78-B1A39350EF95}" type="presParOf" srcId="{975DF626-9082-B942-9F56-0F8C1F96B7A1}" destId="{A4675A07-0AD0-CB42-A1C5-99FC9402680C}" srcOrd="1" destOrd="0" presId="urn:microsoft.com/office/officeart/2005/8/layout/list1"/>
    <dgm:cxn modelId="{0E56272D-4EDB-6547-B105-9EE3CEFBCECC}" type="presParOf" srcId="{F5B7FA19-D5CC-AC4E-9CDB-7F87C06BD6E3}" destId="{F099DECA-BE84-5B4D-9DA7-0A13995085B0}" srcOrd="1" destOrd="0" presId="urn:microsoft.com/office/officeart/2005/8/layout/list1"/>
    <dgm:cxn modelId="{24895B12-E9A9-C042-9D94-302784360B05}" type="presParOf" srcId="{F5B7FA19-D5CC-AC4E-9CDB-7F87C06BD6E3}" destId="{E24DE2B7-E3BD-6046-9C9C-C8F222E83E6D}" srcOrd="2" destOrd="0" presId="urn:microsoft.com/office/officeart/2005/8/layout/list1"/>
    <dgm:cxn modelId="{CD022283-D9E5-CC4D-A483-D60B21BCD1E8}" type="presParOf" srcId="{F5B7FA19-D5CC-AC4E-9CDB-7F87C06BD6E3}" destId="{59956FEE-68E7-784C-A16D-EA23C5DEB197}" srcOrd="3" destOrd="0" presId="urn:microsoft.com/office/officeart/2005/8/layout/list1"/>
    <dgm:cxn modelId="{1D57E50C-E79B-3041-B69F-F25139FD1E47}" type="presParOf" srcId="{F5B7FA19-D5CC-AC4E-9CDB-7F87C06BD6E3}" destId="{50DB2C58-C33D-534E-BDCC-4F3ABC660B35}" srcOrd="4" destOrd="0" presId="urn:microsoft.com/office/officeart/2005/8/layout/list1"/>
    <dgm:cxn modelId="{6EF495D1-FA86-6A44-B4EE-DE048C38B757}" type="presParOf" srcId="{50DB2C58-C33D-534E-BDCC-4F3ABC660B35}" destId="{E6ED0A6E-789C-E945-81A1-B7DFF1A700AB}" srcOrd="0" destOrd="0" presId="urn:microsoft.com/office/officeart/2005/8/layout/list1"/>
    <dgm:cxn modelId="{40407E99-1909-B440-A5C2-B91762619FA3}" type="presParOf" srcId="{50DB2C58-C33D-534E-BDCC-4F3ABC660B35}" destId="{A94B0D22-5562-7A40-91D5-3F4B6CE3697C}" srcOrd="1" destOrd="0" presId="urn:microsoft.com/office/officeart/2005/8/layout/list1"/>
    <dgm:cxn modelId="{90C116A0-F900-6E48-910B-C6451D1E0FF4}" type="presParOf" srcId="{F5B7FA19-D5CC-AC4E-9CDB-7F87C06BD6E3}" destId="{6595EC51-6D51-7847-9F09-5F39FD49FFBC}" srcOrd="5" destOrd="0" presId="urn:microsoft.com/office/officeart/2005/8/layout/list1"/>
    <dgm:cxn modelId="{E355A612-322F-EF46-876B-778F1DF71969}" type="presParOf" srcId="{F5B7FA19-D5CC-AC4E-9CDB-7F87C06BD6E3}" destId="{8997A7B2-DED0-F743-A321-3C8DE4597F1A}" srcOrd="6" destOrd="0" presId="urn:microsoft.com/office/officeart/2005/8/layout/list1"/>
    <dgm:cxn modelId="{5E4D775A-FF02-1C4C-9E69-570E3646318C}" type="presParOf" srcId="{F5B7FA19-D5CC-AC4E-9CDB-7F87C06BD6E3}" destId="{94321DD0-DDB1-DC4B-9885-4C2EB6ED4926}" srcOrd="7" destOrd="0" presId="urn:microsoft.com/office/officeart/2005/8/layout/list1"/>
    <dgm:cxn modelId="{55A6BDB3-1539-2B4E-9694-5F5B479EDD9D}" type="presParOf" srcId="{F5B7FA19-D5CC-AC4E-9CDB-7F87C06BD6E3}" destId="{1D9ABA8A-1559-3847-8486-25328E5F7F71}" srcOrd="8" destOrd="0" presId="urn:microsoft.com/office/officeart/2005/8/layout/list1"/>
    <dgm:cxn modelId="{3B567C32-7493-8947-947D-D1F46905CFEF}" type="presParOf" srcId="{1D9ABA8A-1559-3847-8486-25328E5F7F71}" destId="{EF704AC7-0395-E24B-81AC-FD37F57A1309}" srcOrd="0" destOrd="0" presId="urn:microsoft.com/office/officeart/2005/8/layout/list1"/>
    <dgm:cxn modelId="{5B827060-3E41-E346-871C-A1320E3F3035}" type="presParOf" srcId="{1D9ABA8A-1559-3847-8486-25328E5F7F71}" destId="{ACD9AC6B-D51D-354C-B27F-3821FA901799}" srcOrd="1" destOrd="0" presId="urn:microsoft.com/office/officeart/2005/8/layout/list1"/>
    <dgm:cxn modelId="{A1C162AF-0B00-1743-AC30-80589946E8D7}" type="presParOf" srcId="{F5B7FA19-D5CC-AC4E-9CDB-7F87C06BD6E3}" destId="{ADA3D76F-828E-9D48-8EA2-43F05D620AD8}" srcOrd="9" destOrd="0" presId="urn:microsoft.com/office/officeart/2005/8/layout/list1"/>
    <dgm:cxn modelId="{0E5A36ED-8C1D-9B4E-B15B-7C6B89C7EB30}" type="presParOf" srcId="{F5B7FA19-D5CC-AC4E-9CDB-7F87C06BD6E3}" destId="{FF14E604-F5B9-244A-A063-63EA9D90A842}" srcOrd="10" destOrd="0" presId="urn:microsoft.com/office/officeart/2005/8/layout/list1"/>
    <dgm:cxn modelId="{10D89F60-75F9-4649-9A2D-1A759247878C}" type="presParOf" srcId="{F5B7FA19-D5CC-AC4E-9CDB-7F87C06BD6E3}" destId="{66BC78D7-F5BE-EF49-9A17-9E2C92BCA653}" srcOrd="11" destOrd="0" presId="urn:microsoft.com/office/officeart/2005/8/layout/list1"/>
    <dgm:cxn modelId="{6D488A31-A028-D945-B5F3-3D34BF7F04C4}" type="presParOf" srcId="{F5B7FA19-D5CC-AC4E-9CDB-7F87C06BD6E3}" destId="{FC313AE1-EFEC-2C46-8628-F1862690B09E}" srcOrd="12" destOrd="0" presId="urn:microsoft.com/office/officeart/2005/8/layout/list1"/>
    <dgm:cxn modelId="{3632744A-9987-4343-AD11-B53B5371BEEC}" type="presParOf" srcId="{FC313AE1-EFEC-2C46-8628-F1862690B09E}" destId="{304E25E0-1E21-914D-867E-FAB41AD38431}" srcOrd="0" destOrd="0" presId="urn:microsoft.com/office/officeart/2005/8/layout/list1"/>
    <dgm:cxn modelId="{39BB33B7-D47A-B64F-9717-91AAFA8B2950}" type="presParOf" srcId="{FC313AE1-EFEC-2C46-8628-F1862690B09E}" destId="{28667CC4-BBEB-6547-989A-837815838C72}" srcOrd="1" destOrd="0" presId="urn:microsoft.com/office/officeart/2005/8/layout/list1"/>
    <dgm:cxn modelId="{5BC84876-54D2-B842-A5E7-339587FA465A}" type="presParOf" srcId="{F5B7FA19-D5CC-AC4E-9CDB-7F87C06BD6E3}" destId="{7AF5D24B-95C8-FE40-8C20-447771C2FFEB}" srcOrd="13" destOrd="0" presId="urn:microsoft.com/office/officeart/2005/8/layout/list1"/>
    <dgm:cxn modelId="{CE7BA05F-7EA3-F745-9660-8393FA8EBA32}" type="presParOf" srcId="{F5B7FA19-D5CC-AC4E-9CDB-7F87C06BD6E3}" destId="{C25FE2E4-DE76-3B4F-9045-5FFA13F36BB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ابدأ صغيرًا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lnSpc>
              <a:spcPct val="100000"/>
            </a:lnSpc>
            <a:buFont typeface="Arial" panose="020B0604020202020204" pitchFamily="34" charset="0"/>
            <a:buNone/>
          </a:pPr>
          <a:r>
            <a:rPr lang="ar-SA" sz="2400" dirty="0"/>
            <a:t>جرب الاتجاهات الجديدة على نطاق محدود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٢- استثمر في التدريب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تدريب الفرق على الأدوات الحديثة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كن مستعدًا للتغيير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التكيف السريع مع المستجدات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1D49251D-416E-4E48-B44C-BA58B310D8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راقب النتائج</a:t>
          </a:r>
          <a:endParaRPr lang="en-GB" sz="2400" dirty="0"/>
        </a:p>
      </dgm:t>
    </dgm:pt>
    <dgm:pt modelId="{18FE2FB2-FD72-9B46-9656-2C342E68F440}" type="parTrans" cxnId="{88E2DB8E-5630-1949-A69C-D9169301D63E}">
      <dgm:prSet/>
      <dgm:spPr/>
      <dgm:t>
        <a:bodyPr/>
        <a:lstStyle/>
        <a:p>
          <a:endParaRPr lang="en-GB" sz="1600"/>
        </a:p>
      </dgm:t>
    </dgm:pt>
    <dgm:pt modelId="{F29AFFD5-CB50-7148-A9E0-FF05BBF00707}" type="sibTrans" cxnId="{88E2DB8E-5630-1949-A69C-D9169301D63E}">
      <dgm:prSet/>
      <dgm:spPr/>
      <dgm:t>
        <a:bodyPr/>
        <a:lstStyle/>
        <a:p>
          <a:endParaRPr lang="en-GB" sz="1600"/>
        </a:p>
      </dgm:t>
    </dgm:pt>
    <dgm:pt modelId="{16D249D7-70D3-094A-B668-D89AAABB9D3D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قياس تأثير الاتجاهات على الأداء</a:t>
          </a:r>
          <a:endParaRPr lang="en-GB" sz="2400" dirty="0"/>
        </a:p>
      </dgm:t>
    </dgm:pt>
    <dgm:pt modelId="{ACD7B57D-BF94-344E-8851-C043F52ED5E9}" type="parTrans" cxnId="{2182BC71-48F9-EC4B-AC81-1F9EF7817CE4}">
      <dgm:prSet/>
      <dgm:spPr/>
      <dgm:t>
        <a:bodyPr/>
        <a:lstStyle/>
        <a:p>
          <a:endParaRPr lang="en-GB" sz="1600"/>
        </a:p>
      </dgm:t>
    </dgm:pt>
    <dgm:pt modelId="{A9D4DB76-BF33-824B-BD6D-1B8715DDEDBA}" type="sibTrans" cxnId="{2182BC71-48F9-EC4B-AC81-1F9EF7817CE4}">
      <dgm:prSet/>
      <dgm:spPr/>
      <dgm:t>
        <a:bodyPr/>
        <a:lstStyle/>
        <a:p>
          <a:endParaRPr lang="en-GB" sz="1600"/>
        </a:p>
      </dgm:t>
    </dgm:pt>
    <dgm:pt modelId="{BCB136B8-77E3-F041-974E-9C026E7C0A0D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F97BC2E-F56B-224F-8CC2-0C09C263A38D}" type="pres">
      <dgm:prSet presAssocID="{2E95F084-2274-8B4E-B354-55ADC86B05B6}" presName="tSp" presStyleCnt="0"/>
      <dgm:spPr/>
    </dgm:pt>
    <dgm:pt modelId="{F4070DC6-2B2A-1C40-AD57-6667A01A382C}" type="pres">
      <dgm:prSet presAssocID="{2E95F084-2274-8B4E-B354-55ADC86B05B6}" presName="bSp" presStyleCnt="0"/>
      <dgm:spPr/>
    </dgm:pt>
    <dgm:pt modelId="{B54F8090-9B82-8344-8A0F-08AC2987C68F}" type="pres">
      <dgm:prSet presAssocID="{2E95F084-2274-8B4E-B354-55ADC86B05B6}" presName="process" presStyleCnt="0"/>
      <dgm:spPr/>
    </dgm:pt>
    <dgm:pt modelId="{B40EE13D-52CA-9C4B-A399-3FD719909905}" type="pres">
      <dgm:prSet presAssocID="{15F23BEE-B072-F344-9920-50798E2A67AB}" presName="composite1" presStyleCnt="0"/>
      <dgm:spPr/>
    </dgm:pt>
    <dgm:pt modelId="{B734F05D-8BF0-0B47-8C9B-18F3A2A6C30F}" type="pres">
      <dgm:prSet presAssocID="{15F23BEE-B072-F344-9920-50798E2A67AB}" presName="dummyNode1" presStyleLbl="node1" presStyleIdx="0" presStyleCnt="4"/>
      <dgm:spPr/>
    </dgm:pt>
    <dgm:pt modelId="{3308FDA9-825A-7541-B59D-56330CCA2343}" type="pres">
      <dgm:prSet presAssocID="{15F23BEE-B072-F344-9920-50798E2A67AB}" presName="childNode1" presStyleLbl="bgAcc1" presStyleIdx="0" presStyleCnt="4">
        <dgm:presLayoutVars>
          <dgm:bulletEnabled val="1"/>
        </dgm:presLayoutVars>
      </dgm:prSet>
      <dgm:spPr/>
    </dgm:pt>
    <dgm:pt modelId="{1CE9C68E-E668-B64A-9925-1FEE5E35591A}" type="pres">
      <dgm:prSet presAssocID="{15F23BEE-B072-F344-9920-50798E2A67AB}" presName="childNode1tx" presStyleLbl="bgAcc1" presStyleIdx="0" presStyleCnt="4">
        <dgm:presLayoutVars>
          <dgm:bulletEnabled val="1"/>
        </dgm:presLayoutVars>
      </dgm:prSet>
      <dgm:spPr/>
    </dgm:pt>
    <dgm:pt modelId="{E6F395BE-FD84-AB43-B303-70986CD96692}" type="pres">
      <dgm:prSet presAssocID="{15F23BEE-B072-F344-9920-50798E2A67AB}" presName="parentNode1" presStyleLbl="node1" presStyleIdx="0" presStyleCnt="4">
        <dgm:presLayoutVars>
          <dgm:chMax val="1"/>
          <dgm:bulletEnabled val="1"/>
        </dgm:presLayoutVars>
      </dgm:prSet>
      <dgm:spPr/>
    </dgm:pt>
    <dgm:pt modelId="{986120FA-7529-414D-A44D-E9A8B301571D}" type="pres">
      <dgm:prSet presAssocID="{15F23BEE-B072-F344-9920-50798E2A67AB}" presName="connSite1" presStyleCnt="0"/>
      <dgm:spPr/>
    </dgm:pt>
    <dgm:pt modelId="{AFFFCE6A-6280-C545-A8C1-74687FBC9687}" type="pres">
      <dgm:prSet presAssocID="{3444F2A1-70A5-3446-B5EA-550CF6CBD0A3}" presName="Name9" presStyleLbl="sibTrans2D1" presStyleIdx="0" presStyleCnt="3"/>
      <dgm:spPr/>
    </dgm:pt>
    <dgm:pt modelId="{ECEFA0B2-FA66-A949-A793-0BE4FD45B829}" type="pres">
      <dgm:prSet presAssocID="{A003A5C7-8848-FC4C-A00E-F9CA703A2280}" presName="composite2" presStyleCnt="0"/>
      <dgm:spPr/>
    </dgm:pt>
    <dgm:pt modelId="{EE7B58E6-3993-6843-A870-02DCC82F6021}" type="pres">
      <dgm:prSet presAssocID="{A003A5C7-8848-FC4C-A00E-F9CA703A2280}" presName="dummyNode2" presStyleLbl="node1" presStyleIdx="0" presStyleCnt="4"/>
      <dgm:spPr/>
    </dgm:pt>
    <dgm:pt modelId="{DB6E23E5-7C8A-CF4D-81A6-B3D2B62CA180}" type="pres">
      <dgm:prSet presAssocID="{A003A5C7-8848-FC4C-A00E-F9CA703A2280}" presName="childNode2" presStyleLbl="bgAcc1" presStyleIdx="1" presStyleCnt="4">
        <dgm:presLayoutVars>
          <dgm:bulletEnabled val="1"/>
        </dgm:presLayoutVars>
      </dgm:prSet>
      <dgm:spPr/>
    </dgm:pt>
    <dgm:pt modelId="{01FE57B8-22A1-7E44-8163-513439CA3CC3}" type="pres">
      <dgm:prSet presAssocID="{A003A5C7-8848-FC4C-A00E-F9CA703A2280}" presName="childNode2tx" presStyleLbl="bgAcc1" presStyleIdx="1" presStyleCnt="4">
        <dgm:presLayoutVars>
          <dgm:bulletEnabled val="1"/>
        </dgm:presLayoutVars>
      </dgm:prSet>
      <dgm:spPr/>
    </dgm:pt>
    <dgm:pt modelId="{47C5DBFC-AE0B-4741-A577-CEDEDB35BC55}" type="pres">
      <dgm:prSet presAssocID="{A003A5C7-8848-FC4C-A00E-F9CA703A2280}" presName="parentNode2" presStyleLbl="node1" presStyleIdx="1" presStyleCnt="4">
        <dgm:presLayoutVars>
          <dgm:chMax val="0"/>
          <dgm:bulletEnabled val="1"/>
        </dgm:presLayoutVars>
      </dgm:prSet>
      <dgm:spPr/>
    </dgm:pt>
    <dgm:pt modelId="{7788DB46-8F32-6042-BE09-118AD883E814}" type="pres">
      <dgm:prSet presAssocID="{A003A5C7-8848-FC4C-A00E-F9CA703A2280}" presName="connSite2" presStyleCnt="0"/>
      <dgm:spPr/>
    </dgm:pt>
    <dgm:pt modelId="{7324AD29-B0E7-7D4F-97A9-1AF71BD12EFB}" type="pres">
      <dgm:prSet presAssocID="{A0EEEA68-3D07-CB42-B41A-494A809AFA61}" presName="Name18" presStyleLbl="sibTrans2D1" presStyleIdx="1" presStyleCnt="3"/>
      <dgm:spPr/>
    </dgm:pt>
    <dgm:pt modelId="{513628A0-36DB-C44A-BCF8-684281066BBE}" type="pres">
      <dgm:prSet presAssocID="{FC365129-B27C-1944-BECF-80CDBC36DA76}" presName="composite1" presStyleCnt="0"/>
      <dgm:spPr/>
    </dgm:pt>
    <dgm:pt modelId="{AC9F13BF-A985-5C45-8189-EB512FB575B3}" type="pres">
      <dgm:prSet presAssocID="{FC365129-B27C-1944-BECF-80CDBC36DA76}" presName="dummyNode1" presStyleLbl="node1" presStyleIdx="1" presStyleCnt="4"/>
      <dgm:spPr/>
    </dgm:pt>
    <dgm:pt modelId="{2D34A5A8-C6D6-4242-9AF4-99B0349583DC}" type="pres">
      <dgm:prSet presAssocID="{FC365129-B27C-1944-BECF-80CDBC36DA76}" presName="childNode1" presStyleLbl="bgAcc1" presStyleIdx="2" presStyleCnt="4">
        <dgm:presLayoutVars>
          <dgm:bulletEnabled val="1"/>
        </dgm:presLayoutVars>
      </dgm:prSet>
      <dgm:spPr/>
    </dgm:pt>
    <dgm:pt modelId="{AC9EB710-4D5D-EF45-BEEA-F1C18F333411}" type="pres">
      <dgm:prSet presAssocID="{FC365129-B27C-1944-BECF-80CDBC36DA76}" presName="childNode1tx" presStyleLbl="bgAcc1" presStyleIdx="2" presStyleCnt="4">
        <dgm:presLayoutVars>
          <dgm:bulletEnabled val="1"/>
        </dgm:presLayoutVars>
      </dgm:prSet>
      <dgm:spPr/>
    </dgm:pt>
    <dgm:pt modelId="{616652CE-ED03-574B-9882-AD911C22D96B}" type="pres">
      <dgm:prSet presAssocID="{FC365129-B27C-1944-BECF-80CDBC36DA76}" presName="parentNode1" presStyleLbl="node1" presStyleIdx="2" presStyleCnt="4">
        <dgm:presLayoutVars>
          <dgm:chMax val="1"/>
          <dgm:bulletEnabled val="1"/>
        </dgm:presLayoutVars>
      </dgm:prSet>
      <dgm:spPr/>
    </dgm:pt>
    <dgm:pt modelId="{B8CEF830-AC8D-3C47-9A00-F80A9036D6F2}" type="pres">
      <dgm:prSet presAssocID="{FC365129-B27C-1944-BECF-80CDBC36DA76}" presName="connSite1" presStyleCnt="0"/>
      <dgm:spPr/>
    </dgm:pt>
    <dgm:pt modelId="{A05035A4-1DDD-AB43-A479-363D6354B0F9}" type="pres">
      <dgm:prSet presAssocID="{84CD7A3A-02F7-0949-99D5-1D8613F10ECE}" presName="Name9" presStyleLbl="sibTrans2D1" presStyleIdx="2" presStyleCnt="3"/>
      <dgm:spPr/>
    </dgm:pt>
    <dgm:pt modelId="{74B8EBF1-CCED-A646-B40B-4F3AF36CDCAF}" type="pres">
      <dgm:prSet presAssocID="{1D49251D-416E-4E48-B44C-BA58B310D88D}" presName="composite2" presStyleCnt="0"/>
      <dgm:spPr/>
    </dgm:pt>
    <dgm:pt modelId="{40829CFC-90DE-164D-988A-F4825ACFB651}" type="pres">
      <dgm:prSet presAssocID="{1D49251D-416E-4E48-B44C-BA58B310D88D}" presName="dummyNode2" presStyleLbl="node1" presStyleIdx="2" presStyleCnt="4"/>
      <dgm:spPr/>
    </dgm:pt>
    <dgm:pt modelId="{4671C1B3-DA65-8849-88BD-2E8B7EAFDC08}" type="pres">
      <dgm:prSet presAssocID="{1D49251D-416E-4E48-B44C-BA58B310D88D}" presName="childNode2" presStyleLbl="bgAcc1" presStyleIdx="3" presStyleCnt="4">
        <dgm:presLayoutVars>
          <dgm:bulletEnabled val="1"/>
        </dgm:presLayoutVars>
      </dgm:prSet>
      <dgm:spPr/>
    </dgm:pt>
    <dgm:pt modelId="{77A75A83-6C4A-7842-B477-FFF3CE0570C2}" type="pres">
      <dgm:prSet presAssocID="{1D49251D-416E-4E48-B44C-BA58B310D88D}" presName="childNode2tx" presStyleLbl="bgAcc1" presStyleIdx="3" presStyleCnt="4">
        <dgm:presLayoutVars>
          <dgm:bulletEnabled val="1"/>
        </dgm:presLayoutVars>
      </dgm:prSet>
      <dgm:spPr/>
    </dgm:pt>
    <dgm:pt modelId="{464FDF3E-0930-D44A-A292-A09903F33350}" type="pres">
      <dgm:prSet presAssocID="{1D49251D-416E-4E48-B44C-BA58B310D88D}" presName="parentNode2" presStyleLbl="node1" presStyleIdx="3" presStyleCnt="4">
        <dgm:presLayoutVars>
          <dgm:chMax val="0"/>
          <dgm:bulletEnabled val="1"/>
        </dgm:presLayoutVars>
      </dgm:prSet>
      <dgm:spPr/>
    </dgm:pt>
    <dgm:pt modelId="{86129372-306E-9149-B79A-1DC3EF86C5E9}" type="pres">
      <dgm:prSet presAssocID="{1D49251D-416E-4E48-B44C-BA58B310D88D}" presName="connSite2" presStyleCnt="0"/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13BFE312-EFD8-7248-B39D-19F9D3A99765}" type="presOf" srcId="{1D49251D-416E-4E48-B44C-BA58B310D88D}" destId="{464FDF3E-0930-D44A-A292-A09903F33350}" srcOrd="0" destOrd="0" presId="urn:microsoft.com/office/officeart/2005/8/layout/hProcess4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0945453B-FBA7-F944-8054-01973E09ABF9}" type="presOf" srcId="{CEEBD549-B789-2946-9F3F-013F9FC95E77}" destId="{AC9EB710-4D5D-EF45-BEEA-F1C18F333411}" srcOrd="1" destOrd="0" presId="urn:microsoft.com/office/officeart/2005/8/layout/hProcess4"/>
    <dgm:cxn modelId="{09ADCF5F-86F9-E141-97BB-E280F7F8F568}" type="presOf" srcId="{FC365129-B27C-1944-BECF-80CDBC36DA76}" destId="{616652CE-ED03-574B-9882-AD911C22D96B}" srcOrd="0" destOrd="0" presId="urn:microsoft.com/office/officeart/2005/8/layout/hProcess4"/>
    <dgm:cxn modelId="{C25C8A62-7049-4241-9E26-205079A7D853}" type="presOf" srcId="{15F23BEE-B072-F344-9920-50798E2A67AB}" destId="{E6F395BE-FD84-AB43-B303-70986CD96692}" srcOrd="0" destOrd="0" presId="urn:microsoft.com/office/officeart/2005/8/layout/hProcess4"/>
    <dgm:cxn modelId="{06510A66-CE6A-C648-B085-9D6C55F2BA71}" type="presOf" srcId="{A0EEEA68-3D07-CB42-B41A-494A809AFA61}" destId="{7324AD29-B0E7-7D4F-97A9-1AF71BD12EFB}" srcOrd="0" destOrd="0" presId="urn:microsoft.com/office/officeart/2005/8/layout/hProcess4"/>
    <dgm:cxn modelId="{718C0567-57C7-BE40-B7E0-0FF6C11E72E1}" type="presOf" srcId="{A003A5C7-8848-FC4C-A00E-F9CA703A2280}" destId="{47C5DBFC-AE0B-4741-A577-CEDEDB35BC55}" srcOrd="0" destOrd="0" presId="urn:microsoft.com/office/officeart/2005/8/layout/hProcess4"/>
    <dgm:cxn modelId="{B97CDF68-DE9A-9B44-871C-F52A4065DD45}" type="presOf" srcId="{B6FA487D-27C9-004C-81FD-9D6AFCBDBF23}" destId="{3308FDA9-825A-7541-B59D-56330CCA2343}" srcOrd="0" destOrd="0" presId="urn:microsoft.com/office/officeart/2005/8/layout/hProcess4"/>
    <dgm:cxn modelId="{2182BC71-48F9-EC4B-AC81-1F9EF7817CE4}" srcId="{1D49251D-416E-4E48-B44C-BA58B310D88D}" destId="{16D249D7-70D3-094A-B668-D89AAABB9D3D}" srcOrd="0" destOrd="0" parTransId="{ACD7B57D-BF94-344E-8851-C043F52ED5E9}" sibTransId="{A9D4DB76-BF33-824B-BD6D-1B8715DDEDBA}"/>
    <dgm:cxn modelId="{7F1A4C72-71A8-644C-920E-E6845C4661B5}" type="presOf" srcId="{F79EB323-5674-494E-8008-57B201D22213}" destId="{DB6E23E5-7C8A-CF4D-81A6-B3D2B62CA180}" srcOrd="0" destOrd="0" presId="urn:microsoft.com/office/officeart/2005/8/layout/hProcess4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8E2DB8E-5630-1949-A69C-D9169301D63E}" srcId="{2E95F084-2274-8B4E-B354-55ADC86B05B6}" destId="{1D49251D-416E-4E48-B44C-BA58B310D88D}" srcOrd="3" destOrd="0" parTransId="{18FE2FB2-FD72-9B46-9656-2C342E68F440}" sibTransId="{F29AFFD5-CB50-7148-A9E0-FF05BBF0070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F97C6699-E6A2-0441-8C2D-D3D2C859D37E}" type="presOf" srcId="{F79EB323-5674-494E-8008-57B201D22213}" destId="{01FE57B8-22A1-7E44-8163-513439CA3CC3}" srcOrd="1" destOrd="0" presId="urn:microsoft.com/office/officeart/2005/8/layout/hProcess4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1FA698A2-BD59-E84D-A8D9-9F51A782CDCD}" type="presOf" srcId="{2E95F084-2274-8B4E-B354-55ADC86B05B6}" destId="{BCB136B8-77E3-F041-974E-9C026E7C0A0D}" srcOrd="0" destOrd="0" presId="urn:microsoft.com/office/officeart/2005/8/layout/hProcess4"/>
    <dgm:cxn modelId="{10E9F6AB-BBDC-2E40-9E81-6932761F0F65}" type="presOf" srcId="{B6FA487D-27C9-004C-81FD-9D6AFCBDBF23}" destId="{1CE9C68E-E668-B64A-9925-1FEE5E35591A}" srcOrd="1" destOrd="0" presId="urn:microsoft.com/office/officeart/2005/8/layout/hProcess4"/>
    <dgm:cxn modelId="{838BEBBF-2A01-8C4C-8846-BE859CC8F6D2}" type="presOf" srcId="{84CD7A3A-02F7-0949-99D5-1D8613F10ECE}" destId="{A05035A4-1DDD-AB43-A479-363D6354B0F9}" srcOrd="0" destOrd="0" presId="urn:microsoft.com/office/officeart/2005/8/layout/hProcess4"/>
    <dgm:cxn modelId="{08E3F1D9-DDF4-904E-99B7-C327CC63F655}" type="presOf" srcId="{3444F2A1-70A5-3446-B5EA-550CF6CBD0A3}" destId="{AFFFCE6A-6280-C545-A8C1-74687FBC9687}" srcOrd="0" destOrd="0" presId="urn:microsoft.com/office/officeart/2005/8/layout/hProcess4"/>
    <dgm:cxn modelId="{1384A5DC-01BD-E844-91C7-4D4138520ED0}" type="presOf" srcId="{16D249D7-70D3-094A-B668-D89AAABB9D3D}" destId="{77A75A83-6C4A-7842-B477-FFF3CE0570C2}" srcOrd="1" destOrd="0" presId="urn:microsoft.com/office/officeart/2005/8/layout/hProcess4"/>
    <dgm:cxn modelId="{2B15B4E5-240D-B946-85CC-1BBD84F93F88}" type="presOf" srcId="{CEEBD549-B789-2946-9F3F-013F9FC95E77}" destId="{2D34A5A8-C6D6-4242-9AF4-99B0349583DC}" srcOrd="0" destOrd="0" presId="urn:microsoft.com/office/officeart/2005/8/layout/hProcess4"/>
    <dgm:cxn modelId="{CF321BF1-161F-0D4B-AB23-C85C42FF2C63}" type="presOf" srcId="{16D249D7-70D3-094A-B668-D89AAABB9D3D}" destId="{4671C1B3-DA65-8849-88BD-2E8B7EAFDC08}" srcOrd="0" destOrd="0" presId="urn:microsoft.com/office/officeart/2005/8/layout/hProcess4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E990AA65-6C34-194A-97EC-BA0458D69C52}" type="presParOf" srcId="{BCB136B8-77E3-F041-974E-9C026E7C0A0D}" destId="{5F97BC2E-F56B-224F-8CC2-0C09C263A38D}" srcOrd="0" destOrd="0" presId="urn:microsoft.com/office/officeart/2005/8/layout/hProcess4"/>
    <dgm:cxn modelId="{50FDE0A5-F96D-784D-8AD2-6D042C7B3E51}" type="presParOf" srcId="{BCB136B8-77E3-F041-974E-9C026E7C0A0D}" destId="{F4070DC6-2B2A-1C40-AD57-6667A01A382C}" srcOrd="1" destOrd="0" presId="urn:microsoft.com/office/officeart/2005/8/layout/hProcess4"/>
    <dgm:cxn modelId="{4C28D1B4-AC27-C845-ADAA-EEB8E8ED9345}" type="presParOf" srcId="{BCB136B8-77E3-F041-974E-9C026E7C0A0D}" destId="{B54F8090-9B82-8344-8A0F-08AC2987C68F}" srcOrd="2" destOrd="0" presId="urn:microsoft.com/office/officeart/2005/8/layout/hProcess4"/>
    <dgm:cxn modelId="{7D142522-122B-E04C-9EB6-4EDE1A897EED}" type="presParOf" srcId="{B54F8090-9B82-8344-8A0F-08AC2987C68F}" destId="{B40EE13D-52CA-9C4B-A399-3FD719909905}" srcOrd="0" destOrd="0" presId="urn:microsoft.com/office/officeart/2005/8/layout/hProcess4"/>
    <dgm:cxn modelId="{3A49395C-2BE0-D946-BAE4-87ABDC81717D}" type="presParOf" srcId="{B40EE13D-52CA-9C4B-A399-3FD719909905}" destId="{B734F05D-8BF0-0B47-8C9B-18F3A2A6C30F}" srcOrd="0" destOrd="0" presId="urn:microsoft.com/office/officeart/2005/8/layout/hProcess4"/>
    <dgm:cxn modelId="{3EA4C87C-CDB4-404B-BBD0-883F12A4D2D7}" type="presParOf" srcId="{B40EE13D-52CA-9C4B-A399-3FD719909905}" destId="{3308FDA9-825A-7541-B59D-56330CCA2343}" srcOrd="1" destOrd="0" presId="urn:microsoft.com/office/officeart/2005/8/layout/hProcess4"/>
    <dgm:cxn modelId="{C630880B-E2E4-9845-951D-B363F4AF1AF1}" type="presParOf" srcId="{B40EE13D-52CA-9C4B-A399-3FD719909905}" destId="{1CE9C68E-E668-B64A-9925-1FEE5E35591A}" srcOrd="2" destOrd="0" presId="urn:microsoft.com/office/officeart/2005/8/layout/hProcess4"/>
    <dgm:cxn modelId="{97BE108D-C3B3-D948-8435-0723C163745D}" type="presParOf" srcId="{B40EE13D-52CA-9C4B-A399-3FD719909905}" destId="{E6F395BE-FD84-AB43-B303-70986CD96692}" srcOrd="3" destOrd="0" presId="urn:microsoft.com/office/officeart/2005/8/layout/hProcess4"/>
    <dgm:cxn modelId="{B6462992-5C86-A043-AA9C-C37E4C886B5D}" type="presParOf" srcId="{B40EE13D-52CA-9C4B-A399-3FD719909905}" destId="{986120FA-7529-414D-A44D-E9A8B301571D}" srcOrd="4" destOrd="0" presId="urn:microsoft.com/office/officeart/2005/8/layout/hProcess4"/>
    <dgm:cxn modelId="{9A5C2B4E-6CE4-BC4C-A2A6-C25A87AE7B64}" type="presParOf" srcId="{B54F8090-9B82-8344-8A0F-08AC2987C68F}" destId="{AFFFCE6A-6280-C545-A8C1-74687FBC9687}" srcOrd="1" destOrd="0" presId="urn:microsoft.com/office/officeart/2005/8/layout/hProcess4"/>
    <dgm:cxn modelId="{AC9D31AE-7F6A-364F-8FE1-0CDF57EA1ECE}" type="presParOf" srcId="{B54F8090-9B82-8344-8A0F-08AC2987C68F}" destId="{ECEFA0B2-FA66-A949-A793-0BE4FD45B829}" srcOrd="2" destOrd="0" presId="urn:microsoft.com/office/officeart/2005/8/layout/hProcess4"/>
    <dgm:cxn modelId="{1EE01C3F-1DCA-FA42-9415-9A71CCCD8D35}" type="presParOf" srcId="{ECEFA0B2-FA66-A949-A793-0BE4FD45B829}" destId="{EE7B58E6-3993-6843-A870-02DCC82F6021}" srcOrd="0" destOrd="0" presId="urn:microsoft.com/office/officeart/2005/8/layout/hProcess4"/>
    <dgm:cxn modelId="{A8BCA5DE-F79A-F24D-969E-046F278AD5B0}" type="presParOf" srcId="{ECEFA0B2-FA66-A949-A793-0BE4FD45B829}" destId="{DB6E23E5-7C8A-CF4D-81A6-B3D2B62CA180}" srcOrd="1" destOrd="0" presId="urn:microsoft.com/office/officeart/2005/8/layout/hProcess4"/>
    <dgm:cxn modelId="{A28C4216-7969-B042-9EF4-46A9AB729BC7}" type="presParOf" srcId="{ECEFA0B2-FA66-A949-A793-0BE4FD45B829}" destId="{01FE57B8-22A1-7E44-8163-513439CA3CC3}" srcOrd="2" destOrd="0" presId="urn:microsoft.com/office/officeart/2005/8/layout/hProcess4"/>
    <dgm:cxn modelId="{B72AB245-61C6-0C42-A965-1D7DE0BEA733}" type="presParOf" srcId="{ECEFA0B2-FA66-A949-A793-0BE4FD45B829}" destId="{47C5DBFC-AE0B-4741-A577-CEDEDB35BC55}" srcOrd="3" destOrd="0" presId="urn:microsoft.com/office/officeart/2005/8/layout/hProcess4"/>
    <dgm:cxn modelId="{B36CA659-46C7-2743-BD32-4FE16BE4DFEB}" type="presParOf" srcId="{ECEFA0B2-FA66-A949-A793-0BE4FD45B829}" destId="{7788DB46-8F32-6042-BE09-118AD883E814}" srcOrd="4" destOrd="0" presId="urn:microsoft.com/office/officeart/2005/8/layout/hProcess4"/>
    <dgm:cxn modelId="{46B515DB-22D5-004C-956D-ACA401E0D659}" type="presParOf" srcId="{B54F8090-9B82-8344-8A0F-08AC2987C68F}" destId="{7324AD29-B0E7-7D4F-97A9-1AF71BD12EFB}" srcOrd="3" destOrd="0" presId="urn:microsoft.com/office/officeart/2005/8/layout/hProcess4"/>
    <dgm:cxn modelId="{EF58347D-AA41-5D48-958A-051676AAFA6A}" type="presParOf" srcId="{B54F8090-9B82-8344-8A0F-08AC2987C68F}" destId="{513628A0-36DB-C44A-BCF8-684281066BBE}" srcOrd="4" destOrd="0" presId="urn:microsoft.com/office/officeart/2005/8/layout/hProcess4"/>
    <dgm:cxn modelId="{5F940453-866E-4647-8273-6CF43ECF9771}" type="presParOf" srcId="{513628A0-36DB-C44A-BCF8-684281066BBE}" destId="{AC9F13BF-A985-5C45-8189-EB512FB575B3}" srcOrd="0" destOrd="0" presId="urn:microsoft.com/office/officeart/2005/8/layout/hProcess4"/>
    <dgm:cxn modelId="{6654686B-18E1-6346-AAC2-B88D6D22F406}" type="presParOf" srcId="{513628A0-36DB-C44A-BCF8-684281066BBE}" destId="{2D34A5A8-C6D6-4242-9AF4-99B0349583DC}" srcOrd="1" destOrd="0" presId="urn:microsoft.com/office/officeart/2005/8/layout/hProcess4"/>
    <dgm:cxn modelId="{687849DF-46BB-FB47-BA62-FAF65B43CD60}" type="presParOf" srcId="{513628A0-36DB-C44A-BCF8-684281066BBE}" destId="{AC9EB710-4D5D-EF45-BEEA-F1C18F333411}" srcOrd="2" destOrd="0" presId="urn:microsoft.com/office/officeart/2005/8/layout/hProcess4"/>
    <dgm:cxn modelId="{9DB5D756-AB77-FD4D-B1FD-5D05CD0E5733}" type="presParOf" srcId="{513628A0-36DB-C44A-BCF8-684281066BBE}" destId="{616652CE-ED03-574B-9882-AD911C22D96B}" srcOrd="3" destOrd="0" presId="urn:microsoft.com/office/officeart/2005/8/layout/hProcess4"/>
    <dgm:cxn modelId="{6662C608-F936-F245-BD8A-3F644C8BA525}" type="presParOf" srcId="{513628A0-36DB-C44A-BCF8-684281066BBE}" destId="{B8CEF830-AC8D-3C47-9A00-F80A9036D6F2}" srcOrd="4" destOrd="0" presId="urn:microsoft.com/office/officeart/2005/8/layout/hProcess4"/>
    <dgm:cxn modelId="{13710971-AD80-CC49-B167-763980101E4F}" type="presParOf" srcId="{B54F8090-9B82-8344-8A0F-08AC2987C68F}" destId="{A05035A4-1DDD-AB43-A479-363D6354B0F9}" srcOrd="5" destOrd="0" presId="urn:microsoft.com/office/officeart/2005/8/layout/hProcess4"/>
    <dgm:cxn modelId="{82CC933C-2F73-DA46-A2C3-21964172B2CB}" type="presParOf" srcId="{B54F8090-9B82-8344-8A0F-08AC2987C68F}" destId="{74B8EBF1-CCED-A646-B40B-4F3AF36CDCAF}" srcOrd="6" destOrd="0" presId="urn:microsoft.com/office/officeart/2005/8/layout/hProcess4"/>
    <dgm:cxn modelId="{2586351C-FED5-A74E-91A5-6EAF9E837A2C}" type="presParOf" srcId="{74B8EBF1-CCED-A646-B40B-4F3AF36CDCAF}" destId="{40829CFC-90DE-164D-988A-F4825ACFB651}" srcOrd="0" destOrd="0" presId="urn:microsoft.com/office/officeart/2005/8/layout/hProcess4"/>
    <dgm:cxn modelId="{EB2D1099-7746-1444-B841-70DB17BC4F4A}" type="presParOf" srcId="{74B8EBF1-CCED-A646-B40B-4F3AF36CDCAF}" destId="{4671C1B3-DA65-8849-88BD-2E8B7EAFDC08}" srcOrd="1" destOrd="0" presId="urn:microsoft.com/office/officeart/2005/8/layout/hProcess4"/>
    <dgm:cxn modelId="{70A23449-D065-FB4F-BA03-5525EBD74121}" type="presParOf" srcId="{74B8EBF1-CCED-A646-B40B-4F3AF36CDCAF}" destId="{77A75A83-6C4A-7842-B477-FFF3CE0570C2}" srcOrd="2" destOrd="0" presId="urn:microsoft.com/office/officeart/2005/8/layout/hProcess4"/>
    <dgm:cxn modelId="{3DA1D58D-9E94-1146-976A-0CC3AE1097BB}" type="presParOf" srcId="{74B8EBF1-CCED-A646-B40B-4F3AF36CDCAF}" destId="{464FDF3E-0930-D44A-A292-A09903F33350}" srcOrd="3" destOrd="0" presId="urn:microsoft.com/office/officeart/2005/8/layout/hProcess4"/>
    <dgm:cxn modelId="{0B76E8AA-45FB-2141-80BC-C480B72A981E}" type="presParOf" srcId="{74B8EBF1-CCED-A646-B40B-4F3AF36CDCAF}" destId="{86129372-306E-9149-B79A-1DC3EF86C5E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زيادة التنافسية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الحاجة للابتكار المستمر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الخصوصية وحماية البيانات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الالتزام بالقوانين الجديدة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التكيف مع التكنولوجيا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التعلم المستمر للتقنيات المتقدمة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قياس الأداء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صعوبة تحديد تأثير الاتجاهات الجديدة بدقة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Y="137474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Y="137474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Y="137474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Y="137474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10946"/>
          <a:ext cx="5860700" cy="777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الاتجاهات الحديثة</a:t>
          </a:r>
          <a:endParaRPr lang="en-GB" sz="2400" b="1" kern="1200" dirty="0"/>
        </a:p>
      </dsp:txBody>
      <dsp:txXfrm>
        <a:off x="0" y="10946"/>
        <a:ext cx="5860700" cy="777600"/>
      </dsp:txXfrm>
    </dsp:sp>
    <dsp:sp modelId="{E706C6B4-A2C9-A943-AF56-DC82FCEB1D31}">
      <dsp:nvSpPr>
        <dsp:cNvPr id="0" name=""/>
        <dsp:cNvSpPr/>
      </dsp:nvSpPr>
      <dsp:spPr>
        <a:xfrm>
          <a:off x="0" y="788547"/>
          <a:ext cx="5860700" cy="20752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800" kern="1200" dirty="0"/>
            <a:t>تحسين فعالية الحملات التسويقية.</a:t>
          </a:r>
          <a:endParaRPr lang="en-GB" sz="2800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800" kern="1200" dirty="0"/>
            <a:t>تلبية توقعات الجمهور المتغيرة.</a:t>
          </a:r>
          <a:endParaRPr lang="en-GB" sz="2800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800" kern="1200" dirty="0"/>
            <a:t>زيادة العائد على الاستثمار من خلال استخدام أدوات وتقنيات متطورة.</a:t>
          </a:r>
          <a:endParaRPr lang="en-GB" sz="2800" kern="1200" dirty="0"/>
        </a:p>
      </dsp:txBody>
      <dsp:txXfrm>
        <a:off x="0" y="788547"/>
        <a:ext cx="5860700" cy="20752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846359" y="436711"/>
          <a:ext cx="1894683" cy="21778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000" kern="1200" dirty="0"/>
            <a:t>ظهور التسويق عبر البريد الإلكتروني ومحركات البحث</a:t>
          </a:r>
          <a:endParaRPr lang="en-GB" sz="2000" kern="1200" dirty="0"/>
        </a:p>
      </dsp:txBody>
      <dsp:txXfrm>
        <a:off x="7896477" y="486829"/>
        <a:ext cx="1794447" cy="1610920"/>
      </dsp:txXfrm>
    </dsp:sp>
    <dsp:sp modelId="{D6F401E5-6CB4-EA40-99BA-C9266D5D9798}">
      <dsp:nvSpPr>
        <dsp:cNvPr id="0" name=""/>
        <dsp:cNvSpPr/>
      </dsp:nvSpPr>
      <dsp:spPr>
        <a:xfrm>
          <a:off x="6656218" y="1615641"/>
          <a:ext cx="2022856" cy="2022856"/>
        </a:xfrm>
        <a:prstGeom prst="circularArrow">
          <a:avLst>
            <a:gd name="adj1" fmla="val 4401"/>
            <a:gd name="adj2" fmla="val 558106"/>
            <a:gd name="adj3" fmla="val 8250201"/>
            <a:gd name="adj4" fmla="val 1559329"/>
            <a:gd name="adj5" fmla="val 51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D216C3-0485-5141-A2F8-2D8A95F4C244}">
      <dsp:nvSpPr>
        <dsp:cNvPr id="0" name=""/>
        <dsp:cNvSpPr/>
      </dsp:nvSpPr>
      <dsp:spPr>
        <a:xfrm>
          <a:off x="7648021" y="2058720"/>
          <a:ext cx="1684163" cy="969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المرحلة الأولى</a:t>
          </a:r>
          <a:endParaRPr lang="en-GB" sz="2000" b="1" kern="1200" dirty="0"/>
        </a:p>
      </dsp:txBody>
      <dsp:txXfrm>
        <a:off x="7676411" y="2087110"/>
        <a:ext cx="1627383" cy="912509"/>
      </dsp:txXfrm>
    </dsp:sp>
    <dsp:sp modelId="{DE676CA2-FA31-C94F-958F-E054370A68CB}">
      <dsp:nvSpPr>
        <dsp:cNvPr id="0" name=""/>
        <dsp:cNvSpPr/>
      </dsp:nvSpPr>
      <dsp:spPr>
        <a:xfrm>
          <a:off x="5312548" y="1064597"/>
          <a:ext cx="1894683" cy="18897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انتشار وسائل التواصل الاجتماعي كقنوات رئيسية</a:t>
          </a:r>
          <a:endParaRPr lang="en-GB" sz="2000" kern="1200" dirty="0"/>
        </a:p>
      </dsp:txBody>
      <dsp:txXfrm>
        <a:off x="5356035" y="1513020"/>
        <a:ext cx="1807709" cy="1397791"/>
      </dsp:txXfrm>
    </dsp:sp>
    <dsp:sp modelId="{0C6801D5-FA8B-DA43-8A46-F9E2E4B29066}">
      <dsp:nvSpPr>
        <dsp:cNvPr id="0" name=""/>
        <dsp:cNvSpPr/>
      </dsp:nvSpPr>
      <dsp:spPr>
        <a:xfrm>
          <a:off x="3722668" y="-34068"/>
          <a:ext cx="2484065" cy="2484065"/>
        </a:xfrm>
        <a:prstGeom prst="leftCircularArrow">
          <a:avLst>
            <a:gd name="adj1" fmla="val 3584"/>
            <a:gd name="adj2" fmla="val 445582"/>
            <a:gd name="adj3" fmla="val 13021649"/>
            <a:gd name="adj4" fmla="val 19825045"/>
            <a:gd name="adj5" fmla="val 41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95BE0-DEC8-C84B-888D-12E5B0A2B785}">
      <dsp:nvSpPr>
        <dsp:cNvPr id="0" name=""/>
        <dsp:cNvSpPr/>
      </dsp:nvSpPr>
      <dsp:spPr>
        <a:xfrm>
          <a:off x="5118872" y="642414"/>
          <a:ext cx="1684163" cy="969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المرحلة الثانية</a:t>
          </a:r>
          <a:endParaRPr lang="en-GB" sz="2000" kern="1200" dirty="0"/>
        </a:p>
      </dsp:txBody>
      <dsp:txXfrm>
        <a:off x="5147262" y="670804"/>
        <a:ext cx="1627383" cy="912509"/>
      </dsp:txXfrm>
    </dsp:sp>
    <dsp:sp modelId="{670A4B9B-4579-CF4A-AFF4-2A2C0B04EE2D}">
      <dsp:nvSpPr>
        <dsp:cNvPr id="0" name=""/>
        <dsp:cNvSpPr/>
      </dsp:nvSpPr>
      <dsp:spPr>
        <a:xfrm>
          <a:off x="2800243" y="771348"/>
          <a:ext cx="1894683" cy="19799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تطور أدوات تحليل البيانات وتحسين الاستهداف</a:t>
          </a:r>
          <a:endParaRPr lang="en-GB" sz="2000" kern="1200" dirty="0"/>
        </a:p>
      </dsp:txBody>
      <dsp:txXfrm>
        <a:off x="2845806" y="816911"/>
        <a:ext cx="1803557" cy="1464510"/>
      </dsp:txXfrm>
    </dsp:sp>
    <dsp:sp modelId="{0FD3FBA4-13BF-AC46-ACB1-208B5B4B7D33}">
      <dsp:nvSpPr>
        <dsp:cNvPr id="0" name=""/>
        <dsp:cNvSpPr/>
      </dsp:nvSpPr>
      <dsp:spPr>
        <a:xfrm>
          <a:off x="1581421" y="1619335"/>
          <a:ext cx="2033984" cy="2033984"/>
        </a:xfrm>
        <a:prstGeom prst="circularArrow">
          <a:avLst>
            <a:gd name="adj1" fmla="val 4377"/>
            <a:gd name="adj2" fmla="val 554725"/>
            <a:gd name="adj3" fmla="val 8202238"/>
            <a:gd name="adj4" fmla="val 1507985"/>
            <a:gd name="adj5" fmla="val 510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E551C-7BDF-A041-9BD9-7730513B6408}">
      <dsp:nvSpPr>
        <dsp:cNvPr id="0" name=""/>
        <dsp:cNvSpPr/>
      </dsp:nvSpPr>
      <dsp:spPr>
        <a:xfrm>
          <a:off x="2589722" y="2058013"/>
          <a:ext cx="1684163" cy="969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المرحلة الثالثة</a:t>
          </a:r>
          <a:endParaRPr lang="en-GB" sz="2000" kern="1200" dirty="0"/>
        </a:p>
      </dsp:txBody>
      <dsp:txXfrm>
        <a:off x="2618112" y="2086403"/>
        <a:ext cx="1627383" cy="912509"/>
      </dsp:txXfrm>
    </dsp:sp>
    <dsp:sp modelId="{A3FA0F8D-E75C-AA42-8CAD-B4FB3F65343A}">
      <dsp:nvSpPr>
        <dsp:cNvPr id="0" name=""/>
        <dsp:cNvSpPr/>
      </dsp:nvSpPr>
      <dsp:spPr>
        <a:xfrm>
          <a:off x="187974" y="975296"/>
          <a:ext cx="2011282" cy="21126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الاعتماد على الذكاء الاصطناعي والمحتوى التفاعلي</a:t>
          </a:r>
          <a:endParaRPr lang="en-GB" sz="2000" kern="1200" dirty="0"/>
        </a:p>
      </dsp:txBody>
      <dsp:txXfrm>
        <a:off x="236591" y="1476618"/>
        <a:ext cx="1914048" cy="1562683"/>
      </dsp:txXfrm>
    </dsp:sp>
    <dsp:sp modelId="{66252E58-F9CC-7044-9BFB-F2CFD6B7B323}">
      <dsp:nvSpPr>
        <dsp:cNvPr id="0" name=""/>
        <dsp:cNvSpPr/>
      </dsp:nvSpPr>
      <dsp:spPr>
        <a:xfrm>
          <a:off x="2274" y="641618"/>
          <a:ext cx="1684163" cy="9692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المرحلة الحالية</a:t>
          </a:r>
          <a:endParaRPr lang="en-GB" sz="2000" kern="1200" dirty="0"/>
        </a:p>
      </dsp:txBody>
      <dsp:txXfrm>
        <a:off x="30664" y="670008"/>
        <a:ext cx="1627383" cy="9125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032B1A-F59C-D44D-83B5-4D43C31C33D6}">
      <dsp:nvSpPr>
        <dsp:cNvPr id="0" name=""/>
        <dsp:cNvSpPr/>
      </dsp:nvSpPr>
      <dsp:spPr>
        <a:xfrm rot="10800000">
          <a:off x="78661" y="1334"/>
          <a:ext cx="6649380" cy="11623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 </a:t>
          </a:r>
          <a:r>
            <a:rPr lang="ar-SA" sz="2800" kern="1200" dirty="0"/>
            <a:t>يجعل الحملات التسويقية أكثر ذكاءً وفعالية</a:t>
          </a:r>
          <a:r>
            <a:rPr lang="en-GB" sz="2800" kern="1200" dirty="0"/>
            <a:t>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يساعد الشركات في فهم عملائها بشكل أفضل</a:t>
          </a:r>
          <a:endParaRPr lang="en-US" sz="2800" kern="1200" dirty="0"/>
        </a:p>
      </dsp:txBody>
      <dsp:txXfrm rot="10800000">
        <a:off x="514551" y="146631"/>
        <a:ext cx="6213490" cy="871779"/>
      </dsp:txXfrm>
    </dsp:sp>
    <dsp:sp modelId="{A32129A8-334A-4A44-BB4B-B77150B28F65}">
      <dsp:nvSpPr>
        <dsp:cNvPr id="0" name=""/>
        <dsp:cNvSpPr/>
      </dsp:nvSpPr>
      <dsp:spPr>
        <a:xfrm>
          <a:off x="6728042" y="76503"/>
          <a:ext cx="3514602" cy="10120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لماذا هو مهم؟</a:t>
          </a:r>
          <a:endParaRPr lang="en-GB" sz="2400" b="1" kern="1200" dirty="0"/>
        </a:p>
      </dsp:txBody>
      <dsp:txXfrm>
        <a:off x="6777445" y="125906"/>
        <a:ext cx="3415796" cy="913229"/>
      </dsp:txXfrm>
    </dsp:sp>
    <dsp:sp modelId="{237A7679-8B80-F847-AD09-3C53E82F172D}">
      <dsp:nvSpPr>
        <dsp:cNvPr id="0" name=""/>
        <dsp:cNvSpPr/>
      </dsp:nvSpPr>
      <dsp:spPr>
        <a:xfrm rot="10800000">
          <a:off x="78661" y="1264912"/>
          <a:ext cx="6649380" cy="1519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تقديم إعلانات تناسب اهتمامات العملاء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الرد السريع على أسئلة العملاء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تحليل البيانات لتحسين المنتجات</a:t>
          </a:r>
          <a:r>
            <a:rPr lang="en-GB" sz="2400" kern="1200" dirty="0"/>
            <a:t>.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2400" kern="1200" dirty="0"/>
        </a:p>
      </dsp:txBody>
      <dsp:txXfrm rot="10800000">
        <a:off x="648500" y="1454858"/>
        <a:ext cx="6079541" cy="1139679"/>
      </dsp:txXfrm>
    </dsp:sp>
    <dsp:sp modelId="{FDD169A4-6104-A54F-81FC-DA78D45A5FC8}">
      <dsp:nvSpPr>
        <dsp:cNvPr id="0" name=""/>
        <dsp:cNvSpPr/>
      </dsp:nvSpPr>
      <dsp:spPr>
        <a:xfrm>
          <a:off x="6728042" y="1518680"/>
          <a:ext cx="3514602" cy="10120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أمثلة على المهام</a:t>
          </a:r>
          <a:endParaRPr lang="en-GB" sz="2400" kern="1200" dirty="0"/>
        </a:p>
      </dsp:txBody>
      <dsp:txXfrm>
        <a:off x="6777445" y="1568083"/>
        <a:ext cx="3415796" cy="9132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07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التخصيص الذكي</a:t>
          </a:r>
          <a:endParaRPr lang="en-GB" sz="2400" kern="1200" dirty="0"/>
        </a:p>
      </dsp:txBody>
      <dsp:txXfrm>
        <a:off x="7098351" y="27642"/>
        <a:ext cx="2682432" cy="841288"/>
      </dsp:txXfrm>
    </dsp:sp>
    <dsp:sp modelId="{F69676B8-3372-6245-86C7-29A51072DC86}">
      <dsp:nvSpPr>
        <dsp:cNvPr id="0" name=""/>
        <dsp:cNvSpPr/>
      </dsp:nvSpPr>
      <dsp:spPr>
        <a:xfrm>
          <a:off x="92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577517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استهداف العملاء باستخدام البيانات التاريخية وسلوكهم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إنشاء تجارب مخصصة، مثل توصيات المنتجات</a:t>
          </a:r>
          <a:r>
            <a:rPr lang="en-GB" sz="2400" kern="1200" dirty="0"/>
            <a:t>.</a:t>
          </a:r>
        </a:p>
      </dsp:txBody>
      <dsp:txXfrm>
        <a:off x="6649108" y="1224305"/>
        <a:ext cx="2539302" cy="2301108"/>
      </dsp:txXfrm>
    </dsp:sp>
    <dsp:sp modelId="{B61973B9-0B44-E644-B71B-647A7C96CC5B}">
      <dsp:nvSpPr>
        <dsp:cNvPr id="0" name=""/>
        <dsp:cNvSpPr/>
      </dsp:nvSpPr>
      <dsp:spPr>
        <a:xfrm>
          <a:off x="382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الأتمتة الذكية</a:t>
          </a:r>
          <a:endParaRPr lang="en-GB" sz="2400" kern="1200" dirty="0"/>
        </a:p>
      </dsp:txBody>
      <dsp:txXfrm>
        <a:off x="3848351" y="27642"/>
        <a:ext cx="2682432" cy="841288"/>
      </dsp:txXfrm>
    </dsp:sp>
    <dsp:sp modelId="{ABA4313E-725F-1742-92C7-6C0A930B71CD}">
      <dsp:nvSpPr>
        <dsp:cNvPr id="0" name=""/>
        <dsp:cNvSpPr/>
      </dsp:nvSpPr>
      <dsp:spPr>
        <a:xfrm>
          <a:off x="601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32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جدولة المنشورات التلقائية وتحليل الأداء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تصميم حملات تسويقية موجهة بدقة</a:t>
          </a:r>
          <a:r>
            <a:rPr lang="en-GB" sz="2400" kern="1200" dirty="0"/>
            <a:t>.</a:t>
          </a:r>
        </a:p>
      </dsp:txBody>
      <dsp:txXfrm>
        <a:off x="3399109" y="1224305"/>
        <a:ext cx="2539302" cy="2301108"/>
      </dsp:txXfrm>
    </dsp:sp>
    <dsp:sp modelId="{4E7912FB-C25D-7E41-93DF-5E632CB92593}">
      <dsp:nvSpPr>
        <dsp:cNvPr id="0" name=""/>
        <dsp:cNvSpPr/>
      </dsp:nvSpPr>
      <dsp:spPr>
        <a:xfrm>
          <a:off x="572178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التنبؤ والتحليل</a:t>
          </a:r>
          <a:endParaRPr lang="en-GB" sz="2400" kern="1200" dirty="0"/>
        </a:p>
      </dsp:txBody>
      <dsp:txXfrm>
        <a:off x="598352" y="27642"/>
        <a:ext cx="2682432" cy="841288"/>
      </dsp:txXfrm>
    </dsp:sp>
    <dsp:sp modelId="{89071331-5488-1A49-8856-F4512BB3542F}">
      <dsp:nvSpPr>
        <dsp:cNvPr id="0" name=""/>
        <dsp:cNvSpPr/>
      </dsp:nvSpPr>
      <dsp:spPr>
        <a:xfrm>
          <a:off x="27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7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توقع احتياجات العملاء المستقبلية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تقييم الأنشطة الأكثر جدوى</a:t>
          </a:r>
          <a:r>
            <a:rPr lang="en-GB" sz="2400" kern="1200" dirty="0"/>
            <a:t>.</a:t>
          </a:r>
        </a:p>
      </dsp:txBody>
      <dsp:txXfrm>
        <a:off x="149109" y="1224305"/>
        <a:ext cx="2539302" cy="23011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08FDA9-825A-7541-B59D-56330CCA2343}">
      <dsp:nvSpPr>
        <dsp:cNvPr id="0" name=""/>
        <dsp:cNvSpPr/>
      </dsp:nvSpPr>
      <dsp:spPr>
        <a:xfrm>
          <a:off x="8011215" y="790722"/>
          <a:ext cx="2154248" cy="19446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228600" lvl="1" indent="-228600" algn="r" defTabSz="10668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الذكاء الاصطناعي يقرأ بيانات العملاء ليعرف ماذا يحتاجون</a:t>
          </a:r>
          <a:endParaRPr lang="en-GB" sz="2400" kern="1200" dirty="0"/>
        </a:p>
      </dsp:txBody>
      <dsp:txXfrm>
        <a:off x="8055967" y="835474"/>
        <a:ext cx="2064744" cy="1438451"/>
      </dsp:txXfrm>
    </dsp:sp>
    <dsp:sp modelId="{AFFFCE6A-6280-C545-A8C1-74687FBC9687}">
      <dsp:nvSpPr>
        <dsp:cNvPr id="0" name=""/>
        <dsp:cNvSpPr/>
      </dsp:nvSpPr>
      <dsp:spPr>
        <a:xfrm>
          <a:off x="6841251" y="1365827"/>
          <a:ext cx="2194545" cy="2194545"/>
        </a:xfrm>
        <a:prstGeom prst="circularArrow">
          <a:avLst>
            <a:gd name="adj1" fmla="val 4476"/>
            <a:gd name="adj2" fmla="val 568615"/>
            <a:gd name="adj3" fmla="val 8673966"/>
            <a:gd name="adj4" fmla="val 1993602"/>
            <a:gd name="adj5" fmla="val 522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395BE-FD84-AB43-B303-70986CD96692}">
      <dsp:nvSpPr>
        <dsp:cNvPr id="0" name=""/>
        <dsp:cNvSpPr/>
      </dsp:nvSpPr>
      <dsp:spPr>
        <a:xfrm>
          <a:off x="7911529" y="2325351"/>
          <a:ext cx="1711723" cy="680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فهم العملاء</a:t>
          </a:r>
          <a:endParaRPr lang="en-GB" sz="2400" b="1" kern="1200" dirty="0"/>
        </a:p>
      </dsp:txBody>
      <dsp:txXfrm>
        <a:off x="7931466" y="2345288"/>
        <a:ext cx="1671849" cy="640821"/>
      </dsp:txXfrm>
    </dsp:sp>
    <dsp:sp modelId="{DB6E23E5-7C8A-CF4D-81A6-B3D2B62CA180}">
      <dsp:nvSpPr>
        <dsp:cNvPr id="0" name=""/>
        <dsp:cNvSpPr/>
      </dsp:nvSpPr>
      <dsp:spPr>
        <a:xfrm>
          <a:off x="5346243" y="894416"/>
          <a:ext cx="2097556" cy="173369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يعرض إعلانات تناسب كل شخص بناءً على سلوكه</a:t>
          </a:r>
          <a:endParaRPr lang="en-GB" sz="2400" kern="1200" dirty="0"/>
        </a:p>
      </dsp:txBody>
      <dsp:txXfrm>
        <a:off x="5386140" y="1305820"/>
        <a:ext cx="2017762" cy="1282397"/>
      </dsp:txXfrm>
    </dsp:sp>
    <dsp:sp modelId="{7324AD29-B0E7-7D4F-97A9-1AF71BD12EFB}">
      <dsp:nvSpPr>
        <dsp:cNvPr id="0" name=""/>
        <dsp:cNvSpPr/>
      </dsp:nvSpPr>
      <dsp:spPr>
        <a:xfrm>
          <a:off x="3751309" y="-79636"/>
          <a:ext cx="2583855" cy="2583855"/>
        </a:xfrm>
        <a:prstGeom prst="leftCircularArrow">
          <a:avLst>
            <a:gd name="adj1" fmla="val 3801"/>
            <a:gd name="adj2" fmla="val 475088"/>
            <a:gd name="adj3" fmla="val 13050305"/>
            <a:gd name="adj4" fmla="val 19824195"/>
            <a:gd name="adj5" fmla="val 44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5DBFC-AE0B-4741-A577-CEDEDB35BC55}">
      <dsp:nvSpPr>
        <dsp:cNvPr id="0" name=""/>
        <dsp:cNvSpPr/>
      </dsp:nvSpPr>
      <dsp:spPr>
        <a:xfrm>
          <a:off x="5218211" y="626772"/>
          <a:ext cx="1711723" cy="680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إعلانات ذكية</a:t>
          </a:r>
          <a:endParaRPr lang="en-GB" sz="2400" b="1" kern="1200" dirty="0"/>
        </a:p>
      </dsp:txBody>
      <dsp:txXfrm>
        <a:off x="5238148" y="646709"/>
        <a:ext cx="1671849" cy="640821"/>
      </dsp:txXfrm>
    </dsp:sp>
    <dsp:sp modelId="{2D34A5A8-C6D6-4242-9AF4-99B0349583DC}">
      <dsp:nvSpPr>
        <dsp:cNvPr id="0" name=""/>
        <dsp:cNvSpPr/>
      </dsp:nvSpPr>
      <dsp:spPr>
        <a:xfrm>
          <a:off x="2884662" y="919952"/>
          <a:ext cx="1805949" cy="16843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يرد على أسئلة العملاء مثل موظف خدمة عملاء سريع</a:t>
          </a:r>
          <a:endParaRPr lang="en-GB" sz="2400" kern="1200" dirty="0"/>
        </a:p>
      </dsp:txBody>
      <dsp:txXfrm>
        <a:off x="2923424" y="958714"/>
        <a:ext cx="1728425" cy="1245894"/>
      </dsp:txXfrm>
    </dsp:sp>
    <dsp:sp modelId="{31C1549F-5DD8-B243-809E-2CD0BD013CEB}">
      <dsp:nvSpPr>
        <dsp:cNvPr id="0" name=""/>
        <dsp:cNvSpPr/>
      </dsp:nvSpPr>
      <dsp:spPr>
        <a:xfrm>
          <a:off x="1603900" y="1386832"/>
          <a:ext cx="2091734" cy="2091734"/>
        </a:xfrm>
        <a:prstGeom prst="circularArrow">
          <a:avLst>
            <a:gd name="adj1" fmla="val 4696"/>
            <a:gd name="adj2" fmla="val 599805"/>
            <a:gd name="adj3" fmla="val 8424684"/>
            <a:gd name="adj4" fmla="val 1775511"/>
            <a:gd name="adj5" fmla="val 547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652CE-ED03-574B-9882-AD911C22D96B}">
      <dsp:nvSpPr>
        <dsp:cNvPr id="0" name=""/>
        <dsp:cNvSpPr/>
      </dsp:nvSpPr>
      <dsp:spPr>
        <a:xfrm>
          <a:off x="2610827" y="2215925"/>
          <a:ext cx="1711723" cy="680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٣- </a:t>
          </a:r>
          <a:r>
            <a:rPr lang="ar-SA" sz="2400" b="1" kern="1200" dirty="0"/>
            <a:t>تحسين الخدمات</a:t>
          </a:r>
          <a:endParaRPr lang="en-GB" sz="2400" kern="1200" dirty="0"/>
        </a:p>
      </dsp:txBody>
      <dsp:txXfrm>
        <a:off x="2630764" y="2235862"/>
        <a:ext cx="1671849" cy="640821"/>
      </dsp:txXfrm>
    </dsp:sp>
    <dsp:sp modelId="{82BD2379-9C84-CD41-A220-656FA8589098}">
      <dsp:nvSpPr>
        <dsp:cNvPr id="0" name=""/>
        <dsp:cNvSpPr/>
      </dsp:nvSpPr>
      <dsp:spPr>
        <a:xfrm>
          <a:off x="277278" y="919266"/>
          <a:ext cx="1805949" cy="16843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228600" lvl="1" indent="-228600" algn="r" defTabSz="9334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100" kern="1200" dirty="0"/>
            <a:t>يقوم بمهام معقدة بسرعة مثل تحليل بيانات المبيعات</a:t>
          </a:r>
          <a:endParaRPr lang="en-GB" sz="2100" kern="1200" dirty="0"/>
        </a:p>
      </dsp:txBody>
      <dsp:txXfrm>
        <a:off x="316040" y="1318960"/>
        <a:ext cx="1728425" cy="1245894"/>
      </dsp:txXfrm>
    </dsp:sp>
    <dsp:sp modelId="{90E02158-840A-504C-BA38-6D3A78762D95}">
      <dsp:nvSpPr>
        <dsp:cNvPr id="0" name=""/>
        <dsp:cNvSpPr/>
      </dsp:nvSpPr>
      <dsp:spPr>
        <a:xfrm>
          <a:off x="3443" y="626948"/>
          <a:ext cx="1711723" cy="68069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توفير الوقت</a:t>
          </a:r>
          <a:endParaRPr lang="en-GB" sz="2400" kern="1200" dirty="0"/>
        </a:p>
      </dsp:txBody>
      <dsp:txXfrm>
        <a:off x="23380" y="646885"/>
        <a:ext cx="1671849" cy="6408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17135"/>
          <a:ext cx="3272482" cy="1065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جمع البيانات من مصادر متعددة</a:t>
          </a:r>
          <a:endParaRPr lang="en-GB" sz="2400" b="1" kern="1200" dirty="0"/>
        </a:p>
      </dsp:txBody>
      <dsp:txXfrm>
        <a:off x="0" y="17135"/>
        <a:ext cx="3272482" cy="1065600"/>
      </dsp:txXfrm>
    </dsp:sp>
    <dsp:sp modelId="{E706C6B4-A2C9-A943-AF56-DC82FCEB1D31}">
      <dsp:nvSpPr>
        <dsp:cNvPr id="0" name=""/>
        <dsp:cNvSpPr/>
      </dsp:nvSpPr>
      <dsp:spPr>
        <a:xfrm>
          <a:off x="0" y="1082735"/>
          <a:ext cx="3272482" cy="258990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مواقع الإنترنت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وسائل التواصل الاجتماعي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سلوكيات العملاء في المتاجر الإلكترونية</a:t>
          </a:r>
          <a:r>
            <a:rPr lang="en-GB" sz="2400" kern="1200" dirty="0"/>
            <a:t>.</a:t>
          </a:r>
        </a:p>
      </dsp:txBody>
      <dsp:txXfrm>
        <a:off x="0" y="1082735"/>
        <a:ext cx="3272482" cy="25899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1869"/>
          <a:ext cx="3272482" cy="13089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تحديد الأنماط</a:t>
          </a:r>
          <a:endParaRPr lang="en-GB" sz="3200" b="1" kern="1200" dirty="0"/>
        </a:p>
      </dsp:txBody>
      <dsp:txXfrm>
        <a:off x="0" y="1869"/>
        <a:ext cx="3272482" cy="1308992"/>
      </dsp:txXfrm>
    </dsp:sp>
    <dsp:sp modelId="{E706C6B4-A2C9-A943-AF56-DC82FCEB1D31}">
      <dsp:nvSpPr>
        <dsp:cNvPr id="0" name=""/>
        <dsp:cNvSpPr/>
      </dsp:nvSpPr>
      <dsp:spPr>
        <a:xfrm>
          <a:off x="0" y="1313545"/>
          <a:ext cx="3272482" cy="2371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20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فهم اهتمامات الجمهور</a:t>
          </a:r>
          <a:r>
            <a:rPr lang="en-GB" sz="2400" kern="1200" dirty="0"/>
            <a:t>.</a:t>
          </a:r>
        </a:p>
        <a:p>
          <a:pPr marL="457200" lvl="2" indent="-228600" algn="r" defTabSz="1066800" rtl="1">
            <a:lnSpc>
              <a:spcPct val="20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400" kern="1200" dirty="0"/>
            <a:t>تحسين تجربة العميل</a:t>
          </a:r>
          <a:r>
            <a:rPr lang="en-GB" sz="2400" kern="1200" dirty="0"/>
            <a:t>.</a:t>
          </a:r>
        </a:p>
      </dsp:txBody>
      <dsp:txXfrm>
        <a:off x="0" y="1313545"/>
        <a:ext cx="3272482" cy="23716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4553"/>
          <a:ext cx="3272482" cy="13089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اتخاذ قرارات مستنيرة</a:t>
          </a:r>
          <a:endParaRPr lang="en-GB" sz="3200" b="1" kern="1200" dirty="0"/>
        </a:p>
      </dsp:txBody>
      <dsp:txXfrm>
        <a:off x="0" y="4553"/>
        <a:ext cx="3272482" cy="1308992"/>
      </dsp:txXfrm>
    </dsp:sp>
    <dsp:sp modelId="{E706C6B4-A2C9-A943-AF56-DC82FCEB1D31}">
      <dsp:nvSpPr>
        <dsp:cNvPr id="0" name=""/>
        <dsp:cNvSpPr/>
      </dsp:nvSpPr>
      <dsp:spPr>
        <a:xfrm>
          <a:off x="0" y="1313545"/>
          <a:ext cx="3272482" cy="2371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r" defTabSz="1155700" rtl="1">
            <a:lnSpc>
              <a:spcPct val="20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600" kern="1200" dirty="0"/>
            <a:t>تحسين الاستهداف</a:t>
          </a:r>
          <a:endParaRPr lang="en-GB" sz="2600" kern="1200" dirty="0"/>
        </a:p>
        <a:p>
          <a:pPr marL="228600" lvl="1" indent="-228600" algn="r" defTabSz="1155700" rtl="1">
            <a:lnSpc>
              <a:spcPct val="20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600" kern="1200" dirty="0"/>
            <a:t>زيادة فعالية الإعلانات</a:t>
          </a:r>
          <a:endParaRPr lang="en-GB" sz="2600" kern="1200" dirty="0"/>
        </a:p>
      </dsp:txBody>
      <dsp:txXfrm>
        <a:off x="0" y="1313545"/>
        <a:ext cx="3272482" cy="23716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100049" y="3448"/>
          <a:ext cx="2361936" cy="91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استخدامات الواقع المعزز</a:t>
          </a:r>
          <a:endParaRPr lang="en-GB" sz="2800" kern="1200" dirty="0"/>
        </a:p>
      </dsp:txBody>
      <dsp:txXfrm>
        <a:off x="7126937" y="30336"/>
        <a:ext cx="2308160" cy="864244"/>
      </dsp:txXfrm>
    </dsp:sp>
    <dsp:sp modelId="{F69676B8-3372-6245-86C7-29A51072DC86}">
      <dsp:nvSpPr>
        <dsp:cNvPr id="0" name=""/>
        <dsp:cNvSpPr/>
      </dsp:nvSpPr>
      <dsp:spPr>
        <a:xfrm>
          <a:off x="8989598" y="921469"/>
          <a:ext cx="236193" cy="1582337"/>
        </a:xfrm>
        <a:custGeom>
          <a:avLst/>
          <a:gdLst/>
          <a:ahLst/>
          <a:cxnLst/>
          <a:rect l="0" t="0" r="0" b="0"/>
          <a:pathLst>
            <a:path>
              <a:moveTo>
                <a:pt x="236193" y="0"/>
              </a:moveTo>
              <a:lnTo>
                <a:pt x="236193" y="1582337"/>
              </a:lnTo>
              <a:lnTo>
                <a:pt x="0" y="15823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672828" y="1248306"/>
          <a:ext cx="2316769" cy="2511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400" kern="1200" dirty="0"/>
            <a:t>تجربة المنتجات افتراضيًا مثل الأثاث والملابس</a:t>
          </a:r>
          <a:endParaRPr lang="en-GB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+mj-lt"/>
            <a:buNone/>
          </a:pPr>
          <a:r>
            <a:rPr lang="ar-SA" sz="2400" kern="1200" dirty="0"/>
            <a:t>تحسين التفاعل مع العلامة التجارية</a:t>
          </a:r>
          <a:r>
            <a:rPr lang="en-GB" sz="2400" kern="1200" dirty="0"/>
            <a:t>.</a:t>
          </a:r>
        </a:p>
      </dsp:txBody>
      <dsp:txXfrm>
        <a:off x="6740684" y="1316162"/>
        <a:ext cx="2181057" cy="2375288"/>
      </dsp:txXfrm>
    </dsp:sp>
    <dsp:sp modelId="{B61973B9-0B44-E644-B71B-647A7C96CC5B}">
      <dsp:nvSpPr>
        <dsp:cNvPr id="0" name=""/>
        <dsp:cNvSpPr/>
      </dsp:nvSpPr>
      <dsp:spPr>
        <a:xfrm>
          <a:off x="4084438" y="3448"/>
          <a:ext cx="2361936" cy="91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أمثلة تطبيقية</a:t>
          </a:r>
          <a:endParaRPr lang="en-GB" sz="2800" kern="1200" dirty="0"/>
        </a:p>
      </dsp:txBody>
      <dsp:txXfrm>
        <a:off x="4111326" y="30336"/>
        <a:ext cx="2308160" cy="864244"/>
      </dsp:txXfrm>
    </dsp:sp>
    <dsp:sp modelId="{ABA4313E-725F-1742-92C7-6C0A930B71CD}">
      <dsp:nvSpPr>
        <dsp:cNvPr id="0" name=""/>
        <dsp:cNvSpPr/>
      </dsp:nvSpPr>
      <dsp:spPr>
        <a:xfrm>
          <a:off x="5973987" y="921469"/>
          <a:ext cx="236193" cy="1582337"/>
        </a:xfrm>
        <a:custGeom>
          <a:avLst/>
          <a:gdLst/>
          <a:ahLst/>
          <a:cxnLst/>
          <a:rect l="0" t="0" r="0" b="0"/>
          <a:pathLst>
            <a:path>
              <a:moveTo>
                <a:pt x="236193" y="0"/>
              </a:moveTo>
              <a:lnTo>
                <a:pt x="236193" y="1582337"/>
              </a:lnTo>
              <a:lnTo>
                <a:pt x="0" y="15823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657217" y="1248306"/>
          <a:ext cx="2316769" cy="2511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IKEA Place </a:t>
          </a:r>
          <a:r>
            <a:rPr lang="ar-SA" sz="2400" kern="1200" dirty="0"/>
            <a:t>تطبيق يتيح للعملاء تجربة الأثاث في منازلهم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L’Oréal </a:t>
          </a:r>
          <a:r>
            <a:rPr lang="ar-SA" sz="2400" kern="1200" dirty="0"/>
            <a:t>تجربة افتراضية للمكياج</a:t>
          </a:r>
          <a:r>
            <a:rPr lang="en-GB" sz="2400" kern="1200" dirty="0"/>
            <a:t>.</a:t>
          </a:r>
        </a:p>
      </dsp:txBody>
      <dsp:txXfrm>
        <a:off x="3725073" y="1316162"/>
        <a:ext cx="2181057" cy="2375288"/>
      </dsp:txXfrm>
    </dsp:sp>
    <dsp:sp modelId="{4E7912FB-C25D-7E41-93DF-5E632CB92593}">
      <dsp:nvSpPr>
        <dsp:cNvPr id="0" name=""/>
        <dsp:cNvSpPr/>
      </dsp:nvSpPr>
      <dsp:spPr>
        <a:xfrm>
          <a:off x="1068827" y="3448"/>
          <a:ext cx="2361936" cy="91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الفوائد</a:t>
          </a:r>
          <a:endParaRPr lang="en-GB" sz="2800" kern="1200" dirty="0"/>
        </a:p>
      </dsp:txBody>
      <dsp:txXfrm>
        <a:off x="1095715" y="30336"/>
        <a:ext cx="2308160" cy="864244"/>
      </dsp:txXfrm>
    </dsp:sp>
    <dsp:sp modelId="{89071331-5488-1A49-8856-F4512BB3542F}">
      <dsp:nvSpPr>
        <dsp:cNvPr id="0" name=""/>
        <dsp:cNvSpPr/>
      </dsp:nvSpPr>
      <dsp:spPr>
        <a:xfrm>
          <a:off x="2958376" y="921469"/>
          <a:ext cx="236193" cy="1582337"/>
        </a:xfrm>
        <a:custGeom>
          <a:avLst/>
          <a:gdLst/>
          <a:ahLst/>
          <a:cxnLst/>
          <a:rect l="0" t="0" r="0" b="0"/>
          <a:pathLst>
            <a:path>
              <a:moveTo>
                <a:pt x="236193" y="0"/>
              </a:moveTo>
              <a:lnTo>
                <a:pt x="236193" y="1582337"/>
              </a:lnTo>
              <a:lnTo>
                <a:pt x="0" y="15823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641606" y="1248306"/>
          <a:ext cx="2316769" cy="25110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تحسين تجربة العميل وزيادة المبيعات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تعزيز ارتباط العملاء بالعلامة التجارية</a:t>
          </a:r>
          <a:endParaRPr lang="en-GB" sz="2400" kern="1200" dirty="0"/>
        </a:p>
      </dsp:txBody>
      <dsp:txXfrm>
        <a:off x="709462" y="1316162"/>
        <a:ext cx="2181057" cy="23752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25336"/>
          <a:ext cx="3272482" cy="979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التسويق الصوتي</a:t>
          </a:r>
          <a:endParaRPr lang="en-GB" sz="2400" b="1" kern="1200" dirty="0"/>
        </a:p>
      </dsp:txBody>
      <dsp:txXfrm>
        <a:off x="0" y="25336"/>
        <a:ext cx="3272482" cy="979200"/>
      </dsp:txXfrm>
    </dsp:sp>
    <dsp:sp modelId="{E706C6B4-A2C9-A943-AF56-DC82FCEB1D31}">
      <dsp:nvSpPr>
        <dsp:cNvPr id="0" name=""/>
        <dsp:cNvSpPr/>
      </dsp:nvSpPr>
      <dsp:spPr>
        <a:xfrm>
          <a:off x="0" y="1004537"/>
          <a:ext cx="3272482" cy="26599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r" defTabSz="800100" rtl="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800" kern="1200" dirty="0"/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800" kern="1200" dirty="0"/>
            <a:t>الاستفادة من تزايد استخدام الأجهزة الصوتية (مثل</a:t>
          </a:r>
          <a:r>
            <a:rPr lang="en-GB" sz="2800" kern="1200" dirty="0"/>
            <a:t> Alexa </a:t>
          </a:r>
          <a:r>
            <a:rPr lang="ar-SA" sz="2800" kern="1200" dirty="0"/>
            <a:t>و</a:t>
          </a:r>
          <a:r>
            <a:rPr lang="en-GB" sz="2800" kern="1200" dirty="0"/>
            <a:t>Google Assistant).</a:t>
          </a:r>
        </a:p>
        <a:p>
          <a:pPr marL="171450" lvl="1" indent="-171450" algn="l" defTabSz="800100" rtl="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800" kern="1200" dirty="0"/>
        </a:p>
      </dsp:txBody>
      <dsp:txXfrm>
        <a:off x="0" y="1004537"/>
        <a:ext cx="3272482" cy="265990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1869"/>
          <a:ext cx="3272482" cy="13089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أمثلة على التطبيقات</a:t>
          </a:r>
          <a:endParaRPr lang="en-GB" sz="3200" b="1" kern="1200" dirty="0"/>
        </a:p>
      </dsp:txBody>
      <dsp:txXfrm>
        <a:off x="0" y="1869"/>
        <a:ext cx="3272482" cy="1308992"/>
      </dsp:txXfrm>
    </dsp:sp>
    <dsp:sp modelId="{E706C6B4-A2C9-A943-AF56-DC82FCEB1D31}">
      <dsp:nvSpPr>
        <dsp:cNvPr id="0" name=""/>
        <dsp:cNvSpPr/>
      </dsp:nvSpPr>
      <dsp:spPr>
        <a:xfrm>
          <a:off x="0" y="1313545"/>
          <a:ext cx="3272482" cy="2371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طلب المنتجات عبر الأوامر الصوتية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تقديم محتوى تعليمي أو ترفيهي عبر </a:t>
          </a:r>
          <a:r>
            <a:rPr lang="ar-SA" sz="2400" kern="1200" dirty="0" err="1"/>
            <a:t>البودكاست</a:t>
          </a:r>
          <a:r>
            <a:rPr lang="en-GB" sz="2400" kern="1200" dirty="0"/>
            <a:t>.</a:t>
          </a:r>
        </a:p>
      </dsp:txBody>
      <dsp:txXfrm>
        <a:off x="0" y="1313545"/>
        <a:ext cx="3272482" cy="23716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0" y="6189"/>
          <a:ext cx="3272482" cy="115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200" b="1" kern="1200" dirty="0"/>
            <a:t>مستقبل التسويق الصوتي</a:t>
          </a:r>
          <a:endParaRPr lang="en-GB" sz="3200" b="1" kern="1200" dirty="0"/>
        </a:p>
      </dsp:txBody>
      <dsp:txXfrm>
        <a:off x="0" y="6189"/>
        <a:ext cx="3272482" cy="1152000"/>
      </dsp:txXfrm>
    </dsp:sp>
    <dsp:sp modelId="{E706C6B4-A2C9-A943-AF56-DC82FCEB1D31}">
      <dsp:nvSpPr>
        <dsp:cNvPr id="0" name=""/>
        <dsp:cNvSpPr/>
      </dsp:nvSpPr>
      <dsp:spPr>
        <a:xfrm>
          <a:off x="0" y="1158189"/>
          <a:ext cx="3272482" cy="2525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الاعتماد المتزايد على البحث الصوتي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تحسين تجربة العملاء باستخدام تقنيات الصوت</a:t>
          </a:r>
          <a:endParaRPr lang="en-US" sz="2400" kern="1200" dirty="0"/>
        </a:p>
      </dsp:txBody>
      <dsp:txXfrm>
        <a:off x="0" y="1158189"/>
        <a:ext cx="3272482" cy="252539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3200C-A9A8-8D4D-BD21-7E752CE0E627}">
      <dsp:nvSpPr>
        <dsp:cNvPr id="0" name=""/>
        <dsp:cNvSpPr/>
      </dsp:nvSpPr>
      <dsp:spPr>
        <a:xfrm rot="10800000">
          <a:off x="0" y="0"/>
          <a:ext cx="6112316" cy="10301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600" kern="1200" dirty="0"/>
            <a:t>ضمان شفافية الإعلانات الرقمية</a:t>
          </a:r>
          <a:r>
            <a:rPr lang="en-GB" sz="2600" kern="1200" dirty="0"/>
            <a:t>.</a:t>
          </a:r>
        </a:p>
        <a:p>
          <a:pPr marL="457200" lvl="2" indent="-228600" algn="r" defTabSz="11557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ar-SA" sz="2600" kern="1200" dirty="0"/>
            <a:t>تتبع مصادر البيانات</a:t>
          </a:r>
          <a:r>
            <a:rPr lang="en-GB" sz="2600" kern="1200" dirty="0"/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2200" kern="1200" dirty="0"/>
        </a:p>
      </dsp:txBody>
      <dsp:txXfrm rot="10800000">
        <a:off x="386291" y="128764"/>
        <a:ext cx="5726025" cy="772581"/>
      </dsp:txXfrm>
    </dsp:sp>
    <dsp:sp modelId="{AD906EDE-5E1C-8347-AB7D-26A3A88306CC}">
      <dsp:nvSpPr>
        <dsp:cNvPr id="0" name=""/>
        <dsp:cNvSpPr/>
      </dsp:nvSpPr>
      <dsp:spPr>
        <a:xfrm>
          <a:off x="6112316" y="0"/>
          <a:ext cx="4074878" cy="10301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تطبيقات </a:t>
          </a:r>
          <a:r>
            <a:rPr lang="ar-SA" sz="2400" b="1" kern="1200" dirty="0" err="1"/>
            <a:t>البلوكتشين</a:t>
          </a:r>
          <a:r>
            <a:rPr lang="ar-SA" sz="2400" b="1" kern="1200" dirty="0"/>
            <a:t> في التسويق</a:t>
          </a:r>
          <a:endParaRPr lang="en-GB" sz="2400" b="1" kern="1200" dirty="0"/>
        </a:p>
      </dsp:txBody>
      <dsp:txXfrm>
        <a:off x="6162602" y="50286"/>
        <a:ext cx="3974306" cy="929537"/>
      </dsp:txXfrm>
    </dsp:sp>
    <dsp:sp modelId="{DB032B1A-F59C-D44D-83B5-4D43C31C33D6}">
      <dsp:nvSpPr>
        <dsp:cNvPr id="0" name=""/>
        <dsp:cNvSpPr/>
      </dsp:nvSpPr>
      <dsp:spPr>
        <a:xfrm rot="10800000">
          <a:off x="0" y="1133119"/>
          <a:ext cx="6112316" cy="10301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الحد من الاحتيال في الإعلانات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/>
            <a:t>تعزيز الثقة بين العملاء والعلامات التجارية</a:t>
          </a:r>
          <a:endParaRPr lang="en-US" sz="2400" kern="1200"/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400" kern="1200" dirty="0"/>
        </a:p>
      </dsp:txBody>
      <dsp:txXfrm rot="10800000">
        <a:off x="386291" y="1261883"/>
        <a:ext cx="5726025" cy="772581"/>
      </dsp:txXfrm>
    </dsp:sp>
    <dsp:sp modelId="{A32129A8-334A-4A44-BB4B-B77150B28F65}">
      <dsp:nvSpPr>
        <dsp:cNvPr id="0" name=""/>
        <dsp:cNvSpPr/>
      </dsp:nvSpPr>
      <dsp:spPr>
        <a:xfrm>
          <a:off x="6112316" y="1133119"/>
          <a:ext cx="4074878" cy="10301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الفوائد</a:t>
          </a:r>
          <a:endParaRPr lang="en-GB" sz="2400" b="1" kern="1200" dirty="0"/>
        </a:p>
      </dsp:txBody>
      <dsp:txXfrm>
        <a:off x="6162602" y="1183405"/>
        <a:ext cx="3974306" cy="929537"/>
      </dsp:txXfrm>
    </dsp:sp>
    <dsp:sp modelId="{237A7679-8B80-F847-AD09-3C53E82F172D}">
      <dsp:nvSpPr>
        <dsp:cNvPr id="0" name=""/>
        <dsp:cNvSpPr/>
      </dsp:nvSpPr>
      <dsp:spPr>
        <a:xfrm rot="10800000">
          <a:off x="0" y="2266239"/>
          <a:ext cx="6112316" cy="10301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200" kern="1200" dirty="0"/>
            <a:t> Brave Browser: </a:t>
          </a:r>
          <a:r>
            <a:rPr lang="ar-SA" sz="2200" kern="1200" dirty="0"/>
            <a:t>مكافأة المستخدمين على مشاهدة الإعلانات</a:t>
          </a:r>
          <a:r>
            <a:rPr lang="en-GB" sz="2200" kern="1200" dirty="0"/>
            <a:t>.</a:t>
          </a:r>
        </a:p>
        <a:p>
          <a:pPr marL="457200" lvl="2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Char char="o"/>
          </a:pPr>
          <a:r>
            <a:rPr lang="en-GB" sz="2200" kern="1200" dirty="0"/>
            <a:t> IBM Blockchain: </a:t>
          </a:r>
          <a:r>
            <a:rPr lang="ar-SA" sz="2200" kern="1200" dirty="0"/>
            <a:t>تعزيز الشفافية في سلسلة التوريد</a:t>
          </a:r>
          <a:r>
            <a:rPr lang="en-GB" sz="2200" kern="1200" dirty="0"/>
            <a:t>.</a:t>
          </a:r>
        </a:p>
      </dsp:txBody>
      <dsp:txXfrm rot="10800000">
        <a:off x="386291" y="2395003"/>
        <a:ext cx="5726025" cy="772581"/>
      </dsp:txXfrm>
    </dsp:sp>
    <dsp:sp modelId="{FDD169A4-6104-A54F-81FC-DA78D45A5FC8}">
      <dsp:nvSpPr>
        <dsp:cNvPr id="0" name=""/>
        <dsp:cNvSpPr/>
      </dsp:nvSpPr>
      <dsp:spPr>
        <a:xfrm>
          <a:off x="6112316" y="2266239"/>
          <a:ext cx="4074878" cy="10301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أمثلة</a:t>
          </a:r>
          <a:endParaRPr lang="en-GB" sz="2400" kern="1200" dirty="0"/>
        </a:p>
      </dsp:txBody>
      <dsp:txXfrm>
        <a:off x="6162602" y="2316525"/>
        <a:ext cx="3974306" cy="92953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8E216-4741-6944-94E2-C770C33C78BC}">
      <dsp:nvSpPr>
        <dsp:cNvPr id="0" name=""/>
        <dsp:cNvSpPr/>
      </dsp:nvSpPr>
      <dsp:spPr>
        <a:xfrm>
          <a:off x="5681597" y="0"/>
          <a:ext cx="4299191" cy="429919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2D7EE-58A4-AD49-B35C-D714BBEA5ECB}">
      <dsp:nvSpPr>
        <dsp:cNvPr id="0" name=""/>
        <dsp:cNvSpPr/>
      </dsp:nvSpPr>
      <dsp:spPr>
        <a:xfrm>
          <a:off x="0" y="0"/>
          <a:ext cx="7831193" cy="4299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200" b="1" kern="1200" dirty="0"/>
            <a:t>ما هي القصص؟</a:t>
          </a:r>
          <a:endParaRPr lang="en-GB" sz="3200" kern="1200" dirty="0"/>
        </a:p>
      </dsp:txBody>
      <dsp:txXfrm>
        <a:off x="3915596" y="0"/>
        <a:ext cx="3915596" cy="1289760"/>
      </dsp:txXfrm>
    </dsp:sp>
    <dsp:sp modelId="{4417DDB8-315B-454A-9E9B-06B2413141B1}">
      <dsp:nvSpPr>
        <dsp:cNvPr id="0" name=""/>
        <dsp:cNvSpPr/>
      </dsp:nvSpPr>
      <dsp:spPr>
        <a:xfrm>
          <a:off x="6433957" y="1289760"/>
          <a:ext cx="2794471" cy="279447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AFB017-A9F1-6B4A-9363-E8D7512AE4BF}">
      <dsp:nvSpPr>
        <dsp:cNvPr id="0" name=""/>
        <dsp:cNvSpPr/>
      </dsp:nvSpPr>
      <dsp:spPr>
        <a:xfrm>
          <a:off x="0" y="1289760"/>
          <a:ext cx="7831193" cy="27944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600" b="1" kern="1200" dirty="0"/>
            <a:t>لماذا تُعد فعّالة؟</a:t>
          </a:r>
          <a:endParaRPr lang="en-GB" sz="3600" kern="1200" dirty="0"/>
        </a:p>
      </dsp:txBody>
      <dsp:txXfrm>
        <a:off x="3915596" y="1289760"/>
        <a:ext cx="3915596" cy="1289755"/>
      </dsp:txXfrm>
    </dsp:sp>
    <dsp:sp modelId="{6FB35770-2B76-FB4D-A85D-DAFB57DC2CE6}">
      <dsp:nvSpPr>
        <dsp:cNvPr id="0" name=""/>
        <dsp:cNvSpPr/>
      </dsp:nvSpPr>
      <dsp:spPr>
        <a:xfrm>
          <a:off x="7186315" y="2579515"/>
          <a:ext cx="1289756" cy="128975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BF9A1-BE66-F84E-937E-A87F7DBA399C}">
      <dsp:nvSpPr>
        <dsp:cNvPr id="0" name=""/>
        <dsp:cNvSpPr/>
      </dsp:nvSpPr>
      <dsp:spPr>
        <a:xfrm>
          <a:off x="0" y="2579515"/>
          <a:ext cx="7831193" cy="12897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200" b="1" kern="1200" dirty="0"/>
            <a:t>كيفية استخدامها</a:t>
          </a:r>
          <a:endParaRPr lang="en-GB" sz="3200" kern="1200" dirty="0"/>
        </a:p>
      </dsp:txBody>
      <dsp:txXfrm>
        <a:off x="3915596" y="2579515"/>
        <a:ext cx="3915596" cy="1289756"/>
      </dsp:txXfrm>
    </dsp:sp>
    <dsp:sp modelId="{B0C4A9E9-A714-5C40-8D19-58F68E3765F6}">
      <dsp:nvSpPr>
        <dsp:cNvPr id="0" name=""/>
        <dsp:cNvSpPr/>
      </dsp:nvSpPr>
      <dsp:spPr>
        <a:xfrm>
          <a:off x="0" y="0"/>
          <a:ext cx="3915596" cy="12897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محتوى مرئي مؤقت يظهر لمدة 24 ساعة</a:t>
          </a:r>
          <a:r>
            <a:rPr lang="en-GB" sz="2800" kern="1200" dirty="0"/>
            <a:t>.</a:t>
          </a:r>
        </a:p>
      </dsp:txBody>
      <dsp:txXfrm>
        <a:off x="0" y="0"/>
        <a:ext cx="3915596" cy="1289760"/>
      </dsp:txXfrm>
    </dsp:sp>
    <dsp:sp modelId="{E61F6536-4229-944C-B499-6266626E373A}">
      <dsp:nvSpPr>
        <dsp:cNvPr id="0" name=""/>
        <dsp:cNvSpPr/>
      </dsp:nvSpPr>
      <dsp:spPr>
        <a:xfrm>
          <a:off x="0" y="1289760"/>
          <a:ext cx="3915596" cy="128975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تخلق شعورًا بالإلحاح</a:t>
          </a:r>
          <a:r>
            <a:rPr lang="en-GB" sz="2800" kern="1200" dirty="0"/>
            <a:t>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تزيد من تفاعل الجمهور</a:t>
          </a:r>
          <a:r>
            <a:rPr lang="en-GB" sz="2800" kern="1200" dirty="0"/>
            <a:t>.</a:t>
          </a:r>
        </a:p>
      </dsp:txBody>
      <dsp:txXfrm>
        <a:off x="0" y="1289760"/>
        <a:ext cx="3915596" cy="1289755"/>
      </dsp:txXfrm>
    </dsp:sp>
    <dsp:sp modelId="{63AE822C-9A6A-D947-9A18-E55E32C76CDF}">
      <dsp:nvSpPr>
        <dsp:cNvPr id="0" name=""/>
        <dsp:cNvSpPr/>
      </dsp:nvSpPr>
      <dsp:spPr>
        <a:xfrm>
          <a:off x="0" y="2579515"/>
          <a:ext cx="3915596" cy="12897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عروض حصرية ومحدودة</a:t>
          </a:r>
          <a:r>
            <a:rPr lang="en-GB" sz="2800" kern="1200" dirty="0"/>
            <a:t>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استطلاعات رأي أو مسابقات</a:t>
          </a:r>
          <a:r>
            <a:rPr lang="en-GB" sz="2800" kern="1200" dirty="0"/>
            <a:t>.</a:t>
          </a:r>
        </a:p>
      </dsp:txBody>
      <dsp:txXfrm>
        <a:off x="0" y="2579515"/>
        <a:ext cx="3915596" cy="128975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07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الشفافية</a:t>
          </a:r>
          <a:endParaRPr lang="en-GB" sz="2400" kern="1200" dirty="0"/>
        </a:p>
      </dsp:txBody>
      <dsp:txXfrm>
        <a:off x="7098351" y="27642"/>
        <a:ext cx="2682432" cy="841288"/>
      </dsp:txXfrm>
    </dsp:sp>
    <dsp:sp modelId="{F69676B8-3372-6245-86C7-29A51072DC86}">
      <dsp:nvSpPr>
        <dsp:cNvPr id="0" name=""/>
        <dsp:cNvSpPr/>
      </dsp:nvSpPr>
      <dsp:spPr>
        <a:xfrm>
          <a:off x="92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577517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بناء الثقة مع الجمهور</a:t>
          </a:r>
          <a:endParaRPr lang="en-GB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سمعة العلامة التجارية</a:t>
          </a:r>
          <a:endParaRPr lang="en-GB" sz="2400" kern="1200" dirty="0"/>
        </a:p>
      </dsp:txBody>
      <dsp:txXfrm>
        <a:off x="6649108" y="1224305"/>
        <a:ext cx="2539302" cy="2301108"/>
      </dsp:txXfrm>
    </dsp:sp>
    <dsp:sp modelId="{B61973B9-0B44-E644-B71B-647A7C96CC5B}">
      <dsp:nvSpPr>
        <dsp:cNvPr id="0" name=""/>
        <dsp:cNvSpPr/>
      </dsp:nvSpPr>
      <dsp:spPr>
        <a:xfrm>
          <a:off x="382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تحقيقها</a:t>
          </a:r>
          <a:endParaRPr lang="en-GB" sz="2400" kern="1200" dirty="0"/>
        </a:p>
      </dsp:txBody>
      <dsp:txXfrm>
        <a:off x="3848351" y="27642"/>
        <a:ext cx="2682432" cy="841288"/>
      </dsp:txXfrm>
    </dsp:sp>
    <dsp:sp modelId="{ABA4313E-725F-1742-92C7-6C0A930B71CD}">
      <dsp:nvSpPr>
        <dsp:cNvPr id="0" name=""/>
        <dsp:cNvSpPr/>
      </dsp:nvSpPr>
      <dsp:spPr>
        <a:xfrm>
          <a:off x="601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32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تقديم معلومات واضحة وصحيحة</a:t>
          </a:r>
          <a:endParaRPr lang="en-GB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الاعتراف بالأخطاء عند حدوثها</a:t>
          </a:r>
          <a:endParaRPr lang="en-GB" sz="2400" kern="1200" dirty="0"/>
        </a:p>
      </dsp:txBody>
      <dsp:txXfrm>
        <a:off x="3399109" y="1224305"/>
        <a:ext cx="2539302" cy="2301108"/>
      </dsp:txXfrm>
    </dsp:sp>
    <dsp:sp modelId="{4E7912FB-C25D-7E41-93DF-5E632CB92593}">
      <dsp:nvSpPr>
        <dsp:cNvPr id="0" name=""/>
        <dsp:cNvSpPr/>
      </dsp:nvSpPr>
      <dsp:spPr>
        <a:xfrm>
          <a:off x="572178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أمثلة</a:t>
          </a:r>
          <a:endParaRPr lang="en-GB" sz="2400" kern="1200" dirty="0"/>
        </a:p>
      </dsp:txBody>
      <dsp:txXfrm>
        <a:off x="598352" y="27642"/>
        <a:ext cx="2682432" cy="841288"/>
      </dsp:txXfrm>
    </dsp:sp>
    <dsp:sp modelId="{89071331-5488-1A49-8856-F4512BB3542F}">
      <dsp:nvSpPr>
        <dsp:cNvPr id="0" name=""/>
        <dsp:cNvSpPr/>
      </dsp:nvSpPr>
      <dsp:spPr>
        <a:xfrm>
          <a:off x="27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7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نشر مراجعات العملاء بشكل صادق</a:t>
          </a:r>
          <a:endParaRPr lang="en-GB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مشاركة معلومات عن مصادر المنتجات</a:t>
          </a:r>
          <a:endParaRPr lang="en-GB" sz="2400" kern="1200" dirty="0"/>
        </a:p>
      </dsp:txBody>
      <dsp:txXfrm>
        <a:off x="149109" y="1224305"/>
        <a:ext cx="2539302" cy="230110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6220D3-1899-984E-BE9D-20FF74A09423}">
      <dsp:nvSpPr>
        <dsp:cNvPr id="0" name=""/>
        <dsp:cNvSpPr/>
      </dsp:nvSpPr>
      <dsp:spPr>
        <a:xfrm rot="5400000">
          <a:off x="1661795" y="781564"/>
          <a:ext cx="1348621" cy="2244075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C0CE8-54D8-9E4A-A4AB-E414A481670C}">
      <dsp:nvSpPr>
        <dsp:cNvPr id="0" name=""/>
        <dsp:cNvSpPr/>
      </dsp:nvSpPr>
      <dsp:spPr>
        <a:xfrm>
          <a:off x="1436677" y="1452059"/>
          <a:ext cx="2025964" cy="177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b="0" kern="1200" dirty="0"/>
            <a:t>٣- زيادة الانتشار من خلال شبكات المؤثرين</a:t>
          </a:r>
          <a:r>
            <a:rPr lang="en-GB" sz="2800" b="0" kern="1200" dirty="0"/>
            <a:t>.</a:t>
          </a:r>
        </a:p>
      </dsp:txBody>
      <dsp:txXfrm>
        <a:off x="1436677" y="1452059"/>
        <a:ext cx="2025964" cy="1775876"/>
      </dsp:txXfrm>
    </dsp:sp>
    <dsp:sp modelId="{29E6F2BE-3F3C-8A44-8953-AD24B84751DD}">
      <dsp:nvSpPr>
        <dsp:cNvPr id="0" name=""/>
        <dsp:cNvSpPr/>
      </dsp:nvSpPr>
      <dsp:spPr>
        <a:xfrm>
          <a:off x="3080383" y="616353"/>
          <a:ext cx="382257" cy="3822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D49C54-C35A-264D-A4C7-190071D69AD1}">
      <dsp:nvSpPr>
        <dsp:cNvPr id="0" name=""/>
        <dsp:cNvSpPr/>
      </dsp:nvSpPr>
      <dsp:spPr>
        <a:xfrm rot="5400000">
          <a:off x="4141971" y="167842"/>
          <a:ext cx="1348621" cy="2244075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A969FD-6340-0347-A402-F5018310D776}">
      <dsp:nvSpPr>
        <dsp:cNvPr id="0" name=""/>
        <dsp:cNvSpPr/>
      </dsp:nvSpPr>
      <dsp:spPr>
        <a:xfrm>
          <a:off x="3916853" y="838337"/>
          <a:ext cx="2025964" cy="177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b="0" kern="1200" dirty="0"/>
            <a:t>٢- تعزيز المصداقية من خلال التوصيات الشخصية</a:t>
          </a:r>
          <a:r>
            <a:rPr lang="en-GB" sz="2800" b="0" kern="1200" dirty="0"/>
            <a:t>.</a:t>
          </a:r>
        </a:p>
      </dsp:txBody>
      <dsp:txXfrm>
        <a:off x="3916853" y="838337"/>
        <a:ext cx="2025964" cy="1775876"/>
      </dsp:txXfrm>
    </dsp:sp>
    <dsp:sp modelId="{6B767686-728B-204D-BA31-C96B469FBAFD}">
      <dsp:nvSpPr>
        <dsp:cNvPr id="0" name=""/>
        <dsp:cNvSpPr/>
      </dsp:nvSpPr>
      <dsp:spPr>
        <a:xfrm>
          <a:off x="5560560" y="2631"/>
          <a:ext cx="382257" cy="3822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397E1-7BCC-5440-88A1-82111842AD53}">
      <dsp:nvSpPr>
        <dsp:cNvPr id="0" name=""/>
        <dsp:cNvSpPr/>
      </dsp:nvSpPr>
      <dsp:spPr>
        <a:xfrm rot="5400000">
          <a:off x="6622147" y="-445879"/>
          <a:ext cx="1348621" cy="2244075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F0AFD-220B-4B46-BCC7-A239FC8FE2DD}">
      <dsp:nvSpPr>
        <dsp:cNvPr id="0" name=""/>
        <dsp:cNvSpPr/>
      </dsp:nvSpPr>
      <dsp:spPr>
        <a:xfrm>
          <a:off x="6397029" y="224615"/>
          <a:ext cx="2025964" cy="177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b="0" kern="1200" dirty="0"/>
            <a:t>١- التأثير المباشر على الجمهور المستهدف</a:t>
          </a:r>
          <a:r>
            <a:rPr lang="en-GB" sz="2800" b="0" kern="1200" dirty="0"/>
            <a:t>.</a:t>
          </a:r>
        </a:p>
      </dsp:txBody>
      <dsp:txXfrm>
        <a:off x="6397029" y="224615"/>
        <a:ext cx="2025964" cy="177587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3200C-A9A8-8D4D-BD21-7E752CE0E627}">
      <dsp:nvSpPr>
        <dsp:cNvPr id="0" name=""/>
        <dsp:cNvSpPr/>
      </dsp:nvSpPr>
      <dsp:spPr>
        <a:xfrm rot="10800000">
          <a:off x="77500" y="2707"/>
          <a:ext cx="6551198" cy="1250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تحسين تجربة العملاء</a:t>
          </a:r>
          <a:r>
            <a:rPr lang="en-GB" sz="2200" kern="1200" dirty="0"/>
            <a:t>.</a:t>
          </a: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زيادة معدلات التفاعل</a:t>
          </a:r>
          <a:r>
            <a:rPr lang="en-GB" sz="2200" kern="1200" dirty="0"/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endParaRPr lang="en-GB" sz="2200" kern="1200" dirty="0"/>
        </a:p>
      </dsp:txBody>
      <dsp:txXfrm rot="10800000">
        <a:off x="546471" y="159031"/>
        <a:ext cx="6082227" cy="937941"/>
      </dsp:txXfrm>
    </dsp:sp>
    <dsp:sp modelId="{AD906EDE-5E1C-8347-AB7D-26A3A88306CC}">
      <dsp:nvSpPr>
        <dsp:cNvPr id="0" name=""/>
        <dsp:cNvSpPr/>
      </dsp:nvSpPr>
      <dsp:spPr>
        <a:xfrm>
          <a:off x="6628699" y="83581"/>
          <a:ext cx="3462707" cy="10888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التخصيص</a:t>
          </a:r>
          <a:endParaRPr lang="en-GB" sz="2400" b="1" kern="1200" dirty="0"/>
        </a:p>
      </dsp:txBody>
      <dsp:txXfrm>
        <a:off x="6681852" y="136734"/>
        <a:ext cx="3356401" cy="982536"/>
      </dsp:txXfrm>
    </dsp:sp>
    <dsp:sp modelId="{DB032B1A-F59C-D44D-83B5-4D43C31C33D6}">
      <dsp:nvSpPr>
        <dsp:cNvPr id="0" name=""/>
        <dsp:cNvSpPr/>
      </dsp:nvSpPr>
      <dsp:spPr>
        <a:xfrm rot="10800000">
          <a:off x="77500" y="1362181"/>
          <a:ext cx="6551198" cy="1250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تحليل بيانات المستخدمين: السلوك، الاهتمامات، الموقع الجغرافي</a:t>
          </a:r>
          <a:r>
            <a:rPr lang="en-GB" sz="2200" kern="1200" dirty="0"/>
            <a:t>.</a:t>
          </a: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استخدام الذكاء الاصطناعي لتقديم توصيات فورية</a:t>
          </a:r>
          <a:r>
            <a:rPr lang="en-GB" sz="2200" kern="1200" dirty="0"/>
            <a:t>.</a:t>
          </a:r>
        </a:p>
        <a:p>
          <a:pPr marL="228600" lvl="1" indent="-228600" algn="r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200" kern="1200" dirty="0"/>
        </a:p>
      </dsp:txBody>
      <dsp:txXfrm rot="10800000">
        <a:off x="546471" y="1518505"/>
        <a:ext cx="6082227" cy="937941"/>
      </dsp:txXfrm>
    </dsp:sp>
    <dsp:sp modelId="{A32129A8-334A-4A44-BB4B-B77150B28F65}">
      <dsp:nvSpPr>
        <dsp:cNvPr id="0" name=""/>
        <dsp:cNvSpPr/>
      </dsp:nvSpPr>
      <dsp:spPr>
        <a:xfrm>
          <a:off x="6628699" y="1443055"/>
          <a:ext cx="3462707" cy="10888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 يتم التخصيص؟</a:t>
          </a:r>
          <a:endParaRPr lang="en-GB" sz="2400" b="1" kern="1200" dirty="0"/>
        </a:p>
      </dsp:txBody>
      <dsp:txXfrm>
        <a:off x="6681852" y="1496208"/>
        <a:ext cx="3356401" cy="982536"/>
      </dsp:txXfrm>
    </dsp:sp>
    <dsp:sp modelId="{237A7679-8B80-F847-AD09-3C53E82F172D}">
      <dsp:nvSpPr>
        <dsp:cNvPr id="0" name=""/>
        <dsp:cNvSpPr/>
      </dsp:nvSpPr>
      <dsp:spPr>
        <a:xfrm rot="10800000">
          <a:off x="77500" y="2721655"/>
          <a:ext cx="6551198" cy="1250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 Netflix: </a:t>
          </a:r>
          <a:r>
            <a:rPr lang="ar-SA" sz="2200" kern="1200" dirty="0"/>
            <a:t>اقتراح الأفلام بناءً على المشاهدات السابقة</a:t>
          </a:r>
          <a:r>
            <a:rPr lang="en-GB" sz="2200" kern="1200" dirty="0"/>
            <a:t>.</a:t>
          </a: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Amazon: </a:t>
          </a:r>
          <a:r>
            <a:rPr lang="ar-SA" sz="2200" kern="1200" dirty="0"/>
            <a:t>توصيات المنتجات وفقًا لعمليات الشراء السابقة</a:t>
          </a:r>
          <a:r>
            <a:rPr lang="en-GB" sz="2200" kern="1200" dirty="0"/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200" kern="1200" dirty="0"/>
        </a:p>
      </dsp:txBody>
      <dsp:txXfrm rot="10800000">
        <a:off x="546471" y="2877979"/>
        <a:ext cx="6082227" cy="937941"/>
      </dsp:txXfrm>
    </dsp:sp>
    <dsp:sp modelId="{FDD169A4-6104-A54F-81FC-DA78D45A5FC8}">
      <dsp:nvSpPr>
        <dsp:cNvPr id="0" name=""/>
        <dsp:cNvSpPr/>
      </dsp:nvSpPr>
      <dsp:spPr>
        <a:xfrm>
          <a:off x="6628699" y="2802529"/>
          <a:ext cx="3462707" cy="10888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أمثلة عملية</a:t>
          </a:r>
          <a:endParaRPr lang="en-GB" sz="2400" kern="1200" dirty="0"/>
        </a:p>
      </dsp:txBody>
      <dsp:txXfrm>
        <a:off x="6681852" y="2855682"/>
        <a:ext cx="3356401" cy="98253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88E216-4741-6944-94E2-C770C33C78BC}">
      <dsp:nvSpPr>
        <dsp:cNvPr id="0" name=""/>
        <dsp:cNvSpPr/>
      </dsp:nvSpPr>
      <dsp:spPr>
        <a:xfrm>
          <a:off x="5800573" y="0"/>
          <a:ext cx="4299191" cy="429919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2D7EE-58A4-AD49-B35C-D714BBEA5ECB}">
      <dsp:nvSpPr>
        <dsp:cNvPr id="0" name=""/>
        <dsp:cNvSpPr/>
      </dsp:nvSpPr>
      <dsp:spPr>
        <a:xfrm>
          <a:off x="118975" y="0"/>
          <a:ext cx="7831193" cy="4299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200" b="1" kern="1200" dirty="0"/>
            <a:t>ما المتوقع في المستقبل؟</a:t>
          </a:r>
          <a:endParaRPr lang="en-GB" sz="3200" kern="1200" dirty="0"/>
        </a:p>
      </dsp:txBody>
      <dsp:txXfrm>
        <a:off x="4034572" y="0"/>
        <a:ext cx="3915596" cy="1289760"/>
      </dsp:txXfrm>
    </dsp:sp>
    <dsp:sp modelId="{4417DDB8-315B-454A-9E9B-06B2413141B1}">
      <dsp:nvSpPr>
        <dsp:cNvPr id="0" name=""/>
        <dsp:cNvSpPr/>
      </dsp:nvSpPr>
      <dsp:spPr>
        <a:xfrm>
          <a:off x="6552933" y="1289760"/>
          <a:ext cx="2794471" cy="279447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AFB017-A9F1-6B4A-9363-E8D7512AE4BF}">
      <dsp:nvSpPr>
        <dsp:cNvPr id="0" name=""/>
        <dsp:cNvSpPr/>
      </dsp:nvSpPr>
      <dsp:spPr>
        <a:xfrm>
          <a:off x="118975" y="1289760"/>
          <a:ext cx="7831193" cy="27944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600" b="1" kern="1200" dirty="0"/>
            <a:t>كيف يمكن الاستعداد؟</a:t>
          </a:r>
          <a:endParaRPr lang="en-GB" sz="3600" kern="1200" dirty="0"/>
        </a:p>
      </dsp:txBody>
      <dsp:txXfrm>
        <a:off x="4034572" y="1289760"/>
        <a:ext cx="3915596" cy="1289755"/>
      </dsp:txXfrm>
    </dsp:sp>
    <dsp:sp modelId="{6FB35770-2B76-FB4D-A85D-DAFB57DC2CE6}">
      <dsp:nvSpPr>
        <dsp:cNvPr id="0" name=""/>
        <dsp:cNvSpPr/>
      </dsp:nvSpPr>
      <dsp:spPr>
        <a:xfrm>
          <a:off x="7305290" y="2579515"/>
          <a:ext cx="1289756" cy="128975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BF9A1-BE66-F84E-937E-A87F7DBA399C}">
      <dsp:nvSpPr>
        <dsp:cNvPr id="0" name=""/>
        <dsp:cNvSpPr/>
      </dsp:nvSpPr>
      <dsp:spPr>
        <a:xfrm>
          <a:off x="118975" y="2579515"/>
          <a:ext cx="7831193" cy="12897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3200" b="1" kern="1200" dirty="0"/>
            <a:t>التحديات المحتملة</a:t>
          </a:r>
          <a:endParaRPr lang="en-GB" sz="3200" kern="1200" dirty="0"/>
        </a:p>
      </dsp:txBody>
      <dsp:txXfrm>
        <a:off x="4034572" y="2579515"/>
        <a:ext cx="3915596" cy="1289756"/>
      </dsp:txXfrm>
    </dsp:sp>
    <dsp:sp modelId="{B0C4A9E9-A714-5C40-8D19-58F68E3765F6}">
      <dsp:nvSpPr>
        <dsp:cNvPr id="0" name=""/>
        <dsp:cNvSpPr/>
      </dsp:nvSpPr>
      <dsp:spPr>
        <a:xfrm>
          <a:off x="-61983" y="0"/>
          <a:ext cx="4277515" cy="128976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زيادة استخدام الذكاء الاصطناعي لإنشاء المحتوى</a:t>
          </a:r>
          <a:endParaRPr lang="en-GB" sz="2500" kern="1200" dirty="0"/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توسع استخدام الفيديوهات التفاعلية</a:t>
          </a:r>
          <a:r>
            <a:rPr lang="en-GB" sz="2500" kern="1200" dirty="0"/>
            <a:t>.</a:t>
          </a:r>
        </a:p>
      </dsp:txBody>
      <dsp:txXfrm>
        <a:off x="-61983" y="0"/>
        <a:ext cx="4277515" cy="1289760"/>
      </dsp:txXfrm>
    </dsp:sp>
    <dsp:sp modelId="{E61F6536-4229-944C-B499-6266626E373A}">
      <dsp:nvSpPr>
        <dsp:cNvPr id="0" name=""/>
        <dsp:cNvSpPr/>
      </dsp:nvSpPr>
      <dsp:spPr>
        <a:xfrm>
          <a:off x="-61983" y="1289760"/>
          <a:ext cx="4277515" cy="1289755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تدريب الفرق على الأدوات الجديدة</a:t>
          </a:r>
          <a:r>
            <a:rPr lang="en-GB" sz="2500" kern="1200" dirty="0"/>
            <a:t>.</a:t>
          </a:r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الاستثمار في التكنولوجيا الحديثة</a:t>
          </a:r>
          <a:r>
            <a:rPr lang="en-GB" sz="2500" kern="1200" dirty="0"/>
            <a:t>.</a:t>
          </a:r>
        </a:p>
      </dsp:txBody>
      <dsp:txXfrm>
        <a:off x="-61983" y="1289760"/>
        <a:ext cx="4277515" cy="1289755"/>
      </dsp:txXfrm>
    </dsp:sp>
    <dsp:sp modelId="{63AE822C-9A6A-D947-9A18-E55E32C76CDF}">
      <dsp:nvSpPr>
        <dsp:cNvPr id="0" name=""/>
        <dsp:cNvSpPr/>
      </dsp:nvSpPr>
      <dsp:spPr>
        <a:xfrm>
          <a:off x="-118975" y="2579515"/>
          <a:ext cx="4391498" cy="128975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الحفاظ على أصالة المحتوى</a:t>
          </a:r>
          <a:r>
            <a:rPr lang="en-GB" sz="2500" kern="1200" dirty="0"/>
            <a:t>.</a:t>
          </a:r>
        </a:p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500" kern="1200" dirty="0"/>
            <a:t>التوازن بين التخصيص والجماهيرية</a:t>
          </a:r>
          <a:r>
            <a:rPr lang="en-GB" sz="2500" kern="1200" dirty="0"/>
            <a:t>.</a:t>
          </a:r>
        </a:p>
      </dsp:txBody>
      <dsp:txXfrm>
        <a:off x="-118975" y="2579515"/>
        <a:ext cx="4391498" cy="128975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07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أهمية التسويق عبر التطبيقات</a:t>
          </a:r>
          <a:endParaRPr lang="en-GB" sz="2400" kern="1200" dirty="0"/>
        </a:p>
      </dsp:txBody>
      <dsp:txXfrm>
        <a:off x="7098351" y="27642"/>
        <a:ext cx="2682432" cy="841288"/>
      </dsp:txXfrm>
    </dsp:sp>
    <dsp:sp modelId="{F69676B8-3372-6245-86C7-29A51072DC86}">
      <dsp:nvSpPr>
        <dsp:cNvPr id="0" name=""/>
        <dsp:cNvSpPr/>
      </dsp:nvSpPr>
      <dsp:spPr>
        <a:xfrm>
          <a:off x="92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577517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سهولة الوصول إلى الجمهور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التفاعل الشخصي مع العملاء</a:t>
          </a:r>
          <a:endParaRPr lang="en-GB" sz="2400" kern="1200" dirty="0"/>
        </a:p>
      </dsp:txBody>
      <dsp:txXfrm>
        <a:off x="6649108" y="1224305"/>
        <a:ext cx="2539302" cy="2301108"/>
      </dsp:txXfrm>
    </dsp:sp>
    <dsp:sp modelId="{B61973B9-0B44-E644-B71B-647A7C96CC5B}">
      <dsp:nvSpPr>
        <dsp:cNvPr id="0" name=""/>
        <dsp:cNvSpPr/>
      </dsp:nvSpPr>
      <dsp:spPr>
        <a:xfrm>
          <a:off x="3822177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أدوات رئيسية</a:t>
          </a:r>
          <a:endParaRPr lang="en-GB" sz="2400" kern="1200" dirty="0"/>
        </a:p>
      </dsp:txBody>
      <dsp:txXfrm>
        <a:off x="3848351" y="27642"/>
        <a:ext cx="2682432" cy="841288"/>
      </dsp:txXfrm>
    </dsp:sp>
    <dsp:sp modelId="{ABA4313E-725F-1742-92C7-6C0A930B71CD}">
      <dsp:nvSpPr>
        <dsp:cNvPr id="0" name=""/>
        <dsp:cNvSpPr/>
      </dsp:nvSpPr>
      <dsp:spPr>
        <a:xfrm>
          <a:off x="601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32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الإشعارات الفورية </a:t>
          </a:r>
          <a:r>
            <a:rPr lang="en-GB" sz="2400" kern="1200" dirty="0"/>
            <a:t>Push Notifications</a:t>
          </a:r>
          <a:endParaRPr lang="ar-SA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العروض الحصرية داخل التطبيق</a:t>
          </a:r>
          <a:endParaRPr lang="en-GB" sz="2400" kern="1200" dirty="0"/>
        </a:p>
      </dsp:txBody>
      <dsp:txXfrm>
        <a:off x="3399109" y="1224305"/>
        <a:ext cx="2539302" cy="2301108"/>
      </dsp:txXfrm>
    </dsp:sp>
    <dsp:sp modelId="{4E7912FB-C25D-7E41-93DF-5E632CB92593}">
      <dsp:nvSpPr>
        <dsp:cNvPr id="0" name=""/>
        <dsp:cNvSpPr/>
      </dsp:nvSpPr>
      <dsp:spPr>
        <a:xfrm>
          <a:off x="572178" y="1468"/>
          <a:ext cx="2734780" cy="8936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أمثلة تطبيقية</a:t>
          </a:r>
          <a:endParaRPr lang="en-GB" sz="2400" kern="1200" dirty="0"/>
        </a:p>
      </dsp:txBody>
      <dsp:txXfrm>
        <a:off x="598352" y="27642"/>
        <a:ext cx="2682432" cy="841288"/>
      </dsp:txXfrm>
    </dsp:sp>
    <dsp:sp modelId="{89071331-5488-1A49-8856-F4512BB3542F}">
      <dsp:nvSpPr>
        <dsp:cNvPr id="0" name=""/>
        <dsp:cNvSpPr/>
      </dsp:nvSpPr>
      <dsp:spPr>
        <a:xfrm>
          <a:off x="2760002" y="895104"/>
          <a:ext cx="273478" cy="1479754"/>
        </a:xfrm>
        <a:custGeom>
          <a:avLst/>
          <a:gdLst/>
          <a:ahLst/>
          <a:cxnLst/>
          <a:rect l="0" t="0" r="0" b="0"/>
          <a:pathLst>
            <a:path>
              <a:moveTo>
                <a:pt x="273478" y="0"/>
              </a:moveTo>
              <a:lnTo>
                <a:pt x="273478" y="1479754"/>
              </a:lnTo>
              <a:lnTo>
                <a:pt x="0" y="147975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77518" y="1152714"/>
          <a:ext cx="2682484" cy="2444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تطبيقات التجارة الإلكترونية مثل</a:t>
          </a:r>
          <a:r>
            <a:rPr lang="en-GB" sz="2400" kern="1200" dirty="0"/>
            <a:t> Amazon </a:t>
          </a:r>
          <a:r>
            <a:rPr lang="ar-SA" sz="2400" kern="1200" dirty="0"/>
            <a:t>و</a:t>
          </a:r>
          <a:r>
            <a:rPr lang="en-GB" sz="2400" kern="1200" dirty="0"/>
            <a:t>eBay</a:t>
          </a:r>
        </a:p>
      </dsp:txBody>
      <dsp:txXfrm>
        <a:off x="149109" y="1224305"/>
        <a:ext cx="2539302" cy="230110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DE2B7-E3BD-6046-9C9C-C8F222E83E6D}">
      <dsp:nvSpPr>
        <dsp:cNvPr id="0" name=""/>
        <dsp:cNvSpPr/>
      </dsp:nvSpPr>
      <dsp:spPr>
        <a:xfrm>
          <a:off x="0" y="328173"/>
          <a:ext cx="906623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3641" tIns="124968" rIns="703641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استخدام الذكاء الاصطناعي لتقليل التدخل اليدوي</a:t>
          </a:r>
          <a:endParaRPr lang="en-GB" sz="2400" kern="1200" dirty="0"/>
        </a:p>
      </dsp:txBody>
      <dsp:txXfrm>
        <a:off x="0" y="328173"/>
        <a:ext cx="9066235" cy="642599"/>
      </dsp:txXfrm>
    </dsp:sp>
    <dsp:sp modelId="{A4675A07-0AD0-CB42-A1C5-99FC9402680C}">
      <dsp:nvSpPr>
        <dsp:cNvPr id="0" name=""/>
        <dsp:cNvSpPr/>
      </dsp:nvSpPr>
      <dsp:spPr>
        <a:xfrm>
          <a:off x="2367667" y="5934"/>
          <a:ext cx="6245698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877" tIns="0" rIns="23987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أتمتة التحليل</a:t>
          </a:r>
          <a:endParaRPr lang="en-GB" sz="2400" b="1" kern="1200" dirty="0"/>
        </a:p>
      </dsp:txBody>
      <dsp:txXfrm>
        <a:off x="2387721" y="25988"/>
        <a:ext cx="6205590" cy="370691"/>
      </dsp:txXfrm>
    </dsp:sp>
    <dsp:sp modelId="{8997A7B2-DED0-F743-A321-3C8DE4597F1A}">
      <dsp:nvSpPr>
        <dsp:cNvPr id="0" name=""/>
        <dsp:cNvSpPr/>
      </dsp:nvSpPr>
      <dsp:spPr>
        <a:xfrm>
          <a:off x="0" y="1325413"/>
          <a:ext cx="906623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3641" tIns="124968" rIns="703641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اتخاذ قرارات فورية بناءً على البيانات المباشرة</a:t>
          </a:r>
          <a:endParaRPr lang="en-GB" sz="2400" kern="1200" dirty="0"/>
        </a:p>
      </dsp:txBody>
      <dsp:txXfrm>
        <a:off x="0" y="1325413"/>
        <a:ext cx="9066235" cy="642599"/>
      </dsp:txXfrm>
    </dsp:sp>
    <dsp:sp modelId="{A94B0D22-5562-7A40-91D5-3F4B6CE3697C}">
      <dsp:nvSpPr>
        <dsp:cNvPr id="0" name=""/>
        <dsp:cNvSpPr/>
      </dsp:nvSpPr>
      <dsp:spPr>
        <a:xfrm>
          <a:off x="2367667" y="1003173"/>
          <a:ext cx="6245698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877" tIns="0" rIns="23987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البيانات اللحظية</a:t>
          </a:r>
          <a:endParaRPr lang="en-GB" sz="2400" b="1" kern="1200" dirty="0"/>
        </a:p>
      </dsp:txBody>
      <dsp:txXfrm>
        <a:off x="2387721" y="1023227"/>
        <a:ext cx="6205590" cy="370691"/>
      </dsp:txXfrm>
    </dsp:sp>
    <dsp:sp modelId="{FF14E604-F5B9-244A-A063-63EA9D90A842}">
      <dsp:nvSpPr>
        <dsp:cNvPr id="0" name=""/>
        <dsp:cNvSpPr/>
      </dsp:nvSpPr>
      <dsp:spPr>
        <a:xfrm>
          <a:off x="0" y="2322653"/>
          <a:ext cx="906623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3641" tIns="124968" rIns="703641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تقديم تجارب مخصصة أثناء تصفح العملاء</a:t>
          </a:r>
          <a:endParaRPr lang="en-GB" sz="2400" kern="1200" dirty="0"/>
        </a:p>
      </dsp:txBody>
      <dsp:txXfrm>
        <a:off x="0" y="2322653"/>
        <a:ext cx="9066235" cy="642599"/>
      </dsp:txXfrm>
    </dsp:sp>
    <dsp:sp modelId="{ACD9AC6B-D51D-354C-B27F-3821FA901799}">
      <dsp:nvSpPr>
        <dsp:cNvPr id="0" name=""/>
        <dsp:cNvSpPr/>
      </dsp:nvSpPr>
      <dsp:spPr>
        <a:xfrm>
          <a:off x="2367667" y="2000413"/>
          <a:ext cx="6245698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877" tIns="0" rIns="23987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التخصيص الفوري</a:t>
          </a:r>
          <a:endParaRPr lang="en-GB" sz="2400" kern="1200" dirty="0"/>
        </a:p>
      </dsp:txBody>
      <dsp:txXfrm>
        <a:off x="2387721" y="2020467"/>
        <a:ext cx="6205590" cy="370691"/>
      </dsp:txXfrm>
    </dsp:sp>
    <dsp:sp modelId="{C25FE2E4-DE76-3B4F-9045-5FFA13F36BBD}">
      <dsp:nvSpPr>
        <dsp:cNvPr id="0" name=""/>
        <dsp:cNvSpPr/>
      </dsp:nvSpPr>
      <dsp:spPr>
        <a:xfrm>
          <a:off x="0" y="3319892"/>
          <a:ext cx="906623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3641" tIns="124968" rIns="703641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التنبؤ بسلوكيات العملاء المستقبلية</a:t>
          </a:r>
          <a:endParaRPr lang="en-GB" sz="2400" kern="1200" dirty="0"/>
        </a:p>
      </dsp:txBody>
      <dsp:txXfrm>
        <a:off x="0" y="3319892"/>
        <a:ext cx="9066235" cy="642599"/>
      </dsp:txXfrm>
    </dsp:sp>
    <dsp:sp modelId="{28667CC4-BBEB-6547-989A-837815838C72}">
      <dsp:nvSpPr>
        <dsp:cNvPr id="0" name=""/>
        <dsp:cNvSpPr/>
      </dsp:nvSpPr>
      <dsp:spPr>
        <a:xfrm>
          <a:off x="2367667" y="2997653"/>
          <a:ext cx="6245698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9877" tIns="0" rIns="23987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تحليل البيانات التنبؤية</a:t>
          </a:r>
          <a:endParaRPr lang="en-GB" sz="2400" kern="1200" dirty="0"/>
        </a:p>
      </dsp:txBody>
      <dsp:txXfrm>
        <a:off x="2387721" y="3017707"/>
        <a:ext cx="6205590" cy="37069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08FDA9-825A-7541-B59D-56330CCA2343}">
      <dsp:nvSpPr>
        <dsp:cNvPr id="0" name=""/>
        <dsp:cNvSpPr/>
      </dsp:nvSpPr>
      <dsp:spPr>
        <a:xfrm>
          <a:off x="8201291" y="951621"/>
          <a:ext cx="1964529" cy="1620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1066800" rtl="1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جرب الاتجاهات الجديدة على نطاق محدود</a:t>
          </a:r>
          <a:endParaRPr lang="en-GB" sz="2400" kern="1200" dirty="0"/>
        </a:p>
      </dsp:txBody>
      <dsp:txXfrm>
        <a:off x="8238579" y="988909"/>
        <a:ext cx="1889953" cy="1198537"/>
      </dsp:txXfrm>
    </dsp:sp>
    <dsp:sp modelId="{AFFFCE6A-6280-C545-A8C1-74687FBC9687}">
      <dsp:nvSpPr>
        <dsp:cNvPr id="0" name=""/>
        <dsp:cNvSpPr/>
      </dsp:nvSpPr>
      <dsp:spPr>
        <a:xfrm>
          <a:off x="6955774" y="1378919"/>
          <a:ext cx="2133924" cy="2133924"/>
        </a:xfrm>
        <a:prstGeom prst="circularArrow">
          <a:avLst>
            <a:gd name="adj1" fmla="val 4696"/>
            <a:gd name="adj2" fmla="val 599805"/>
            <a:gd name="adj3" fmla="val 8424684"/>
            <a:gd name="adj4" fmla="val 1775511"/>
            <a:gd name="adj5" fmla="val 547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395BE-FD84-AB43-B303-70986CD96692}">
      <dsp:nvSpPr>
        <dsp:cNvPr id="0" name=""/>
        <dsp:cNvSpPr/>
      </dsp:nvSpPr>
      <dsp:spPr>
        <a:xfrm>
          <a:off x="7983010" y="2224735"/>
          <a:ext cx="1746248" cy="694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ابدأ صغيرًا</a:t>
          </a:r>
          <a:endParaRPr lang="en-GB" sz="2400" b="1" kern="1200" dirty="0"/>
        </a:p>
      </dsp:txBody>
      <dsp:txXfrm>
        <a:off x="8003349" y="2245074"/>
        <a:ext cx="1705570" cy="653747"/>
      </dsp:txXfrm>
    </dsp:sp>
    <dsp:sp modelId="{DB6E23E5-7C8A-CF4D-81A6-B3D2B62CA180}">
      <dsp:nvSpPr>
        <dsp:cNvPr id="0" name=""/>
        <dsp:cNvSpPr/>
      </dsp:nvSpPr>
      <dsp:spPr>
        <a:xfrm>
          <a:off x="5541316" y="951621"/>
          <a:ext cx="1964529" cy="1620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تدريب الفرق على الأدوات الحديثة</a:t>
          </a:r>
          <a:endParaRPr lang="en-GB" sz="2400" kern="1200" dirty="0"/>
        </a:p>
      </dsp:txBody>
      <dsp:txXfrm>
        <a:off x="5578604" y="1336122"/>
        <a:ext cx="1889953" cy="1198537"/>
      </dsp:txXfrm>
    </dsp:sp>
    <dsp:sp modelId="{7324AD29-B0E7-7D4F-97A9-1AF71BD12EFB}">
      <dsp:nvSpPr>
        <dsp:cNvPr id="0" name=""/>
        <dsp:cNvSpPr/>
      </dsp:nvSpPr>
      <dsp:spPr>
        <a:xfrm>
          <a:off x="3826495" y="-116337"/>
          <a:ext cx="2635971" cy="2635971"/>
        </a:xfrm>
        <a:prstGeom prst="leftCircularArrow">
          <a:avLst>
            <a:gd name="adj1" fmla="val 3801"/>
            <a:gd name="adj2" fmla="val 475088"/>
            <a:gd name="adj3" fmla="val 13050599"/>
            <a:gd name="adj4" fmla="val 19824489"/>
            <a:gd name="adj5" fmla="val 44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5DBFC-AE0B-4741-A577-CEDEDB35BC55}">
      <dsp:nvSpPr>
        <dsp:cNvPr id="0" name=""/>
        <dsp:cNvSpPr/>
      </dsp:nvSpPr>
      <dsp:spPr>
        <a:xfrm>
          <a:off x="5323035" y="604409"/>
          <a:ext cx="1746248" cy="694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استثمر في التدريب</a:t>
          </a:r>
          <a:endParaRPr lang="en-GB" sz="2400" b="1" kern="1200" dirty="0"/>
        </a:p>
      </dsp:txBody>
      <dsp:txXfrm>
        <a:off x="5343374" y="624748"/>
        <a:ext cx="1705570" cy="653747"/>
      </dsp:txXfrm>
    </dsp:sp>
    <dsp:sp modelId="{2D34A5A8-C6D6-4242-9AF4-99B0349583DC}">
      <dsp:nvSpPr>
        <dsp:cNvPr id="0" name=""/>
        <dsp:cNvSpPr/>
      </dsp:nvSpPr>
      <dsp:spPr>
        <a:xfrm>
          <a:off x="2881341" y="951621"/>
          <a:ext cx="1964529" cy="1620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التكيف السريع مع المستجدات</a:t>
          </a:r>
          <a:endParaRPr lang="en-GB" sz="2400" kern="1200" dirty="0"/>
        </a:p>
      </dsp:txBody>
      <dsp:txXfrm>
        <a:off x="2918629" y="988909"/>
        <a:ext cx="1889953" cy="1198537"/>
      </dsp:txXfrm>
    </dsp:sp>
    <dsp:sp modelId="{A05035A4-1DDD-AB43-A479-363D6354B0F9}">
      <dsp:nvSpPr>
        <dsp:cNvPr id="0" name=""/>
        <dsp:cNvSpPr/>
      </dsp:nvSpPr>
      <dsp:spPr>
        <a:xfrm>
          <a:off x="1635824" y="1378919"/>
          <a:ext cx="2133924" cy="2133924"/>
        </a:xfrm>
        <a:prstGeom prst="circularArrow">
          <a:avLst>
            <a:gd name="adj1" fmla="val 4696"/>
            <a:gd name="adj2" fmla="val 599805"/>
            <a:gd name="adj3" fmla="val 8424684"/>
            <a:gd name="adj4" fmla="val 1775511"/>
            <a:gd name="adj5" fmla="val 547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652CE-ED03-574B-9882-AD911C22D96B}">
      <dsp:nvSpPr>
        <dsp:cNvPr id="0" name=""/>
        <dsp:cNvSpPr/>
      </dsp:nvSpPr>
      <dsp:spPr>
        <a:xfrm>
          <a:off x="2663060" y="2224735"/>
          <a:ext cx="1746248" cy="694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كن مستعدًا للتغيير</a:t>
          </a:r>
          <a:endParaRPr lang="en-GB" sz="2400" kern="1200" dirty="0"/>
        </a:p>
      </dsp:txBody>
      <dsp:txXfrm>
        <a:off x="2683399" y="2245074"/>
        <a:ext cx="1705570" cy="653747"/>
      </dsp:txXfrm>
    </dsp:sp>
    <dsp:sp modelId="{4671C1B3-DA65-8849-88BD-2E8B7EAFDC08}">
      <dsp:nvSpPr>
        <dsp:cNvPr id="0" name=""/>
        <dsp:cNvSpPr/>
      </dsp:nvSpPr>
      <dsp:spPr>
        <a:xfrm>
          <a:off x="221367" y="951621"/>
          <a:ext cx="1964529" cy="16203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قياس تأثير الاتجاهات على الأداء</a:t>
          </a:r>
          <a:endParaRPr lang="en-GB" sz="2400" kern="1200" dirty="0"/>
        </a:p>
      </dsp:txBody>
      <dsp:txXfrm>
        <a:off x="258655" y="1336122"/>
        <a:ext cx="1889953" cy="1198537"/>
      </dsp:txXfrm>
    </dsp:sp>
    <dsp:sp modelId="{464FDF3E-0930-D44A-A292-A09903F33350}">
      <dsp:nvSpPr>
        <dsp:cNvPr id="0" name=""/>
        <dsp:cNvSpPr/>
      </dsp:nvSpPr>
      <dsp:spPr>
        <a:xfrm>
          <a:off x="3086" y="604409"/>
          <a:ext cx="1746248" cy="6944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راقب النتائج</a:t>
          </a:r>
          <a:endParaRPr lang="en-GB" sz="2400" kern="1200" dirty="0"/>
        </a:p>
      </dsp:txBody>
      <dsp:txXfrm>
        <a:off x="23425" y="624748"/>
        <a:ext cx="1705570" cy="65374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72522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زيادة التنافسية</a:t>
          </a:r>
          <a:endParaRPr lang="en-GB" sz="2200" kern="1200" dirty="0"/>
        </a:p>
      </dsp:txBody>
      <dsp:txXfrm>
        <a:off x="7895402" y="676616"/>
        <a:ext cx="1964124" cy="735427"/>
      </dsp:txXfrm>
    </dsp:sp>
    <dsp:sp modelId="{F69676B8-3372-6245-86C7-29A51072DC86}">
      <dsp:nvSpPr>
        <dsp:cNvPr id="0" name=""/>
        <dsp:cNvSpPr/>
      </dsp:nvSpPr>
      <dsp:spPr>
        <a:xfrm>
          <a:off x="9480430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700452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الحاجة للابتكار المستمر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745246" y="1757839"/>
        <a:ext cx="1690390" cy="1439791"/>
      </dsp:txXfrm>
    </dsp:sp>
    <dsp:sp modelId="{B61973B9-0B44-E644-B71B-647A7C96CC5B}">
      <dsp:nvSpPr>
        <dsp:cNvPr id="0" name=""/>
        <dsp:cNvSpPr/>
      </dsp:nvSpPr>
      <dsp:spPr>
        <a:xfrm>
          <a:off x="5306395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الخصوصية وحماية البيانات</a:t>
          </a:r>
          <a:endParaRPr lang="en-GB" sz="2200" kern="1200" dirty="0"/>
        </a:p>
      </dsp:txBody>
      <dsp:txXfrm>
        <a:off x="5329275" y="676616"/>
        <a:ext cx="1964124" cy="735427"/>
      </dsp:txXfrm>
    </dsp:sp>
    <dsp:sp modelId="{ABA4313E-725F-1742-92C7-6C0A930B71CD}">
      <dsp:nvSpPr>
        <dsp:cNvPr id="0" name=""/>
        <dsp:cNvSpPr/>
      </dsp:nvSpPr>
      <dsp:spPr>
        <a:xfrm>
          <a:off x="6914302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134324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الالتزام بالقوانين الجديدة</a:t>
          </a:r>
          <a:endParaRPr lang="en-GB" sz="2200" kern="1200" dirty="0"/>
        </a:p>
      </dsp:txBody>
      <dsp:txXfrm>
        <a:off x="5179118" y="1757839"/>
        <a:ext cx="1690390" cy="1439791"/>
      </dsp:txXfrm>
    </dsp:sp>
    <dsp:sp modelId="{4E7912FB-C25D-7E41-93DF-5E632CB92593}">
      <dsp:nvSpPr>
        <dsp:cNvPr id="0" name=""/>
        <dsp:cNvSpPr/>
      </dsp:nvSpPr>
      <dsp:spPr>
        <a:xfrm>
          <a:off x="2740267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التكيف مع التكنولوجيا</a:t>
          </a:r>
          <a:endParaRPr lang="en-GB" sz="2200" kern="1200" dirty="0"/>
        </a:p>
      </dsp:txBody>
      <dsp:txXfrm>
        <a:off x="2763147" y="676616"/>
        <a:ext cx="1964124" cy="735427"/>
      </dsp:txXfrm>
    </dsp:sp>
    <dsp:sp modelId="{89071331-5488-1A49-8856-F4512BB3542F}">
      <dsp:nvSpPr>
        <dsp:cNvPr id="0" name=""/>
        <dsp:cNvSpPr/>
      </dsp:nvSpPr>
      <dsp:spPr>
        <a:xfrm>
          <a:off x="4348175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68197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التعلم المستمر للتقنيات المتقدمة</a:t>
          </a:r>
          <a:endParaRPr lang="en-GB" sz="2200" kern="1200" dirty="0"/>
        </a:p>
      </dsp:txBody>
      <dsp:txXfrm>
        <a:off x="2612991" y="1757839"/>
        <a:ext cx="1690390" cy="1439791"/>
      </dsp:txXfrm>
    </dsp:sp>
    <dsp:sp modelId="{4BC7BF7C-CDC2-414C-96CD-1685708BE826}">
      <dsp:nvSpPr>
        <dsp:cNvPr id="0" name=""/>
        <dsp:cNvSpPr/>
      </dsp:nvSpPr>
      <dsp:spPr>
        <a:xfrm>
          <a:off x="174140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قياس الأداء</a:t>
          </a:r>
          <a:endParaRPr lang="en-GB" sz="2200" kern="1200" dirty="0"/>
        </a:p>
      </dsp:txBody>
      <dsp:txXfrm>
        <a:off x="197020" y="676616"/>
        <a:ext cx="1964124" cy="735427"/>
      </dsp:txXfrm>
    </dsp:sp>
    <dsp:sp modelId="{F16A49AA-EAE7-8B4B-B7CB-448371C761DA}">
      <dsp:nvSpPr>
        <dsp:cNvPr id="0" name=""/>
        <dsp:cNvSpPr/>
      </dsp:nvSpPr>
      <dsp:spPr>
        <a:xfrm>
          <a:off x="1782047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069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صعوبة تحديد تأثير الاتجاهات الجديدة بدقة</a:t>
          </a:r>
          <a:endParaRPr lang="en-GB" sz="2200" kern="1200" dirty="0"/>
        </a:p>
      </dsp:txBody>
      <dsp:txXfrm>
        <a:off x="46863" y="1757839"/>
        <a:ext cx="1690390" cy="1439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ar-SA" sz="6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0D85C-97AA-3B51-AB85-5A2DF8E39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B92CB-114F-D48C-B29C-3AE9E1FF7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6C1911-C502-E44D-B9CC-77DB75D049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42DCB2-486E-1841-3BE6-DD17B363F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52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4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77068-F9B6-15E3-D2B7-F5B4C7790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44B7D7-B912-77C6-D41D-448B3982A6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FF583A-940C-A16A-64E0-20800AC731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6B51A7-F3C5-5051-CB4F-68CD89F593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332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E74E1-F5D4-5079-919F-67BD58F22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144E62-FE7B-ECC5-6733-4CD1C01931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E93191-9989-D5AE-ECA5-D0594392B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121AC8-C1B0-E59E-B835-2D88297A47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2583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D8C627-8A11-F6F2-97E9-BEA35AFFC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6E6A2F-451C-4C86-B92F-2ACDCD68D7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48538B-7615-7FE1-715A-BFDF385C41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59630D-BAFC-49E6-4855-4778B2CCBF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56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13AE4-C5D4-6303-529B-1A26DD591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16BA3A-23B3-02F5-49D3-BE717DB88B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4F8939-6113-DDB1-7919-52A34143D8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E7B6C4-6144-D9FE-B1A1-D6A3DC5B6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599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0A2B5-AA71-A1E1-89D4-9E5F0BABD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9BC098-37A3-71D4-5CD4-46B0B4FA1C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620B-CD32-F621-1ED3-05B18EFC45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CAF1C6-2E8D-D694-81F3-25CB5CEDA7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292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C685D-1FC1-8CB8-45E7-597AC0148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5A3E1B-A036-7846-914D-B23DEF0FEF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D503B-644C-394E-FCF5-9EFFC679CD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CF4668-13BF-4844-6096-7A11F3355C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3442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3D00B-EE3B-F0BE-AD2F-63E813875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C48052-89B5-ABB5-6D23-5D98563210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A8547F-BB81-BEED-799C-F871912965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920D75-903C-7A95-878A-8FC2504DA3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1200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D8276-CED6-F254-95E2-8BDE2A41D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643D26-3A56-52B8-7422-B168E8B364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8E9942-0AE0-EED0-4F91-C79765110C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B41A38-0F4C-CBAF-A009-1B0C8AA947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647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6F6E7-EE62-1C2F-323B-3678C8440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51BAB4-50B1-A7B7-7DD4-B940572946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3521B3-EEED-32E2-5D22-F56DCD153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730010-14D5-362E-8833-7074D3082F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67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BB5D0-14EF-1516-FC4C-BDB5D996F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6D42CB-ED88-FAFF-8D61-B4C3CC5E5B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677805-25CB-A963-ADEC-34F1ACF29A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E5160-13DB-A9B9-1E71-4025A4487C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6754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261AE-B2E0-6775-6A6A-EF2C427EA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8F187C-E29F-772D-E312-02B63A00A0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E4C6E1-4FED-068C-9F31-9582FEB8ED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022A9-6926-FCD6-0EC7-7BF4033D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066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2642F-4DAC-A65D-3227-E9CDD8997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FE9182-B21B-15C7-6D68-0712668BC6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50CDD7-4CA3-A6DE-B0F4-9C9C4539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BD8C42-B9F2-5CCF-7E06-6FDBF91752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2358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383FC8-70AD-F2BF-419E-0975BCB40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C28F-1BA7-F355-A78F-D633BB8299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2DA44A-D0B8-C79D-0922-77B037A24E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160996-D38E-FC1B-CFC3-A570836BE8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1943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1D10C-B061-474E-8B2A-60D1F4CB2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23C869-A530-27D1-636B-6C2779733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B08CFD-7588-59D8-B47D-E69F870BC9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EE322-56AF-123B-82CB-CCA6E52E44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039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CF7AE-1350-555C-192F-136DB85B4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1EE716-2253-A18E-042E-69C44FB490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2AB6C1-1822-B28A-3561-23DFD700A2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4D13F8-CA3C-B839-732B-DE2F9D73CB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75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0B7039-0E62-7600-196D-D56448070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652824-DF9A-A9E8-14EA-602ED3AD16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C0AC5D-7B62-B852-D1A0-FA8EE6042B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D58E6-F2D8-7E08-2279-290B7A7A48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387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556C9-BC8D-09CD-D556-E0E126B17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892E30-B40F-C43C-CAF6-DB17F02D1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11469B-93EF-E77F-5901-0D1CB3D776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3F2F0A-D685-8A4A-F5D3-428E012029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98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2CDD6E-B782-34DA-C013-A11BA2EB9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D13057-5F46-96BA-B062-48C0875DB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A92511-468E-00D4-38E7-1CD690E0AA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0F28E4-805F-98CD-C46C-7AE6613DD9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367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C34F3-45F5-C8CE-48F1-BAEFE311B0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AEE831-E6F2-3FE0-A3FD-61A6F70736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F08094-9E70-7462-9C1E-74DAF793B0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BD0E64-8CDF-62E5-1103-8F9D59A05C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8954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27E801-2059-E8F7-9EC7-47AAB0112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1D20C-EA43-7C26-384A-CAFCD8B4F9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27D6E6-71E4-B89F-6ADA-864ED3686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E1B9A-7DBD-1B63-2F75-49CC2769AE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92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59E9B-578D-7FB2-434E-70F6CC5853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414D35-CA88-EF09-0DA4-7EE9E1290F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0B31E1-A73B-212F-C25A-D3E9421809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30070B-9267-2734-7ABE-3A33F16335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11604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54933-9BF7-1787-79DA-5E448FBBC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0B8981-E34F-4A14-78C8-0099A3C686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FF9355-4529-343A-9247-FF7608B79E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BE834-9FCE-5535-3F5F-0FEF7C26EF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7339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98C0B-8A38-B857-EB81-F5F3BCA18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514DF6-2F0C-E607-4AC3-E67AD7789E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EE3967-D823-93BC-0780-366D6943D2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753712-9A44-E0FE-91FE-51764BA277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0596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29D04-A17A-B7B9-DC22-FD500024C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BAEC0B-8C77-F06D-7FAA-F48A938D7C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4FA47B-E2D8-B4B7-C71A-5008C742DF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37F7BF-6640-88AE-6CA0-71C22305A7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1990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84A39-13AB-2FF4-8FF3-343F004DE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ECD597-0B7C-316B-5A98-2D9013E00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77F384-5D46-E143-83F5-6FCA79624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44C6B5-5B84-1CD3-1EC8-2D9D8EDC5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721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88B92-6E18-B2F4-F0D3-C3024136A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85A223-BFC9-DAD8-91F9-A7798F41A4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7AB8DA-4216-0C09-CFE7-7A312A10EF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13C2B-FA9D-5600-10BB-200D5E4766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3500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A67BF7-E074-E0F5-9C26-21C0509BB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C8F153-9874-59B9-2E8E-8BA71B4930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EE85BB-D2D7-0B00-71FD-A7AD4B9D8C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22C3EF-0560-9A0B-B021-E0DEFD9240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4689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890EE-981D-E472-24C2-B2BDA2FC9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865F4F-2E05-0035-81F6-EFE1B83312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1110A5-D506-B166-008F-FADA59822E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162A94-08DC-64DA-C7EF-9FA620D7C6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4506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BAD7D-7015-4D4D-07E5-C7565EE81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C3D025-ABF0-2FE2-48ED-372108745F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4942C0-CE99-7CEE-B40E-B6468D652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C4CA6-5853-1811-A855-D5091ADAD2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0365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DC237-BB35-9F3C-0D4D-FD50DF7969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BEB63-9716-472C-5B76-7FA8F08314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9F2863-5AAE-E335-FC44-0836CC139B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867CD9-D955-1FCE-EB23-9F214E0431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29228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hyperlink" Target="https://www.semrush.com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hootsuite.com/" TargetMode="External"/><Relationship Id="rId5" Type="http://schemas.openxmlformats.org/officeDocument/2006/relationships/hyperlink" Target="https://nation.marketo.com/" TargetMode="External"/><Relationship Id="rId4" Type="http://schemas.openxmlformats.org/officeDocument/2006/relationships/hyperlink" Target="https://www.hubspot.com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1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17" Type="http://schemas.openxmlformats.org/officeDocument/2006/relationships/diagramColors" Target="../diagrams/colors8.xml"/><Relationship Id="rId2" Type="http://schemas.openxmlformats.org/officeDocument/2006/relationships/notesSlide" Target="../notesSlides/notesSlide11.xml"/><Relationship Id="rId16" Type="http://schemas.openxmlformats.org/officeDocument/2006/relationships/diagramQuickStyle" Target="../diagrams/quickStyl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diagramLayout" Target="../diagrams/layout8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diagramData" Target="../diagrams/data8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microsoft.com/office/2007/relationships/diagramDrawing" Target="../diagrams/drawing11.xml"/><Relationship Id="rId1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12" Type="http://schemas.openxmlformats.org/officeDocument/2006/relationships/diagramColors" Target="../diagrams/colors11.xml"/><Relationship Id="rId17" Type="http://schemas.openxmlformats.org/officeDocument/2006/relationships/diagramColors" Target="../diagrams/colors12.xml"/><Relationship Id="rId2" Type="http://schemas.openxmlformats.org/officeDocument/2006/relationships/notesSlide" Target="../notesSlides/notesSlide13.xml"/><Relationship Id="rId16" Type="http://schemas.openxmlformats.org/officeDocument/2006/relationships/diagramQuickStyle" Target="../diagrams/quickStyl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11" Type="http://schemas.openxmlformats.org/officeDocument/2006/relationships/diagramQuickStyle" Target="../diagrams/quickStyle11.xml"/><Relationship Id="rId5" Type="http://schemas.openxmlformats.org/officeDocument/2006/relationships/diagramLayout" Target="../diagrams/layout10.xml"/><Relationship Id="rId15" Type="http://schemas.openxmlformats.org/officeDocument/2006/relationships/diagramLayout" Target="../diagrams/layout12.xml"/><Relationship Id="rId10" Type="http://schemas.openxmlformats.org/officeDocument/2006/relationships/diagramLayout" Target="../diagrams/layout11.xml"/><Relationship Id="rId4" Type="http://schemas.openxmlformats.org/officeDocument/2006/relationships/diagramData" Target="../diagrams/data10.xml"/><Relationship Id="rId9" Type="http://schemas.openxmlformats.org/officeDocument/2006/relationships/diagramData" Target="../diagrams/data11.xml"/><Relationship Id="rId14" Type="http://schemas.openxmlformats.org/officeDocument/2006/relationships/diagramData" Target="../diagrams/data1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g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hyperlink" Target="https://www.linkedin.com/ads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sephora.com/" TargetMode="External"/><Relationship Id="rId5" Type="http://schemas.openxmlformats.org/officeDocument/2006/relationships/hyperlink" Target="https://www.amazon.com/mobileapps" TargetMode="External"/><Relationship Id="rId4" Type="http://schemas.openxmlformats.org/officeDocument/2006/relationships/hyperlink" Target="https://www.instagram.com/nike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g"/><Relationship Id="rId4" Type="http://schemas.openxmlformats.org/officeDocument/2006/relationships/hyperlink" Target="https://www.google.com/intl/en_eg/business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g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١٠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400" b="1" dirty="0">
                <a:solidFill>
                  <a:schemeClr val="tx1"/>
                </a:solidFill>
              </a:rPr>
              <a:t> الاتجاهات الحديثة والذكاء الاصطناعي في الحملات التسويقية الرقمية</a:t>
            </a:r>
            <a:endParaRPr lang="ar-SA" sz="4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person walking up the stairs&#10;&#10;Description automatically generated">
            <a:extLst>
              <a:ext uri="{FF2B5EF4-FFF2-40B4-BE49-F238E27FC236}">
                <a16:creationId xmlns:a16="http://schemas.microsoft.com/office/drawing/2014/main" id="{FF1B5041-C859-C3F6-9990-37A7A0AA3FF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19394" b="19394"/>
          <a:stretch>
            <a:fillRect/>
          </a:stretch>
        </p:blipFill>
        <p:spPr>
          <a:xfrm>
            <a:off x="1" y="0"/>
            <a:ext cx="7545016" cy="4618495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4351437" y="694191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094496" y="1095662"/>
            <a:ext cx="8701948" cy="453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  <a:r>
              <a:rPr lang="ar-SA" sz="2800" dirty="0"/>
              <a:t>:</a:t>
            </a:r>
            <a:endParaRPr lang="ar-SA" sz="2800" b="1" dirty="0"/>
          </a:p>
          <a:p>
            <a:pPr algn="r" rtl="1"/>
            <a:r>
              <a:rPr lang="ar-SA" sz="2800" dirty="0"/>
              <a:t> </a:t>
            </a:r>
            <a:endParaRPr lang="ar-SA" sz="2800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التعرف على الاتجاهات الحديثة في الحملات التسويقية الرقمية وأهميتها.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فهم تأثير التكنولوجيا المتقدمة على تطوير استراتيجيات التسويق الرقمي.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استكشاف أمثلة عملية توضح تطبيق الاتجاهات الجديدة في الحملات.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مناقشة التحديات المستقبلية واستراتيجيات التكيف معها.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تقديم رؤية شاملة لتحسين الأداء الرقمي بناءً على الاتجاهات الصاعدة.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731E4-A2D5-36BC-DDA5-FA760C887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F1E3B-DF01-360B-675E-44AA8E1D203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8FBA9-E0C0-EB3D-214D-B65635F3C2D8}"/>
              </a:ext>
            </a:extLst>
          </p:cNvPr>
          <p:cNvSpPr txBox="1"/>
          <p:nvPr/>
        </p:nvSpPr>
        <p:spPr>
          <a:xfrm>
            <a:off x="2059941" y="975974"/>
            <a:ext cx="7509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/>
              <a:t> تعريف الاتجاهات الحديثة وأهميتها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85EE9-8BBD-A4A5-43BA-76D7B1BA890D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CB78ED-46FD-2E6E-4D1A-CF3A3746F2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05C8E1-AD15-4BEE-8AE3-93527461A5A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D78DA6-0CFA-DEDC-C1F8-2B29EA75CA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12762F7-A6E9-67E9-503D-7EFEA0342D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9358775"/>
              </p:ext>
            </p:extLst>
          </p:nvPr>
        </p:nvGraphicFramePr>
        <p:xfrm>
          <a:off x="2689787" y="3071306"/>
          <a:ext cx="5860700" cy="2874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F265F97-047A-80EA-56EE-D5524FFF9E2E}"/>
              </a:ext>
            </a:extLst>
          </p:cNvPr>
          <p:cNvSpPr txBox="1"/>
          <p:nvPr/>
        </p:nvSpPr>
        <p:spPr>
          <a:xfrm>
            <a:off x="1708392" y="2132056"/>
            <a:ext cx="97554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تعريف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هي </a:t>
            </a:r>
            <a:r>
              <a:rPr lang="ar-SA" sz="2800" dirty="0"/>
              <a:t>التحولات المستمرة التي تُحدثها التكنولوجيا والتغيرات السلوكية في استراتيجيات الحملات الرقمية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29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تطور الحملات التسويقية الرقمية عبر الزمن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0717645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46988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تأثير التكنولوجيا على الحملات الرقمية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4246535" y="2088488"/>
            <a:ext cx="7183465" cy="477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زيادة الكفاءة</a:t>
            </a:r>
            <a:r>
              <a:rPr lang="en-GB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أتمتة المهام الروتينية لتوفير الوقت والجهد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715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تحسين استراتيجيات الاستهداف</a:t>
            </a:r>
            <a:r>
              <a:rPr lang="en-GB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استنادًا إلى تحليل البيانات الضخمة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715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تطوير تجارب العملاء</a:t>
            </a:r>
            <a:r>
              <a:rPr lang="en-GB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من خلال الواقع الافتراضي والمعزز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715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تعزيز التفاعل</a:t>
            </a:r>
            <a:r>
              <a:rPr lang="en-GB" sz="2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عبر استخدام الذكاء الاصطناعي في إنشاء محتوى مخصص</a:t>
            </a:r>
            <a:r>
              <a:rPr lang="en-GB" sz="2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6F249E-FD02-55F9-0F7C-09EDF0B0EA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0269"/>
            <a:ext cx="4355024" cy="364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99B2D-E44D-7325-9B75-EF543D11D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CE3841-68EE-3547-1B05-EE9BBFDDDF3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CB97A-5489-4087-ED6A-F40D4DC66261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الذكاء الاصطناعي في الحملات التسويقية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D82F98-CA2B-8A7B-9C29-037FC62AE39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4594C4-3E3F-5902-6BDA-61C072014F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A4D870-2002-8761-A942-CA328022A67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0B7AED-547F-AAA8-C1C3-643B5D53B5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A15DBA5-25EA-947A-5F8A-3639C96E6B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061844"/>
              </p:ext>
            </p:extLst>
          </p:nvPr>
        </p:nvGraphicFramePr>
        <p:xfrm>
          <a:off x="762000" y="3007620"/>
          <a:ext cx="10321307" cy="2785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2AA45201-816C-55F6-4DBA-7F5E74CDBBF1}"/>
              </a:ext>
            </a:extLst>
          </p:cNvPr>
          <p:cNvSpPr txBox="1"/>
          <p:nvPr/>
        </p:nvSpPr>
        <p:spPr>
          <a:xfrm>
            <a:off x="762001" y="2088488"/>
            <a:ext cx="10668000" cy="665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algn="r" rtl="1">
              <a:lnSpc>
                <a:spcPct val="200000"/>
              </a:lnSpc>
            </a:pPr>
            <a:r>
              <a:rPr lang="ar-SA" sz="2200" b="1" dirty="0">
                <a:solidFill>
                  <a:srgbClr val="FF0000"/>
                </a:solidFill>
              </a:rPr>
              <a:t>الذكاء الاصطناعي هو مجموعة من البرامج التي "تفكر" مثل الإنسان وتساعد الشركات على اتخاذ قرارات أفضل.</a:t>
            </a:r>
            <a:endParaRPr lang="en-GB" sz="22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509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B0704-BA30-BA3D-64C6-47D62ABF5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785E84-FCB2-A18F-21B5-5BF6B05CEF5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D8742E-36D2-166A-5E33-E8790C23342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استخدام الذكاء الاصطناعي في التسويق الرقمي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9DC169-8A48-707C-BC6E-37C75BE7693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76EEBE-2AB2-5D55-10AB-683B4BD3D4D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4AC4C1-BAB5-FDC0-CC96-64EA40933A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ACC3D4-E9DE-1E2E-9DA0-418FC93404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B973E9-A80A-BB4D-1DD7-7FBF13683616}"/>
              </a:ext>
            </a:extLst>
          </p:cNvPr>
          <p:cNvGraphicFramePr/>
          <p:nvPr/>
        </p:nvGraphicFramePr>
        <p:xfrm>
          <a:off x="979715" y="2436567"/>
          <a:ext cx="9884477" cy="3598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48149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11065-88A4-D1E9-BC09-84378461C7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9A3836-54A9-138E-55E8-9F689B363A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EBBF11-9A0A-7529-DBDA-5DAF518EB55B}"/>
              </a:ext>
            </a:extLst>
          </p:cNvPr>
          <p:cNvSpPr txBox="1"/>
          <p:nvPr/>
        </p:nvSpPr>
        <p:spPr>
          <a:xfrm>
            <a:off x="2059941" y="975974"/>
            <a:ext cx="750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/>
              <a:t>أدوات الذكاء الاصطناعي في التسويق الرقمي </a:t>
            </a:r>
            <a:endParaRPr lang="ar-SA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C13760-4E48-2D99-1467-6F78724011B3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B93DED-9CD1-BF37-ED3B-E3117ECE024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E6FEB6-746E-FB0F-0792-51DD82A8721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85F81B-1432-75A9-C7D2-E721060EC0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B409E8E-03EF-6511-7593-52D4AE967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32853"/>
              </p:ext>
            </p:extLst>
          </p:nvPr>
        </p:nvGraphicFramePr>
        <p:xfrm>
          <a:off x="761998" y="2278552"/>
          <a:ext cx="10321308" cy="325142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1557682899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955902666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3649388845"/>
                    </a:ext>
                  </a:extLst>
                </a:gridCol>
              </a:tblGrid>
              <a:tr h="81285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الأداة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الاستخدام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الفوائد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34508540"/>
                  </a:ext>
                </a:extLst>
              </a:tr>
              <a:tr h="812855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Google Ads AI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تحسين استهداف الإعلانات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زيادة معدلات النقرات وتقليل التكلفة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4961205"/>
                  </a:ext>
                </a:extLst>
              </a:tr>
              <a:tr h="812855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ChatGPT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إنشاء محتوى تفاعلي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تحسين تجربة العملاء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44954132"/>
                  </a:ext>
                </a:extLst>
              </a:tr>
              <a:tr h="812855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Tableau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تحليل البيانات وعرضها بصريًا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فهم أعمق لسلوك الجمهور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56449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95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AAB86-6AD9-145C-2AAC-1073DACC8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007DF0-9FF3-641F-CC21-8CEBF2313CA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4C530E-61C0-2D87-1C9E-999CFC8F812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أتمتة التسويق: الأدوات والتطبيقات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69502D-B15E-621B-3199-E740AA2E5CD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ABA860-7178-C0DB-6535-319D138411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346703-C42E-A944-ED0C-8203FE9853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6F7A4D-49D5-DAE6-3B45-7AA8239741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B3A29F-AB7E-706E-D91E-ED549613D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5920204"/>
              </p:ext>
            </p:extLst>
          </p:nvPr>
        </p:nvGraphicFramePr>
        <p:xfrm>
          <a:off x="883403" y="2600751"/>
          <a:ext cx="10199904" cy="398829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830819">
                  <a:extLst>
                    <a:ext uri="{9D8B030D-6E8A-4147-A177-3AD203B41FA5}">
                      <a16:colId xmlns:a16="http://schemas.microsoft.com/office/drawing/2014/main" val="3731588065"/>
                    </a:ext>
                  </a:extLst>
                </a:gridCol>
                <a:gridCol w="2867186">
                  <a:extLst>
                    <a:ext uri="{9D8B030D-6E8A-4147-A177-3AD203B41FA5}">
                      <a16:colId xmlns:a16="http://schemas.microsoft.com/office/drawing/2014/main" val="1562752845"/>
                    </a:ext>
                  </a:extLst>
                </a:gridCol>
                <a:gridCol w="2951923">
                  <a:extLst>
                    <a:ext uri="{9D8B030D-6E8A-4147-A177-3AD203B41FA5}">
                      <a16:colId xmlns:a16="http://schemas.microsoft.com/office/drawing/2014/main" val="2305305949"/>
                    </a:ext>
                  </a:extLst>
                </a:gridCol>
                <a:gridCol w="2549976">
                  <a:extLst>
                    <a:ext uri="{9D8B030D-6E8A-4147-A177-3AD203B41FA5}">
                      <a16:colId xmlns:a16="http://schemas.microsoft.com/office/drawing/2014/main" val="498970443"/>
                    </a:ext>
                  </a:extLst>
                </a:gridCol>
              </a:tblGrid>
              <a:tr h="797658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الأداة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الاستخدام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المميزات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ar-SA" sz="24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لينك الأداة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56925512"/>
                  </a:ext>
                </a:extLst>
              </a:tr>
              <a:tr h="797658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 dirty="0">
                          <a:effectLst/>
                        </a:rPr>
                        <a:t>HubSpot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إدارة العلاقات مع العملاء</a:t>
                      </a:r>
                      <a:r>
                        <a:rPr lang="en-GB" sz="2400" kern="100">
                          <a:effectLst/>
                        </a:rPr>
                        <a:t> (CRM)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تتبع العملاء وتحليل أدائهم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hlinkClick r:id="rId4"/>
                        </a:rPr>
                        <a:t>https://www.hubspot.com/</a:t>
                      </a:r>
                      <a:r>
                        <a:rPr lang="ar-SA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46302539"/>
                  </a:ext>
                </a:extLst>
              </a:tr>
              <a:tr h="797658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Marketo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حملات البريد الإلكتروني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تخصيص الرسائل بناءً على البيانات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hlinkClick r:id="rId5"/>
                        </a:rPr>
                        <a:t>https://nation.marketo.com/</a:t>
                      </a:r>
                      <a:r>
                        <a:rPr lang="ar-SA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43650052"/>
                  </a:ext>
                </a:extLst>
              </a:tr>
              <a:tr h="797658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Hootsuite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إدارة وسائل التواصل الاجتماعي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جدولة المنشورات وتحليل التفاعل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hlinkClick r:id="rId6"/>
                        </a:rPr>
                        <a:t>https://www.hootsuite.com/</a:t>
                      </a:r>
                      <a:r>
                        <a:rPr lang="ar-SA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22626531"/>
                  </a:ext>
                </a:extLst>
              </a:tr>
              <a:tr h="797658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SEMrush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تحسين محركات البحث</a:t>
                      </a:r>
                      <a:r>
                        <a:rPr lang="en-GB" sz="2400" kern="100">
                          <a:effectLst/>
                        </a:rPr>
                        <a:t> (SEO)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تحليل المنافسة وتحسين الأداء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-GB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hlinkClick r:id="rId7"/>
                        </a:rPr>
                        <a:t>https://www.semrush.com/</a:t>
                      </a:r>
                      <a:r>
                        <a:rPr lang="ar-SA" sz="1800" kern="1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52967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785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08371-2BF4-37B1-78C0-803A7CCC6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B75769-8A4C-3DBF-CE7E-071CD3541B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37F491-A9C6-4F44-2F83-0F0F885B36D5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كيف يساعد الذكاء الاصطناعي الشركات؟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86DE23-3B60-985C-BF73-1A7A9D68B39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256167-4C4A-733E-BDEC-51028F3201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5563E1-6592-84EE-F4F0-83683AB9CF1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BCF42C-A140-98F8-A8AB-1A08BB4582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F3CDB82-2E8C-6A75-71A5-9BF99D7B30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0498668"/>
              </p:ext>
            </p:extLst>
          </p:nvPr>
        </p:nvGraphicFramePr>
        <p:xfrm>
          <a:off x="914400" y="2239867"/>
          <a:ext cx="10168907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5324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C8EBCE-0487-835C-2C32-80A1F543EA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4AC931-1543-16A6-E14E-C4637C5725D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B1733C-5F94-26B9-1B96-8BDFC2A8D2CC}"/>
              </a:ext>
            </a:extLst>
          </p:cNvPr>
          <p:cNvSpPr txBox="1"/>
          <p:nvPr/>
        </p:nvSpPr>
        <p:spPr>
          <a:xfrm>
            <a:off x="2059941" y="975974"/>
            <a:ext cx="7509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dirty="0"/>
              <a:t> تحليل البيانات الضخمة لتحسين الأداء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1EE8ED-E91C-394C-FCB2-C477C3D2D105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45E985-F80B-F802-1E94-C456B1BD5D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4D0DBD-3F74-4EAF-03B2-CCAA8831603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03B809-25A0-1B36-DDC7-FE22E82DCB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C7F0EDA-4979-154C-8033-53AA98529D4D}"/>
              </a:ext>
            </a:extLst>
          </p:cNvPr>
          <p:cNvGraphicFramePr/>
          <p:nvPr/>
        </p:nvGraphicFramePr>
        <p:xfrm>
          <a:off x="7671661" y="2230925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9A4BD5A-8137-174C-0B7B-5976ADAB81B2}"/>
              </a:ext>
            </a:extLst>
          </p:cNvPr>
          <p:cNvGraphicFramePr/>
          <p:nvPr/>
        </p:nvGraphicFramePr>
        <p:xfrm>
          <a:off x="4216830" y="2209914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D00AFF13-9B11-A0D9-E409-67F234F8CE49}"/>
              </a:ext>
            </a:extLst>
          </p:cNvPr>
          <p:cNvGraphicFramePr/>
          <p:nvPr/>
        </p:nvGraphicFramePr>
        <p:xfrm>
          <a:off x="762000" y="2230925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366163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523CE-59C6-ECCD-5102-D428B1AF4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1AF0035-1E0E-7C00-AEA5-24CAB5A6793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0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BD2456-AAA3-0B9F-728F-11C0928DA8DC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تقنية الواقع المعزز </a:t>
            </a:r>
            <a:r>
              <a:rPr lang="en-GB" sz="3200" b="1" dirty="0"/>
              <a:t> AR</a:t>
            </a:r>
            <a:r>
              <a:rPr lang="ar-SA" sz="3200" b="1" dirty="0"/>
              <a:t>ودورها في تجربة العملاء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1B7014-8FDF-37F0-D864-739C1E0F181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DF5F3C-2CB4-1522-91E7-CD8710C8D2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F71B2-B5C2-C436-5ECA-324DDD4B0D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58CE15C-793C-E91D-AFE4-DD5267EAF7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09C022F-4BC8-354F-DFAD-20951B48228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022150"/>
              </p:ext>
            </p:extLst>
          </p:nvPr>
        </p:nvGraphicFramePr>
        <p:xfrm>
          <a:off x="979715" y="2436567"/>
          <a:ext cx="10103592" cy="37627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3962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85B02-AEC0-8157-4BAD-81A9261E4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6792CD-5109-9E2D-D448-E02F966CC96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375162-56D6-6E7F-195C-FFBBF284FC3C}"/>
              </a:ext>
            </a:extLst>
          </p:cNvPr>
          <p:cNvSpPr txBox="1"/>
          <p:nvPr/>
        </p:nvSpPr>
        <p:spPr>
          <a:xfrm>
            <a:off x="2059941" y="729742"/>
            <a:ext cx="75093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6000" b="1" dirty="0"/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الصوتي</a:t>
            </a: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(Voice Marketing)</a:t>
            </a:r>
            <a:r>
              <a:rPr lang="en-GB" sz="6000" dirty="0">
                <a:effectLst/>
              </a:rPr>
              <a:t> </a:t>
            </a:r>
            <a:endParaRPr lang="ar-SA" sz="6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61C939-0133-E624-B1FA-9DE2A8086E5B}"/>
              </a:ext>
            </a:extLst>
          </p:cNvPr>
          <p:cNvSpPr/>
          <p:nvPr/>
        </p:nvSpPr>
        <p:spPr>
          <a:xfrm>
            <a:off x="9678850" y="10292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40ADB2-59A4-86C9-867C-A54E6E18FE9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C4816E-6C4F-0075-ABD1-5442FDBB8C4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849D5-9373-2190-2C44-DCCF963438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DDF1EF2-440A-D8A3-5734-E41D5BE9184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3039613"/>
              </p:ext>
            </p:extLst>
          </p:nvPr>
        </p:nvGraphicFramePr>
        <p:xfrm>
          <a:off x="7671661" y="2230925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83A0278-FAB7-9C1F-7C28-E93DAF6073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5031196"/>
              </p:ext>
            </p:extLst>
          </p:nvPr>
        </p:nvGraphicFramePr>
        <p:xfrm>
          <a:off x="4216830" y="2209914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2755067-F5B2-275A-C2E2-E28B94DF12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785001"/>
              </p:ext>
            </p:extLst>
          </p:nvPr>
        </p:nvGraphicFramePr>
        <p:xfrm>
          <a:off x="762000" y="2230925"/>
          <a:ext cx="3272482" cy="36897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</p:spTree>
    <p:extLst>
      <p:ext uri="{BB962C8B-B14F-4D97-AF65-F5344CB8AC3E}">
        <p14:creationId xmlns:p14="http://schemas.microsoft.com/office/powerpoint/2010/main" val="137677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8C961F-D9CA-A285-EDB7-E2058DFF9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512E5B-B188-EC15-46F6-2950B275863F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F18861-9F31-CC70-E427-A1C003790325}"/>
              </a:ext>
            </a:extLst>
          </p:cNvPr>
          <p:cNvSpPr txBox="1"/>
          <p:nvPr/>
        </p:nvSpPr>
        <p:spPr>
          <a:xfrm>
            <a:off x="2169497" y="823625"/>
            <a:ext cx="7509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800" b="1" dirty="0"/>
              <a:t> </a:t>
            </a:r>
            <a:r>
              <a:rPr lang="ar-S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تقنية </a:t>
            </a:r>
            <a:r>
              <a:rPr lang="ar-SA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البلوكتشين</a:t>
            </a:r>
            <a:r>
              <a:rPr lang="en-GB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(Blockchain) </a:t>
            </a:r>
            <a:r>
              <a:rPr lang="ar-S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تعزيز الثقة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EA08E7-2F5C-9E13-565B-D13CE6DB5D9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3420E6-52DD-68B6-B38C-4F5A382B992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BBEFFC-D075-8941-DEE7-FD1845CF494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C8A575-6EE3-F4DE-F8D1-F31EEB9981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00FD182-CAE1-B92D-717E-BC123351B1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15664199"/>
              </p:ext>
            </p:extLst>
          </p:nvPr>
        </p:nvGraphicFramePr>
        <p:xfrm>
          <a:off x="896112" y="3086162"/>
          <a:ext cx="10187195" cy="3296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9A3E594-103F-14D1-FEE6-90EFD6816322}"/>
              </a:ext>
            </a:extLst>
          </p:cNvPr>
          <p:cNvSpPr txBox="1"/>
          <p:nvPr/>
        </p:nvSpPr>
        <p:spPr>
          <a:xfrm>
            <a:off x="1108693" y="1877171"/>
            <a:ext cx="85701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3200" b="0" i="0" dirty="0" err="1">
                <a:solidFill>
                  <a:srgbClr val="FF0000"/>
                </a:solidFill>
                <a:effectLst/>
                <a:latin typeface="Noto Naskh Arabic"/>
              </a:rPr>
              <a:t>البلوكشين</a:t>
            </a:r>
            <a:r>
              <a:rPr lang="ar-SA" sz="3200" b="0" i="0" dirty="0">
                <a:solidFill>
                  <a:srgbClr val="FF0000"/>
                </a:solidFill>
                <a:effectLst/>
                <a:latin typeface="Noto Naskh Arabic"/>
              </a:rPr>
              <a:t> هي تقنية تسمح لشخص أو شركة ما بنقل أصول ذات قيمة إلى شخص آخر بأمان ودون تدخل أيّ وسيط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4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29478-BC7A-FDF5-2AAE-6FC6879F8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F56536-97A8-E93A-E19E-AFA26E16608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665E7F-0A01-511A-8373-5FA943B9C103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الفيديوهات القصيرة في الحملات</a:t>
            </a:r>
            <a:r>
              <a:rPr lang="en-GB" sz="3200" b="1" dirty="0"/>
              <a:t>  Reels </a:t>
            </a:r>
            <a:r>
              <a:rPr lang="ar-SA" sz="3200" b="1" dirty="0"/>
              <a:t>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E7C925-BB67-63BA-32BA-00CBB4D545B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95C68-385B-7285-1492-10A7C36CAC3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A0BB19-BD9B-7E8F-6ADC-81B2A27E01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81ABE-30DD-3271-D590-9FC279AAE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83C118-53F6-C457-6C20-BA250BF47F41}"/>
              </a:ext>
            </a:extLst>
          </p:cNvPr>
          <p:cNvSpPr txBox="1"/>
          <p:nvPr/>
        </p:nvSpPr>
        <p:spPr>
          <a:xfrm>
            <a:off x="1108693" y="2170906"/>
            <a:ext cx="9974613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هي الفيديوهات القصيرة؟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محتوى فيديو مدته 15-60 ثانية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لماذا تُعد فعّالة؟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جذب الانتباه بسرعة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معدلات التفاعل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على المنصات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TikTok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Instagram Reels.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كيفية استخدامها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عرض المنتجات بطرق مبتكرة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قصص العملاء وتجاربهم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8" descr="A cell phone with a video player&#10;&#10;Description automatically generated">
            <a:extLst>
              <a:ext uri="{FF2B5EF4-FFF2-40B4-BE49-F238E27FC236}">
                <a16:creationId xmlns:a16="http://schemas.microsoft.com/office/drawing/2014/main" id="{DAC77658-604E-1DC7-847E-3A05F1ADE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7704"/>
            <a:ext cx="5852542" cy="329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93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1BEAA-391B-83C2-704D-DF9C961CA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B53EEA-4471-D6FC-611E-CA40EFF5FE4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302B91-F839-C1F5-C2EC-58DB583A42B7}"/>
              </a:ext>
            </a:extLst>
          </p:cNvPr>
          <p:cNvSpPr txBox="1"/>
          <p:nvPr/>
        </p:nvSpPr>
        <p:spPr>
          <a:xfrm>
            <a:off x="1600199" y="887974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القائم على القيم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(Value-Based Marketing)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A8EF25-4A9E-6A09-6892-6D0248EFE9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0784C6-9C73-612F-2B18-5F52CB903D2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177655-D1CD-37AC-8DFF-A311F146BE1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95E3D6-E8AF-981F-F792-1875AE3062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0822FD-DF2E-2686-8B34-0DCAE93A40B4}"/>
              </a:ext>
            </a:extLst>
          </p:cNvPr>
          <p:cNvSpPr txBox="1"/>
          <p:nvPr/>
        </p:nvSpPr>
        <p:spPr>
          <a:xfrm>
            <a:off x="617280" y="2305284"/>
            <a:ext cx="997461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هو؟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استراتيجيات تركز على قيم العلامة التجارية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لماذا هو مهم؟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الولاء للعلامة التجارية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جذب العملاء الذين يشاركون نفس القيم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على القيم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الاستدامة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التنوع والشمولية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كيفية التطبيق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إبراز القيم في الحملات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القضايا المجتمعية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7" descr="A hand placing a letter on a grey surface&#10;&#10;Description automatically generated">
            <a:extLst>
              <a:ext uri="{FF2B5EF4-FFF2-40B4-BE49-F238E27FC236}">
                <a16:creationId xmlns:a16="http://schemas.microsoft.com/office/drawing/2014/main" id="{637A7097-5FB4-F081-5957-D0FAD07F35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1900"/>
            <a:ext cx="5114535" cy="338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68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BC2E2-2978-326A-2F7E-CB9304ACF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DB224B-0C5B-9BA3-0EF6-E15F91513EA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9FBC0F-DEB9-2A44-9829-4EADF4983727}"/>
              </a:ext>
            </a:extLst>
          </p:cNvPr>
          <p:cNvSpPr txBox="1"/>
          <p:nvPr/>
        </p:nvSpPr>
        <p:spPr>
          <a:xfrm>
            <a:off x="2059941" y="886807"/>
            <a:ext cx="7509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القصص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(Stories)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وسائل التواصل الاجتماعي</a:t>
            </a:r>
            <a:r>
              <a:rPr lang="en-GB" sz="4400" dirty="0">
                <a:effectLst/>
              </a:rPr>
              <a:t> 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66BBB-E1DD-B3C5-97B7-1439D7C088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5ECDD4-4A28-DF73-A613-1524384117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24FA87-DC8A-B238-E288-B924C1B32A0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FBF303-9A20-A7ED-D365-20E97C977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4FBB11A-C23B-597A-BEA3-9D50E82D8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0513232"/>
              </p:ext>
            </p:extLst>
          </p:nvPr>
        </p:nvGraphicFramePr>
        <p:xfrm>
          <a:off x="1286359" y="2260563"/>
          <a:ext cx="9980789" cy="4299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725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C9076-5C72-147C-FF4A-0E5F9C7288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9422D-6639-F7CD-39BF-4A9559A8D212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067629-61FC-DE56-4AEE-63A6C9244E5E}"/>
              </a:ext>
            </a:extLst>
          </p:cNvPr>
          <p:cNvSpPr txBox="1"/>
          <p:nvPr/>
        </p:nvSpPr>
        <p:spPr>
          <a:xfrm>
            <a:off x="1600199" y="887974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المحتوى التفاعلي: أنواع وأمثلة</a:t>
            </a:r>
            <a:r>
              <a:rPr lang="en-GB" sz="4400" dirty="0">
                <a:effectLst/>
              </a:rPr>
              <a:t> </a:t>
            </a:r>
            <a:endParaRPr lang="en-US" sz="6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98D1F3-6C59-57DA-7BCE-CEF9321AAD6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BBE752-872A-0D02-7BD1-71567A20F3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C82F1D-0BD9-9C35-B2BE-FBD6D46312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98156A-5451-1712-7AB0-FB6EEE31A6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6CFD3A-5EED-B9CF-4232-3C87BFE52C3C}"/>
              </a:ext>
            </a:extLst>
          </p:cNvPr>
          <p:cNvSpPr txBox="1"/>
          <p:nvPr/>
        </p:nvSpPr>
        <p:spPr>
          <a:xfrm>
            <a:off x="1111584" y="2329843"/>
            <a:ext cx="99746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هو المحتوى التفاعلي؟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محتوى يشجع الجمهور على المشاركة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أنواعه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الاختبارات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(Quizzes).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الاستطلاعات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(Polls).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الفيديوهات القابلة للتفاعل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Quiz ”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ما هو المنتج الأنسب لك؟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فيديو تفاعلي يعرض خيارات مختلفة للجمهور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8" descr="A screenshot of a social media ad&#10;&#10;Description automatically generated">
            <a:extLst>
              <a:ext uri="{FF2B5EF4-FFF2-40B4-BE49-F238E27FC236}">
                <a16:creationId xmlns:a16="http://schemas.microsoft.com/office/drawing/2014/main" id="{0413F981-6927-DD78-57B1-5E29BC9BE9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61" y="1846250"/>
            <a:ext cx="4479010" cy="458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0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29994-A511-A25F-7724-F5F8F530A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485A7C-7DEC-5AB3-A859-8366D92087F5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7AD1D8-E3A4-DAC3-B8CA-7E7AC47AC2D1}"/>
              </a:ext>
            </a:extLst>
          </p:cNvPr>
          <p:cNvSpPr txBox="1"/>
          <p:nvPr/>
        </p:nvSpPr>
        <p:spPr>
          <a:xfrm>
            <a:off x="1600199" y="918559"/>
            <a:ext cx="8078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المصداقية والشفافية في المحتوى</a:t>
            </a:r>
            <a:r>
              <a:rPr lang="en-GB" sz="4800" dirty="0">
                <a:effectLst/>
              </a:rPr>
              <a:t>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DBFF38-F9F9-C05D-2309-1345D0CCFA4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FB4ABC-2BDE-4062-85B3-B024407F26C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3AD80B-8395-0C77-38F4-C0506D1AE7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E35663-8B5D-9DB5-8B80-FC8CF30AA0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D295526-08F5-ED41-E577-3BC5CFACA8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7619302"/>
              </p:ext>
            </p:extLst>
          </p:nvPr>
        </p:nvGraphicFramePr>
        <p:xfrm>
          <a:off x="979715" y="2436567"/>
          <a:ext cx="9884477" cy="3598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03631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423B9-ED48-DC66-F6DB-834D7C189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AA2A61-5449-926E-0E9C-AE8AA81FF29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BB58C9-388E-4D19-70C3-269AC3508EE2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دور المؤثرين في تعزيز حملات المحتوى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56A280-A2AB-294F-687A-AAD11C1B65D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A20165-6A25-215A-5C53-DBA912FA59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F11E34-AC7F-05AE-E682-241C1FA502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2082E7-4FDD-5D98-E8FA-7C0D7BC4AB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08082DD-F199-F2D6-790A-701AD89F1D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9306958"/>
              </p:ext>
            </p:extLst>
          </p:nvPr>
        </p:nvGraphicFramePr>
        <p:xfrm>
          <a:off x="617281" y="2300189"/>
          <a:ext cx="9637062" cy="3229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D110082-2397-876C-EDD4-9D1543B58CC1}"/>
              </a:ext>
            </a:extLst>
          </p:cNvPr>
          <p:cNvSpPr txBox="1"/>
          <p:nvPr/>
        </p:nvSpPr>
        <p:spPr>
          <a:xfrm>
            <a:off x="3363132" y="5172506"/>
            <a:ext cx="7501060" cy="1584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ناجحة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ar-SA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تعاون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 الرياضيين المشهورين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شراكات مستحضرات التجميل مع المؤثرين على</a:t>
            </a:r>
            <a:r>
              <a:rPr lang="en-GB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Instagram</a:t>
            </a:r>
            <a:r>
              <a:rPr lang="en-GB" sz="2400" dirty="0">
                <a:effectLst/>
              </a:rPr>
              <a:t> </a:t>
            </a:r>
            <a:r>
              <a:rPr lang="ar-SA" sz="2400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4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56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محتوى مخصص بناءً على سلوك الجمهور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9FE80D1-7856-51B6-D591-6AF69E34AE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818126"/>
              </p:ext>
            </p:extLst>
          </p:nvPr>
        </p:nvGraphicFramePr>
        <p:xfrm>
          <a:off x="914400" y="2239866"/>
          <a:ext cx="10168907" cy="3974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D1CABA-EF9D-E347-4C59-F31DD601A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61075F-DE76-E5C0-691F-9DBEF5DBF68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A175F2-5045-7041-B424-E1829BAE56E9}"/>
              </a:ext>
            </a:extLst>
          </p:cNvPr>
          <p:cNvSpPr txBox="1"/>
          <p:nvPr/>
        </p:nvSpPr>
        <p:spPr>
          <a:xfrm>
            <a:off x="1600199" y="975974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الاستفادة من المحتوى التوليدي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(Generated Content)</a:t>
            </a:r>
            <a:r>
              <a:rPr lang="en-GB" sz="4400" dirty="0">
                <a:effectLst/>
              </a:rPr>
              <a:t>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D173CB-A931-3999-5D2E-C291A63BBD0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A2B69B-56D1-534F-F577-E55FB602941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860D22-F5EE-AC5C-46DB-DAA52B4632C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26FAF9F-E720-45B6-8B72-FE7CF02C7939}"/>
              </a:ext>
            </a:extLst>
          </p:cNvPr>
          <p:cNvSpPr txBox="1"/>
          <p:nvPr/>
        </p:nvSpPr>
        <p:spPr>
          <a:xfrm>
            <a:off x="2955471" y="2402436"/>
            <a:ext cx="822959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هو المحتوى التوليدي؟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محتوى ينشئه المستخدمون بأنفسهم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أنواعه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الصور ومقاطع الفيديو التي يشاركها العملاء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المراجعات والتعليقات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الفوائد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تعزيز المصداقية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تقليل التكاليف الإعلانية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تطبيقية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Starbucks: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كتابة الأسماء على الأكواب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GoPro: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العملاء لصورهم باستخدام الكاميرا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7E2095-9BF1-B2CD-5793-C19E5AE714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A collage of a coffee cup&#10;&#10;Description automatically generated">
            <a:extLst>
              <a:ext uri="{FF2B5EF4-FFF2-40B4-BE49-F238E27FC236}">
                <a16:creationId xmlns:a16="http://schemas.microsoft.com/office/drawing/2014/main" id="{9906E3AC-115E-ED29-A5F5-D781D7D8A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7298"/>
            <a:ext cx="4348596" cy="292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3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60050-1761-6F78-AEA4-C5E507155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1A4FC21-1A42-1E74-D062-18004AAD237D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FE3300-8E78-3D01-A58A-C5058F779B0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أمثلة تطبيقية على حملات محتوى مبتكرة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24067E-36C9-7A5F-A1D3-9885F3E5957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209C05-AAA9-EBA9-6AEE-3618F5C6F1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F9E9F9-EE28-1A70-26C2-E30EA60F69F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F8EB824-9DD6-8A86-9FF9-F7E8A6F33221}"/>
              </a:ext>
            </a:extLst>
          </p:cNvPr>
          <p:cNvSpPr txBox="1"/>
          <p:nvPr/>
        </p:nvSpPr>
        <p:spPr>
          <a:xfrm>
            <a:off x="2955471" y="2402436"/>
            <a:ext cx="8229594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Nike: "Just Do It"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باستخدام المؤثرين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Coca-Cola: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زجاجات الأسماء الشخصية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عناصر الابتكار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القصص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(Storytelling).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إشراك الجمهور في إنشاء المحتوى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نتائج الحملات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معدلات التفاعل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الولاء للعلامة التجارية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A21096-6C34-A4B8-EFB3-DE3E828853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lit up sign on a brick wall&#10;&#10;Description automatically generated">
            <a:extLst>
              <a:ext uri="{FF2B5EF4-FFF2-40B4-BE49-F238E27FC236}">
                <a16:creationId xmlns:a16="http://schemas.microsoft.com/office/drawing/2014/main" id="{136DCADB-83E2-C328-31E0-442968504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0269"/>
            <a:ext cx="4367527" cy="313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82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520D1-B104-AFAD-CE9F-7AC0D1DEF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C160A3-9BCD-76EC-7988-F1C6FF754181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92D067-5AA2-712D-CEF6-3141170319B2}"/>
              </a:ext>
            </a:extLst>
          </p:cNvPr>
          <p:cNvSpPr txBox="1"/>
          <p:nvPr/>
        </p:nvSpPr>
        <p:spPr>
          <a:xfrm>
            <a:off x="2059941" y="1162274"/>
            <a:ext cx="7509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الاتجاهات المستقبلية في إنشاء المحتوى 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CE81BA-4AD5-362A-EE66-7DE408DC687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01EB77-7873-35AB-9713-4E91230F13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B883C7-AF42-20C4-4112-E1287B7C15F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33F359-E25D-33AE-73D1-BA01B9ECC2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BAC1AAF-6F4B-7A24-35AE-C54D80DFF2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4466633"/>
              </p:ext>
            </p:extLst>
          </p:nvPr>
        </p:nvGraphicFramePr>
        <p:xfrm>
          <a:off x="1286359" y="2260563"/>
          <a:ext cx="9980789" cy="4299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0651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F4D3E1-5FD5-4EE2-3D6B-64FF11161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ADFBEB-0E21-83EA-D0AC-3B7C61E142C5}"/>
              </a:ext>
            </a:extLst>
          </p:cNvPr>
          <p:cNvSpPr/>
          <p:nvPr/>
        </p:nvSpPr>
        <p:spPr>
          <a:xfrm>
            <a:off x="617280" y="1685495"/>
            <a:ext cx="10812720" cy="4761800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FE3FB1A-56E6-F6BD-27A9-1E01E9483DD8}"/>
              </a:ext>
            </a:extLst>
          </p:cNvPr>
          <p:cNvSpPr txBox="1"/>
          <p:nvPr/>
        </p:nvSpPr>
        <p:spPr>
          <a:xfrm>
            <a:off x="617280" y="785566"/>
            <a:ext cx="906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60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أمثلة عملية على استراتيجيات تحسين القنوات التسويقية الرقمية</a:t>
            </a:r>
            <a:r>
              <a:rPr lang="en-GB" sz="4000" dirty="0">
                <a:effectLst/>
              </a:rPr>
              <a:t> </a:t>
            </a:r>
            <a:endParaRPr lang="en-GB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549774-AD36-66ED-4B68-09BE3C3EC67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25AD1E-2343-AC73-EF25-F2082E33B2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D99AE6-9B6D-247C-DC39-032416B6365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6949C9-7074-6B80-CB09-34B83B5597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03D2F5-C359-9F40-4C9E-1E1ADBF20119}"/>
              </a:ext>
            </a:extLst>
          </p:cNvPr>
          <p:cNvGraphicFramePr>
            <a:graphicFrameLocks noGrp="1"/>
          </p:cNvGraphicFramePr>
          <p:nvPr/>
        </p:nvGraphicFramePr>
        <p:xfrm>
          <a:off x="761999" y="2329843"/>
          <a:ext cx="10489770" cy="368899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61274">
                  <a:extLst>
                    <a:ext uri="{9D8B030D-6E8A-4147-A177-3AD203B41FA5}">
                      <a16:colId xmlns:a16="http://schemas.microsoft.com/office/drawing/2014/main" val="3071538533"/>
                    </a:ext>
                  </a:extLst>
                </a:gridCol>
                <a:gridCol w="4525505">
                  <a:extLst>
                    <a:ext uri="{9D8B030D-6E8A-4147-A177-3AD203B41FA5}">
                      <a16:colId xmlns:a16="http://schemas.microsoft.com/office/drawing/2014/main" val="2144174863"/>
                    </a:ext>
                  </a:extLst>
                </a:gridCol>
                <a:gridCol w="3902991">
                  <a:extLst>
                    <a:ext uri="{9D8B030D-6E8A-4147-A177-3AD203B41FA5}">
                      <a16:colId xmlns:a16="http://schemas.microsoft.com/office/drawing/2014/main" val="2275809432"/>
                    </a:ext>
                  </a:extLst>
                </a:gridCol>
              </a:tblGrid>
              <a:tr h="68671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الشركة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المثال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رابط الموقع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11442953"/>
                  </a:ext>
                </a:extLst>
              </a:tr>
              <a:tr h="686719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Nike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استخدام الفيديوهات القصيرة لزيادة التفاعل على</a:t>
                      </a:r>
                      <a:r>
                        <a:rPr lang="en-GB" sz="2400" kern="100">
                          <a:effectLst/>
                        </a:rPr>
                        <a:t> Instagram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u="sng" kern="100" dirty="0">
                          <a:effectLst/>
                          <a:hlinkClick r:id="rId4"/>
                        </a:rPr>
                        <a:t>https://www.instagram.com/nike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1111008"/>
                  </a:ext>
                </a:extLst>
              </a:tr>
              <a:tr h="686719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Amazon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تحسين تجربة المستخدم على تطبيق الهاتف لتسريع عمليات الشراء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u="sng" kern="100" dirty="0">
                          <a:effectLst/>
                          <a:hlinkClick r:id="rId5"/>
                        </a:rPr>
                        <a:t>https://www.amazon.com/mobileapps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73396591"/>
                  </a:ext>
                </a:extLst>
              </a:tr>
              <a:tr h="686719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Sephora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تقديم تجربة مخصصة عبر البريد الإلكتروني بناءً على سجل الشراء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u="sng" kern="100" dirty="0">
                          <a:effectLst/>
                          <a:hlinkClick r:id="rId6"/>
                        </a:rPr>
                        <a:t>https://www.sephora.com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502183"/>
                  </a:ext>
                </a:extLst>
              </a:tr>
              <a:tr h="686719"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LinkedIn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تعزيز الوعي بالعلامة التجارية من خلال الإعلانات المستهدفة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1800" u="sng" kern="100" dirty="0">
                          <a:effectLst/>
                          <a:hlinkClick r:id="rId7"/>
                        </a:rPr>
                        <a:t>https://www.linkedin.com/ads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2857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068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2DD85-DCD7-CEBD-3060-4CEAADEB9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BF4A39-5E3D-34EA-1F2A-43202A30405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B193B-A359-E208-8F50-84882FDD2FF5}"/>
              </a:ext>
            </a:extLst>
          </p:cNvPr>
          <p:cNvSpPr txBox="1"/>
          <p:nvPr/>
        </p:nvSpPr>
        <p:spPr>
          <a:xfrm>
            <a:off x="1600199" y="943307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محركات البحث المحلية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(Local SEO)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BB1A19-DADA-EF5B-81A4-53B742AC8DC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103F5-D258-A8E5-35B0-270A49572F3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6B0C2-FF2A-2D5E-F270-C70F860D2B3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0CCA5D-D49B-C177-E955-18FA9E615CE5}"/>
              </a:ext>
            </a:extLst>
          </p:cNvPr>
          <p:cNvSpPr txBox="1"/>
          <p:nvPr/>
        </p:nvSpPr>
        <p:spPr>
          <a:xfrm>
            <a:off x="2955471" y="2402436"/>
            <a:ext cx="8229594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هو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Local SEO</a:t>
            </a: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ظهور الأنشطة التجارية في نتائج البحث المحلية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أهميته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جذب العملاء القريبين جغرافيًا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كيف يتم تحسينه؟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إضافة النشاط التجاري إلى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Google My Business.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الكلمات المفتاحية المحلية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تضمين معلومات دقيقة عن العنوان وساعات العمل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308B52-BD29-7CBF-CACE-87290B42B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31572F-A8F4-0849-5097-9EF7318DAF89}"/>
              </a:ext>
            </a:extLst>
          </p:cNvPr>
          <p:cNvSpPr txBox="1"/>
          <p:nvPr/>
        </p:nvSpPr>
        <p:spPr>
          <a:xfrm>
            <a:off x="617280" y="5914693"/>
            <a:ext cx="6098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ar-SA" dirty="0"/>
              <a:t> </a:t>
            </a:r>
            <a:r>
              <a:rPr lang="en-US" dirty="0">
                <a:hlinkClick r:id="rId4"/>
              </a:rPr>
              <a:t>https://www.google.com/intl/en_eg/business/</a:t>
            </a:r>
            <a:r>
              <a:rPr lang="ar-SA" dirty="0"/>
              <a:t> </a:t>
            </a:r>
            <a:endParaRPr lang="en-US" dirty="0"/>
          </a:p>
        </p:txBody>
      </p:sp>
      <p:pic>
        <p:nvPicPr>
          <p:cNvPr id="11" name="Picture 10" descr="A logo of a business&#10;&#10;Description automatically generated">
            <a:extLst>
              <a:ext uri="{FF2B5EF4-FFF2-40B4-BE49-F238E27FC236}">
                <a16:creationId xmlns:a16="http://schemas.microsoft.com/office/drawing/2014/main" id="{CAF1A86B-A735-EBB9-1920-01DFF06278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70607"/>
            <a:ext cx="4881966" cy="260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4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549B2-19C4-1E03-D74E-AA8CEF8BC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0AC5CB-D2AC-03D1-9C83-A2A4AE39E6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A2B731-756C-58E2-E9B9-BF7A658D06B0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تطور استراتيجيات التجارة الإلكترونية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FEAB9-1303-AC3B-16F2-0DA72E0545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E8C451-98AB-B9EA-FE75-5B0F50DFBB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DF3E53-9D4B-DDE1-88E9-F65C3C2DD5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3C6011-FE49-7EBE-D3B1-0538A90E92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E05A0F4-E673-2C81-05E5-0CE80C701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518878"/>
              </p:ext>
            </p:extLst>
          </p:nvPr>
        </p:nvGraphicFramePr>
        <p:xfrm>
          <a:off x="761999" y="2436567"/>
          <a:ext cx="10474272" cy="332687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1424">
                  <a:extLst>
                    <a:ext uri="{9D8B030D-6E8A-4147-A177-3AD203B41FA5}">
                      <a16:colId xmlns:a16="http://schemas.microsoft.com/office/drawing/2014/main" val="1346827513"/>
                    </a:ext>
                  </a:extLst>
                </a:gridCol>
                <a:gridCol w="3203844">
                  <a:extLst>
                    <a:ext uri="{9D8B030D-6E8A-4147-A177-3AD203B41FA5}">
                      <a16:colId xmlns:a16="http://schemas.microsoft.com/office/drawing/2014/main" val="1294922252"/>
                    </a:ext>
                  </a:extLst>
                </a:gridCol>
                <a:gridCol w="3779004">
                  <a:extLst>
                    <a:ext uri="{9D8B030D-6E8A-4147-A177-3AD203B41FA5}">
                      <a16:colId xmlns:a16="http://schemas.microsoft.com/office/drawing/2014/main" val="3945630271"/>
                    </a:ext>
                  </a:extLst>
                </a:gridCol>
              </a:tblGrid>
              <a:tr h="6653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الاستراتيجية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قبل 5 سنوات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الاتجاه الحديث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20216774"/>
                  </a:ext>
                </a:extLst>
              </a:tr>
              <a:tr h="6653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تصميم المواقع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تصميم ثابت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تصميم ديناميكي وسريع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2215643"/>
                  </a:ext>
                </a:extLst>
              </a:tr>
              <a:tr h="6653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الدفع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خيارات محدودة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تنوع في طرق الدفع (محافظ رقمية)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29548342"/>
                  </a:ext>
                </a:extLst>
              </a:tr>
              <a:tr h="6653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التسويق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بريد إلكتروني فقط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قنوات متعددة </a:t>
                      </a:r>
                      <a:r>
                        <a:rPr lang="en-GB" sz="2400" kern="100" dirty="0">
                          <a:effectLst/>
                        </a:rPr>
                        <a:t> (Social Media)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69399561"/>
                  </a:ext>
                </a:extLst>
              </a:tr>
              <a:tr h="665374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التفاعل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أقل تفاعل مباشر مع العملاء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دردشة مباشرة وأتمتة التفاعل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883512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D8D54F-F894-CF70-7CB9-E98E2941A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F0663E-BA63-2D75-4C26-5F2BD4BDCB5A}"/>
              </a:ext>
            </a:extLst>
          </p:cNvPr>
          <p:cNvSpPr/>
          <p:nvPr/>
        </p:nvSpPr>
        <p:spPr>
          <a:xfrm>
            <a:off x="617280" y="1685495"/>
            <a:ext cx="10812720" cy="465063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37E9EE-E734-D99B-61E8-7B6495C8448B}"/>
              </a:ext>
            </a:extLst>
          </p:cNvPr>
          <p:cNvSpPr txBox="1"/>
          <p:nvPr/>
        </p:nvSpPr>
        <p:spPr>
          <a:xfrm>
            <a:off x="507723" y="107427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منصات الفيديو المباشر 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(Live Video Platforms)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0CB3F6-4436-0753-D203-8FC571BEAD5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8EB4B3-375E-1898-6CB9-2969B3728D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3F3AB9-4747-311F-8F2E-0C9EF6FB9B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EF7C40-5F8B-64B1-277F-D33B6F03A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1BF914-EF28-A471-EC9A-34F87D0D15A0}"/>
              </a:ext>
            </a:extLst>
          </p:cNvPr>
          <p:cNvSpPr txBox="1"/>
          <p:nvPr/>
        </p:nvSpPr>
        <p:spPr>
          <a:xfrm>
            <a:off x="3115159" y="2365815"/>
            <a:ext cx="796814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أهمية البث المباشر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الفوري مع الجمهور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المنصات الرئيسية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YouTube Live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Instagram Live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Facebook Live.</a:t>
            </a:r>
          </a:p>
          <a:p>
            <a:pPr marL="342900" lvl="0" indent="-342900" algn="r" rtl="1"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تطبيقية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جلسات سؤال وجواب مع الجمهور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إطلاق منتجات جديدة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Font typeface="+mj-lt"/>
              <a:buAutoNum type="arabicPeriod"/>
              <a:tabLst>
                <a:tab pos="457200" algn="l"/>
              </a:tabLst>
            </a:pPr>
            <a:r>
              <a:rPr lang="ar-SA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الفوائد</a:t>
            </a:r>
            <a:r>
              <a:rPr lang="en-GB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المصداقية والتفاعل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10" descr="A collage of images of different types of electronics&#10;&#10;Description automatically generated">
            <a:extLst>
              <a:ext uri="{FF2B5EF4-FFF2-40B4-BE49-F238E27FC236}">
                <a16:creationId xmlns:a16="http://schemas.microsoft.com/office/drawing/2014/main" id="{AB4A7752-CA59-B20A-01CE-FE9F391C6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5" y="2704908"/>
            <a:ext cx="4200041" cy="333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0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3ED62-DFCC-101D-86A8-B61940AC1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4C3CFB-6140-BF00-AD17-E8595C02DD5E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D461AB-A6AA-30B6-EAB3-C928C192CFC4}"/>
              </a:ext>
            </a:extLst>
          </p:cNvPr>
          <p:cNvSpPr txBox="1"/>
          <p:nvPr/>
        </p:nvSpPr>
        <p:spPr>
          <a:xfrm>
            <a:off x="1498442" y="101862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الإعلانات القابلة للتسوق </a:t>
            </a: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(Shoppable Ads)</a:t>
            </a:r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6650C6-E0C0-A2E3-0466-685FFC5C912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0E2607-1AD2-63BE-DADB-2E89D49E41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C988E7-A334-C345-1F1B-7A66E4BB08A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163E7CD-A09F-8595-18B5-FEDCF5DB8624}"/>
              </a:ext>
            </a:extLst>
          </p:cNvPr>
          <p:cNvSpPr txBox="1"/>
          <p:nvPr/>
        </p:nvSpPr>
        <p:spPr>
          <a:xfrm>
            <a:off x="1108693" y="2260563"/>
            <a:ext cx="100763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هي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Shoppable Ads</a:t>
            </a: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؟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إعلانات تتيح الشراء مباشرة من الإعلان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المنصات التي تدعمها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Instagram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Facebook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Pinterest.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أمثلة تطبيقية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عرض منتجات مع رابط مباشر للشراء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الفوائد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تسريع عملية الشراء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تجربة المستخدم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60273B-0A47-66A2-0118-58586C12C4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cell phones with different colors&#10;&#10;Description automatically generated">
            <a:extLst>
              <a:ext uri="{FF2B5EF4-FFF2-40B4-BE49-F238E27FC236}">
                <a16:creationId xmlns:a16="http://schemas.microsoft.com/office/drawing/2014/main" id="{8079AFED-6F8F-BB81-FEE7-7ACB3FB07F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2770526"/>
            <a:ext cx="4521200" cy="311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04341-B881-CCC2-DF71-D6505A367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016A43C-37BF-9FE2-2AC3-F032A5E4512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164A9A-9CDB-7F7E-BA62-A5BDDEC81D91}"/>
              </a:ext>
            </a:extLst>
          </p:cNvPr>
          <p:cNvSpPr txBox="1"/>
          <p:nvPr/>
        </p:nvSpPr>
        <p:spPr>
          <a:xfrm>
            <a:off x="1600199" y="918559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التسويق عبر تطبيقات الهاتف المحمول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858913-5611-EF5F-6861-FDA8E84B08C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B7AF4A-B3F9-6654-E7E1-C980E00796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7738D0-8089-6518-40AF-AAA6795C816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6A37BF-28E2-76DA-9E01-F95DFB1EB5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570FCBF-A001-2EA6-DB4D-642125056B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8056644"/>
              </p:ext>
            </p:extLst>
          </p:nvPr>
        </p:nvGraphicFramePr>
        <p:xfrm>
          <a:off x="979715" y="2436567"/>
          <a:ext cx="9884477" cy="3598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9583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CF63E-B816-ED5F-29CE-D798F5028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E28099-F81C-3E7F-22BA-E685F38479A2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8B623B-C9C0-03B7-913C-9CCCE5086F77}"/>
              </a:ext>
            </a:extLst>
          </p:cNvPr>
          <p:cNvSpPr txBox="1"/>
          <p:nvPr/>
        </p:nvSpPr>
        <p:spPr>
          <a:xfrm>
            <a:off x="1600199" y="921447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المجتمعات الرقمية المغلقة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(Private Communities)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EFAF33-EEDB-58C3-0824-D77C2907F05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EA9807-AC4A-1B48-1624-B322A789F9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ED75B3-9D78-3853-D8C7-155A9C29C84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5A39F8-156C-29AB-5200-4D9731C9FB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E3F316D-7423-0B9B-3036-CD482BA09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971989"/>
              </p:ext>
            </p:extLst>
          </p:nvPr>
        </p:nvGraphicFramePr>
        <p:xfrm>
          <a:off x="762000" y="2494027"/>
          <a:ext cx="10408404" cy="326940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69468">
                  <a:extLst>
                    <a:ext uri="{9D8B030D-6E8A-4147-A177-3AD203B41FA5}">
                      <a16:colId xmlns:a16="http://schemas.microsoft.com/office/drawing/2014/main" val="1017804625"/>
                    </a:ext>
                  </a:extLst>
                </a:gridCol>
                <a:gridCol w="3469468">
                  <a:extLst>
                    <a:ext uri="{9D8B030D-6E8A-4147-A177-3AD203B41FA5}">
                      <a16:colId xmlns:a16="http://schemas.microsoft.com/office/drawing/2014/main" val="1252730621"/>
                    </a:ext>
                  </a:extLst>
                </a:gridCol>
                <a:gridCol w="3469468">
                  <a:extLst>
                    <a:ext uri="{9D8B030D-6E8A-4147-A177-3AD203B41FA5}">
                      <a16:colId xmlns:a16="http://schemas.microsoft.com/office/drawing/2014/main" val="1920325010"/>
                    </a:ext>
                  </a:extLst>
                </a:gridCol>
              </a:tblGrid>
              <a:tr h="8173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الميزة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الوصف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الفائدة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99587454"/>
                  </a:ext>
                </a:extLst>
              </a:tr>
              <a:tr h="8173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التفاعل المحدود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الوصول إلى جمهور محدد ومهتم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بناء علاقات أعمق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18696087"/>
                  </a:ext>
                </a:extLst>
              </a:tr>
              <a:tr h="8173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الخصوصية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مناقشات مغلقة ومحتوى حصري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تعزيز الولاء وزيادة الثقة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90171452"/>
                  </a:ext>
                </a:extLst>
              </a:tr>
              <a:tr h="817352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التواصل المستمر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تقديم دعم مباشر وحملات مخصصة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تحسين تجربة العميل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86338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34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E07F6-C861-DB1C-F2AF-92426971E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5EE907-309C-0E30-2820-FFF56A85529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111311-31B4-0490-D56B-521405DD0EE8}"/>
              </a:ext>
            </a:extLst>
          </p:cNvPr>
          <p:cNvSpPr txBox="1"/>
          <p:nvPr/>
        </p:nvSpPr>
        <p:spPr>
          <a:xfrm>
            <a:off x="1510674" y="943307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يستعد المسوقون للتغيرات المستقبلية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DA8512-2EFB-FAF3-29E8-BD599BBFDD6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2FEC0-C73E-DD7F-1333-4DF19B0183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E505D9-4757-66D8-4624-100E58FA409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580E45-201A-DE74-CF07-9B6701A37D9A}"/>
              </a:ext>
            </a:extLst>
          </p:cNvPr>
          <p:cNvSpPr txBox="1"/>
          <p:nvPr/>
        </p:nvSpPr>
        <p:spPr>
          <a:xfrm>
            <a:off x="2530929" y="2405261"/>
            <a:ext cx="855237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تطوير المهارات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التدريب على تقنيات الذكاء الاصطناعي وتحليل البيانات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اتجاهات السوق الحديثة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الاستثمار في الأدوات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شراء برامج تحليل متقدمة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الاستثمار في تقنيات الواقع الافتراضي والمعزز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التكيف مع القوانين</a:t>
            </a:r>
            <a:r>
              <a:rPr lang="en-GB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احترام قوانين الخصوصية وحماية البيانات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الشفافية مع العملاء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2D0BBF-18E7-780F-2B83-1B376F5455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person holding a cell phone&#10;&#10;Description automatically generated">
            <a:extLst>
              <a:ext uri="{FF2B5EF4-FFF2-40B4-BE49-F238E27FC236}">
                <a16:creationId xmlns:a16="http://schemas.microsoft.com/office/drawing/2014/main" id="{7D307224-AE62-60E4-CAD7-57C75FB539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3" y="3331941"/>
            <a:ext cx="4448014" cy="296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5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E9BDD0-7B11-1EB2-B35E-ABEF41BAF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975B71-37DA-C49B-97CF-49E4B4EF2DAF}"/>
              </a:ext>
            </a:extLst>
          </p:cNvPr>
          <p:cNvSpPr/>
          <p:nvPr/>
        </p:nvSpPr>
        <p:spPr>
          <a:xfrm>
            <a:off x="617280" y="1685494"/>
            <a:ext cx="10812720" cy="4731347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CA1321-6FCA-2727-AC14-DCCC6D01F22C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الاتجاهات الصاعدة في تحليل البيانات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5EB684-6BB8-B9DE-476D-819E7E30024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F0FB89-E27A-494C-EC16-1E648C2C55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DD460C-054F-CC52-6E1B-46FB4958555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93811B-FF46-FCAA-CD7A-F40F31B6A5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2AEBE85-E6AA-453E-86B8-5647C061CA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4650729"/>
              </p:ext>
            </p:extLst>
          </p:nvPr>
        </p:nvGraphicFramePr>
        <p:xfrm>
          <a:off x="1441342" y="2239867"/>
          <a:ext cx="9066235" cy="3968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9585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2CE74-1205-18E6-DF55-2F3F1630B6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D36E98-609F-E7FF-8296-1B4B68709D7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C0B461-385F-D7FE-47F5-81DC96EB5425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نصائح لتبني الاتجاهات الحديثة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6260FA-8E33-CD87-5C32-6906A740C15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AA6D1C-7F64-13C4-3028-852CA99B806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AF5802-8CB2-B363-3830-EE91017EF1B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672D51E-BEA1-79B1-E5BC-3352E1A211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0AC6EBE-4689-6CB3-B114-68047980985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8804708"/>
              </p:ext>
            </p:extLst>
          </p:nvPr>
        </p:nvGraphicFramePr>
        <p:xfrm>
          <a:off x="914400" y="2239867"/>
          <a:ext cx="10168907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6967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4A0F1-3F58-7AED-DA35-EE19EA7B1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49B38B-DA28-F55A-9C4A-FD8528B5161E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CC3586-B7BC-4345-ADA9-DCD01EC2AB25}"/>
              </a:ext>
            </a:extLst>
          </p:cNvPr>
          <p:cNvSpPr txBox="1"/>
          <p:nvPr/>
        </p:nvSpPr>
        <p:spPr>
          <a:xfrm>
            <a:off x="1600199" y="921447"/>
            <a:ext cx="8078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dirty="0"/>
              <a:t> </a:t>
            </a:r>
            <a:r>
              <a:rPr lang="ar-SA" sz="3600" b="1" dirty="0"/>
              <a:t>استراتيجيات الابتكار في الحملات التسويقية الرقمية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D41C21-4F51-D076-461A-CAABFED00C8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E1763A-37F5-FFD9-3A12-AF1A9677F9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7B7CBD-29D1-908A-960C-3E572D0BA0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8E16BC-1E40-8406-D2EE-D6ACFD11EE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DAE5E1-5A9E-94E7-CCAF-47D94E3126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598075"/>
              </p:ext>
            </p:extLst>
          </p:nvPr>
        </p:nvGraphicFramePr>
        <p:xfrm>
          <a:off x="761999" y="2494029"/>
          <a:ext cx="10321308" cy="370571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753379384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1320279450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2701830344"/>
                    </a:ext>
                  </a:extLst>
                </a:gridCol>
              </a:tblGrid>
              <a:tr h="73485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الاستراتيجية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الوصف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الفائدة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44242942"/>
                  </a:ext>
                </a:extLst>
              </a:tr>
              <a:tr h="73485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استخدام الواقع الافتراضي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إنشاء تجارب تفاعلية للعملاء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تعزيز التفاعل وزيادة المبيعات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75540472"/>
                  </a:ext>
                </a:extLst>
              </a:tr>
              <a:tr h="73485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تخصيص الإعلانات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رسائل موجهة لكل فئة مستهدفة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تحسين تجربة العميل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86136512"/>
                  </a:ext>
                </a:extLst>
              </a:tr>
              <a:tr h="73485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تطوير محتوى تفاعلي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ألعاب ومسابقات رقمية لجذب الجمهور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زيادة معدلات التفاعل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55487911"/>
                  </a:ext>
                </a:extLst>
              </a:tr>
              <a:tr h="734859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التعاون مع المؤثرين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شراكات مع شخصيات ذات تأثير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توسيع نطاق الوصول للعلامة التجارية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16164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94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8D791-75DD-808C-64A6-9956AC87A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9DA539B-1D57-DFE9-9CC1-15CA384B99E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3A4FDA-828D-F5DA-5589-9197D8FFDB4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تحديات التسويق الرقمي في المستقبل </a:t>
            </a:r>
            <a:endParaRPr lang="en-GB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706CD-5051-D4F2-ADB9-AAF36A02F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53B1AB-A264-1BB8-56D7-DE1321B3E82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17A48F-E369-D720-CAB4-3B5ED5D3F86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722EA0-2674-FA67-A8AE-70051AAFAB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65D6AAF-4408-FEA4-CD66-207AFBB62F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0498388"/>
              </p:ext>
            </p:extLst>
          </p:nvPr>
        </p:nvGraphicFramePr>
        <p:xfrm>
          <a:off x="1049787" y="1867276"/>
          <a:ext cx="9884477" cy="3896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0016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10213</TotalTime>
  <Words>1947</Words>
  <Application>Microsoft Macintosh PowerPoint</Application>
  <PresentationFormat>Widescreen</PresentationFormat>
  <Paragraphs>482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Alexandria</vt:lpstr>
      <vt:lpstr>Aptos</vt:lpstr>
      <vt:lpstr>Arial</vt:lpstr>
      <vt:lpstr>Calibri</vt:lpstr>
      <vt:lpstr>Calibri Light</vt:lpstr>
      <vt:lpstr>Courier New</vt:lpstr>
      <vt:lpstr>Noto Naskh Arabic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57</cp:revision>
  <dcterms:created xsi:type="dcterms:W3CDTF">2023-04-29T09:08:00Z</dcterms:created>
  <dcterms:modified xsi:type="dcterms:W3CDTF">2024-12-04T02:49:13Z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