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C57FA1-2298-09AE-F434-2BB688219B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83490C9-C992-1238-B8D9-FC8F3D3FE3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EF145-7C06-4BE7-8B96-A1EDC3243900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DA80016-8844-D8E4-4222-6EB4BB79DE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6B621BD-24F7-FDFF-8CED-27C2F7B0F7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9A15C-A340-4811-A094-60D4855BB6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29761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45293F3-4753-B299-A55A-AA65110383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3398AA-D1F8-D8B3-7557-E69F197016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9CE076-46FA-EB0E-32A7-F0FB3357B4D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5DEF145-7C06-4BE7-8B96-A1EDC3243900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FB4BA0-7C75-D83E-39FD-C26A0291F70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C7615D-FDBE-6C0B-78AF-BCD783D6404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429A15C-A340-4811-A094-60D4855BB6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9521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A2537B-ECD4-310C-7F94-97B457FC0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E96E0A-5C1C-8FBE-DED1-4120E62D72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53821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D260635-6818-AB51-CCD9-32A67614F3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7C813E-F0F3-4222-FB36-64EF363711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64232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62DA2F-F8DC-A5B7-D6B5-FEA57DDD5D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B89098-DAFE-998B-55C2-B30860BB07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47115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BAF3EBC-7AAF-0AF3-8A63-E911F670EB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46E4E9-CE9E-EE29-B11D-682DAF97372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50428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34ACE0-7001-61FB-0621-15A112D0E6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871402-3401-E47D-F60C-09B6B57982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08323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2BEC4DE-86AA-48E9-1359-03874A6960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1B1784-30B4-7BFB-C3EE-9F1F38769A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7547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7B9068-3580-631B-8E26-6DCA087D40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B4CD08-8D0E-6928-CCC9-999E848BA8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93436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CC1DC6-2BE3-F39E-6706-5C2DC77875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1A2BE7-C877-26F5-F036-279A2C3738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1118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C670F66-E0EC-A4CA-702D-3B477D5772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9FE103-B537-059A-7F87-4989EFE150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27464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0C6DB4-439D-A2A5-9E3C-0E31778FA3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5F6EE6-3156-42FF-D104-9B42589F90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98866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96C5AC-F2F8-9B44-9138-7FA74155C1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2D9AB4-D5B0-8BB0-2C1D-5B1E3CDA0E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60665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18BAB3-5654-9CF0-56F0-641ADD87AA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ECF566-5ACA-79C1-2D4F-B52E541A69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84011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DCC6A9-A76D-7E83-B80C-0CDABEDA9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0EC2E4-03DE-4506-5C7E-0281084A34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3785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9A92A8-D540-A5F5-5F3E-4C90F01CCF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9C0497-2517-050B-53FB-539B0DCB82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1335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300323C-B1C9-A806-BEDD-51EB9A2D3D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87B089-FE54-79D7-F5A4-BD8771093A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94717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9FFB8B-C5D5-C1E1-E356-4C8196DC5C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C0CEAA-A619-B2B3-43C2-FB3E7CE82E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657480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473631-10E6-BB59-EA34-5E545A4516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271D88-B707-F670-9FAB-7EE7D2F0BB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5809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5F96516-B6DB-8BBE-8CE7-A0195B53F7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D73997-175F-BD60-080C-DE1C0DD3C1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758182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8EB6B2-4635-EC8F-1963-178340DBA5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A16F97-84E2-1C2A-7C8B-1D40D94A11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711132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8B0243-F1BF-423A-4C4C-81CC9A0EC3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AC7BED-E3FE-FD5D-D085-4DFBB460F3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737557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EA3786F-782D-1C8F-02AF-B8FF947D82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B5474B-D9C0-C3CB-D126-2EAB5A8914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158658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AF82AD-B715-119D-D04A-63ED9EA883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97FA96-2B9A-21F2-5EED-97251F1AD2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075708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E89DA1-A7FE-BE07-82F2-43D7956D69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3951BE-9F6F-94C2-8885-C4E50C0E44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71694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A04F96-80BF-8F21-82B8-189EC98009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CC92F9-EED8-CF09-AE3C-90C369B8BA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592605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507DC6C-1A08-3E53-D404-4EDD5150E7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199DCE-4AE1-6EB1-2BF4-7C9396A9E3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279400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F8CD97-10C5-1198-F357-84F1239FDC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378A06-ADA6-F793-1F90-00EB0C0E206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814428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BE8D3C-3E71-99FD-DDBD-4EC95C33D7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4E6155-3519-2FBD-F672-4CEFB4CCD3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674539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9ECE74-2B69-478F-303C-4A66248437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387950-7931-5F17-F30B-F2D676CDE8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407371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AEDF0E-B803-E117-45F8-0D5EE23DCA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E5B329-D499-6945-EC3C-03D9B7E5BD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834992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49E7DA-8449-594A-BE3D-D23D81C88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6E92CB-7D74-3DCA-F31F-36B61E7CB9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737557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CD8631-7A0F-F8D8-2C4A-70B4CA7013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532ACC-2715-94D9-31D7-B0CC3E6285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71983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479F64-4978-23C2-C173-B0244F18B0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3A60F8-A0BC-07AB-F5F9-F1306B30DC6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00896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62B0B3D-BC07-5644-24B4-A2DD726A7D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92FEEF-6022-8C12-F03F-45E93BB170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31554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59B92D-9D08-B3B1-0BE8-3E1A394B4B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CE79DB-DCE2-01A6-FAE5-6CC025A924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467202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4CD774-64AF-0DEF-B8D7-E2271ADC1C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F21D59-50BA-3C3E-E175-B3C6899AC7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645007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46C945-3B77-9D67-D4C0-BCB751DF8E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19738B-B6DD-3CED-E55B-6F60A78F8D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73575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211C2F-B7D5-EC72-38B0-65D5FA30A3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53951D-D2F3-B93E-1A37-5AB0BE3057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97474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819612-295B-4702-05B4-D7C136315D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1270F9-98F2-5ED0-B8D4-885830C5172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8566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2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Mohammed F.R. Anbar</dc:creator>
  <cp:lastModifiedBy>Mohammed F.R. Anbar</cp:lastModifiedBy>
  <cp:revision>1</cp:revision>
  <dcterms:created xsi:type="dcterms:W3CDTF">2025-05-19T19:23:00Z</dcterms:created>
  <dcterms:modified xsi:type="dcterms:W3CDTF">2025-05-19T19:23:00Z</dcterms:modified>
</cp:coreProperties>
</file>