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7125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7BB591-9BD7-D5F1-F76D-C8AB8E021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5294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BF45BB5-A86F-4E32-84DF-3561EFA13DE1}"/>
</file>

<file path=customXml/itemProps2.xml><?xml version="1.0" encoding="utf-8"?>
<ds:datastoreItem xmlns:ds="http://schemas.openxmlformats.org/officeDocument/2006/customXml" ds:itemID="{44B00977-6E22-4935-8D06-B5B6B3702A00}"/>
</file>

<file path=customXml/itemProps3.xml><?xml version="1.0" encoding="utf-8"?>
<ds:datastoreItem xmlns:ds="http://schemas.openxmlformats.org/officeDocument/2006/customXml" ds:itemID="{F3BC74FD-9F3E-4D09-B1AE-D9FB44760F8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Theme75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2023-06-30T07:14:16Z</dcterms:created>
  <dcterms:modified xsi:type="dcterms:W3CDTF">2024-02-15T03:33:05Z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