
<file path=[Content_Types].xml><?xml version="1.0" encoding="utf-8"?>
<Types xmlns="http://schemas.openxmlformats.org/package/2006/content-types"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4.xml" ContentType="application/vnd.openxmlformats-officedocument.presentationml.tags+xml"/>
  <Override PartName="/ppt/notesSlides/notesSlide8.xml" ContentType="application/vnd.openxmlformats-officedocument.presentationml.notesSlide+xml"/>
  <Override PartName="/ppt/tags/tag5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6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7.xml" ContentType="application/vnd.openxmlformats-officedocument.presentationml.tags+xml"/>
  <Override PartName="/ppt/notesSlides/notesSlide18.xml" ContentType="application/vnd.openxmlformats-officedocument.presentationml.notesSlide+xml"/>
  <Override PartName="/ppt/tags/tag8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tags/tag9.xml" ContentType="application/vnd.openxmlformats-officedocument.presentationml.tags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9" r:id="rId4"/>
  </p:sldMasterIdLst>
  <p:notesMasterIdLst>
    <p:notesMasterId r:id="rId46"/>
  </p:notesMasterIdLst>
  <p:sldIdLst>
    <p:sldId id="256" r:id="rId5"/>
    <p:sldId id="257" r:id="rId6"/>
    <p:sldId id="258" r:id="rId7"/>
    <p:sldId id="259" r:id="rId8"/>
    <p:sldId id="260" r:id="rId9"/>
    <p:sldId id="261" r:id="rId10"/>
    <p:sldId id="296" r:id="rId11"/>
    <p:sldId id="262" r:id="rId12"/>
    <p:sldId id="263" r:id="rId13"/>
    <p:sldId id="264" r:id="rId14"/>
    <p:sldId id="265" r:id="rId15"/>
    <p:sldId id="266" r:id="rId16"/>
    <p:sldId id="291" r:id="rId17"/>
    <p:sldId id="267" r:id="rId18"/>
    <p:sldId id="268" r:id="rId19"/>
    <p:sldId id="292" r:id="rId20"/>
    <p:sldId id="295" r:id="rId21"/>
    <p:sldId id="269" r:id="rId22"/>
    <p:sldId id="270" r:id="rId23"/>
    <p:sldId id="271" r:id="rId24"/>
    <p:sldId id="272" r:id="rId25"/>
    <p:sldId id="273" r:id="rId26"/>
    <p:sldId id="293" r:id="rId27"/>
    <p:sldId id="294" r:id="rId28"/>
    <p:sldId id="274" r:id="rId29"/>
    <p:sldId id="275" r:id="rId30"/>
    <p:sldId id="276" r:id="rId31"/>
    <p:sldId id="277" r:id="rId32"/>
    <p:sldId id="278" r:id="rId33"/>
    <p:sldId id="279" r:id="rId34"/>
    <p:sldId id="280" r:id="rId35"/>
    <p:sldId id="281" r:id="rId36"/>
    <p:sldId id="282" r:id="rId37"/>
    <p:sldId id="283" r:id="rId38"/>
    <p:sldId id="284" r:id="rId39"/>
    <p:sldId id="285" r:id="rId40"/>
    <p:sldId id="286" r:id="rId41"/>
    <p:sldId id="287" r:id="rId42"/>
    <p:sldId id="288" r:id="rId43"/>
    <p:sldId id="289" r:id="rId44"/>
    <p:sldId id="290" r:id="rId45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21347085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7" name="Google Shape;107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8" name="Google Shape;108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121" name="Google Shape;12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4" name="Google Shape;13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50" name="Google Shape;15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0" name="Google Shape;17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9" name="Google Shape;189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>
          <a:extLst>
            <a:ext uri="{FF2B5EF4-FFF2-40B4-BE49-F238E27FC236}">
              <a16:creationId xmlns:a16="http://schemas.microsoft.com/office/drawing/2014/main" id="{CF03AEDE-9A4B-175C-A882-852657032B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6:notes">
            <a:extLst>
              <a:ext uri="{FF2B5EF4-FFF2-40B4-BE49-F238E27FC236}">
                <a16:creationId xmlns:a16="http://schemas.microsoft.com/office/drawing/2014/main" id="{0ABF0602-59B9-9801-F7AE-AE0546559D1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9" name="Google Shape;189;p6:notes">
            <a:extLst>
              <a:ext uri="{FF2B5EF4-FFF2-40B4-BE49-F238E27FC236}">
                <a16:creationId xmlns:a16="http://schemas.microsoft.com/office/drawing/2014/main" id="{8156468C-2C64-93E7-790F-AC128EE87CB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9053584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99" name="Google Shape;199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16" name="Google Shape;216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35" name="Google Shape;235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7" name="Google Shape;247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70" name="Google Shape;270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1">
          <a:extLst>
            <a:ext uri="{FF2B5EF4-FFF2-40B4-BE49-F238E27FC236}">
              <a16:creationId xmlns:a16="http://schemas.microsoft.com/office/drawing/2014/main" id="{F9624E0B-9165-AC3E-D2CA-7FABE825C4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12:notes">
            <a:extLst>
              <a:ext uri="{FF2B5EF4-FFF2-40B4-BE49-F238E27FC236}">
                <a16:creationId xmlns:a16="http://schemas.microsoft.com/office/drawing/2014/main" id="{C5EEE4C3-1B2A-1D3D-CCA7-41E075FF26F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3" name="Google Shape;283;p12:notes">
            <a:extLst>
              <a:ext uri="{FF2B5EF4-FFF2-40B4-BE49-F238E27FC236}">
                <a16:creationId xmlns:a16="http://schemas.microsoft.com/office/drawing/2014/main" id="{E85C1712-BEB0-7EBC-74B9-4F48AE8F712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2171353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3" name="Google Shape;283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96" name="Google Shape;296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4">
          <a:extLst>
            <a:ext uri="{FF2B5EF4-FFF2-40B4-BE49-F238E27FC236}">
              <a16:creationId xmlns:a16="http://schemas.microsoft.com/office/drawing/2014/main" id="{D09E47B7-7C4B-E771-04D3-1090740CC8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13:notes">
            <a:extLst>
              <a:ext uri="{FF2B5EF4-FFF2-40B4-BE49-F238E27FC236}">
                <a16:creationId xmlns:a16="http://schemas.microsoft.com/office/drawing/2014/main" id="{81712D05-164C-0DDE-34CA-4E202F9563A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296" name="Google Shape;296;p13:notes">
            <a:extLst>
              <a:ext uri="{FF2B5EF4-FFF2-40B4-BE49-F238E27FC236}">
                <a16:creationId xmlns:a16="http://schemas.microsoft.com/office/drawing/2014/main" id="{1E44A784-27C8-85FB-20EC-D3198E0E641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808930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4">
          <a:extLst>
            <a:ext uri="{FF2B5EF4-FFF2-40B4-BE49-F238E27FC236}">
              <a16:creationId xmlns:a16="http://schemas.microsoft.com/office/drawing/2014/main" id="{D78B0E91-FCFE-4F12-A00D-4AB3777084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13:notes">
            <a:extLst>
              <a:ext uri="{FF2B5EF4-FFF2-40B4-BE49-F238E27FC236}">
                <a16:creationId xmlns:a16="http://schemas.microsoft.com/office/drawing/2014/main" id="{7721CE37-5AFA-61D9-3041-02309551694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96" name="Google Shape;296;p13:notes">
            <a:extLst>
              <a:ext uri="{FF2B5EF4-FFF2-40B4-BE49-F238E27FC236}">
                <a16:creationId xmlns:a16="http://schemas.microsoft.com/office/drawing/2014/main" id="{9770E706-19CB-E19B-7475-BA4F46D9D5C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452000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10" name="Google Shape;310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22" name="Google Shape;322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40" name="Google Shape;340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53" name="Google Shape;353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66" name="Google Shape;366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8">
          <a:extLst>
            <a:ext uri="{FF2B5EF4-FFF2-40B4-BE49-F238E27FC236}">
              <a16:creationId xmlns:a16="http://schemas.microsoft.com/office/drawing/2014/main" id="{2D2E7021-7297-26FD-9EB7-7C20040EE7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16:notes">
            <a:extLst>
              <a:ext uri="{FF2B5EF4-FFF2-40B4-BE49-F238E27FC236}">
                <a16:creationId xmlns:a16="http://schemas.microsoft.com/office/drawing/2014/main" id="{B9E00571-9873-3DF6-C809-DA30595DBB7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40" name="Google Shape;340;p16:notes">
            <a:extLst>
              <a:ext uri="{FF2B5EF4-FFF2-40B4-BE49-F238E27FC236}">
                <a16:creationId xmlns:a16="http://schemas.microsoft.com/office/drawing/2014/main" id="{F1D90FDE-BAEB-90C2-EF70-6EFBCFA47D8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47902297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1">
          <a:extLst>
            <a:ext uri="{FF2B5EF4-FFF2-40B4-BE49-F238E27FC236}">
              <a16:creationId xmlns:a16="http://schemas.microsoft.com/office/drawing/2014/main" id="{613526A5-1BBD-5EAF-0BF8-9BA35E007A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17:notes">
            <a:extLst>
              <a:ext uri="{FF2B5EF4-FFF2-40B4-BE49-F238E27FC236}">
                <a16:creationId xmlns:a16="http://schemas.microsoft.com/office/drawing/2014/main" id="{021FAD20-F44B-FEF9-E10B-9199E7F9DED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53" name="Google Shape;353;p17:notes">
            <a:extLst>
              <a:ext uri="{FF2B5EF4-FFF2-40B4-BE49-F238E27FC236}">
                <a16:creationId xmlns:a16="http://schemas.microsoft.com/office/drawing/2014/main" id="{E22761B5-70C3-2A0B-D3F3-BC98858BB3D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18800656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79" name="Google Shape;379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99" name="Google Shape;399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Google Shape;412;p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13" name="Google Shape;413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Google Shape;425;p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26" name="Google Shape;426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39" name="Google Shape;439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" name="Google Shape;451;p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52" name="Google Shape;452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" name="Google Shape;464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65" name="Google Shape;465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Google Shape;477;p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78" name="Google Shape;478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" name="Google Shape;491;p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92" name="Google Shape;492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Google Shape;505;p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06" name="Google Shape;506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8" name="Google Shape;518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19" name="Google Shape;519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1" name="Google Shape;531;p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32" name="Google Shape;532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Google Shape;544;p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45" name="Google Shape;545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6" name="Google Shape;556;p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57" name="Google Shape;557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8" name="Google Shape;568;p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69" name="Google Shape;569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9" name="Google Shape;579;p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80" name="Google Shape;580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2" name="Google Shape;592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93" name="Google Shape;593;p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94" name="Google Shape;594;p3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41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4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>
            <a:spLocks noGrp="1"/>
          </p:cNvSpPr>
          <p:nvPr>
            <p:ph type="pic" idx="2"/>
          </p:nvPr>
        </p:nvSpPr>
        <p:spPr>
          <a:xfrm>
            <a:off x="1" y="0"/>
            <a:ext cx="9741000" cy="596280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708"/>
    </mc:Choice>
    <mc:Fallback xmlns="">
      <p:transition spd="slow" advTm="517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>
            <a:spLocks noGrp="1"/>
          </p:cNvSpPr>
          <p:nvPr>
            <p:ph type="pic" idx="2"/>
          </p:nvPr>
        </p:nvSpPr>
        <p:spPr>
          <a:xfrm>
            <a:off x="7088926" y="508820"/>
            <a:ext cx="3701700" cy="5184000"/>
          </a:xfrm>
          <a:prstGeom prst="rect">
            <a:avLst/>
          </a:prstGeom>
          <a:solidFill>
            <a:srgbClr val="D8D8D8">
              <a:alpha val="48627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708"/>
    </mc:Choice>
    <mc:Fallback xmlns="">
      <p:transition spd="slow" advTm="517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>
            <a:spLocks noGrp="1"/>
          </p:cNvSpPr>
          <p:nvPr>
            <p:ph type="pic" idx="2"/>
          </p:nvPr>
        </p:nvSpPr>
        <p:spPr>
          <a:xfrm>
            <a:off x="3452651" y="-3"/>
            <a:ext cx="8739300" cy="685800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708"/>
    </mc:Choice>
    <mc:Fallback xmlns="">
      <p:transition spd="slow" advTm="517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شريحة عنوان" type="title">
  <p:cSld name="TITL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27" name="Google Shape;27;p5"/>
          <p:cNvPicPr preferRelativeResize="0"/>
          <p:nvPr/>
        </p:nvPicPr>
        <p:blipFill rotWithShape="1">
          <a:blip r:embed="rId2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708"/>
    </mc:Choice>
    <mc:Fallback xmlns="">
      <p:transition spd="slow" advTm="51708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محتوى" type="obj">
  <p:cSld name="OBJEC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708"/>
    </mc:Choice>
    <mc:Fallback xmlns="">
      <p:transition spd="slow" advTm="51708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المقطع" type="secHead">
  <p:cSld name="SECTION_HEAD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708"/>
    </mc:Choice>
    <mc:Fallback xmlns="">
      <p:transition spd="slow" advTm="51708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يين" type="twoObj">
  <p:cSld name="TWO_OBJECTS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708"/>
    </mc:Choice>
    <mc:Fallback xmlns="">
      <p:transition spd="slow" advTm="51708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قارنة" type="twoTxTwoObj">
  <p:cSld name="TWO_OBJECTS_WITH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708"/>
    </mc:Choice>
    <mc:Fallback xmlns="">
      <p:transition spd="slow" advTm="51708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فقط" type="titleOnly">
  <p:cSld name="TITLE_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708"/>
    </mc:Choice>
    <mc:Fallback xmlns="">
      <p:transition spd="slow" advTm="51708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فارغ" type="blank">
  <p:cSld name="BLANK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708"/>
    </mc:Choice>
    <mc:Fallback xmlns="">
      <p:transition spd="slow" advTm="51708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ى ذو تسمية توضيحية" type="objTx">
  <p:cSld name="OBJECT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8" name="Google Shape;68;p12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708"/>
    </mc:Choice>
    <mc:Fallback xmlns="">
      <p:transition spd="slow" advTm="51708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صورة ذو تسمية توضيحية" type="picTx">
  <p:cSld name="PICTURE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3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13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708"/>
    </mc:Choice>
    <mc:Fallback xmlns="">
      <p:transition spd="slow" advTm="51708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" type="vertTx">
  <p:cSld name="VERTICAL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4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708"/>
    </mc:Choice>
    <mc:Fallback xmlns="">
      <p:transition spd="slow" advTm="51708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ان" type="vertTitleAndTx">
  <p:cSld name="VERTICAL_TITLE_AND_VERTICAL_TEXT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5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5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8" name="Google Shape;88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708"/>
    </mc:Choice>
    <mc:Fallback xmlns="">
      <p:transition spd="slow" advTm="51708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6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708"/>
    </mc:Choice>
    <mc:Fallback xmlns="">
      <p:transition spd="slow" advTm="51708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708"/>
    </mc:Choice>
    <mc:Fallback xmlns="">
      <p:transition spd="slow" advTm="517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708"/>
    </mc:Choice>
    <mc:Fallback xmlns="">
      <p:transition spd="slow" advTm="517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708"/>
    </mc:Choice>
    <mc:Fallback xmlns="">
      <p:transition spd="slow" advTm="517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708"/>
    </mc:Choice>
    <mc:Fallback xmlns="">
      <p:transition spd="slow" advTm="517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708"/>
    </mc:Choice>
    <mc:Fallback xmlns="">
      <p:transition spd="slow" advTm="517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708"/>
    </mc:Choice>
    <mc:Fallback xmlns="">
      <p:transition spd="slow" advTm="517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</p:sldLayoutIdLst>
  <mc:AlternateContent xmlns:mc="http://schemas.openxmlformats.org/markup-compatibility/2006" xmlns:p14="http://schemas.microsoft.com/office/powerpoint/2010/main">
    <mc:Choice Requires="p14">
      <p:transition spd="slow" p14:dur="2000" advTm="51708"/>
    </mc:Choice>
    <mc:Fallback xmlns="">
      <p:transition spd="slow" advTm="51708"/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media" Target="../media/media4.mp3"/><Relationship Id="rId13" Type="http://schemas.openxmlformats.org/officeDocument/2006/relationships/image" Target="../media/image2.png"/><Relationship Id="rId3" Type="http://schemas.openxmlformats.org/officeDocument/2006/relationships/audio" Target="../media/media1.mp3"/><Relationship Id="rId7" Type="http://schemas.openxmlformats.org/officeDocument/2006/relationships/audio" Target="../media/media3.mp3"/><Relationship Id="rId12" Type="http://schemas.openxmlformats.org/officeDocument/2006/relationships/image" Target="../media/image7.png"/><Relationship Id="rId2" Type="http://schemas.microsoft.com/office/2007/relationships/media" Target="../media/media1.mp3"/><Relationship Id="rId1" Type="http://schemas.openxmlformats.org/officeDocument/2006/relationships/tags" Target="../tags/tag2.xml"/><Relationship Id="rId6" Type="http://schemas.microsoft.com/office/2007/relationships/media" Target="../media/media3.mp3"/><Relationship Id="rId11" Type="http://schemas.openxmlformats.org/officeDocument/2006/relationships/notesSlide" Target="../notesSlides/notesSlide4.xml"/><Relationship Id="rId5" Type="http://schemas.openxmlformats.org/officeDocument/2006/relationships/audio" Target="../media/media2.mp3"/><Relationship Id="rId10" Type="http://schemas.openxmlformats.org/officeDocument/2006/relationships/slideLayout" Target="../slideLayouts/slideLayout2.xml"/><Relationship Id="rId4" Type="http://schemas.microsoft.com/office/2007/relationships/media" Target="../media/media2.mp3"/><Relationship Id="rId9" Type="http://schemas.openxmlformats.org/officeDocument/2006/relationships/audio" Target="../media/media4.mp3"/><Relationship Id="rId1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audio" Target="../media/media5.mp3"/><Relationship Id="rId7" Type="http://schemas.openxmlformats.org/officeDocument/2006/relationships/notesSlide" Target="../notesSlides/notesSlide5.xml"/><Relationship Id="rId2" Type="http://schemas.microsoft.com/office/2007/relationships/media" Target="../media/media5.mp3"/><Relationship Id="rId1" Type="http://schemas.openxmlformats.org/officeDocument/2006/relationships/tags" Target="../tags/tag3.xml"/><Relationship Id="rId6" Type="http://schemas.openxmlformats.org/officeDocument/2006/relationships/slideLayout" Target="../slideLayouts/slideLayout2.xml"/><Relationship Id="rId5" Type="http://schemas.openxmlformats.org/officeDocument/2006/relationships/audio" Target="../media/media6.mp3"/><Relationship Id="rId10" Type="http://schemas.openxmlformats.org/officeDocument/2006/relationships/image" Target="../media/image8.png"/><Relationship Id="rId4" Type="http://schemas.microsoft.com/office/2007/relationships/media" Target="../media/media6.mp3"/><Relationship Id="rId9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11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media8.mp3"/><Relationship Id="rId7" Type="http://schemas.openxmlformats.org/officeDocument/2006/relationships/image" Target="../media/image2.png"/><Relationship Id="rId2" Type="http://schemas.microsoft.com/office/2007/relationships/media" Target="../media/media8.mp3"/><Relationship Id="rId1" Type="http://schemas.openxmlformats.org/officeDocument/2006/relationships/tags" Target="../tags/tag4.xml"/><Relationship Id="rId6" Type="http://schemas.openxmlformats.org/officeDocument/2006/relationships/image" Target="../media/image12.png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media9.mp3"/><Relationship Id="rId7" Type="http://schemas.openxmlformats.org/officeDocument/2006/relationships/image" Target="../media/image2.png"/><Relationship Id="rId2" Type="http://schemas.microsoft.com/office/2007/relationships/media" Target="../media/media9.mp3"/><Relationship Id="rId1" Type="http://schemas.openxmlformats.org/officeDocument/2006/relationships/tags" Target="../tags/tag5.xml"/><Relationship Id="rId6" Type="http://schemas.openxmlformats.org/officeDocument/2006/relationships/image" Target="../media/image12.png"/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6" Type="http://schemas.openxmlformats.org/officeDocument/2006/relationships/image" Target="../media/image2.png"/><Relationship Id="rId5" Type="http://schemas.openxmlformats.org/officeDocument/2006/relationships/image" Target="../media/image17.png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5" Type="http://schemas.openxmlformats.org/officeDocument/2006/relationships/image" Target="../media/image18.pn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5" Type="http://schemas.openxmlformats.org/officeDocument/2006/relationships/image" Target="../media/image2.png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media11.mp3"/><Relationship Id="rId7" Type="http://schemas.openxmlformats.org/officeDocument/2006/relationships/image" Target="../media/image2.png"/><Relationship Id="rId2" Type="http://schemas.microsoft.com/office/2007/relationships/media" Target="../media/media11.mp3"/><Relationship Id="rId1" Type="http://schemas.openxmlformats.org/officeDocument/2006/relationships/tags" Target="../tags/tag9.xml"/><Relationship Id="rId6" Type="http://schemas.openxmlformats.org/officeDocument/2006/relationships/image" Target="../media/image23.png"/><Relationship Id="rId5" Type="http://schemas.openxmlformats.org/officeDocument/2006/relationships/notesSlide" Target="../notesSlides/notesSlide25.xml"/><Relationship Id="rId4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3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.png"/><Relationship Id="rId4" Type="http://schemas.openxmlformats.org/officeDocument/2006/relationships/image" Target="../media/image3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3"/>
          <p:cNvSpPr/>
          <p:nvPr/>
        </p:nvSpPr>
        <p:spPr>
          <a:xfrm rot="10800000" flipH="1">
            <a:off x="2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1" name="Google Shape;111;p23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4175" r="4175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8235"/>
            </a:srgbClr>
          </a:solidFill>
          <a:ln>
            <a:noFill/>
          </a:ln>
        </p:spPr>
      </p:pic>
      <p:sp>
        <p:nvSpPr>
          <p:cNvPr id="112" name="Google Shape;112;p23"/>
          <p:cNvSpPr txBox="1"/>
          <p:nvPr/>
        </p:nvSpPr>
        <p:spPr>
          <a:xfrm>
            <a:off x="6307899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sz="44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Language 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23"/>
          <p:cNvSpPr/>
          <p:nvPr/>
        </p:nvSpPr>
        <p:spPr>
          <a:xfrm>
            <a:off x="6384739" y="4232264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23"/>
          <p:cNvSpPr txBox="1"/>
          <p:nvPr/>
        </p:nvSpPr>
        <p:spPr>
          <a:xfrm>
            <a:off x="6370225" y="4802550"/>
            <a:ext cx="28200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101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23"/>
          <p:cNvSpPr txBox="1"/>
          <p:nvPr/>
        </p:nvSpPr>
        <p:spPr>
          <a:xfrm>
            <a:off x="459187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sz="1400" b="0" i="0" u="none" strike="noStrike" cap="none">
              <a:solidFill>
                <a:srgbClr val="00B0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23"/>
          <p:cNvSpPr txBox="1"/>
          <p:nvPr/>
        </p:nvSpPr>
        <p:spPr>
          <a:xfrm>
            <a:off x="459187" y="5830970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sz="1400" b="0" i="0" u="none" strike="noStrike" cap="none">
              <a:solidFill>
                <a:srgbClr val="00B0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8" name="Google Shape;118;p23"/>
          <p:cNvPicPr preferRelativeResize="0"/>
          <p:nvPr/>
        </p:nvPicPr>
        <p:blipFill rotWithShape="1">
          <a:blip r:embed="rId4">
            <a:alphaModFix/>
          </a:blip>
          <a:srcRect t="27876" b="25428"/>
          <a:stretch/>
        </p:blipFill>
        <p:spPr>
          <a:xfrm>
            <a:off x="9264624" y="169589"/>
            <a:ext cx="2305141" cy="10763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13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24"/>
          <p:cNvSpPr txBox="1"/>
          <p:nvPr/>
        </p:nvSpPr>
        <p:spPr>
          <a:xfrm>
            <a:off x="2513151" y="1019075"/>
            <a:ext cx="44877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6" name="Google Shape;126;p24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7" name="Google Shape;127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/>
          <p:cNvSpPr txBox="1"/>
          <p:nvPr/>
        </p:nvSpPr>
        <p:spPr>
          <a:xfrm>
            <a:off x="889000" y="2391850"/>
            <a:ext cx="9862800" cy="117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50"/>
              <a:buFont typeface="Times New Roman"/>
              <a:buNone/>
            </a:pPr>
            <a:endParaRPr sz="24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0" name="Google Shape;130;p24"/>
          <p:cNvPicPr preferRelativeResize="0"/>
          <p:nvPr/>
        </p:nvPicPr>
        <p:blipFill rotWithShape="1">
          <a:blip r:embed="rId3">
            <a:alphaModFix/>
          </a:blip>
          <a:srcRect l="23211" t="22119" r="26654" b="7476"/>
          <a:stretch/>
        </p:blipFill>
        <p:spPr>
          <a:xfrm>
            <a:off x="541175" y="1136132"/>
            <a:ext cx="10888825" cy="4919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24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630"/>
    </mc:Choice>
    <mc:Fallback xmlns="">
      <p:transition spd="slow" advTm="12963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5"/>
          <p:cNvSpPr/>
          <p:nvPr/>
        </p:nvSpPr>
        <p:spPr>
          <a:xfrm>
            <a:off x="972774" y="1326875"/>
            <a:ext cx="10246449" cy="4729025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13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25"/>
          <p:cNvSpPr txBox="1"/>
          <p:nvPr/>
        </p:nvSpPr>
        <p:spPr>
          <a:xfrm>
            <a:off x="2513151" y="1019075"/>
            <a:ext cx="44877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9" name="Google Shape;139;p25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0" name="Google Shape;140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42" name="Google Shape;142;p25"/>
          <p:cNvPicPr preferRelativeResize="0"/>
          <p:nvPr/>
        </p:nvPicPr>
        <p:blipFill rotWithShape="1">
          <a:blip r:embed="rId4">
            <a:alphaModFix/>
          </a:blip>
          <a:srcRect l="27341" t="32298" r="32057" b="47449"/>
          <a:stretch/>
        </p:blipFill>
        <p:spPr>
          <a:xfrm>
            <a:off x="972776" y="1326875"/>
            <a:ext cx="10149314" cy="4644717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25"/>
          <p:cNvSpPr txBox="1"/>
          <p:nvPr/>
        </p:nvSpPr>
        <p:spPr>
          <a:xfrm>
            <a:off x="4190437" y="3495688"/>
            <a:ext cx="75411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 dirty="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I’m</a:t>
            </a:r>
            <a:endParaRPr sz="2000" b="0" i="0" u="none" strike="noStrike" cap="none" dirty="0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" name="Google Shape;144;p25"/>
          <p:cNvSpPr txBox="1"/>
          <p:nvPr/>
        </p:nvSpPr>
        <p:spPr>
          <a:xfrm>
            <a:off x="5691355" y="4080050"/>
            <a:ext cx="4184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 dirty="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my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20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25"/>
          <p:cNvSpPr txBox="1"/>
          <p:nvPr/>
        </p:nvSpPr>
        <p:spPr>
          <a:xfrm>
            <a:off x="4499297" y="4733640"/>
            <a:ext cx="7345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 dirty="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name’s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20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" name="Google Shape;146;p25"/>
          <p:cNvSpPr txBox="1"/>
          <p:nvPr/>
        </p:nvSpPr>
        <p:spPr>
          <a:xfrm>
            <a:off x="7000851" y="5330841"/>
            <a:ext cx="54135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 dirty="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from</a:t>
            </a:r>
            <a:endParaRPr sz="2000" b="0" i="0" u="none" strike="noStrike" cap="none" dirty="0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7" name="Google Shape;147;p25"/>
          <p:cNvPicPr preferRelativeResize="0"/>
          <p:nvPr/>
        </p:nvPicPr>
        <p:blipFill rotWithShape="1">
          <a:blip r:embed="rId5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708"/>
    </mc:Choice>
    <mc:Fallback xmlns="">
      <p:transition spd="slow" advTm="517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6"/>
          <p:cNvSpPr/>
          <p:nvPr/>
        </p:nvSpPr>
        <p:spPr>
          <a:xfrm>
            <a:off x="617275" y="1685500"/>
            <a:ext cx="10812600" cy="4715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13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Google Shape;153;p26"/>
          <p:cNvSpPr txBox="1"/>
          <p:nvPr/>
        </p:nvSpPr>
        <p:spPr>
          <a:xfrm>
            <a:off x="758576" y="1102597"/>
            <a:ext cx="7584233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400" b="1" i="0" u="none" strike="noStrike" cap="none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Listen and match the speakers to their business cards</a:t>
            </a:r>
            <a:endParaRPr sz="2400" b="0" i="0" u="none" strike="noStrike" cap="none" dirty="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8" name="Google Shape;158;p26"/>
          <p:cNvPicPr preferRelativeResize="0"/>
          <p:nvPr/>
        </p:nvPicPr>
        <p:blipFill rotWithShape="1">
          <a:blip r:embed="rId12">
            <a:alphaModFix/>
          </a:blip>
          <a:srcRect l="33443" t="27578" r="24196" b="27187"/>
          <a:stretch/>
        </p:blipFill>
        <p:spPr>
          <a:xfrm>
            <a:off x="758576" y="1629129"/>
            <a:ext cx="10594925" cy="4771775"/>
          </a:xfrm>
          <a:prstGeom prst="rect">
            <a:avLst/>
          </a:prstGeom>
          <a:noFill/>
          <a:ln>
            <a:noFill/>
          </a:ln>
        </p:spPr>
      </p:pic>
      <p:sp>
        <p:nvSpPr>
          <p:cNvPr id="159" name="Google Shape;159;p26"/>
          <p:cNvSpPr txBox="1"/>
          <p:nvPr/>
        </p:nvSpPr>
        <p:spPr>
          <a:xfrm>
            <a:off x="6678851" y="2216975"/>
            <a:ext cx="3078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26"/>
          <p:cNvSpPr txBox="1"/>
          <p:nvPr/>
        </p:nvSpPr>
        <p:spPr>
          <a:xfrm>
            <a:off x="6678851" y="4308875"/>
            <a:ext cx="3078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26"/>
          <p:cNvSpPr txBox="1"/>
          <p:nvPr/>
        </p:nvSpPr>
        <p:spPr>
          <a:xfrm>
            <a:off x="1219200" y="2192700"/>
            <a:ext cx="3078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26"/>
          <p:cNvSpPr txBox="1"/>
          <p:nvPr/>
        </p:nvSpPr>
        <p:spPr>
          <a:xfrm>
            <a:off x="1219200" y="4308875"/>
            <a:ext cx="3078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3" name="Google Shape;163;p26"/>
          <p:cNvPicPr preferRelativeResize="0"/>
          <p:nvPr/>
        </p:nvPicPr>
        <p:blipFill rotWithShape="1">
          <a:blip r:embed="rId13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_01">
            <a:hlinkClick r:id="" action="ppaction://media"/>
            <a:extLst>
              <a:ext uri="{FF2B5EF4-FFF2-40B4-BE49-F238E27FC236}">
                <a16:creationId xmlns:a16="http://schemas.microsoft.com/office/drawing/2014/main" id="{CEB0DC4A-F547-FB5C-DFD4-B3D2EF24D33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560467" y="457096"/>
            <a:ext cx="487363" cy="487363"/>
          </a:xfrm>
          <a:prstGeom prst="rect">
            <a:avLst/>
          </a:prstGeom>
        </p:spPr>
      </p:pic>
      <p:pic>
        <p:nvPicPr>
          <p:cNvPr id="3" name="1_02">
            <a:hlinkClick r:id="" action="ppaction://media"/>
            <a:extLst>
              <a:ext uri="{FF2B5EF4-FFF2-40B4-BE49-F238E27FC236}">
                <a16:creationId xmlns:a16="http://schemas.microsoft.com/office/drawing/2014/main" id="{274EDF61-E36B-B5C5-9094-ED72A5F1DB3B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1283318" y="447659"/>
            <a:ext cx="487363" cy="487363"/>
          </a:xfrm>
          <a:prstGeom prst="rect">
            <a:avLst/>
          </a:prstGeom>
        </p:spPr>
      </p:pic>
      <p:pic>
        <p:nvPicPr>
          <p:cNvPr id="4" name="1_03">
            <a:hlinkClick r:id="" action="ppaction://media"/>
            <a:extLst>
              <a:ext uri="{FF2B5EF4-FFF2-40B4-BE49-F238E27FC236}">
                <a16:creationId xmlns:a16="http://schemas.microsoft.com/office/drawing/2014/main" id="{FA16F664-BE07-3301-EF9B-01137D2A259B}"/>
              </a:ext>
            </a:extLst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2006169" y="447658"/>
            <a:ext cx="487363" cy="487363"/>
          </a:xfrm>
          <a:prstGeom prst="rect">
            <a:avLst/>
          </a:prstGeom>
        </p:spPr>
      </p:pic>
      <p:pic>
        <p:nvPicPr>
          <p:cNvPr id="5" name="1_04">
            <a:hlinkClick r:id="" action="ppaction://media"/>
            <a:extLst>
              <a:ext uri="{FF2B5EF4-FFF2-40B4-BE49-F238E27FC236}">
                <a16:creationId xmlns:a16="http://schemas.microsoft.com/office/drawing/2014/main" id="{9CAF3ECF-4F44-02B3-46A9-C91CCCB28A45}"/>
              </a:ext>
            </a:extLst>
          </p:cNvPr>
          <p:cNvPicPr>
            <a:picLocks noChangeAspect="1"/>
          </p:cNvPicPr>
          <p:nvPr>
            <a:audioFile r:link="rId9"/>
            <p:extLst>
              <p:ext uri="{DAA4B4D4-6D71-4841-9C94-3DE7FCFB9230}">
                <p14:media xmlns:p14="http://schemas.microsoft.com/office/powerpoint/2010/main" r:embed="rId8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2723508" y="447657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1763"/>
    </mc:Choice>
    <mc:Fallback xmlns="">
      <p:transition spd="slow" advTm="2617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82663" objId="2"/>
        <p14:stopEvt time="115134" objId="2"/>
        <p14:playEvt time="126394" objId="3"/>
        <p14:stopEvt time="156929" objId="3"/>
        <p14:playEvt time="167248" objId="4"/>
        <p14:stopEvt time="197361" objId="4"/>
        <p14:playEvt time="203356" objId="5"/>
        <p14:stopEvt time="231813" objId="5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27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" name="Google Shape;173;p27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5" name="Google Shape;175;p27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6" name="Google Shape;176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/>
          <p:cNvSpPr txBox="1"/>
          <p:nvPr/>
        </p:nvSpPr>
        <p:spPr>
          <a:xfrm>
            <a:off x="889000" y="2391850"/>
            <a:ext cx="9862800" cy="18620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9" name="Google Shape;179;p27"/>
          <p:cNvPicPr preferRelativeResize="0"/>
          <p:nvPr/>
        </p:nvPicPr>
        <p:blipFill rotWithShape="1">
          <a:blip r:embed="rId8">
            <a:alphaModFix/>
          </a:blip>
          <a:srcRect l="32737" t="34876" r="22106" b="39305"/>
          <a:stretch/>
        </p:blipFill>
        <p:spPr>
          <a:xfrm>
            <a:off x="659374" y="1391947"/>
            <a:ext cx="10708100" cy="4589904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180" name="Google Shape;180;p27"/>
          <p:cNvSpPr txBox="1"/>
          <p:nvPr/>
        </p:nvSpPr>
        <p:spPr>
          <a:xfrm>
            <a:off x="2295332" y="5195375"/>
            <a:ext cx="939402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Emma</a:t>
            </a:r>
            <a:endParaRPr sz="20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p27"/>
          <p:cNvSpPr txBox="1"/>
          <p:nvPr/>
        </p:nvSpPr>
        <p:spPr>
          <a:xfrm>
            <a:off x="4543091" y="5195375"/>
            <a:ext cx="6902746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Payton</a:t>
            </a:r>
            <a:endParaRPr sz="20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p27"/>
          <p:cNvSpPr txBox="1"/>
          <p:nvPr/>
        </p:nvSpPr>
        <p:spPr>
          <a:xfrm>
            <a:off x="6723344" y="5172505"/>
            <a:ext cx="4966008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Anyukov</a:t>
            </a:r>
            <a:endParaRPr sz="20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27"/>
          <p:cNvSpPr txBox="1"/>
          <p:nvPr/>
        </p:nvSpPr>
        <p:spPr>
          <a:xfrm>
            <a:off x="8714792" y="5125453"/>
            <a:ext cx="2817835" cy="800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Davieson</a:t>
            </a: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sosa@rtas.com.ar</a:t>
            </a:r>
            <a:endParaRPr sz="20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84" name="Google Shape;184;p27"/>
          <p:cNvPicPr preferRelativeResize="0"/>
          <p:nvPr/>
        </p:nvPicPr>
        <p:blipFill rotWithShape="1">
          <a:blip r:embed="rId9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_05">
            <a:hlinkClick r:id="" action="ppaction://media"/>
            <a:extLst>
              <a:ext uri="{FF2B5EF4-FFF2-40B4-BE49-F238E27FC236}">
                <a16:creationId xmlns:a16="http://schemas.microsoft.com/office/drawing/2014/main" id="{14E78C87-36FA-80C0-3640-225218A5236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62737" y="514210"/>
            <a:ext cx="487363" cy="487363"/>
          </a:xfrm>
          <a:prstGeom prst="rect">
            <a:avLst/>
          </a:prstGeom>
        </p:spPr>
      </p:pic>
      <p:pic>
        <p:nvPicPr>
          <p:cNvPr id="3" name="1_06">
            <a:hlinkClick r:id="" action="ppaction://media"/>
            <a:extLst>
              <a:ext uri="{FF2B5EF4-FFF2-40B4-BE49-F238E27FC236}">
                <a16:creationId xmlns:a16="http://schemas.microsoft.com/office/drawing/2014/main" id="{97EBD86F-44EB-CF6A-C804-B534FDFFB3EA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783139" y="514210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9646"/>
    </mc:Choice>
    <mc:Fallback xmlns="">
      <p:transition spd="slow" advTm="2896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36570" objId="2"/>
        <p14:stopEvt time="91759" objId="2"/>
        <p14:playEvt time="158940" objId="3"/>
        <p14:stopEvt time="244140" objId="3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28"/>
          <p:cNvSpPr/>
          <p:nvPr/>
        </p:nvSpPr>
        <p:spPr>
          <a:xfrm>
            <a:off x="617275" y="1307225"/>
            <a:ext cx="10812600" cy="4998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Google Shape;192;p28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3" name="Google Shape;193;p28"/>
          <p:cNvSpPr txBox="1"/>
          <p:nvPr/>
        </p:nvSpPr>
        <p:spPr>
          <a:xfrm>
            <a:off x="889000" y="2391850"/>
            <a:ext cx="9862800" cy="18620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95" name="Google Shape;195;p28"/>
          <p:cNvPicPr preferRelativeResize="0"/>
          <p:nvPr/>
        </p:nvPicPr>
        <p:blipFill rotWithShape="1">
          <a:blip r:embed="rId3">
            <a:alphaModFix/>
          </a:blip>
          <a:srcRect l="21144" t="14989" r="15490" b="9108"/>
          <a:stretch/>
        </p:blipFill>
        <p:spPr>
          <a:xfrm>
            <a:off x="617276" y="1307225"/>
            <a:ext cx="10812600" cy="499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6" name="Google Shape;196;p28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3600"/>
    </mc:Choice>
    <mc:Fallback xmlns="">
      <p:transition spd="slow" advTm="1536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190">
          <a:extLst>
            <a:ext uri="{FF2B5EF4-FFF2-40B4-BE49-F238E27FC236}">
              <a16:creationId xmlns:a16="http://schemas.microsoft.com/office/drawing/2014/main" id="{F7E9C54A-33A4-9D6C-21C7-1D2E7A7C60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28">
            <a:extLst>
              <a:ext uri="{FF2B5EF4-FFF2-40B4-BE49-F238E27FC236}">
                <a16:creationId xmlns:a16="http://schemas.microsoft.com/office/drawing/2014/main" id="{697B0768-4412-08F7-5181-5FB3426D9D57}"/>
              </a:ext>
            </a:extLst>
          </p:cNvPr>
          <p:cNvSpPr/>
          <p:nvPr/>
        </p:nvSpPr>
        <p:spPr>
          <a:xfrm>
            <a:off x="617275" y="1307225"/>
            <a:ext cx="10812600" cy="4998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Google Shape;192;p28">
            <a:extLst>
              <a:ext uri="{FF2B5EF4-FFF2-40B4-BE49-F238E27FC236}">
                <a16:creationId xmlns:a16="http://schemas.microsoft.com/office/drawing/2014/main" id="{8334CEEA-7CE7-8B09-7B76-9FF6F28446E5}"/>
              </a:ext>
            </a:extLst>
          </p:cNvPr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3" name="Google Shape;193;p28">
            <a:extLst>
              <a:ext uri="{FF2B5EF4-FFF2-40B4-BE49-F238E27FC236}">
                <a16:creationId xmlns:a16="http://schemas.microsoft.com/office/drawing/2014/main" id="{134D6A9D-6140-F8DF-71D1-F90FA6B93005}"/>
              </a:ext>
            </a:extLst>
          </p:cNvPr>
          <p:cNvSpPr txBox="1"/>
          <p:nvPr/>
        </p:nvSpPr>
        <p:spPr>
          <a:xfrm>
            <a:off x="889000" y="2391850"/>
            <a:ext cx="9862800" cy="18620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96" name="Google Shape;196;p28">
            <a:extLst>
              <a:ext uri="{FF2B5EF4-FFF2-40B4-BE49-F238E27FC236}">
                <a16:creationId xmlns:a16="http://schemas.microsoft.com/office/drawing/2014/main" id="{59D91A6C-3766-5128-959C-CDB603BE3231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73CFA02-5DB7-2B1B-5729-B134847D62A9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35434" t="64898" r="31505" b="25714"/>
          <a:stretch/>
        </p:blipFill>
        <p:spPr>
          <a:xfrm>
            <a:off x="617275" y="1848617"/>
            <a:ext cx="7464489" cy="1474237"/>
          </a:xfrm>
          <a:prstGeom prst="rect">
            <a:avLst/>
          </a:prstGeom>
        </p:spPr>
      </p:pic>
      <p:pic>
        <p:nvPicPr>
          <p:cNvPr id="4" name="1_07">
            <a:hlinkClick r:id="" action="ppaction://media"/>
            <a:extLst>
              <a:ext uri="{FF2B5EF4-FFF2-40B4-BE49-F238E27FC236}">
                <a16:creationId xmlns:a16="http://schemas.microsoft.com/office/drawing/2014/main" id="{29BAF599-586D-C6D6-0C83-5948511EE86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90276" y="59796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07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907"/>
    </mc:Choice>
    <mc:Fallback xmlns="">
      <p:transition spd="slow" advTm="151907"/>
    </mc:Fallback>
  </mc:AlternateContent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9422" objId="4"/>
        <p14:stopEvt time="112634" objId="4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29"/>
          <p:cNvSpPr/>
          <p:nvPr/>
        </p:nvSpPr>
        <p:spPr>
          <a:xfrm>
            <a:off x="617275" y="1307225"/>
            <a:ext cx="10812600" cy="4998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" name="Google Shape;202;p29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3" name="Google Shape;203;p29"/>
          <p:cNvSpPr txBox="1"/>
          <p:nvPr/>
        </p:nvSpPr>
        <p:spPr>
          <a:xfrm>
            <a:off x="889000" y="2391850"/>
            <a:ext cx="9862800" cy="18620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05" name="Google Shape;205;p29"/>
          <p:cNvPicPr preferRelativeResize="0"/>
          <p:nvPr/>
        </p:nvPicPr>
        <p:blipFill rotWithShape="1">
          <a:blip r:embed="rId6">
            <a:alphaModFix/>
          </a:blip>
          <a:srcRect l="20612" t="27738" r="23063" b="37726"/>
          <a:stretch/>
        </p:blipFill>
        <p:spPr>
          <a:xfrm>
            <a:off x="758577" y="1307225"/>
            <a:ext cx="10671303" cy="4660624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p29"/>
          <p:cNvSpPr txBox="1"/>
          <p:nvPr/>
        </p:nvSpPr>
        <p:spPr>
          <a:xfrm>
            <a:off x="6147000" y="2594852"/>
            <a:ext cx="2015400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F.</a:t>
            </a:r>
            <a:r>
              <a:rPr lang="en-US" sz="2000" b="0" i="0" u="none" strike="noStrike" cap="non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 near London</a:t>
            </a:r>
            <a:endParaRPr sz="2000" b="0" i="0" u="none" strike="noStrike" cap="non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29"/>
          <p:cNvSpPr txBox="1"/>
          <p:nvPr/>
        </p:nvSpPr>
        <p:spPr>
          <a:xfrm>
            <a:off x="7140925" y="3015250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F.</a:t>
            </a:r>
            <a:r>
              <a:rPr lang="en-US" sz="2000" b="0" i="0" u="none" strike="noStrike" cap="non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 teenagers</a:t>
            </a:r>
            <a:endParaRPr sz="2000" b="0" i="0" u="none" strike="noStrike" cap="non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" name="Google Shape;208;p29"/>
          <p:cNvSpPr txBox="1"/>
          <p:nvPr/>
        </p:nvSpPr>
        <p:spPr>
          <a:xfrm>
            <a:off x="6608100" y="3575363"/>
            <a:ext cx="2889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endParaRPr sz="2000" b="0" i="0" u="none" strike="noStrike" cap="non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" name="Google Shape;209;p29"/>
          <p:cNvSpPr txBox="1"/>
          <p:nvPr/>
        </p:nvSpPr>
        <p:spPr>
          <a:xfrm>
            <a:off x="9325975" y="4067978"/>
            <a:ext cx="2383800" cy="461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F.</a:t>
            </a:r>
            <a:r>
              <a:rPr lang="en-US" sz="1800" b="0" i="0" u="none" strike="noStrike" cap="non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 the UK and Europe</a:t>
            </a:r>
            <a:endParaRPr sz="1800" b="0" i="0" u="none" strike="noStrike" cap="non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29"/>
          <p:cNvSpPr txBox="1"/>
          <p:nvPr/>
        </p:nvSpPr>
        <p:spPr>
          <a:xfrm>
            <a:off x="7640125" y="4471925"/>
            <a:ext cx="457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endParaRPr sz="2000" b="0" i="0" u="none" strike="noStrike" cap="non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29"/>
          <p:cNvSpPr txBox="1"/>
          <p:nvPr/>
        </p:nvSpPr>
        <p:spPr>
          <a:xfrm>
            <a:off x="8451975" y="4964525"/>
            <a:ext cx="5781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2" name="Google Shape;212;p29"/>
          <p:cNvPicPr preferRelativeResize="0"/>
          <p:nvPr/>
        </p:nvPicPr>
        <p:blipFill rotWithShape="1">
          <a:blip r:embed="rId7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_08">
            <a:hlinkClick r:id="" action="ppaction://media"/>
            <a:extLst>
              <a:ext uri="{FF2B5EF4-FFF2-40B4-BE49-F238E27FC236}">
                <a16:creationId xmlns:a16="http://schemas.microsoft.com/office/drawing/2014/main" id="{11E9A2B1-35B8-1D0F-B6B9-533EDE97A5A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45253" y="536380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9475"/>
    </mc:Choice>
    <mc:Fallback xmlns="">
      <p:transition spd="slow" advTm="3294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41840" objId="2"/>
        <p14:stopEvt time="190131" objId="2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30"/>
          <p:cNvSpPr/>
          <p:nvPr/>
        </p:nvSpPr>
        <p:spPr>
          <a:xfrm>
            <a:off x="617275" y="1307225"/>
            <a:ext cx="10812600" cy="4998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" name="Google Shape;219;p30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0" name="Google Shape;220;p30"/>
          <p:cNvSpPr txBox="1"/>
          <p:nvPr/>
        </p:nvSpPr>
        <p:spPr>
          <a:xfrm>
            <a:off x="889000" y="2391850"/>
            <a:ext cx="9862800" cy="18620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22" name="Google Shape;222;p30"/>
          <p:cNvPicPr preferRelativeResize="0"/>
          <p:nvPr/>
        </p:nvPicPr>
        <p:blipFill rotWithShape="1">
          <a:blip r:embed="rId6">
            <a:alphaModFix/>
          </a:blip>
          <a:srcRect l="33311" t="62121" r="22106" b="14612"/>
          <a:stretch/>
        </p:blipFill>
        <p:spPr>
          <a:xfrm>
            <a:off x="617275" y="1307225"/>
            <a:ext cx="10812600" cy="4913876"/>
          </a:xfrm>
          <a:prstGeom prst="rect">
            <a:avLst/>
          </a:prstGeom>
          <a:noFill/>
          <a:ln>
            <a:noFill/>
          </a:ln>
        </p:spPr>
      </p:pic>
      <p:sp>
        <p:nvSpPr>
          <p:cNvPr id="223" name="Google Shape;223;p30"/>
          <p:cNvSpPr txBox="1"/>
          <p:nvPr/>
        </p:nvSpPr>
        <p:spPr>
          <a:xfrm>
            <a:off x="3823675" y="2664827"/>
            <a:ext cx="797700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 dirty="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How</a:t>
            </a:r>
            <a:endParaRPr sz="2400" b="0" i="0" u="none" strike="noStrike" cap="none" dirty="0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30"/>
          <p:cNvSpPr txBox="1"/>
          <p:nvPr/>
        </p:nvSpPr>
        <p:spPr>
          <a:xfrm>
            <a:off x="6021200" y="2664826"/>
            <a:ext cx="1077600" cy="5385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lang="en-US" sz="2300" dirty="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w</a:t>
            </a:r>
            <a:r>
              <a:rPr lang="en-US" sz="2300" b="0" i="0" u="none" strike="noStrike" cap="none" dirty="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here</a:t>
            </a:r>
            <a:endParaRPr sz="2300" b="0" i="0" u="none" strike="noStrike" cap="none" dirty="0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p30"/>
          <p:cNvSpPr txBox="1"/>
          <p:nvPr/>
        </p:nvSpPr>
        <p:spPr>
          <a:xfrm>
            <a:off x="9366075" y="2664825"/>
            <a:ext cx="1077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What</a:t>
            </a:r>
            <a:endParaRPr sz="2200" b="0" i="0" u="none" strike="noStrike" cap="non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" name="Google Shape;226;p30"/>
          <p:cNvSpPr txBox="1"/>
          <p:nvPr/>
        </p:nvSpPr>
        <p:spPr>
          <a:xfrm>
            <a:off x="4201575" y="3251377"/>
            <a:ext cx="881700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what</a:t>
            </a:r>
            <a:endParaRPr sz="2400" b="0" i="0" u="none" strike="noStrike" cap="non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" name="Google Shape;227;p30"/>
          <p:cNvSpPr txBox="1"/>
          <p:nvPr/>
        </p:nvSpPr>
        <p:spPr>
          <a:xfrm>
            <a:off x="7518675" y="3167400"/>
            <a:ext cx="797700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why</a:t>
            </a:r>
            <a:endParaRPr sz="2400" b="0" i="0" u="none" strike="noStrike" cap="non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" name="Google Shape;228;p30"/>
          <p:cNvSpPr txBox="1"/>
          <p:nvPr/>
        </p:nvSpPr>
        <p:spPr>
          <a:xfrm>
            <a:off x="2620051" y="4596277"/>
            <a:ext cx="797700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wait</a:t>
            </a:r>
            <a:endParaRPr sz="2400" b="0" i="0" u="none" strike="noStrike" cap="non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30"/>
          <p:cNvSpPr txBox="1"/>
          <p:nvPr/>
        </p:nvSpPr>
        <p:spPr>
          <a:xfrm>
            <a:off x="6832802" y="4596277"/>
            <a:ext cx="965700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offers</a:t>
            </a:r>
            <a:endParaRPr sz="2400" b="0" i="0" u="none" strike="noStrike" cap="non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" name="Google Shape;230;p30"/>
          <p:cNvSpPr txBox="1"/>
          <p:nvPr/>
        </p:nvSpPr>
        <p:spPr>
          <a:xfrm>
            <a:off x="3669751" y="5150376"/>
            <a:ext cx="1217700" cy="507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exchange</a:t>
            </a:r>
            <a:endParaRPr sz="2100" b="0" i="0" u="none" strike="noStrike" cap="non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1" name="Google Shape;231;p30"/>
          <p:cNvPicPr preferRelativeResize="0"/>
          <p:nvPr/>
        </p:nvPicPr>
        <p:blipFill rotWithShape="1">
          <a:blip r:embed="rId7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_09">
            <a:hlinkClick r:id="" action="ppaction://media"/>
            <a:extLst>
              <a:ext uri="{FF2B5EF4-FFF2-40B4-BE49-F238E27FC236}">
                <a16:creationId xmlns:a16="http://schemas.microsoft.com/office/drawing/2014/main" id="{B6AAE1A8-D369-93F0-8E70-9B6B93728AB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89000" y="518048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8191"/>
    </mc:Choice>
    <mc:Fallback xmlns="">
      <p:transition spd="slow" advTm="2481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68781" objId="2"/>
        <p14:stopEvt time="114278" objId="2"/>
      </p14:showEvt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31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" name="Google Shape;238;p31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0" name="Google Shape;240;p31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1" name="Google Shape;241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43" name="Google Shape;243;p31"/>
          <p:cNvPicPr preferRelativeResize="0"/>
          <p:nvPr/>
        </p:nvPicPr>
        <p:blipFill rotWithShape="1">
          <a:blip r:embed="rId3">
            <a:alphaModFix/>
          </a:blip>
          <a:srcRect l="19251" t="21592" r="25125" b="10867"/>
          <a:stretch/>
        </p:blipFill>
        <p:spPr>
          <a:xfrm>
            <a:off x="617275" y="1212850"/>
            <a:ext cx="10812601" cy="5106051"/>
          </a:xfrm>
          <a:prstGeom prst="rect">
            <a:avLst/>
          </a:prstGeom>
          <a:noFill/>
          <a:ln>
            <a:noFill/>
          </a:ln>
        </p:spPr>
      </p:pic>
      <p:pic>
        <p:nvPicPr>
          <p:cNvPr id="244" name="Google Shape;244;p31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9470"/>
    </mc:Choice>
    <mc:Fallback xmlns="">
      <p:transition spd="slow" advTm="17947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32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" name="Google Shape;250;p32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2" name="Google Shape;252;p32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3" name="Google Shape;253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55" name="Google Shape;255;p32"/>
          <p:cNvPicPr preferRelativeResize="0"/>
          <p:nvPr/>
        </p:nvPicPr>
        <p:blipFill rotWithShape="1">
          <a:blip r:embed="rId4">
            <a:alphaModFix/>
          </a:blip>
          <a:srcRect l="32626" t="16827" r="27424" b="16999"/>
          <a:stretch/>
        </p:blipFill>
        <p:spPr>
          <a:xfrm>
            <a:off x="617274" y="1153275"/>
            <a:ext cx="10812600" cy="5304450"/>
          </a:xfrm>
          <a:prstGeom prst="rect">
            <a:avLst/>
          </a:prstGeom>
          <a:noFill/>
          <a:ln>
            <a:noFill/>
          </a:ln>
        </p:spPr>
      </p:pic>
      <p:sp>
        <p:nvSpPr>
          <p:cNvPr id="256" name="Google Shape;256;p32"/>
          <p:cNvSpPr txBox="1"/>
          <p:nvPr/>
        </p:nvSpPr>
        <p:spPr>
          <a:xfrm>
            <a:off x="5377225" y="2101503"/>
            <a:ext cx="685800" cy="461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1C4587"/>
                </a:solidFill>
                <a:latin typeface="Calibri"/>
                <a:ea typeface="Calibri"/>
                <a:cs typeface="Calibri"/>
                <a:sym typeface="Calibri"/>
              </a:rPr>
              <a:t>CEO</a:t>
            </a:r>
            <a:endParaRPr sz="1800" b="0" i="0" u="none" strike="noStrike" cap="none">
              <a:solidFill>
                <a:srgbClr val="1C458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7" name="Google Shape;257;p32"/>
          <p:cNvSpPr txBox="1"/>
          <p:nvPr/>
        </p:nvSpPr>
        <p:spPr>
          <a:xfrm>
            <a:off x="5482225" y="2664825"/>
            <a:ext cx="475800" cy="44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0" i="0" u="none" strike="noStrike" cap="none">
                <a:solidFill>
                  <a:srgbClr val="1155CC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700" b="0" i="0" u="none" strike="noStrike" cap="none">
              <a:solidFill>
                <a:srgbClr val="1155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" name="Google Shape;258;p32"/>
          <p:cNvSpPr txBox="1"/>
          <p:nvPr/>
        </p:nvSpPr>
        <p:spPr>
          <a:xfrm>
            <a:off x="5279251" y="2356928"/>
            <a:ext cx="1189800" cy="461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1C4587"/>
                </a:solidFill>
                <a:latin typeface="Calibri"/>
                <a:ea typeface="Calibri"/>
                <a:cs typeface="Calibri"/>
                <a:sym typeface="Calibri"/>
              </a:rPr>
              <a:t>American</a:t>
            </a:r>
            <a:endParaRPr sz="1800" b="0" i="0" u="none" strike="noStrike" cap="none">
              <a:solidFill>
                <a:srgbClr val="1C458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" name="Google Shape;259;p32"/>
          <p:cNvSpPr txBox="1"/>
          <p:nvPr/>
        </p:nvSpPr>
        <p:spPr>
          <a:xfrm>
            <a:off x="5083325" y="2996478"/>
            <a:ext cx="5628218" cy="461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 dirty="0">
                <a:solidFill>
                  <a:srgbClr val="1C4587"/>
                </a:solidFill>
                <a:latin typeface="Calibri"/>
                <a:ea typeface="Calibri"/>
                <a:cs typeface="Calibri"/>
                <a:sym typeface="Calibri"/>
              </a:rPr>
              <a:t>Having Pizza and playing  basketball with her children</a:t>
            </a:r>
            <a:endParaRPr sz="1800" b="0" i="0" u="none" strike="noStrike" cap="none" dirty="0">
              <a:solidFill>
                <a:srgbClr val="1C458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" name="Google Shape;260;p32"/>
          <p:cNvSpPr txBox="1"/>
          <p:nvPr/>
        </p:nvSpPr>
        <p:spPr>
          <a:xfrm>
            <a:off x="6748851" y="4246350"/>
            <a:ext cx="475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00FF00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endParaRPr sz="1800" b="1" i="0" u="none" strike="noStrike" cap="none">
              <a:solidFill>
                <a:srgbClr val="00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1" name="Google Shape;261;p32"/>
          <p:cNvSpPr txBox="1"/>
          <p:nvPr/>
        </p:nvSpPr>
        <p:spPr>
          <a:xfrm>
            <a:off x="6663351" y="4524725"/>
            <a:ext cx="475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00FF00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endParaRPr sz="1800" b="1" i="0" u="none" strike="noStrike" cap="none">
              <a:solidFill>
                <a:srgbClr val="00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" name="Google Shape;262;p32"/>
          <p:cNvSpPr txBox="1"/>
          <p:nvPr/>
        </p:nvSpPr>
        <p:spPr>
          <a:xfrm>
            <a:off x="5958025" y="4834175"/>
            <a:ext cx="1404600" cy="4462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F. in London</a:t>
            </a:r>
            <a:endParaRPr sz="17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" name="Google Shape;263;p32"/>
          <p:cNvSpPr txBox="1"/>
          <p:nvPr/>
        </p:nvSpPr>
        <p:spPr>
          <a:xfrm>
            <a:off x="7404200" y="5135250"/>
            <a:ext cx="1404600" cy="4462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F. around 4:3</a:t>
            </a:r>
            <a:endParaRPr sz="17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" name="Google Shape;264;p32"/>
          <p:cNvSpPr txBox="1"/>
          <p:nvPr/>
        </p:nvSpPr>
        <p:spPr>
          <a:xfrm>
            <a:off x="6748851" y="5470388"/>
            <a:ext cx="2211300" cy="4462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F. one week a month</a:t>
            </a:r>
            <a:endParaRPr sz="17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" name="Google Shape;265;p32"/>
          <p:cNvSpPr txBox="1"/>
          <p:nvPr/>
        </p:nvSpPr>
        <p:spPr>
          <a:xfrm>
            <a:off x="6748851" y="5690550"/>
            <a:ext cx="3962692" cy="4462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1" i="0" u="none" strike="noStrike" cap="none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F. she doesn’t have time for other things</a:t>
            </a:r>
            <a:endParaRPr sz="1700" b="1" i="0" u="none" strike="noStrike" cap="none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" name="Google Shape;266;p32"/>
          <p:cNvSpPr txBox="1"/>
          <p:nvPr/>
        </p:nvSpPr>
        <p:spPr>
          <a:xfrm>
            <a:off x="9324075" y="5978300"/>
            <a:ext cx="4059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00FF00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endParaRPr sz="1800" b="1" i="0" u="none" strike="noStrike" cap="none">
              <a:solidFill>
                <a:srgbClr val="00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67" name="Google Shape;267;p32"/>
          <p:cNvPicPr preferRelativeResize="0"/>
          <p:nvPr/>
        </p:nvPicPr>
        <p:blipFill rotWithShape="1">
          <a:blip r:embed="rId5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4697"/>
    </mc:Choice>
    <mc:Fallback xmlns="">
      <p:transition spd="slow" advTm="3146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33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" name="Google Shape;273;p33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5" name="Google Shape;275;p33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6" name="Google Shape;276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8" name="Google Shape;278;p33"/>
          <p:cNvSpPr/>
          <p:nvPr/>
        </p:nvSpPr>
        <p:spPr>
          <a:xfrm>
            <a:off x="589275" y="1019075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9" name="Google Shape;279;p33"/>
          <p:cNvPicPr preferRelativeResize="0"/>
          <p:nvPr/>
        </p:nvPicPr>
        <p:blipFill rotWithShape="1">
          <a:blip r:embed="rId3">
            <a:alphaModFix/>
          </a:blip>
          <a:srcRect l="20114" t="30641" r="23981" b="14689"/>
          <a:stretch/>
        </p:blipFill>
        <p:spPr>
          <a:xfrm>
            <a:off x="589275" y="1019079"/>
            <a:ext cx="10840600" cy="5232432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pic>
        <p:nvPicPr>
          <p:cNvPr id="280" name="Google Shape;280;p33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1627"/>
    </mc:Choice>
    <mc:Fallback xmlns="">
      <p:transition spd="slow" advTm="541627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284">
          <a:extLst>
            <a:ext uri="{FF2B5EF4-FFF2-40B4-BE49-F238E27FC236}">
              <a16:creationId xmlns:a16="http://schemas.microsoft.com/office/drawing/2014/main" id="{9B32C336-3DD1-0DBD-A792-F9CDF4ABD7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34">
            <a:extLst>
              <a:ext uri="{FF2B5EF4-FFF2-40B4-BE49-F238E27FC236}">
                <a16:creationId xmlns:a16="http://schemas.microsoft.com/office/drawing/2014/main" id="{B10E94EC-0E22-2166-D51D-5ABFEDADBC1A}"/>
              </a:ext>
            </a:extLst>
          </p:cNvPr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Google Shape;286;p34">
            <a:extLst>
              <a:ext uri="{FF2B5EF4-FFF2-40B4-BE49-F238E27FC236}">
                <a16:creationId xmlns:a16="http://schemas.microsoft.com/office/drawing/2014/main" id="{E3AC0F59-1FCA-49FD-DF3D-6D2F62518C5E}"/>
              </a:ext>
            </a:extLst>
          </p:cNvPr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8" name="Google Shape;288;p34">
            <a:extLst>
              <a:ext uri="{FF2B5EF4-FFF2-40B4-BE49-F238E27FC236}">
                <a16:creationId xmlns:a16="http://schemas.microsoft.com/office/drawing/2014/main" id="{41D9C123-C56B-F3EE-5F20-425741CC54E5}"/>
              </a:ext>
            </a:extLst>
          </p:cNvPr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9" name="Google Shape;289;p34">
            <a:extLst>
              <a:ext uri="{FF2B5EF4-FFF2-40B4-BE49-F238E27FC236}">
                <a16:creationId xmlns:a16="http://schemas.microsoft.com/office/drawing/2014/main" id="{91A72574-943C-1479-3E23-4C9E43AF10D3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1" name="Google Shape;291;p34">
            <a:extLst>
              <a:ext uri="{FF2B5EF4-FFF2-40B4-BE49-F238E27FC236}">
                <a16:creationId xmlns:a16="http://schemas.microsoft.com/office/drawing/2014/main" id="{41F17A4F-2D9A-2E22-A6C5-66826DF97A92}"/>
              </a:ext>
            </a:extLst>
          </p:cNvPr>
          <p:cNvSpPr/>
          <p:nvPr/>
        </p:nvSpPr>
        <p:spPr>
          <a:xfrm>
            <a:off x="589275" y="1231789"/>
            <a:ext cx="10812600" cy="4874386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92" name="Google Shape;292;p34">
            <a:extLst>
              <a:ext uri="{FF2B5EF4-FFF2-40B4-BE49-F238E27FC236}">
                <a16:creationId xmlns:a16="http://schemas.microsoft.com/office/drawing/2014/main" id="{68D49444-5C42-8021-A2C1-7C5224E7728D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l="20615" t="70108" r="44380" b="5626"/>
          <a:stretch/>
        </p:blipFill>
        <p:spPr>
          <a:xfrm>
            <a:off x="617275" y="1231789"/>
            <a:ext cx="10784600" cy="5087109"/>
          </a:xfrm>
          <a:prstGeom prst="rect">
            <a:avLst/>
          </a:prstGeom>
          <a:noFill/>
          <a:ln>
            <a:noFill/>
          </a:ln>
        </p:spPr>
      </p:pic>
      <p:pic>
        <p:nvPicPr>
          <p:cNvPr id="293" name="Google Shape;293;p34">
            <a:extLst>
              <a:ext uri="{FF2B5EF4-FFF2-40B4-BE49-F238E27FC236}">
                <a16:creationId xmlns:a16="http://schemas.microsoft.com/office/drawing/2014/main" id="{ED2527C6-9C9C-6011-5920-C4AF9B9B8A4A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22917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7297"/>
    </mc:Choice>
    <mc:Fallback xmlns="">
      <p:transition spd="slow" advTm="117297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34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Google Shape;286;p34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8" name="Google Shape;288;p34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9" name="Google Shape;289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1" name="Google Shape;291;p34"/>
          <p:cNvSpPr/>
          <p:nvPr/>
        </p:nvSpPr>
        <p:spPr>
          <a:xfrm>
            <a:off x="589275" y="1231789"/>
            <a:ext cx="10812600" cy="4874386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92" name="Google Shape;292;p34"/>
          <p:cNvPicPr preferRelativeResize="0"/>
          <p:nvPr/>
        </p:nvPicPr>
        <p:blipFill rotWithShape="1">
          <a:blip r:embed="rId3">
            <a:alphaModFix/>
          </a:blip>
          <a:srcRect l="20615" t="26405" r="37986" b="30997"/>
          <a:stretch/>
        </p:blipFill>
        <p:spPr>
          <a:xfrm>
            <a:off x="617275" y="1231789"/>
            <a:ext cx="10812599" cy="5087111"/>
          </a:xfrm>
          <a:prstGeom prst="rect">
            <a:avLst/>
          </a:prstGeom>
          <a:noFill/>
          <a:ln>
            <a:noFill/>
          </a:ln>
        </p:spPr>
      </p:pic>
      <p:pic>
        <p:nvPicPr>
          <p:cNvPr id="293" name="Google Shape;293;p34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961"/>
    </mc:Choice>
    <mc:Fallback xmlns="">
      <p:transition spd="slow" advTm="10196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35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9" name="Google Shape;299;p35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1" name="Google Shape;301;p35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2" name="Google Shape;302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4" name="Google Shape;304;p35"/>
          <p:cNvSpPr/>
          <p:nvPr/>
        </p:nvSpPr>
        <p:spPr>
          <a:xfrm>
            <a:off x="589275" y="1019075"/>
            <a:ext cx="10812600" cy="53817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5" name="Google Shape;305;p35"/>
          <p:cNvPicPr preferRelativeResize="0"/>
          <p:nvPr/>
        </p:nvPicPr>
        <p:blipFill rotWithShape="1">
          <a:blip r:embed="rId5">
            <a:alphaModFix/>
          </a:blip>
          <a:srcRect l="21486" t="20687" r="23758" b="49266"/>
          <a:stretch/>
        </p:blipFill>
        <p:spPr>
          <a:xfrm>
            <a:off x="617276" y="1037741"/>
            <a:ext cx="10784603" cy="538169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pic>
        <p:nvPicPr>
          <p:cNvPr id="306" name="Google Shape;306;p35"/>
          <p:cNvPicPr preferRelativeResize="0"/>
          <p:nvPr/>
        </p:nvPicPr>
        <p:blipFill rotWithShape="1">
          <a:blip r:embed="rId6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_10">
            <a:hlinkClick r:id="" action="ppaction://media"/>
            <a:extLst>
              <a:ext uri="{FF2B5EF4-FFF2-40B4-BE49-F238E27FC236}">
                <a16:creationId xmlns:a16="http://schemas.microsoft.com/office/drawing/2014/main" id="{E47EDE76-DA77-91EB-1B86-97E2D63DFC1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9869" y="354278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7609"/>
    </mc:Choice>
    <mc:Fallback xmlns="">
      <p:transition spd="slow" advTm="187609"/>
    </mc:Fallback>
  </mc:AlternateContent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39312" objId="2"/>
        <p14:stopEvt time="184492" objId="2"/>
      </p14:showEvt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297">
          <a:extLst>
            <a:ext uri="{FF2B5EF4-FFF2-40B4-BE49-F238E27FC236}">
              <a16:creationId xmlns:a16="http://schemas.microsoft.com/office/drawing/2014/main" id="{15356F7E-8B54-5AC4-8F74-EAFB61D319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35">
            <a:extLst>
              <a:ext uri="{FF2B5EF4-FFF2-40B4-BE49-F238E27FC236}">
                <a16:creationId xmlns:a16="http://schemas.microsoft.com/office/drawing/2014/main" id="{163EFF55-3336-747D-E802-19838EE16DCE}"/>
              </a:ext>
            </a:extLst>
          </p:cNvPr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9" name="Google Shape;299;p35">
            <a:extLst>
              <a:ext uri="{FF2B5EF4-FFF2-40B4-BE49-F238E27FC236}">
                <a16:creationId xmlns:a16="http://schemas.microsoft.com/office/drawing/2014/main" id="{CE68010B-CAF7-44AD-97CF-71812A5AE9A2}"/>
              </a:ext>
            </a:extLst>
          </p:cNvPr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1" name="Google Shape;301;p35">
            <a:extLst>
              <a:ext uri="{FF2B5EF4-FFF2-40B4-BE49-F238E27FC236}">
                <a16:creationId xmlns:a16="http://schemas.microsoft.com/office/drawing/2014/main" id="{40B172F2-DBE5-AADB-2561-CFC3359C5183}"/>
              </a:ext>
            </a:extLst>
          </p:cNvPr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2" name="Google Shape;302;p35">
            <a:extLst>
              <a:ext uri="{FF2B5EF4-FFF2-40B4-BE49-F238E27FC236}">
                <a16:creationId xmlns:a16="http://schemas.microsoft.com/office/drawing/2014/main" id="{FDC92E9E-CD30-B69D-2FFF-97E67E4CAD36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4" name="Google Shape;304;p35">
            <a:extLst>
              <a:ext uri="{FF2B5EF4-FFF2-40B4-BE49-F238E27FC236}">
                <a16:creationId xmlns:a16="http://schemas.microsoft.com/office/drawing/2014/main" id="{1AD176ED-304E-1ADE-2F19-9A4F7C3BDD7E}"/>
              </a:ext>
            </a:extLst>
          </p:cNvPr>
          <p:cNvSpPr/>
          <p:nvPr/>
        </p:nvSpPr>
        <p:spPr>
          <a:xfrm>
            <a:off x="589275" y="1231789"/>
            <a:ext cx="10812600" cy="5168986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5" name="Google Shape;305;p35">
            <a:extLst>
              <a:ext uri="{FF2B5EF4-FFF2-40B4-BE49-F238E27FC236}">
                <a16:creationId xmlns:a16="http://schemas.microsoft.com/office/drawing/2014/main" id="{987FDDDC-289D-40A1-BA6A-0D4F5385B9EA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l="32378" t="50185" r="23759" b="31578"/>
          <a:stretch/>
        </p:blipFill>
        <p:spPr>
          <a:xfrm>
            <a:off x="617275" y="1320818"/>
            <a:ext cx="10784600" cy="4174913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pic>
        <p:nvPicPr>
          <p:cNvPr id="306" name="Google Shape;306;p35">
            <a:extLst>
              <a:ext uri="{FF2B5EF4-FFF2-40B4-BE49-F238E27FC236}">
                <a16:creationId xmlns:a16="http://schemas.microsoft.com/office/drawing/2014/main" id="{4C7B80F2-963D-1683-EE59-43AEDED8BF59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59682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788"/>
    </mc:Choice>
    <mc:Fallback xmlns="">
      <p:transition spd="slow" advTm="116788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297">
          <a:extLst>
            <a:ext uri="{FF2B5EF4-FFF2-40B4-BE49-F238E27FC236}">
              <a16:creationId xmlns:a16="http://schemas.microsoft.com/office/drawing/2014/main" id="{C7A7173E-2BF8-A713-4D9B-A0C86CB9EC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35">
            <a:extLst>
              <a:ext uri="{FF2B5EF4-FFF2-40B4-BE49-F238E27FC236}">
                <a16:creationId xmlns:a16="http://schemas.microsoft.com/office/drawing/2014/main" id="{DB63A407-C792-849B-14F6-6E8D19D390CC}"/>
              </a:ext>
            </a:extLst>
          </p:cNvPr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9" name="Google Shape;299;p35">
            <a:extLst>
              <a:ext uri="{FF2B5EF4-FFF2-40B4-BE49-F238E27FC236}">
                <a16:creationId xmlns:a16="http://schemas.microsoft.com/office/drawing/2014/main" id="{80035524-3457-D584-CE36-47CC398008B1}"/>
              </a:ext>
            </a:extLst>
          </p:cNvPr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1" name="Google Shape;301;p35">
            <a:extLst>
              <a:ext uri="{FF2B5EF4-FFF2-40B4-BE49-F238E27FC236}">
                <a16:creationId xmlns:a16="http://schemas.microsoft.com/office/drawing/2014/main" id="{12C6672F-3BAA-EFA3-D38E-C38348573E4B}"/>
              </a:ext>
            </a:extLst>
          </p:cNvPr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2" name="Google Shape;302;p35">
            <a:extLst>
              <a:ext uri="{FF2B5EF4-FFF2-40B4-BE49-F238E27FC236}">
                <a16:creationId xmlns:a16="http://schemas.microsoft.com/office/drawing/2014/main" id="{AB5D035B-8711-DF7A-FA1D-CA402921BD78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4" name="Google Shape;304;p35">
            <a:extLst>
              <a:ext uri="{FF2B5EF4-FFF2-40B4-BE49-F238E27FC236}">
                <a16:creationId xmlns:a16="http://schemas.microsoft.com/office/drawing/2014/main" id="{F721F0C2-1631-F6EF-F403-D51EF8A43D1A}"/>
              </a:ext>
            </a:extLst>
          </p:cNvPr>
          <p:cNvSpPr/>
          <p:nvPr/>
        </p:nvSpPr>
        <p:spPr>
          <a:xfrm>
            <a:off x="589275" y="1231789"/>
            <a:ext cx="10812600" cy="5168985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5" name="Google Shape;305;p35">
            <a:extLst>
              <a:ext uri="{FF2B5EF4-FFF2-40B4-BE49-F238E27FC236}">
                <a16:creationId xmlns:a16="http://schemas.microsoft.com/office/drawing/2014/main" id="{992B89B5-7891-652C-C5B8-98FBB167B5BA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l="32378" t="67915" r="23759" b="18699"/>
          <a:stretch/>
        </p:blipFill>
        <p:spPr>
          <a:xfrm>
            <a:off x="617275" y="1231789"/>
            <a:ext cx="10756604" cy="3021080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pic>
        <p:nvPicPr>
          <p:cNvPr id="306" name="Google Shape;306;p35">
            <a:extLst>
              <a:ext uri="{FF2B5EF4-FFF2-40B4-BE49-F238E27FC236}">
                <a16:creationId xmlns:a16="http://schemas.microsoft.com/office/drawing/2014/main" id="{8D056536-7E16-1FBE-BDB2-9C62CF287D0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35270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674"/>
    </mc:Choice>
    <mc:Fallback xmlns="">
      <p:transition spd="slow" advTm="82674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36"/>
          <p:cNvSpPr/>
          <p:nvPr/>
        </p:nvSpPr>
        <p:spPr>
          <a:xfrm>
            <a:off x="617275" y="1231800"/>
            <a:ext cx="10812600" cy="50142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3" name="Google Shape;313;p36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5" name="Google Shape;315;p36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6" name="Google Shape;316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19" name="Google Shape;319;p36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867D5F7-3879-D119-93E8-E4DC07975EC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7089" t="46624" r="37853" b="32559"/>
          <a:stretch/>
        </p:blipFill>
        <p:spPr>
          <a:xfrm>
            <a:off x="617275" y="1231789"/>
            <a:ext cx="10812600" cy="5014211"/>
          </a:xfrm>
          <a:prstGeom prst="rect">
            <a:avLst/>
          </a:prstGeom>
        </p:spPr>
      </p:pic>
      <p:sp>
        <p:nvSpPr>
          <p:cNvPr id="2" name="Google Shape;223;p30">
            <a:extLst>
              <a:ext uri="{FF2B5EF4-FFF2-40B4-BE49-F238E27FC236}">
                <a16:creationId xmlns:a16="http://schemas.microsoft.com/office/drawing/2014/main" id="{9B7DC9E1-B6D7-332D-6955-A5A98367CE97}"/>
              </a:ext>
            </a:extLst>
          </p:cNvPr>
          <p:cNvSpPr txBox="1"/>
          <p:nvPr/>
        </p:nvSpPr>
        <p:spPr>
          <a:xfrm>
            <a:off x="5377323" y="2403569"/>
            <a:ext cx="1623528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dirty="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r>
              <a:rPr lang="en-US" sz="2400" b="0" i="0" u="none" strike="noStrike" cap="none" dirty="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hey aren’t</a:t>
            </a:r>
            <a:endParaRPr sz="2400" b="0" i="0" u="none" strike="noStrike" cap="none" dirty="0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" name="Google Shape;223;p30">
            <a:extLst>
              <a:ext uri="{FF2B5EF4-FFF2-40B4-BE49-F238E27FC236}">
                <a16:creationId xmlns:a16="http://schemas.microsoft.com/office/drawing/2014/main" id="{EE266487-347C-94D9-E304-91D993166F2F}"/>
              </a:ext>
            </a:extLst>
          </p:cNvPr>
          <p:cNvSpPr txBox="1"/>
          <p:nvPr/>
        </p:nvSpPr>
        <p:spPr>
          <a:xfrm>
            <a:off x="4934283" y="3053194"/>
            <a:ext cx="1623528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dirty="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he isn’t</a:t>
            </a:r>
            <a:endParaRPr sz="2400" b="0" i="0" u="none" strike="noStrike" cap="none" dirty="0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" name="Google Shape;223;p30">
            <a:extLst>
              <a:ext uri="{FF2B5EF4-FFF2-40B4-BE49-F238E27FC236}">
                <a16:creationId xmlns:a16="http://schemas.microsoft.com/office/drawing/2014/main" id="{ADD0F2DC-6704-6D01-1DE0-A218817CD703}"/>
              </a:ext>
            </a:extLst>
          </p:cNvPr>
          <p:cNvSpPr txBox="1"/>
          <p:nvPr/>
        </p:nvSpPr>
        <p:spPr>
          <a:xfrm>
            <a:off x="4757001" y="3702819"/>
            <a:ext cx="1623528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dirty="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I’m not</a:t>
            </a:r>
            <a:endParaRPr sz="2400" b="0" i="0" u="none" strike="noStrike" cap="none" dirty="0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" name="Google Shape;223;p30">
            <a:extLst>
              <a:ext uri="{FF2B5EF4-FFF2-40B4-BE49-F238E27FC236}">
                <a16:creationId xmlns:a16="http://schemas.microsoft.com/office/drawing/2014/main" id="{94F9569E-4DAE-F191-9188-79A1D65D17B3}"/>
              </a:ext>
            </a:extLst>
          </p:cNvPr>
          <p:cNvSpPr txBox="1"/>
          <p:nvPr/>
        </p:nvSpPr>
        <p:spPr>
          <a:xfrm>
            <a:off x="6000913" y="4372613"/>
            <a:ext cx="1623528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dirty="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it isn’t</a:t>
            </a:r>
            <a:endParaRPr sz="2400" b="0" i="0" u="none" strike="noStrike" cap="none" dirty="0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" name="Google Shape;223;p30">
            <a:extLst>
              <a:ext uri="{FF2B5EF4-FFF2-40B4-BE49-F238E27FC236}">
                <a16:creationId xmlns:a16="http://schemas.microsoft.com/office/drawing/2014/main" id="{2B5C4AC8-D2F7-F6E7-5237-3261136C17EB}"/>
              </a:ext>
            </a:extLst>
          </p:cNvPr>
          <p:cNvSpPr txBox="1"/>
          <p:nvPr/>
        </p:nvSpPr>
        <p:spPr>
          <a:xfrm>
            <a:off x="5886006" y="5042407"/>
            <a:ext cx="1623528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dirty="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she isn’t</a:t>
            </a:r>
            <a:endParaRPr sz="2400" b="0" i="0" u="none" strike="noStrike" cap="none" dirty="0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203"/>
    </mc:Choice>
    <mc:Fallback xmlns="">
      <p:transition spd="slow" advTm="1122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37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5" name="Google Shape;325;p37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7" name="Google Shape;327;p37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8" name="Google Shape;328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0" name="Google Shape;330;p37"/>
          <p:cNvSpPr/>
          <p:nvPr/>
        </p:nvSpPr>
        <p:spPr>
          <a:xfrm>
            <a:off x="589275" y="1231789"/>
            <a:ext cx="10812600" cy="4874386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1" name="Google Shape;331;p37"/>
          <p:cNvPicPr preferRelativeResize="0"/>
          <p:nvPr/>
        </p:nvPicPr>
        <p:blipFill rotWithShape="1">
          <a:blip r:embed="rId4">
            <a:alphaModFix/>
          </a:blip>
          <a:srcRect l="32166" t="59876" r="28686" b="17672"/>
          <a:stretch/>
        </p:blipFill>
        <p:spPr>
          <a:xfrm>
            <a:off x="617275" y="1231789"/>
            <a:ext cx="10784600" cy="5087100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pic>
      <p:cxnSp>
        <p:nvCxnSpPr>
          <p:cNvPr id="332" name="Google Shape;332;p37"/>
          <p:cNvCxnSpPr>
            <a:cxnSpLocks/>
          </p:cNvCxnSpPr>
          <p:nvPr/>
        </p:nvCxnSpPr>
        <p:spPr>
          <a:xfrm>
            <a:off x="4096139" y="2467697"/>
            <a:ext cx="2293811" cy="1628263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33" name="Google Shape;333;p37"/>
          <p:cNvCxnSpPr>
            <a:cxnSpLocks/>
          </p:cNvCxnSpPr>
          <p:nvPr/>
        </p:nvCxnSpPr>
        <p:spPr>
          <a:xfrm flipV="1">
            <a:off x="5047861" y="2556485"/>
            <a:ext cx="1299864" cy="829261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34" name="Google Shape;334;p37"/>
          <p:cNvCxnSpPr>
            <a:cxnSpLocks/>
          </p:cNvCxnSpPr>
          <p:nvPr/>
        </p:nvCxnSpPr>
        <p:spPr>
          <a:xfrm>
            <a:off x="4067914" y="4095960"/>
            <a:ext cx="2279811" cy="157456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35" name="Google Shape;335;p37"/>
          <p:cNvCxnSpPr>
            <a:cxnSpLocks/>
          </p:cNvCxnSpPr>
          <p:nvPr/>
        </p:nvCxnSpPr>
        <p:spPr>
          <a:xfrm flipV="1">
            <a:off x="4851918" y="4879910"/>
            <a:ext cx="1509807" cy="65314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36" name="Google Shape;336;p37"/>
          <p:cNvCxnSpPr>
            <a:cxnSpLocks/>
          </p:cNvCxnSpPr>
          <p:nvPr/>
        </p:nvCxnSpPr>
        <p:spPr>
          <a:xfrm flipV="1">
            <a:off x="3704253" y="3305198"/>
            <a:ext cx="2657472" cy="2365322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337" name="Google Shape;337;p37"/>
          <p:cNvPicPr preferRelativeResize="0"/>
          <p:nvPr/>
        </p:nvPicPr>
        <p:blipFill rotWithShape="1">
          <a:blip r:embed="rId5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995"/>
    </mc:Choice>
    <mc:Fallback xmlns="">
      <p:transition spd="slow" advTm="909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38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3" name="Google Shape;343;p38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5" name="Google Shape;345;p38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6" name="Google Shape;346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8" name="Google Shape;348;p38"/>
          <p:cNvSpPr/>
          <p:nvPr/>
        </p:nvSpPr>
        <p:spPr>
          <a:xfrm>
            <a:off x="589275" y="1231773"/>
            <a:ext cx="10812600" cy="5087101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49" name="Google Shape;349;p38"/>
          <p:cNvPicPr preferRelativeResize="0"/>
          <p:nvPr/>
        </p:nvPicPr>
        <p:blipFill rotWithShape="1">
          <a:blip r:embed="rId3">
            <a:alphaModFix/>
          </a:blip>
          <a:srcRect l="14944" t="27833" r="26215" b="48468"/>
          <a:stretch/>
        </p:blipFill>
        <p:spPr>
          <a:xfrm>
            <a:off x="617277" y="1231747"/>
            <a:ext cx="10784598" cy="5087127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pic>
        <p:nvPicPr>
          <p:cNvPr id="350" name="Google Shape;350;p38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9586"/>
    </mc:Choice>
    <mc:Fallback xmlns="">
      <p:transition spd="slow" advTm="139586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39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6" name="Google Shape;356;p39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8" name="Google Shape;358;p39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9" name="Google Shape;359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1" name="Google Shape;361;p39"/>
          <p:cNvSpPr/>
          <p:nvPr/>
        </p:nvSpPr>
        <p:spPr>
          <a:xfrm>
            <a:off x="589275" y="1231775"/>
            <a:ext cx="10812600" cy="5087099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62" name="Google Shape;362;p39"/>
          <p:cNvPicPr preferRelativeResize="0"/>
          <p:nvPr/>
        </p:nvPicPr>
        <p:blipFill rotWithShape="1">
          <a:blip r:embed="rId3">
            <a:alphaModFix/>
          </a:blip>
          <a:srcRect l="16894" t="18855" r="37530" b="41634"/>
          <a:stretch/>
        </p:blipFill>
        <p:spPr>
          <a:xfrm>
            <a:off x="589276" y="1231774"/>
            <a:ext cx="10812600" cy="508709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pic>
        <p:nvPicPr>
          <p:cNvPr id="363" name="Google Shape;363;p39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1236"/>
    </mc:Choice>
    <mc:Fallback xmlns="">
      <p:transition spd="slow" advTm="271236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p40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9" name="Google Shape;369;p40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0" name="Google Shape;370;p4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1" name="Google Shape;371;p40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2" name="Google Shape;372;p4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4" name="Google Shape;374;p40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75" name="Google Shape;375;p40"/>
          <p:cNvPicPr preferRelativeResize="0"/>
          <p:nvPr/>
        </p:nvPicPr>
        <p:blipFill rotWithShape="1">
          <a:blip r:embed="rId3">
            <a:alphaModFix/>
          </a:blip>
          <a:srcRect l="28947" t="52531" r="28347" b="25019"/>
          <a:stretch/>
        </p:blipFill>
        <p:spPr>
          <a:xfrm>
            <a:off x="942301" y="1125279"/>
            <a:ext cx="9417475" cy="4016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6" name="Google Shape;376;p40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048"/>
    </mc:Choice>
    <mc:Fallback xmlns="">
      <p:transition spd="slow" advTm="37048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341">
          <a:extLst>
            <a:ext uri="{FF2B5EF4-FFF2-40B4-BE49-F238E27FC236}">
              <a16:creationId xmlns:a16="http://schemas.microsoft.com/office/drawing/2014/main" id="{0B62D42D-8840-E12F-A6EE-17821B2FC2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38">
            <a:extLst>
              <a:ext uri="{FF2B5EF4-FFF2-40B4-BE49-F238E27FC236}">
                <a16:creationId xmlns:a16="http://schemas.microsoft.com/office/drawing/2014/main" id="{EE8B443C-06BA-B71E-BBB8-EA636BDDC6CA}"/>
              </a:ext>
            </a:extLst>
          </p:cNvPr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3" name="Google Shape;343;p38">
            <a:extLst>
              <a:ext uri="{FF2B5EF4-FFF2-40B4-BE49-F238E27FC236}">
                <a16:creationId xmlns:a16="http://schemas.microsoft.com/office/drawing/2014/main" id="{B6386DAC-F2CF-25A2-8896-41C117E34DDB}"/>
              </a:ext>
            </a:extLst>
          </p:cNvPr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5" name="Google Shape;345;p38">
            <a:extLst>
              <a:ext uri="{FF2B5EF4-FFF2-40B4-BE49-F238E27FC236}">
                <a16:creationId xmlns:a16="http://schemas.microsoft.com/office/drawing/2014/main" id="{AD659EF6-7F9A-73DD-A2B8-3B5819CAA62E}"/>
              </a:ext>
            </a:extLst>
          </p:cNvPr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6" name="Google Shape;346;p38">
            <a:extLst>
              <a:ext uri="{FF2B5EF4-FFF2-40B4-BE49-F238E27FC236}">
                <a16:creationId xmlns:a16="http://schemas.microsoft.com/office/drawing/2014/main" id="{D900BD30-01DD-445E-7604-A12ACD4AF8E7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8" name="Google Shape;348;p38">
            <a:extLst>
              <a:ext uri="{FF2B5EF4-FFF2-40B4-BE49-F238E27FC236}">
                <a16:creationId xmlns:a16="http://schemas.microsoft.com/office/drawing/2014/main" id="{97DB9DCC-E077-42CE-E56D-AA99D83526ED}"/>
              </a:ext>
            </a:extLst>
          </p:cNvPr>
          <p:cNvSpPr/>
          <p:nvPr/>
        </p:nvSpPr>
        <p:spPr>
          <a:xfrm>
            <a:off x="589275" y="1231775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49" name="Google Shape;349;p38">
            <a:extLst>
              <a:ext uri="{FF2B5EF4-FFF2-40B4-BE49-F238E27FC236}">
                <a16:creationId xmlns:a16="http://schemas.microsoft.com/office/drawing/2014/main" id="{6912A8CD-28E9-49D5-35AF-00B46DB81D09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l="31136" t="51060" r="25128" b="29306"/>
          <a:stretch/>
        </p:blipFill>
        <p:spPr>
          <a:xfrm>
            <a:off x="617276" y="1231775"/>
            <a:ext cx="10784604" cy="5087100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pic>
        <p:nvPicPr>
          <p:cNvPr id="350" name="Google Shape;350;p38">
            <a:extLst>
              <a:ext uri="{FF2B5EF4-FFF2-40B4-BE49-F238E27FC236}">
                <a16:creationId xmlns:a16="http://schemas.microsoft.com/office/drawing/2014/main" id="{FD7ACECF-F09D-A123-611F-9F2A03962CD6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82174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399"/>
    </mc:Choice>
    <mc:Fallback xmlns="">
      <p:transition spd="slow" advTm="69399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354">
          <a:extLst>
            <a:ext uri="{FF2B5EF4-FFF2-40B4-BE49-F238E27FC236}">
              <a16:creationId xmlns:a16="http://schemas.microsoft.com/office/drawing/2014/main" id="{A3506CC1-64D0-57F8-A53A-B0BC763848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39">
            <a:extLst>
              <a:ext uri="{FF2B5EF4-FFF2-40B4-BE49-F238E27FC236}">
                <a16:creationId xmlns:a16="http://schemas.microsoft.com/office/drawing/2014/main" id="{61BCC76F-3B8B-E172-9C13-05A431BB742B}"/>
              </a:ext>
            </a:extLst>
          </p:cNvPr>
          <p:cNvSpPr/>
          <p:nvPr/>
        </p:nvSpPr>
        <p:spPr>
          <a:xfrm>
            <a:off x="617275" y="1391947"/>
            <a:ext cx="10812600" cy="4926953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6" name="Google Shape;356;p39">
            <a:extLst>
              <a:ext uri="{FF2B5EF4-FFF2-40B4-BE49-F238E27FC236}">
                <a16:creationId xmlns:a16="http://schemas.microsoft.com/office/drawing/2014/main" id="{EA899643-B1F4-430E-A5BA-483D3FC0D326}"/>
              </a:ext>
            </a:extLst>
          </p:cNvPr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8" name="Google Shape;358;p39">
            <a:extLst>
              <a:ext uri="{FF2B5EF4-FFF2-40B4-BE49-F238E27FC236}">
                <a16:creationId xmlns:a16="http://schemas.microsoft.com/office/drawing/2014/main" id="{240B745C-E52A-0347-D8F2-6C4564251CA1}"/>
              </a:ext>
            </a:extLst>
          </p:cNvPr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9" name="Google Shape;359;p39">
            <a:extLst>
              <a:ext uri="{FF2B5EF4-FFF2-40B4-BE49-F238E27FC236}">
                <a16:creationId xmlns:a16="http://schemas.microsoft.com/office/drawing/2014/main" id="{6AACAF80-B64B-B1C5-EC4F-CB8274AF435E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1" name="Google Shape;361;p39">
            <a:extLst>
              <a:ext uri="{FF2B5EF4-FFF2-40B4-BE49-F238E27FC236}">
                <a16:creationId xmlns:a16="http://schemas.microsoft.com/office/drawing/2014/main" id="{681BBEF3-A906-6F32-737B-F83D6A07C911}"/>
              </a:ext>
            </a:extLst>
          </p:cNvPr>
          <p:cNvSpPr/>
          <p:nvPr/>
        </p:nvSpPr>
        <p:spPr>
          <a:xfrm>
            <a:off x="589275" y="1391922"/>
            <a:ext cx="10812600" cy="4926953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62" name="Google Shape;362;p39">
            <a:extLst>
              <a:ext uri="{FF2B5EF4-FFF2-40B4-BE49-F238E27FC236}">
                <a16:creationId xmlns:a16="http://schemas.microsoft.com/office/drawing/2014/main" id="{31DEBA95-7BF6-A58D-3837-ACD9CF2DF79C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l="16894" t="57617" r="50466" b="13074"/>
          <a:stretch/>
        </p:blipFill>
        <p:spPr>
          <a:xfrm>
            <a:off x="589275" y="1391922"/>
            <a:ext cx="10812600" cy="4926953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pic>
        <p:nvPicPr>
          <p:cNvPr id="363" name="Google Shape;363;p39">
            <a:extLst>
              <a:ext uri="{FF2B5EF4-FFF2-40B4-BE49-F238E27FC236}">
                <a16:creationId xmlns:a16="http://schemas.microsoft.com/office/drawing/2014/main" id="{C7EC3528-63DC-8F93-45F8-35624FCD5F90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19489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781"/>
    </mc:Choice>
    <mc:Fallback xmlns="">
      <p:transition spd="slow" advTm="21781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p41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2" name="Google Shape;382;p41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3" name="Google Shape;383;p4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4" name="Google Shape;384;p41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5" name="Google Shape;385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7" name="Google Shape;387;p41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88" name="Google Shape;388;p41"/>
          <p:cNvPicPr preferRelativeResize="0"/>
          <p:nvPr/>
        </p:nvPicPr>
        <p:blipFill rotWithShape="1">
          <a:blip r:embed="rId6">
            <a:alphaModFix/>
          </a:blip>
          <a:srcRect l="14370" t="24160" r="26048" b="36040"/>
          <a:stretch/>
        </p:blipFill>
        <p:spPr>
          <a:xfrm>
            <a:off x="617276" y="1019075"/>
            <a:ext cx="10784603" cy="5299800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389" name="Google Shape;389;p41"/>
          <p:cNvSpPr txBox="1"/>
          <p:nvPr/>
        </p:nvSpPr>
        <p:spPr>
          <a:xfrm>
            <a:off x="8848227" y="2654028"/>
            <a:ext cx="2183700" cy="461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980000"/>
                </a:solidFill>
                <a:latin typeface="Calibri"/>
                <a:ea typeface="Calibri"/>
                <a:cs typeface="Calibri"/>
                <a:sym typeface="Calibri"/>
              </a:rPr>
              <a:t>F. Sales department</a:t>
            </a:r>
            <a:endParaRPr sz="1800" b="1" i="0" u="none" strike="noStrike" cap="none">
              <a:solidFill>
                <a:srgbClr val="98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0" name="Google Shape;390;p41"/>
          <p:cNvSpPr txBox="1"/>
          <p:nvPr/>
        </p:nvSpPr>
        <p:spPr>
          <a:xfrm>
            <a:off x="9618000" y="3205802"/>
            <a:ext cx="1783800" cy="461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800" b="1" i="0" u="none" strike="noStrike" cap="none">
                <a:solidFill>
                  <a:srgbClr val="980000"/>
                </a:solidFill>
                <a:latin typeface="Calibri"/>
                <a:ea typeface="Calibri"/>
                <a:cs typeface="Calibri"/>
                <a:sym typeface="Calibri"/>
              </a:rPr>
              <a:t>F. three months</a:t>
            </a:r>
            <a:endParaRPr sz="1800" b="1" i="0" u="none" strike="noStrike" cap="none">
              <a:solidFill>
                <a:srgbClr val="98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1" name="Google Shape;391;p41"/>
          <p:cNvSpPr txBox="1"/>
          <p:nvPr/>
        </p:nvSpPr>
        <p:spPr>
          <a:xfrm>
            <a:off x="7404200" y="3757575"/>
            <a:ext cx="4572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1" i="0" u="none" strike="noStrike" cap="none">
                <a:solidFill>
                  <a:srgbClr val="00FF00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endParaRPr sz="1900" b="1" i="0" u="none" strike="noStrike" cap="none">
              <a:solidFill>
                <a:srgbClr val="00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2" name="Google Shape;392;p41"/>
          <p:cNvSpPr txBox="1"/>
          <p:nvPr/>
        </p:nvSpPr>
        <p:spPr>
          <a:xfrm>
            <a:off x="8620300" y="4234575"/>
            <a:ext cx="4572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1" i="0" u="none" strike="noStrike" cap="none">
                <a:solidFill>
                  <a:srgbClr val="00FF00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endParaRPr sz="1900" b="1" i="0" u="none" strike="noStrike" cap="none">
              <a:solidFill>
                <a:srgbClr val="00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3" name="Google Shape;393;p41"/>
          <p:cNvSpPr txBox="1"/>
          <p:nvPr/>
        </p:nvSpPr>
        <p:spPr>
          <a:xfrm>
            <a:off x="8620302" y="4866078"/>
            <a:ext cx="2311500" cy="461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980000"/>
                </a:solidFill>
                <a:latin typeface="Calibri"/>
                <a:ea typeface="Calibri"/>
                <a:cs typeface="Calibri"/>
                <a:sym typeface="Calibri"/>
              </a:rPr>
              <a:t>F. the same company</a:t>
            </a:r>
            <a:endParaRPr sz="1800" b="1" i="0" u="none" strike="noStrike" cap="none">
              <a:solidFill>
                <a:srgbClr val="98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4" name="Google Shape;394;p41"/>
          <p:cNvSpPr txBox="1"/>
          <p:nvPr/>
        </p:nvSpPr>
        <p:spPr>
          <a:xfrm>
            <a:off x="7261125" y="5394675"/>
            <a:ext cx="4572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1" i="0" u="none" strike="noStrike" cap="none">
                <a:solidFill>
                  <a:srgbClr val="00FF00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endParaRPr sz="1900" b="1" i="0" u="none" strike="noStrike" cap="none">
              <a:solidFill>
                <a:srgbClr val="00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95" name="Google Shape;395;p41"/>
          <p:cNvPicPr preferRelativeResize="0"/>
          <p:nvPr/>
        </p:nvPicPr>
        <p:blipFill rotWithShape="1">
          <a:blip r:embed="rId7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_14_15_16">
            <a:hlinkClick r:id="" action="ppaction://media"/>
            <a:extLst>
              <a:ext uri="{FF2B5EF4-FFF2-40B4-BE49-F238E27FC236}">
                <a16:creationId xmlns:a16="http://schemas.microsoft.com/office/drawing/2014/main" id="{B79FEB6A-20F8-0A8C-814F-DB97F85FF9E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26816" y="333074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6008"/>
    </mc:Choice>
    <mc:Fallback xmlns="">
      <p:transition spd="slow" advTm="3460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81081" objId="2"/>
        <p14:pauseEvt time="115600" objId="2"/>
        <p14:resumeEvt time="174777" objId="2"/>
        <p14:pauseEvt time="226195" objId="2"/>
        <p14:resumeEvt time="257966" objId="2"/>
        <p14:stopEvt time="310531" objId="2"/>
      </p14:showEvt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42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2" name="Google Shape;402;p42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4" name="Google Shape;404;p42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5" name="Google Shape;405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7" name="Google Shape;407;p42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08" name="Google Shape;408;p42"/>
          <p:cNvPicPr preferRelativeResize="0"/>
          <p:nvPr/>
        </p:nvPicPr>
        <p:blipFill rotWithShape="1">
          <a:blip r:embed="rId3">
            <a:alphaModFix/>
          </a:blip>
          <a:srcRect l="18620" t="17870" r="23408" b="43463"/>
          <a:stretch/>
        </p:blipFill>
        <p:spPr>
          <a:xfrm>
            <a:off x="617276" y="1092126"/>
            <a:ext cx="10784603" cy="522674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409" name="Google Shape;409;p42"/>
          <p:cNvSpPr txBox="1"/>
          <p:nvPr/>
        </p:nvSpPr>
        <p:spPr>
          <a:xfrm>
            <a:off x="742036" y="426038"/>
            <a:ext cx="4487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Case Study 1</a:t>
            </a:r>
            <a:endParaRPr sz="2800" b="1" i="0" u="none" strike="noStrike" cap="none" dirty="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10" name="Google Shape;410;p42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695"/>
    </mc:Choice>
    <mc:Fallback xmlns="">
      <p:transition spd="slow" advTm="79695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p43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6" name="Google Shape;416;p43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8" name="Google Shape;418;p43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9" name="Google Shape;419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1" name="Google Shape;421;p43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22" name="Google Shape;422;p43"/>
          <p:cNvPicPr preferRelativeResize="0"/>
          <p:nvPr/>
        </p:nvPicPr>
        <p:blipFill rotWithShape="1">
          <a:blip r:embed="rId3">
            <a:alphaModFix/>
          </a:blip>
          <a:srcRect l="19766" t="19872" r="23983" b="10125"/>
          <a:stretch/>
        </p:blipFill>
        <p:spPr>
          <a:xfrm>
            <a:off x="617276" y="1076700"/>
            <a:ext cx="10784603" cy="5242174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pic>
        <p:nvPicPr>
          <p:cNvPr id="423" name="Google Shape;423;p43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901"/>
    </mc:Choice>
    <mc:Fallback xmlns="">
      <p:transition spd="slow" advTm="26901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Google Shape;428;p44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9" name="Google Shape;429;p44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0" name="Google Shape;430;p4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1" name="Google Shape;431;p44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2" name="Google Shape;432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4" name="Google Shape;434;p44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5" name="Google Shape;435;p44"/>
          <p:cNvPicPr preferRelativeResize="0"/>
          <p:nvPr/>
        </p:nvPicPr>
        <p:blipFill rotWithShape="1">
          <a:blip r:embed="rId3">
            <a:alphaModFix/>
          </a:blip>
          <a:srcRect l="19762" t="38863" r="20883" b="11417"/>
          <a:stretch/>
        </p:blipFill>
        <p:spPr>
          <a:xfrm>
            <a:off x="617275" y="935400"/>
            <a:ext cx="10812600" cy="539912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pic>
        <p:nvPicPr>
          <p:cNvPr id="436" name="Google Shape;436;p44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2595"/>
    </mc:Choice>
    <mc:Fallback xmlns="">
      <p:transition spd="slow" advTm="162595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p45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2" name="Google Shape;442;p45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4" name="Google Shape;444;p45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5" name="Google Shape;445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7" name="Google Shape;447;p45"/>
          <p:cNvSpPr/>
          <p:nvPr/>
        </p:nvSpPr>
        <p:spPr>
          <a:xfrm>
            <a:off x="589275" y="1499175"/>
            <a:ext cx="10812600" cy="48195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48" name="Google Shape;448;p45"/>
          <p:cNvPicPr preferRelativeResize="0"/>
          <p:nvPr/>
        </p:nvPicPr>
        <p:blipFill rotWithShape="1">
          <a:blip r:embed="rId3">
            <a:alphaModFix/>
          </a:blip>
          <a:srcRect l="19249" t="53144" r="22719" b="29849"/>
          <a:stretch/>
        </p:blipFill>
        <p:spPr>
          <a:xfrm>
            <a:off x="617276" y="1231788"/>
            <a:ext cx="10784603" cy="481949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pic>
        <p:nvPicPr>
          <p:cNvPr id="449" name="Google Shape;449;p45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432"/>
    </mc:Choice>
    <mc:Fallback xmlns="">
      <p:transition spd="slow" advTm="42432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46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5" name="Google Shape;455;p46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7" name="Google Shape;457;p46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8" name="Google Shape;458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60" name="Google Shape;460;p46"/>
          <p:cNvPicPr preferRelativeResize="0"/>
          <p:nvPr/>
        </p:nvPicPr>
        <p:blipFill rotWithShape="1">
          <a:blip r:embed="rId3">
            <a:alphaModFix/>
          </a:blip>
          <a:srcRect l="26769" t="15483" r="28689" b="18119"/>
          <a:stretch/>
        </p:blipFill>
        <p:spPr>
          <a:xfrm>
            <a:off x="870552" y="1019079"/>
            <a:ext cx="10468949" cy="5381699"/>
          </a:xfrm>
          <a:prstGeom prst="rect">
            <a:avLst/>
          </a:prstGeom>
          <a:noFill/>
          <a:ln>
            <a:noFill/>
          </a:ln>
        </p:spPr>
      </p:pic>
      <p:sp>
        <p:nvSpPr>
          <p:cNvPr id="461" name="Google Shape;461;p46"/>
          <p:cNvSpPr txBox="1"/>
          <p:nvPr/>
        </p:nvSpPr>
        <p:spPr>
          <a:xfrm>
            <a:off x="1013151" y="412526"/>
            <a:ext cx="30000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lang="en-US" sz="2600" b="1" i="0" u="none" strike="noStrike" cap="none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Formal Email</a:t>
            </a:r>
            <a:endParaRPr sz="26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62" name="Google Shape;462;p46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548"/>
    </mc:Choice>
    <mc:Fallback xmlns="">
      <p:transition spd="slow" advTm="148548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4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7" name="Google Shape;467;p47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8" name="Google Shape;468;p47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0" name="Google Shape;470;p47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1" name="Google Shape;471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73" name="Google Shape;473;p47"/>
          <p:cNvPicPr preferRelativeResize="0"/>
          <p:nvPr/>
        </p:nvPicPr>
        <p:blipFill rotWithShape="1">
          <a:blip r:embed="rId3">
            <a:alphaModFix/>
          </a:blip>
          <a:srcRect l="26539" t="37467" r="29265" b="24636"/>
          <a:stretch/>
        </p:blipFill>
        <p:spPr>
          <a:xfrm>
            <a:off x="617277" y="1231804"/>
            <a:ext cx="10694227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474" name="Google Shape;474;p47"/>
          <p:cNvSpPr txBox="1"/>
          <p:nvPr/>
        </p:nvSpPr>
        <p:spPr>
          <a:xfrm>
            <a:off x="947165" y="647044"/>
            <a:ext cx="2799300" cy="5847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lang="en-US" sz="2600" b="1" i="0" u="none" strike="noStrike" cap="none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Informal Email</a:t>
            </a:r>
            <a:endParaRPr sz="26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75" name="Google Shape;475;p47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4514"/>
    </mc:Choice>
    <mc:Fallback xmlns="">
      <p:transition spd="slow" advTm="144514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Google Shape;480;p4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1" name="Google Shape;481;p48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3" name="Google Shape;483;p48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4" name="Google Shape;484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6" name="Google Shape;486;p48"/>
          <p:cNvSpPr txBox="1"/>
          <p:nvPr/>
        </p:nvSpPr>
        <p:spPr>
          <a:xfrm>
            <a:off x="971074" y="502330"/>
            <a:ext cx="4431600" cy="5847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lang="en-US" sz="2600" b="1" i="0" u="none" strike="noStrike" cap="none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Formal and informal emails</a:t>
            </a:r>
            <a:endParaRPr sz="26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87" name="Google Shape;487;p48"/>
          <p:cNvPicPr preferRelativeResize="0"/>
          <p:nvPr/>
        </p:nvPicPr>
        <p:blipFill rotWithShape="1">
          <a:blip r:embed="rId3">
            <a:alphaModFix/>
          </a:blip>
          <a:srcRect l="6910" t="21740" r="34773" b="55271"/>
          <a:stretch/>
        </p:blipFill>
        <p:spPr>
          <a:xfrm>
            <a:off x="1052501" y="1087075"/>
            <a:ext cx="7347851" cy="2861174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pic>
        <p:nvPicPr>
          <p:cNvPr id="488" name="Google Shape;488;p48"/>
          <p:cNvPicPr preferRelativeResize="0"/>
          <p:nvPr/>
        </p:nvPicPr>
        <p:blipFill rotWithShape="1">
          <a:blip r:embed="rId4">
            <a:alphaModFix/>
          </a:blip>
          <a:srcRect l="6562" t="28475" r="40169" b="48023"/>
          <a:stretch/>
        </p:blipFill>
        <p:spPr>
          <a:xfrm>
            <a:off x="2626825" y="4021704"/>
            <a:ext cx="7109923" cy="243609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pic>
        <p:nvPicPr>
          <p:cNvPr id="489" name="Google Shape;489;p48"/>
          <p:cNvPicPr preferRelativeResize="0"/>
          <p:nvPr/>
        </p:nvPicPr>
        <p:blipFill rotWithShape="1">
          <a:blip r:embed="rId5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431"/>
    </mc:Choice>
    <mc:Fallback xmlns="">
      <p:transition spd="slow" advTm="47431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4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4" name="Google Shape;494;p49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5" name="Google Shape;495;p49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7" name="Google Shape;497;p49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8" name="Google Shape;498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0" name="Google Shape;500;p49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01" name="Google Shape;501;p49"/>
          <p:cNvPicPr preferRelativeResize="0"/>
          <p:nvPr/>
        </p:nvPicPr>
        <p:blipFill rotWithShape="1">
          <a:blip r:embed="rId3">
            <a:alphaModFix/>
          </a:blip>
          <a:srcRect l="34230" t="24777" r="27199" b="48284"/>
          <a:stretch/>
        </p:blipFill>
        <p:spPr>
          <a:xfrm>
            <a:off x="589275" y="1083275"/>
            <a:ext cx="10812600" cy="5235600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502" name="Google Shape;502;p49"/>
          <p:cNvSpPr txBox="1"/>
          <p:nvPr/>
        </p:nvSpPr>
        <p:spPr>
          <a:xfrm>
            <a:off x="1035525" y="386496"/>
            <a:ext cx="2616300" cy="5847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lang="en-US" sz="2600" b="1" i="0" u="none" strike="noStrike" cap="none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Extra Practice</a:t>
            </a:r>
            <a:endParaRPr sz="26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03" name="Google Shape;503;p49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242"/>
    </mc:Choice>
    <mc:Fallback xmlns="">
      <p:transition spd="slow" advTm="41242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Google Shape;508;p50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9" name="Google Shape;509;p50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1" name="Google Shape;511;p50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2" name="Google Shape;512;p5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4" name="Google Shape;514;p50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15" name="Google Shape;515;p50"/>
          <p:cNvPicPr preferRelativeResize="0"/>
          <p:nvPr/>
        </p:nvPicPr>
        <p:blipFill rotWithShape="1">
          <a:blip r:embed="rId3">
            <a:alphaModFix/>
          </a:blip>
          <a:srcRect l="34120" t="52049" r="24666" b="15824"/>
          <a:stretch/>
        </p:blipFill>
        <p:spPr>
          <a:xfrm>
            <a:off x="617276" y="1097275"/>
            <a:ext cx="10784603" cy="5221600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pic>
        <p:nvPicPr>
          <p:cNvPr id="516" name="Google Shape;516;p50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951"/>
    </mc:Choice>
    <mc:Fallback xmlns="">
      <p:transition spd="slow" advTm="28951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Google Shape;521;p51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2" name="Google Shape;522;p51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4" name="Google Shape;524;p51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5" name="Google Shape;525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7" name="Google Shape;527;p51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28" name="Google Shape;528;p51"/>
          <p:cNvPicPr preferRelativeResize="0"/>
          <p:nvPr/>
        </p:nvPicPr>
        <p:blipFill rotWithShape="1">
          <a:blip r:embed="rId3">
            <a:alphaModFix/>
          </a:blip>
          <a:srcRect l="34004" t="16681" r="34998" b="30823"/>
          <a:stretch/>
        </p:blipFill>
        <p:spPr>
          <a:xfrm>
            <a:off x="856551" y="1019079"/>
            <a:ext cx="10412976" cy="52125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pic>
        <p:nvPicPr>
          <p:cNvPr id="529" name="Google Shape;529;p51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529"/>
    </mc:Choice>
    <mc:Fallback xmlns="">
      <p:transition spd="slow" advTm="21529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Google Shape;534;p52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5" name="Google Shape;535;p52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6" name="Google Shape;536;p5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7" name="Google Shape;537;p52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38" name="Google Shape;538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0" name="Google Shape;540;p52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41" name="Google Shape;541;p52"/>
          <p:cNvPicPr preferRelativeResize="0"/>
          <p:nvPr/>
        </p:nvPicPr>
        <p:blipFill rotWithShape="1">
          <a:blip r:embed="rId3">
            <a:alphaModFix/>
          </a:blip>
          <a:srcRect l="27347" t="16992" r="23748" b="23281"/>
          <a:stretch/>
        </p:blipFill>
        <p:spPr>
          <a:xfrm>
            <a:off x="617276" y="933975"/>
            <a:ext cx="10784603" cy="5299800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pic>
        <p:nvPicPr>
          <p:cNvPr id="542" name="Google Shape;542;p52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731"/>
    </mc:Choice>
    <mc:Fallback xmlns="">
      <p:transition spd="slow" advTm="37731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" name="Google Shape;547;p53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8" name="Google Shape;548;p53"/>
          <p:cNvSpPr txBox="1"/>
          <p:nvPr/>
        </p:nvSpPr>
        <p:spPr>
          <a:xfrm>
            <a:off x="2513151" y="1019076"/>
            <a:ext cx="62790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31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Capitalization Rules + Examples</a:t>
            </a:r>
            <a:endParaRPr sz="3100" b="1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0" name="Google Shape;550;p53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1" name="Google Shape;551;p5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2" name="Google Shape;552;p53"/>
          <p:cNvSpPr txBox="1"/>
          <p:nvPr/>
        </p:nvSpPr>
        <p:spPr>
          <a:xfrm>
            <a:off x="942302" y="1685500"/>
            <a:ext cx="9319500" cy="452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2400" b="1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lang="en-US" sz="2600" b="1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Capitalize</a:t>
            </a:r>
            <a:r>
              <a:rPr lang="en-US" sz="2400" b="1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sz="2400" b="1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lang="en-US" sz="2600" b="0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1- The first word in a Sentence </a:t>
            </a:r>
            <a:endParaRPr sz="2600" b="0" i="0" u="none" strike="noStrike" cap="non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Ex: You haven’t told me the answer yet. </a:t>
            </a:r>
            <a:endParaRPr sz="22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lang="en-US" sz="2600" b="0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2- Names of people</a:t>
            </a:r>
            <a:endParaRPr sz="2600" b="0" i="0" u="none" strike="noStrike" cap="non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J</a:t>
            </a:r>
            <a:r>
              <a:rPr lang="en-US" sz="2200" b="0" i="0" u="none" strike="noStrike" cap="none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ohn/ William / Smith/ Ahmed/ Sally/……</a:t>
            </a:r>
            <a:endParaRPr sz="2200" b="0" i="0" u="none" strike="noStrike" cap="non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Ex: John attended the lecture yesterday.</a:t>
            </a:r>
            <a:endParaRPr sz="26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lang="en-US" sz="2600" b="0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3- Proper Adjectives</a:t>
            </a:r>
            <a:endParaRPr sz="2600" b="0" i="0" u="none" strike="noStrike" cap="non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Ex: Have you ever tried Chicago-style pizza?</a:t>
            </a:r>
            <a:endParaRPr sz="22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lang="en-US" sz="2600" b="0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4- The Pronoun “I”</a:t>
            </a:r>
            <a:endParaRPr sz="2600" b="0" i="0" u="none" strike="noStrike" cap="non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Sandra and I are going to the movies later tonight.</a:t>
            </a:r>
            <a:endParaRPr sz="22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54" name="Google Shape;554;p53"/>
          <p:cNvPicPr preferRelativeResize="0"/>
          <p:nvPr/>
        </p:nvPicPr>
        <p:blipFill rotWithShape="1">
          <a:blip r:embed="rId3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616"/>
    </mc:Choice>
    <mc:Fallback xmlns="">
      <p:transition spd="slow" advTm="113616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5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9" name="Google Shape;559;p54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0" name="Google Shape;560;p54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2" name="Google Shape;562;p54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3" name="Google Shape;563;p5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4" name="Google Shape;564;p54"/>
          <p:cNvSpPr txBox="1"/>
          <p:nvPr/>
        </p:nvSpPr>
        <p:spPr>
          <a:xfrm>
            <a:off x="1153151" y="1570503"/>
            <a:ext cx="9430500" cy="45488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300" b="0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 b="0" i="0" u="none" strike="noStrike" cap="none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5- Countries/ cities</a:t>
            </a:r>
            <a:endParaRPr sz="2600" b="0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Egypt, Saudi Arabia, Sudan, America, Paris, Cairo, New York , ….</a:t>
            </a:r>
            <a:endParaRPr sz="22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 b="0" i="0" u="none" strike="noStrike" cap="none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6- Nationalities</a:t>
            </a:r>
            <a:endParaRPr sz="2600" b="0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He is American.</a:t>
            </a:r>
            <a:endParaRPr sz="2200" b="0" i="0" u="none" strike="noStrike" cap="none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 b="0" i="0" u="none" strike="noStrike" cap="none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7- Languages</a:t>
            </a:r>
            <a:endParaRPr sz="2600" b="0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Arabic, English, French,...</a:t>
            </a:r>
            <a:endParaRPr sz="22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 b="0" i="0" u="none" strike="noStrike" cap="none" dirty="0">
                <a:solidFill>
                  <a:srgbClr val="FF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8- Days and months; historical eras and named events; holidays</a:t>
            </a:r>
            <a:endParaRPr sz="2600" b="0" i="0" u="none" strike="noStrike" cap="none" dirty="0">
              <a:solidFill>
                <a:srgbClr val="FF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3619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imes New Roman"/>
              <a:buChar char="●"/>
            </a:pPr>
            <a:r>
              <a:rPr lang="en-US" sz="2100" b="0" i="0" u="none" strike="noStrike" cap="none" dirty="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a Monday in July</a:t>
            </a:r>
            <a:endParaRPr sz="2100" b="0" i="0" u="none" strike="noStrike" cap="none" dirty="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3619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imes New Roman"/>
              <a:buChar char="●"/>
            </a:pPr>
            <a:r>
              <a:rPr lang="en-US" sz="2100" b="0" i="0" u="none" strike="noStrike" cap="none" dirty="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the Middle Ages</a:t>
            </a:r>
            <a:endParaRPr sz="2100" b="0" i="0" u="none" strike="noStrike" cap="none" dirty="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3619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imes New Roman"/>
              <a:buChar char="●"/>
            </a:pPr>
            <a:r>
              <a:rPr lang="en-US" sz="2100" b="0" i="0" u="none" strike="noStrike" cap="none" dirty="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the Napoleonic Wars</a:t>
            </a:r>
            <a:endParaRPr sz="2100" b="0" i="0" u="none" strike="noStrike" cap="none" dirty="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3619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imes New Roman"/>
              <a:buChar char="●"/>
            </a:pPr>
            <a:r>
              <a:rPr lang="en-US" sz="2100" b="0" i="0" u="none" strike="noStrike" cap="none" dirty="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Christmas Day</a:t>
            </a:r>
            <a:endParaRPr sz="2100" b="0" i="0" u="none" strike="noStrike" cap="none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66" name="Google Shape;566;p54"/>
          <p:cNvPicPr preferRelativeResize="0"/>
          <p:nvPr/>
        </p:nvPicPr>
        <p:blipFill rotWithShape="1">
          <a:blip r:embed="rId3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201"/>
    </mc:Choice>
    <mc:Fallback xmlns="">
      <p:transition spd="slow" advTm="105201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5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1" name="Google Shape;571;p55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 b="0" i="0" u="none" strike="noStrike" cap="none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9- Schools, colleges, and universities</a:t>
            </a:r>
            <a:endParaRPr sz="2600" b="0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Adam has joined Midocean University.  </a:t>
            </a:r>
            <a:endParaRPr sz="2200" b="0" i="0" u="none" strike="noStrike" cap="none" dirty="0">
              <a:solidFill>
                <a:srgbClr val="FF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 b="0" i="0" u="none" strike="noStrike" cap="none" dirty="0">
                <a:solidFill>
                  <a:srgbClr val="FF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10- Names of companies and trademarks</a:t>
            </a:r>
            <a:endParaRPr sz="2600" b="0" i="0" u="none" strike="noStrike" cap="none" dirty="0">
              <a:solidFill>
                <a:srgbClr val="FF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200" b="0" i="0" u="none" strike="noStrike" cap="none" dirty="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Coca-Cola / Pepsi / Sony/ </a:t>
            </a:r>
            <a:r>
              <a:rPr lang="en-US" sz="2200" dirty="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S</a:t>
            </a:r>
            <a:r>
              <a:rPr lang="en-US" sz="2200" b="0" i="0" u="none" strike="noStrike" cap="none" dirty="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tarbucks</a:t>
            </a:r>
            <a:endParaRPr sz="2200" b="0" i="0" u="none" strike="noStrike" cap="none" dirty="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 b="0" i="0" u="none" strike="noStrike" cap="none" dirty="0">
                <a:solidFill>
                  <a:srgbClr val="FF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11- Monuments</a:t>
            </a:r>
            <a:endParaRPr sz="2600" b="0" i="0" u="none" strike="noStrike" cap="none" dirty="0">
              <a:solidFill>
                <a:srgbClr val="FF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 dirty="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the Eiffel Tower</a:t>
            </a:r>
            <a:endParaRPr sz="2200" b="0" i="0" u="none" strike="noStrike" cap="none" dirty="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 b="0" i="0" u="none" strike="noStrike" cap="none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12- Acronyms and Initials  </a:t>
            </a:r>
            <a:endParaRPr sz="2600" b="0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Ex: The scientists at NASA launched a new mission.</a:t>
            </a:r>
            <a:endParaRPr sz="22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200" b="0" i="0" u="none" strike="noStrike" cap="none" dirty="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(National Aeronautics and Space Administration)</a:t>
            </a:r>
            <a:r>
              <a:rPr lang="en-US" sz="2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2200" b="0" i="0" u="none" strike="noStrike" cap="none" dirty="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2" name="Google Shape;572;p55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4" name="Google Shape;574;p55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5" name="Google Shape;575;p5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77" name="Google Shape;577;p55"/>
          <p:cNvPicPr preferRelativeResize="0"/>
          <p:nvPr/>
        </p:nvPicPr>
        <p:blipFill rotWithShape="1">
          <a:blip r:embed="rId3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351"/>
    </mc:Choice>
    <mc:Fallback xmlns="">
      <p:transition spd="slow" advTm="122351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5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2" name="Google Shape;582;p56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3" name="Google Shape;583;p56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5" name="Google Shape;585;p56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6" name="Google Shape;586;p5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8" name="Google Shape;588;p56"/>
          <p:cNvSpPr/>
          <p:nvPr/>
        </p:nvSpPr>
        <p:spPr>
          <a:xfrm>
            <a:off x="589275" y="1019075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89" name="Google Shape;589;p56"/>
          <p:cNvPicPr preferRelativeResize="0"/>
          <p:nvPr/>
        </p:nvPicPr>
        <p:blipFill rotWithShape="1">
          <a:blip r:embed="rId3">
            <a:alphaModFix/>
          </a:blip>
          <a:srcRect l="33894" t="39251" r="23862" b="37021"/>
          <a:stretch/>
        </p:blipFill>
        <p:spPr>
          <a:xfrm>
            <a:off x="674601" y="1083275"/>
            <a:ext cx="10727275" cy="5116200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pic>
        <p:nvPicPr>
          <p:cNvPr id="590" name="Google Shape;590;p56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577"/>
    </mc:Choice>
    <mc:Fallback xmlns="">
      <p:transition spd="slow" advTm="95577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5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6" name="Google Shape;596;p5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6181" y="6168740"/>
            <a:ext cx="2279267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597" name="Google Shape;597;p57"/>
          <p:cNvSpPr txBox="1"/>
          <p:nvPr/>
        </p:nvSpPr>
        <p:spPr>
          <a:xfrm>
            <a:off x="534383" y="5945200"/>
            <a:ext cx="452456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8" name="Google Shape;598;p57"/>
          <p:cNvSpPr/>
          <p:nvPr/>
        </p:nvSpPr>
        <p:spPr>
          <a:xfrm>
            <a:off x="1340019" y="1410091"/>
            <a:ext cx="9661359" cy="4312207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9" name="Google Shape;599;p57"/>
          <p:cNvSpPr/>
          <p:nvPr/>
        </p:nvSpPr>
        <p:spPr>
          <a:xfrm>
            <a:off x="1468702" y="1356250"/>
            <a:ext cx="9473700" cy="4312200"/>
          </a:xfrm>
          <a:prstGeom prst="rect">
            <a:avLst/>
          </a:prstGeom>
          <a:blipFill rotWithShape="1">
            <a:blip r:embed="rId4">
              <a:alphaModFix/>
            </a:blip>
            <a:tile tx="0" ty="-381000" sx="99000" sy="98000" flip="none" algn="ctr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00" name="Google Shape;600;p57"/>
          <p:cNvPicPr preferRelativeResize="0"/>
          <p:nvPr/>
        </p:nvPicPr>
        <p:blipFill rotWithShape="1">
          <a:blip r:embed="rId5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968"/>
    </mc:Choice>
    <mc:Fallback xmlns="">
      <p:transition spd="slow" advTm="24968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8|28.4|9.2|10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8.3|8|5.9|3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1.2|11.2|4.5|8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1.6|20.2|18.7|23|18.9|11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3|3.5|2.7|59.5|3|13.7|3|16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0.9|13.3|6.2|7.2|33.9|7.7|12.3|20.2|16.9|14.8|23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4.9|12.6|7.1|12.4|10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1.6|6.9|7.1|8.1|10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6.1|19.9|80.5|10.9|75.4|15.4"/>
</p:tagLst>
</file>

<file path=ppt/theme/theme1.xml><?xml version="1.0" encoding="utf-8"?>
<a:theme xmlns:a="http://schemas.openxmlformats.org/drawingml/2006/main" name="2024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9ECA947-7BB4-4963-B08E-9C3A922578C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D298C0D-12C5-4603-BCD1-E7CE50DF0DC6}">
  <ds:schemaRefs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purl.org/dc/terms/"/>
    <ds:schemaRef ds:uri="d13aca44-ef33-4cf4-9980-7f0b00e6eeb9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9100919-8a76-4266-be0c-7dc583902cb4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C962793E-BD3A-4285-B902-168D7B50BD4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986</TotalTime>
  <Words>330</Words>
  <Application>Microsoft Office PowerPoint</Application>
  <PresentationFormat>Widescreen</PresentationFormat>
  <Paragraphs>106</Paragraphs>
  <Slides>41</Slides>
  <Notes>41</Notes>
  <HiddenSlides>0</HiddenSlides>
  <MMClips>11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5" baseType="lpstr">
      <vt:lpstr>Arial</vt:lpstr>
      <vt:lpstr>Calibri</vt:lpstr>
      <vt:lpstr>Times New Roman</vt:lpstr>
      <vt:lpstr>2024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مجد</dc:creator>
  <cp:lastModifiedBy>AhmedSoliman</cp:lastModifiedBy>
  <cp:revision>23</cp:revision>
  <dcterms:modified xsi:type="dcterms:W3CDTF">2025-06-08T11:33:54Z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