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6188B-EE6E-2AFF-CEF0-33C71EC57B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D7348-FF55-3205-E874-2F6A6D84CE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992E1C-B304-9192-5621-072F163BA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B092B-F7D2-4AE7-B394-15DB66B22268}" type="datetimeFigureOut">
              <a:rPr lang="ar-EG" smtClean="0"/>
              <a:t>28/08/1445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1467CA-124B-D705-B33B-5ECCB0D04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67FA15-5F86-0B60-F6C6-86209570E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1608-DE87-426D-A299-04B4E69020A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5291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D19DB-1852-CDB8-2002-9B788C40F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E4D415-9C00-7E1E-97DB-52886C86B4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7C8598-B882-0DFB-D0F7-1B985CB8F8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B092B-F7D2-4AE7-B394-15DB66B22268}" type="datetimeFigureOut">
              <a:rPr lang="ar-EG" smtClean="0"/>
              <a:t>28/08/1445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3ED6AE-6611-F0E7-6639-A9E3C9043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D5C20C-9C2D-DC7C-BAC3-E3A64A0FA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1608-DE87-426D-A299-04B4E69020A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50625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C63EC-F6E4-586E-807B-3362E0971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4EF1E4-C51F-74EA-E0BD-29F362F098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A762FE-D66C-84D5-5ED3-DE2F453AB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B092B-F7D2-4AE7-B394-15DB66B22268}" type="datetimeFigureOut">
              <a:rPr lang="ar-EG" smtClean="0"/>
              <a:t>28/08/1445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D7D9F8-B041-BCDF-EA76-8205816A3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8865CB-8744-4266-D292-965249E09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1608-DE87-426D-A299-04B4E69020A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89560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9D500-717E-2552-8443-D63892498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72C3E9-07CB-B7AE-6C0C-6E6A898459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C5BFEC-F09D-32C3-5D7F-26169A90D8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BA0DAD-4281-8930-7AAC-B38A6E1BA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B092B-F7D2-4AE7-B394-15DB66B22268}" type="datetimeFigureOut">
              <a:rPr lang="ar-EG" smtClean="0"/>
              <a:t>28/08/1445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5E171D-A5A6-FF88-965A-C8E059288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3ABA5E-04DC-0BE4-B675-C249169F2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1608-DE87-426D-A299-04B4E69020A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378313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EC1CE-3917-9338-901A-64893C494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A2862B-97D9-5C56-4024-CA2076C794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10BB7D-4C10-022F-4543-1E78D62812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CA4FDD-52B7-5030-4001-547A5C71AC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C447A2-CCA2-52CD-C442-A49FEA26C5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D26B527-2D1D-3734-C6E4-788CEC63C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B092B-F7D2-4AE7-B394-15DB66B22268}" type="datetimeFigureOut">
              <a:rPr lang="ar-EG" smtClean="0"/>
              <a:t>28/08/1445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4E4BD9-4D30-17B5-9749-5321DEDC1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AE5FCD-6A37-6B59-1326-EE43229D9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1608-DE87-426D-A299-04B4E69020A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64648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20982-B969-F978-A00F-77F14BC96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0FA4E7-1D93-DD19-C455-17A1CA7FE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B092B-F7D2-4AE7-B394-15DB66B22268}" type="datetimeFigureOut">
              <a:rPr lang="ar-EG" smtClean="0"/>
              <a:t>28/08/1445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F5C83A-E568-0F22-3B95-242349572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5B746C-748C-824B-EAB7-4703B5044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1608-DE87-426D-A299-04B4E69020A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57599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FFE4BBE-1FD9-F5E5-1BB0-3C9666AA7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B092B-F7D2-4AE7-B394-15DB66B22268}" type="datetimeFigureOut">
              <a:rPr lang="ar-EG" smtClean="0"/>
              <a:t>28/08/1445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1E3D3E-5078-9906-99EF-D0072DAFA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C9836C-05EB-62BF-EE2D-169B9EDA6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1608-DE87-426D-A299-04B4E69020A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80125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F8C8B-A876-B049-A18E-E4095A47F3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9A61F3-2885-9E92-8E59-FACEDD4282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A9E69F-CAD7-460B-4F92-8BD1BE9009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B4B44A-B77D-DC78-A826-C6D5E6E87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B092B-F7D2-4AE7-B394-15DB66B22268}" type="datetimeFigureOut">
              <a:rPr lang="ar-EG" smtClean="0"/>
              <a:t>28/08/1445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0660FE-9699-451E-DB57-E87979935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91A256-784C-6365-1957-49F1910D9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1608-DE87-426D-A299-04B4E69020A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25208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33DE2-96BE-430E-892C-079A99CCE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520B12-C5B9-C565-6BAC-6E0322FBCA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5F5271-8793-812F-0208-039D58C17A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114FC1-FCC6-5BB0-004C-EAD522B0A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B092B-F7D2-4AE7-B394-15DB66B22268}" type="datetimeFigureOut">
              <a:rPr lang="ar-EG" smtClean="0"/>
              <a:t>28/08/1445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E3F227-DF01-5087-D3DD-1BD243975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F886C6-0C59-52C5-FCFB-5B4660414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1608-DE87-426D-A299-04B4E69020A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145620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CAE2C-F861-FEC5-5246-33C5EDE38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38D307-95B2-4C9C-3DB7-0B38797DA1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36349E-7516-2687-9F8E-6B7B90DAD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B092B-F7D2-4AE7-B394-15DB66B22268}" type="datetimeFigureOut">
              <a:rPr lang="ar-EG" smtClean="0"/>
              <a:t>28/08/1445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453583-D05C-5FAC-827F-631FD4755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90537C-D4BA-B76C-8EF7-91460BFA1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1608-DE87-426D-A299-04B4E69020A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81812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00F926-DC54-7FC5-4D29-548C73F042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FB70E6-3737-B1CA-A6BC-7D3845A735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296304-04CA-9529-6626-8FB1A486C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B092B-F7D2-4AE7-B394-15DB66B22268}" type="datetimeFigureOut">
              <a:rPr lang="ar-EG" smtClean="0"/>
              <a:t>28/08/1445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D1FEF5-0D77-7446-A448-D670F4C46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283B6-F639-A021-E717-65D605C47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81608-DE87-426D-A299-04B4E69020A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89848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7633417-D5A6-21A5-5BBA-4C4C60882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AC6838-1B3C-929B-0DD8-EACAF12D3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071360-037D-0C5A-2017-B4EB2B49A9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45B092B-F7D2-4AE7-B394-15DB66B22268}" type="datetimeFigureOut">
              <a:rPr lang="ar-EG" smtClean="0"/>
              <a:t>28/08/1445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124EAB-E944-4590-D409-65EEA53D1C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ACEDA1-5022-0629-BAB0-F03EC6BEFE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281608-DE87-426D-A299-04B4E69020A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061622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4D5D0D36-45FF-19D3-D91E-B72EEA7A9C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763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53A8BF1D-6982-6683-2431-96FAB21334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076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2A5FB4B3-98A1-968C-26C0-B24ECDEDAD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01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6FB95383-6E24-36A2-639B-4152BE45A8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5159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F760B440-B3C0-0B52-C378-6297433BBA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140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01C721FE-C25D-71F4-E7BD-4EBF8FE18B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499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E80DB1B5-460F-BE4E-7C1B-AA46B67BDE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268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151051FE-8435-A028-18CE-7B7A92B763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4878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E5F91CB8-4BB3-2E25-1C30-9F890038EA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0342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530EDE81-F65D-C6C5-6B53-1A40B6FF75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4168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A1284C81-7DEB-8C7A-2D64-56694B5882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9168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F5447CD2-26F5-7FC7-65C3-F86036482E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1308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9011F961-EF0B-13C8-1973-171D36AF03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8373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EE5AF943-370B-3E35-BB04-54C6924200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9265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B0CA7ED6-58F1-145E-F579-FF2F58549B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9828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4AFFA36E-446A-2CD9-E404-39C4A7C808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4406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C197D004-42F2-C48C-50D6-1F565D00E1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8661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79D5BA74-7867-194B-1F8D-6262B89369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1786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474D194A-B898-A8B9-C3E4-EC648A375E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5184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3B9021D1-1E99-1E6E-8C26-AC80E9523E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1472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5944ED7C-AE38-CD96-F85D-5B861A1F12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2808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132AD4AC-153D-062B-5048-661A8C54E8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6665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3A4C39D3-A003-7614-EE08-BA0DD2622F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9917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566A22E7-846B-8A07-1E2E-D094678012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9632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FCF5029E-7481-1142-64FA-A689170F44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5532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D6AD43B5-4B20-4721-7F5C-15A9B7E015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4648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448EBFDA-30E9-F637-1B08-AA89D00212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6704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55358906-F2FC-AC0B-12D0-1E5706B2B3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5992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8B7EAE07-BD3A-1248-9D05-A9412B991B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3869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4F9C815D-CDF4-8158-0556-AAB7F9BADA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3476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DA75EF78-5DE4-3F9F-CD10-C84979932C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6950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B0AE9482-D5E5-3B7F-6647-6B9027A092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5470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4FEA938B-6274-947F-DF15-BE1EFD8DE3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3644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10BF015B-05D0-1631-0133-03D1450CD9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80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F976BAAA-969C-CC73-7E4D-C5F3F5AA11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4062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3F5FEFA3-B715-52E6-49BE-6810E02566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2073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C8A1D6AB-DE49-8250-D12A-8B92809BCC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989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AA17A9F9-780A-8AD7-4738-6416D6CAC1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72517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C2018ACD-BF76-CF86-B1BD-F9C18FA92B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2838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Khaled ELMenshawy</dc:creator>
  <cp:lastModifiedBy>Khaled ELMenshawy</cp:lastModifiedBy>
  <cp:revision>1</cp:revision>
  <dcterms:created xsi:type="dcterms:W3CDTF">2024-03-08T20:30:16Z</dcterms:created>
  <dcterms:modified xsi:type="dcterms:W3CDTF">2024-03-08T20:31:20Z</dcterms:modified>
</cp:coreProperties>
</file>