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B1D591-A29E-7A7E-F8D0-9BEF39794E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5DC3452-5188-1B3E-56C0-1A3FB6080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1FCB8D-C525-44C4-82B5-D2FA0E8B4771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16A2D92-2AA0-45C2-1D19-DA21D3791C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31214C1-5DF6-6DCB-CE96-74874359C8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457DD68-6518-4A5C-9D54-92F3783A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78898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14756A0-ACD2-89E8-0C52-EBE2FCF6E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0748AF-01F9-BB06-3BA9-C8D7CDEA2D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9930B9D-C842-F014-B9F8-FF8AB27A5C4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FCB8D-C525-44C4-82B5-D2FA0E8B4771}" type="datetimeFigureOut">
              <a:rPr lang="en-US" smtClean="0"/>
              <a:t>11/6/2024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3B5841-9FA1-2D6A-CC85-F64A49ACFEE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8DA4497-74AD-DA86-C012-61C187546EA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57DD68-6518-4A5C-9D54-92F3783A14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02726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6C88AAE-E581-B738-10F1-90A128489B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76B78F-7846-7C5D-5710-C4E990C6F5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72213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BAB6F5-4044-9372-F06E-68EFAC57B8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2B448B-B007-3FC1-1D4E-55E36DA32F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427854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4CAEE8F-5C35-6578-092D-B35F710CC9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127B8C-F78B-DF35-BAA7-A1E99131E0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690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1E15D5-55C8-1456-AA34-778A6CB4DD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3275B2-518E-0627-BE4E-9646A240B6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218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9C0ECE9-4ABB-26E4-1152-D3C861BAB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0EA5AC-F3AD-E51C-91E3-E03ADDEADF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0851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C7C8A32-34D4-73EC-D0F0-20024D28FF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78B583-F7C0-BEF6-2C47-CACC79A3F0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135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469AD0-C837-AD0F-6B14-69A58B0929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A0BF59-974A-A159-6290-D85750447B4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16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F4659A-A33E-C93C-D84A-FC04E978E0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A85F7B-F9E4-B7FC-154C-B824250F3A0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004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CFF94C-3A11-C621-0FD8-82D04FDFB0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1E19861-A799-E054-9676-2BF0D0F8E7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118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E5BF2E3-7B66-802B-2C59-9B7218AA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CF88CF-078C-3FB9-C339-D64DBB9D773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8129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CEA9556-01DC-A38D-079F-C1A26D1DDE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986C0E-04F3-E139-052E-CCE0BB095F5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0523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E75058-6D28-4E98-1233-5BBCBB6A64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582449-B0E7-E2E0-EBFC-7405CBB26D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052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ECADDBE-0BD8-0BEC-6D81-85D1D2E6D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3238284-14DF-A82D-A18A-2FFB41976F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8620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24AA6D-1E9B-4E56-37EF-A15AB9F88D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1C3E0C-4517-1699-C07C-72D5E6BD7F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455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475F56-3137-1D1E-F814-2C3CC6FA2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68FBC7-7CB2-A629-72EF-E93695462C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019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39E5294-3A2F-296A-7097-D8BE5BC939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67AD3E-6AD2-D439-1AC0-17085608FE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074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460889-69A0-81D0-156E-0EC3D061A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330CE53-4C47-DE9D-0870-E9B9F6AE530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31092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4457EC-0A78-1AFC-E1D6-D9A184D207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5773FE-66A2-AFC9-AA4A-C70AD2A78C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6012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881BE4-34C5-AC67-BDBC-6D8C46D9B0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C245FB-94A3-CC32-52BD-BD637AC62E3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1395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F3C8A8-3ADE-9442-6C0E-DBB63DF8A5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37F0CB-6748-D732-FEE2-5AE020D2FC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446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F481CF-2457-8DD5-14D9-B148D66E2A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DCFBD55-9E3D-16C2-8B61-117470AC0D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164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32BA12-635A-BB80-202D-EE5B61F859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B93261-B73A-BF68-6A91-3DF537428C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394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BB243F-07DC-DB81-E57E-A9D2AFCAE8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F80933B-45A1-AF24-D3CA-B5A44BDD3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228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D856B70-ECA3-7299-CBC0-63B483FA67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D5A782-3CB3-177A-0232-548BE31C6A8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958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67E895-42DA-DBA6-2122-023D5167F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E66CC9-2208-9721-ADA7-69D4AE79FA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665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CF2A03F-82A0-355F-8831-1F77AA5652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EF7D09-86D6-20F2-4C2B-DFFF2ACD29B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643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29110AF-3227-A7C5-6AD4-62D847FB3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E8A0BA-6449-BCCF-72D9-6664B0CD23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927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D002A1-1102-3ECD-90E5-C0B736787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C25901-68C3-6957-33F2-562E958844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3428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B4ADD8-196F-F453-532C-1B22EB8B1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5B7FB4-7E0E-081D-75D6-8D096F9F74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7771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F3B651-3E0D-9F2C-6BAD-BD887E87B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91F5552-20AA-40A0-7FF8-8D93744F34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390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EE1856-E3C0-B01B-332F-B7FA781926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88B73D7-B235-FC76-1B02-17F627A1695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7791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E936B2-B449-495B-A719-5C3651A8D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01EE53-4AEB-A834-8E0B-DFBC3133C8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944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762781-548A-11E5-6399-2526127A9C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B2D790-336C-A677-A55D-5B2E5D55750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2356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446E9F-DD93-1E0D-0D04-D81A8E00D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CDA6C3-8CFD-5542-DDF1-ACE0262593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2386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B7AB34-0F4B-D0EC-958A-C932BFF207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31FC25-F4BA-B580-71D9-EDE43A28101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460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999778-05D4-8563-B33B-95B383F21B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79513D-0350-AB27-358C-F140744EF7C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882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A14816-CA8F-F986-1DBF-A793C056D9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EE2D72-BB93-292C-3295-EBEA5915D06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5302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6D35F6-D441-5041-20B0-0A555649E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457FCF-CDF5-5E78-D46E-B4E316AC341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48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2B4EFB-0D34-40DF-A412-4757E87C33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C1C541-3BD8-B23C-2487-E98AB2AD1F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919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707284-93DE-FE1B-3BE3-2339EE37C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3D9072-6BE8-338B-E421-D4F8D3F10A3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420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DD97687-B022-AAAD-9A54-DF9D8EA7E8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C1FB64-6741-9547-4088-E2B5E4756E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108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B48EF0E-FD0A-77CF-1702-AB62700BD1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6AD7AF6-08C0-9936-A157-1FD758E217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531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40ECAF-3345-BC6C-DA4F-B8E3C8629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32B1B9-D772-AB9D-7572-A02F0BDC8D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1519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5512C3-BB94-4B17-EC59-309B39AFA6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CE386E-5BF5-4B8D-D135-EC6392DCC5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805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1267EC4-96E1-F85D-8D49-B2A49C8793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548E34-58A6-1A9F-EDAA-22F2462E01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0041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/>
    </mc:Choice>
    <mc:Fallback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A1B264-DF16-F05D-F9A4-21556775B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11DD97-DF41-DBCC-6B5E-8E1A45C36C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022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56EC6B1-C400-A7F9-9EE8-BD5FAF4CCE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86E423-191E-DD28-96F0-9F69BC45C9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971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F2BA1A7-2C6F-0C95-ABEC-B705711D90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D734E3F-1B60-D119-BA7E-F7C33A106C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877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D20690-259A-643B-CC0F-4AB41161F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50FEB0-8716-0252-2A53-B323655C79B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536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EE1E06-C8BE-46D8-51F7-C266077DA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549685-57B7-6ABD-B5B5-C023D8B580F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234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12D5A2B-2E9B-0920-6FE7-3BF889DDF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3793593-C31A-33C0-200A-521AB7DC8F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1220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32B667-7714-1FD6-3B2C-6F29AC9157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A5436A-2C0D-77B0-4DAD-AD5F95A7DE6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929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75E6F7-B91A-85D3-803F-55328A99A6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8FDC87-2C7D-8AF0-6AE6-AEF7CBB1FC7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5728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C2AC6A-5A0C-2D47-EC89-FDEAADD5E1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8F349A-B23C-80CB-A9E5-C0047473CB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836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A96435-3991-9547-97F0-B877F7732A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97A96F5-53D7-42A7-9873-C15102367F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8339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EB960E-1900-5F94-D8FA-2873B9558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9DE7F2-958B-3105-3B78-961F51DDA2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3737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DEAE24-8829-F53C-D5D5-60301E653D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A2B93-9A48-0298-34F8-6CE0D2E75B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68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366464-5C74-178A-C4B7-9B78E4D012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57819E-9446-744B-7AAA-4219A59B4D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3676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4EC93F-476C-B3C2-C323-A0F48C703E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73C63E-A6E2-F6F7-A10D-09CE3D697B0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41763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CD6B6B-AC3B-4B05-7E94-B2CCE20440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A78B4A-511E-F62E-BD4D-450C2D1E9B7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97451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4F0331-3FC0-6531-6661-A845B81C1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79D5CE-396F-0819-98A1-398A2EA7ED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11757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start</dc:creator>
  <cp:lastModifiedBy>start</cp:lastModifiedBy>
  <cp:revision>1</cp:revision>
  <dcterms:created xsi:type="dcterms:W3CDTF">2024-11-06T04:21:55Z</dcterms:created>
  <dcterms:modified xsi:type="dcterms:W3CDTF">2024-11-06T04:21:55Z</dcterms:modified>
</cp:coreProperties>
</file>