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slide" Target="slides/slide35.xml"/>
  <Relationship Id="rId38" Type="http://schemas.openxmlformats.org/officeDocument/2006/relationships/slide" Target="slides/slide36.xml"/>
  <Relationship Id="rId39" Type="http://schemas.openxmlformats.org/officeDocument/2006/relationships/slide" Target="slides/slide37.xml"/>
  <Relationship Id="rId40" Type="http://schemas.openxmlformats.org/officeDocument/2006/relationships/slide" Target="slides/slide38.xml"/>
  <Relationship Id="rId41" Type="http://schemas.openxmlformats.org/officeDocument/2006/relationships/slide" Target="slides/slide39.xml"/>
  <Relationship Id="rId42" Type="http://schemas.openxmlformats.org/officeDocument/2006/relationships/slide" Target="slides/slide40.xml"/>
  <Relationship Id="rId43" Type="http://schemas.openxmlformats.org/officeDocument/2006/relationships/slide" Target="slides/slide41.xml"/>
  <Relationship Id="rId44" Type="http://schemas.openxmlformats.org/officeDocument/2006/relationships/slide" Target="slides/slide42.xml"/>
  <Relationship Id="rId45" Type="http://schemas.openxmlformats.org/officeDocument/2006/relationships/presProps" Target="presProps.xml"/>
  <Relationship Id="rId46" Type="http://schemas.openxmlformats.org/officeDocument/2006/relationships/viewProps" Target="viewProps.xml"/>
  <Relationship Id="rId47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757434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11.png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22.png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33.png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44.png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55.png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66.png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77.png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88.png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99.png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010.png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111.png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212.png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313.png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414.png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515.png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616.png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717.png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818.png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919.png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020.png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121.png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222.png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323.png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424.png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525.png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626.png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727.png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828.png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929.png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030.png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131.png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232.png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333.png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434.png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535.png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636.png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737.png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838.png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939.png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040.png"/>
</Relationships>

</file>

<file path=ppt/slides/_rels/slide4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141.png"/>
</Relationships>

</file>

<file path=ppt/slides/_rels/slide4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24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Slides>42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2023-06-14T07:19:08Z</dcterms:created>
  <dcterms:modified xsi:type="dcterms:W3CDTF">2023-06-14T07:19:08Z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