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480" r:id="rId5"/>
    <p:sldId id="303" r:id="rId6"/>
    <p:sldId id="271" r:id="rId7"/>
    <p:sldId id="313" r:id="rId8"/>
    <p:sldId id="496" r:id="rId9"/>
    <p:sldId id="276" r:id="rId10"/>
    <p:sldId id="256" r:id="rId11"/>
    <p:sldId id="498" r:id="rId12"/>
    <p:sldId id="499" r:id="rId13"/>
    <p:sldId id="500" r:id="rId14"/>
    <p:sldId id="501" r:id="rId15"/>
    <p:sldId id="502" r:id="rId16"/>
    <p:sldId id="503" r:id="rId17"/>
    <p:sldId id="505" r:id="rId18"/>
    <p:sldId id="506" r:id="rId19"/>
    <p:sldId id="520" r:id="rId20"/>
    <p:sldId id="508" r:id="rId21"/>
    <p:sldId id="509" r:id="rId22"/>
    <p:sldId id="510" r:id="rId23"/>
    <p:sldId id="511" r:id="rId24"/>
    <p:sldId id="512" r:id="rId25"/>
    <p:sldId id="513" r:id="rId26"/>
    <p:sldId id="514" r:id="rId27"/>
    <p:sldId id="515" r:id="rId28"/>
    <p:sldId id="516" r:id="rId29"/>
    <p:sldId id="517" r:id="rId30"/>
    <p:sldId id="518"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6"/>
            <p14:sldId id="276"/>
            <p14:sldId id="256"/>
            <p14:sldId id="498"/>
            <p14:sldId id="499"/>
            <p14:sldId id="500"/>
            <p14:sldId id="501"/>
            <p14:sldId id="502"/>
            <p14:sldId id="503"/>
            <p14:sldId id="505"/>
            <p14:sldId id="506"/>
            <p14:sldId id="520"/>
            <p14:sldId id="508"/>
            <p14:sldId id="509"/>
            <p14:sldId id="510"/>
            <p14:sldId id="511"/>
            <p14:sldId id="512"/>
            <p14:sldId id="513"/>
            <p14:sldId id="514"/>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4" d="100"/>
          <a:sy n="74" d="100"/>
        </p:scale>
        <p:origin x="-558" y="21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6771210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57A8F77-C043-D912-F631-BA381DF157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B6DF593-8CB6-ABBA-71DB-A1FFB47D33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9AFDE2A-0C0D-A31B-7813-A24137A7B4F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05FE60A8-AC4F-6D3A-80D5-F82C565C998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85627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9.png"/><Relationship Id="rId5" Type="http://schemas.openxmlformats.org/officeDocument/2006/relationships/image" Target="../media/image18.jp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Welcoming Lecture</a:t>
            </a: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86"/>
    </mc:Choice>
    <mc:Fallback xmlns="">
      <p:transition spd="slow" advTm="14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Welcoming Lecture</a:t>
            </a: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515"/>
    </mc:Choice>
    <mc:Fallback xmlns="">
      <p:transition spd="slow" advTm="1035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49"/>
            <a:ext cx="9936480" cy="5394837"/>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664786"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4924901" y="1521001"/>
            <a:ext cx="1169179" cy="338554"/>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Welcoming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6815"/>
    </mc:Choice>
    <mc:Fallback xmlns="">
      <p:transition spd="slow" advTm="116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7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96511" y="1304399"/>
            <a:ext cx="9391629" cy="5493812"/>
          </a:xfrm>
          <a:prstGeom prst="rect">
            <a:avLst/>
          </a:prstGeom>
          <a:noFill/>
        </p:spPr>
        <p:txBody>
          <a:bodyPr wrap="square" rtlCol="0">
            <a:spAutoFit/>
          </a:bodyPr>
          <a:lstStyle/>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الخبرات المهنية:</a:t>
            </a:r>
            <a:endParaRPr lang="en-US" sz="20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يسعدني أن أرحب بكم، ويسرني أن أشارككم نبذة عن مسيرتي المهنية:</a:t>
            </a:r>
          </a:p>
          <a:p>
            <a:pPr marL="0" lvl="2" algn="r" defTabSz="900073" rtl="1">
              <a:spcAft>
                <a:spcPts val="600"/>
              </a:spcAft>
              <a:defRPr/>
            </a:pPr>
            <a:endParaRPr lang="en-US" sz="2000"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حاصلة على درجة الدكتوراه في الذكاء الاصطناعي وتطبيقاته في إدارة الجودة الشاملة من جامعة القاهرة.</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أعمل كمديرة لإدارة الجودة، وشهادات الأيزو الدولية: </a:t>
            </a:r>
            <a:r>
              <a:rPr lang="en-US" b="1" dirty="0">
                <a:solidFill>
                  <a:schemeClr val="bg1">
                    <a:lumMod val="50000"/>
                  </a:schemeClr>
                </a:solidFill>
                <a:latin typeface="AECOM Sans" panose="020B0504020202020204" pitchFamily="34" charset="0"/>
                <a:ea typeface="AECOM Sans" panose="020B0504020202020204" pitchFamily="34" charset="0"/>
                <a:cs typeface="+mj-cs"/>
              </a:rPr>
              <a:t>IATF 16949:2016 </a:t>
            </a:r>
            <a:r>
              <a:rPr lang="ar-EG" b="1" dirty="0">
                <a:solidFill>
                  <a:schemeClr val="bg1">
                    <a:lumMod val="50000"/>
                  </a:schemeClr>
                </a:solidFill>
                <a:latin typeface="AECOM Sans" panose="020B0504020202020204" pitchFamily="34" charset="0"/>
                <a:ea typeface="AECOM Sans" panose="020B0504020202020204" pitchFamily="34" charset="0"/>
                <a:cs typeface="+mj-cs"/>
              </a:rPr>
              <a:t>و</a:t>
            </a:r>
            <a:r>
              <a:rPr lang="en-US" b="1" dirty="0">
                <a:solidFill>
                  <a:schemeClr val="bg1">
                    <a:lumMod val="50000"/>
                  </a:schemeClr>
                </a:solidFill>
                <a:latin typeface="AECOM Sans" panose="020B0504020202020204" pitchFamily="34" charset="0"/>
                <a:ea typeface="AECOM Sans" panose="020B0504020202020204" pitchFamily="34" charset="0"/>
                <a:cs typeface="+mj-cs"/>
              </a:rPr>
              <a:t>ISO TS 16949، </a:t>
            </a:r>
            <a:r>
              <a:rPr lang="ar-EG" b="1" dirty="0">
                <a:solidFill>
                  <a:schemeClr val="bg1">
                    <a:lumMod val="50000"/>
                  </a:schemeClr>
                </a:solidFill>
                <a:latin typeface="AECOM Sans" panose="020B0504020202020204" pitchFamily="34" charset="0"/>
                <a:ea typeface="AECOM Sans" panose="020B0504020202020204" pitchFamily="34" charset="0"/>
                <a:cs typeface="+mj-cs"/>
              </a:rPr>
              <a:t>كما أنني مدربة معتمدة في هذا المجال.</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أمتلك خبرة تمتد لأكثر من 13 عاماً في إدارة المشاريع وتقييم الأداء المؤسسي.</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حاصلة على جائزة "أفضل أداء تطويري في قطاع السيارات" على مستوى الشرق الأوسط وشمال أفريقيا للأعوام 2022 و2025.</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أعمل كاستشاري في التحليلات الاقتصادية والسياسية بالمجلس المصري للشؤون الخارجية، وأتعاون مع وزارة الخارجية المصرية.</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لدى هيئة الأمم المتحدة ومنظمة اليونسكو منذ عام 2016.</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نشرت 7 أوراق بحثية في مؤتمرات دولية ومجلات علمية مرموقة.شاركت في العديد من المؤتمرات الدولية في دبي، المملكة العربية السعودية، وألمانيا.</a:t>
            </a:r>
          </a:p>
          <a:p>
            <a:pPr marL="342900" lvl="2" indent="-342900" algn="r" defTabSz="900073" rtl="1">
              <a:spcAft>
                <a:spcPts val="600"/>
              </a:spcAft>
              <a:buFont typeface="Wingdings" panose="05000000000000000000" pitchFamily="2" charset="2"/>
              <a:buChar char="§"/>
              <a:defRPr/>
            </a:pPr>
            <a:endParaRPr lang="ar-EG"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أتطلع إلى أن يكون هذا اللقاء فرصة مثمرة لتبادل المعرفة والخبرات، وأتمنى لكم تجربة تعليمية متميزة وملهمة.</a:t>
            </a:r>
            <a:endParaRPr lang="ar" sz="16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892"/>
    </mc:Choice>
    <mc:Fallback xmlns="">
      <p:transition spd="slow" advTm="11389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7CA795-95BB-E07A-08E4-D794F3A3BCC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51B9E2BE-2D5D-0647-D75B-5D185615BBF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DB94FC9-1020-0E90-7924-16A935AB729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7FA32F6-2CF0-5560-6131-FC1F39577D94}"/>
              </a:ext>
            </a:extLst>
          </p:cNvPr>
          <p:cNvSpPr/>
          <p:nvPr/>
        </p:nvSpPr>
        <p:spPr>
          <a:xfrm rot="16200000" flipV="1">
            <a:off x="-6429" y="3466097"/>
            <a:ext cx="43067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CACAB6F9-4442-A018-8FEB-B3AD0AD785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BB03E678-E180-BCE7-3530-BF68FE52B6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9884073A-F170-3727-0490-8E0573F5A841}"/>
              </a:ext>
            </a:extLst>
          </p:cNvPr>
          <p:cNvSpPr txBox="1"/>
          <p:nvPr/>
        </p:nvSpPr>
        <p:spPr>
          <a:xfrm>
            <a:off x="3415923" y="2304330"/>
            <a:ext cx="8305644" cy="2308324"/>
          </a:xfrm>
          <a:prstGeom prst="rect">
            <a:avLst/>
          </a:prstGeom>
          <a:noFill/>
        </p:spPr>
        <p:txBody>
          <a:bodyPr wrap="square" rtlCol="0">
            <a:spAutoFit/>
          </a:bodyPr>
          <a:lstStyle/>
          <a:p>
            <a:pPr algn="ctr"/>
            <a:r>
              <a:rPr lang="en-US" sz="2400" b="1" dirty="0"/>
              <a:t>Strategic management</a:t>
            </a:r>
            <a:r>
              <a:rPr lang="en-US" sz="2400" dirty="0"/>
              <a:t> is the process of developing and implementing plans that enable an organization to achieve its goals and objectives. It typically involves formulating strategies, designing organizational structures, allocating resources, leading change initiatives, and overseeing processes and resource utilization to ensure alignment with strategic priorities.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3F213107-A6A2-ED04-13A5-2F1E9C8EA5FC}"/>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7" name="Picture 6">
            <a:extLst>
              <a:ext uri="{FF2B5EF4-FFF2-40B4-BE49-F238E27FC236}">
                <a16:creationId xmlns:a16="http://schemas.microsoft.com/office/drawing/2014/main" xmlns="" id="{5E545316-8584-B708-9DFE-24D88B105731}"/>
              </a:ext>
            </a:extLst>
          </p:cNvPr>
          <p:cNvPicPr>
            <a:picLocks noChangeAspect="1"/>
          </p:cNvPicPr>
          <p:nvPr/>
        </p:nvPicPr>
        <p:blipFill>
          <a:blip r:embed="rId5"/>
          <a:stretch>
            <a:fillRect/>
          </a:stretch>
        </p:blipFill>
        <p:spPr>
          <a:xfrm>
            <a:off x="5079037" y="4734152"/>
            <a:ext cx="5534797" cy="2142737"/>
          </a:xfrm>
          <a:prstGeom prst="rect">
            <a:avLst/>
          </a:prstGeom>
        </p:spPr>
      </p:pic>
      <p:grpSp>
        <p:nvGrpSpPr>
          <p:cNvPr id="9" name="Google Shape;531;p45">
            <a:extLst>
              <a:ext uri="{FF2B5EF4-FFF2-40B4-BE49-F238E27FC236}">
                <a16:creationId xmlns:a16="http://schemas.microsoft.com/office/drawing/2014/main" xmlns="" id="{404BC6AF-4502-683B-4849-CD6FABC120C9}"/>
              </a:ext>
            </a:extLst>
          </p:cNvPr>
          <p:cNvGrpSpPr/>
          <p:nvPr/>
        </p:nvGrpSpPr>
        <p:grpSpPr>
          <a:xfrm>
            <a:off x="151958" y="4515805"/>
            <a:ext cx="3232113" cy="1884961"/>
            <a:chOff x="4189650" y="2440275"/>
            <a:chExt cx="4195525" cy="2055425"/>
          </a:xfrm>
        </p:grpSpPr>
        <p:sp>
          <p:nvSpPr>
            <p:cNvPr id="10" name="Google Shape;532;p45">
              <a:extLst>
                <a:ext uri="{FF2B5EF4-FFF2-40B4-BE49-F238E27FC236}">
                  <a16:creationId xmlns:a16="http://schemas.microsoft.com/office/drawing/2014/main" xmlns="" id="{D2D848B6-90ED-6510-4536-80847C0F4BE4}"/>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Google Shape;533;p45">
              <a:extLst>
                <a:ext uri="{FF2B5EF4-FFF2-40B4-BE49-F238E27FC236}">
                  <a16:creationId xmlns:a16="http://schemas.microsoft.com/office/drawing/2014/main" xmlns="" id="{5B486E0C-076D-3A9D-39F0-9D72AF003BD6}"/>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Google Shape;534;p45">
              <a:extLst>
                <a:ext uri="{FF2B5EF4-FFF2-40B4-BE49-F238E27FC236}">
                  <a16:creationId xmlns:a16="http://schemas.microsoft.com/office/drawing/2014/main" xmlns="" id="{B009F772-7F9C-AE9E-3417-3F51840C729D}"/>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5;p45">
              <a:extLst>
                <a:ext uri="{FF2B5EF4-FFF2-40B4-BE49-F238E27FC236}">
                  <a16:creationId xmlns:a16="http://schemas.microsoft.com/office/drawing/2014/main" xmlns="" id="{0840B2D6-5ACA-1123-EC5E-2981C38ED58D}"/>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6;p45">
              <a:extLst>
                <a:ext uri="{FF2B5EF4-FFF2-40B4-BE49-F238E27FC236}">
                  <a16:creationId xmlns:a16="http://schemas.microsoft.com/office/drawing/2014/main" xmlns="" id="{53F4325B-D542-BAB3-654F-B232209285F6}"/>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7;p45">
              <a:extLst>
                <a:ext uri="{FF2B5EF4-FFF2-40B4-BE49-F238E27FC236}">
                  <a16:creationId xmlns:a16="http://schemas.microsoft.com/office/drawing/2014/main" xmlns="" id="{0D8C96FF-736F-3D09-EC8A-2BD027997491}"/>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8;p45">
              <a:extLst>
                <a:ext uri="{FF2B5EF4-FFF2-40B4-BE49-F238E27FC236}">
                  <a16:creationId xmlns:a16="http://schemas.microsoft.com/office/drawing/2014/main" xmlns="" id="{A753765E-BB52-128A-29CC-24FFFE715A6A}"/>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9;p45">
              <a:extLst>
                <a:ext uri="{FF2B5EF4-FFF2-40B4-BE49-F238E27FC236}">
                  <a16:creationId xmlns:a16="http://schemas.microsoft.com/office/drawing/2014/main" xmlns="" id="{B6067B72-C50E-9FFD-E69E-50A798D63CEF}"/>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40;p45">
              <a:extLst>
                <a:ext uri="{FF2B5EF4-FFF2-40B4-BE49-F238E27FC236}">
                  <a16:creationId xmlns:a16="http://schemas.microsoft.com/office/drawing/2014/main" xmlns="" id="{FDF7E5F4-FD9A-46F1-8543-F314B3B9B367}"/>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41;p45">
              <a:extLst>
                <a:ext uri="{FF2B5EF4-FFF2-40B4-BE49-F238E27FC236}">
                  <a16:creationId xmlns:a16="http://schemas.microsoft.com/office/drawing/2014/main" xmlns="" id="{F448E562-215A-598B-DD1C-A4E66FC43D42}"/>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2;p45">
              <a:extLst>
                <a:ext uri="{FF2B5EF4-FFF2-40B4-BE49-F238E27FC236}">
                  <a16:creationId xmlns:a16="http://schemas.microsoft.com/office/drawing/2014/main" xmlns="" id="{AE266237-0E27-B45F-9D9D-372BFD22FC89}"/>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3;p45">
              <a:extLst>
                <a:ext uri="{FF2B5EF4-FFF2-40B4-BE49-F238E27FC236}">
                  <a16:creationId xmlns:a16="http://schemas.microsoft.com/office/drawing/2014/main" xmlns="" id="{57DF5D2E-1587-7C65-4194-188E99DE5FD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4;p45">
              <a:extLst>
                <a:ext uri="{FF2B5EF4-FFF2-40B4-BE49-F238E27FC236}">
                  <a16:creationId xmlns:a16="http://schemas.microsoft.com/office/drawing/2014/main" xmlns="" id="{905B5AA6-406B-3A66-15BC-065012C5CB6A}"/>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5;p45">
              <a:extLst>
                <a:ext uri="{FF2B5EF4-FFF2-40B4-BE49-F238E27FC236}">
                  <a16:creationId xmlns:a16="http://schemas.microsoft.com/office/drawing/2014/main" xmlns="" id="{9A41391A-F8B2-8D5A-4CF4-6775A5B1E90C}"/>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4" name="Google Shape;546;p45">
              <a:extLst>
                <a:ext uri="{FF2B5EF4-FFF2-40B4-BE49-F238E27FC236}">
                  <a16:creationId xmlns:a16="http://schemas.microsoft.com/office/drawing/2014/main" xmlns="" id="{F1EC7FC3-9D04-38E0-2F71-BB748921D9F0}"/>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7;p45">
              <a:extLst>
                <a:ext uri="{FF2B5EF4-FFF2-40B4-BE49-F238E27FC236}">
                  <a16:creationId xmlns:a16="http://schemas.microsoft.com/office/drawing/2014/main" xmlns="" id="{B118F0A1-1C57-05CF-3142-5F5FED439ECC}"/>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8;p45">
              <a:extLst>
                <a:ext uri="{FF2B5EF4-FFF2-40B4-BE49-F238E27FC236}">
                  <a16:creationId xmlns:a16="http://schemas.microsoft.com/office/drawing/2014/main" xmlns="" id="{52484D2E-8CF9-FFCB-BB93-62B218D819FA}"/>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9;p45">
              <a:extLst>
                <a:ext uri="{FF2B5EF4-FFF2-40B4-BE49-F238E27FC236}">
                  <a16:creationId xmlns:a16="http://schemas.microsoft.com/office/drawing/2014/main" xmlns="" id="{E4BA05A5-8ACF-D967-B761-FFEF1F8BABAF}"/>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50;p45">
              <a:extLst>
                <a:ext uri="{FF2B5EF4-FFF2-40B4-BE49-F238E27FC236}">
                  <a16:creationId xmlns:a16="http://schemas.microsoft.com/office/drawing/2014/main" xmlns="" id="{5C37014B-F60D-E9A1-16B5-3ECA4BAA9360}"/>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1;p45">
              <a:extLst>
                <a:ext uri="{FF2B5EF4-FFF2-40B4-BE49-F238E27FC236}">
                  <a16:creationId xmlns:a16="http://schemas.microsoft.com/office/drawing/2014/main" xmlns="" id="{2547151E-76A8-9758-48AE-3DA5FB26B60D}"/>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2;p45">
              <a:extLst>
                <a:ext uri="{FF2B5EF4-FFF2-40B4-BE49-F238E27FC236}">
                  <a16:creationId xmlns:a16="http://schemas.microsoft.com/office/drawing/2014/main" xmlns="" id="{0830AEE4-7318-AA78-C50E-EDFB83837946}"/>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3;p45">
              <a:extLst>
                <a:ext uri="{FF2B5EF4-FFF2-40B4-BE49-F238E27FC236}">
                  <a16:creationId xmlns:a16="http://schemas.microsoft.com/office/drawing/2014/main" xmlns="" id="{AC2B4639-E0FD-A326-F300-765C723681C9}"/>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4;p45">
              <a:extLst>
                <a:ext uri="{FF2B5EF4-FFF2-40B4-BE49-F238E27FC236}">
                  <a16:creationId xmlns:a16="http://schemas.microsoft.com/office/drawing/2014/main" xmlns="" id="{00AB902C-7A2D-58DB-EDEB-0607C647B4E7}"/>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5;p45">
              <a:extLst>
                <a:ext uri="{FF2B5EF4-FFF2-40B4-BE49-F238E27FC236}">
                  <a16:creationId xmlns:a16="http://schemas.microsoft.com/office/drawing/2014/main" xmlns="" id="{A2830AF5-3027-5D70-1243-980A61F763D1}"/>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6;p45">
              <a:extLst>
                <a:ext uri="{FF2B5EF4-FFF2-40B4-BE49-F238E27FC236}">
                  <a16:creationId xmlns:a16="http://schemas.microsoft.com/office/drawing/2014/main" xmlns="" id="{B6804E4E-1406-83C9-E717-95FA3C8D223D}"/>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7;p45">
              <a:extLst>
                <a:ext uri="{FF2B5EF4-FFF2-40B4-BE49-F238E27FC236}">
                  <a16:creationId xmlns:a16="http://schemas.microsoft.com/office/drawing/2014/main" xmlns="" id="{0BD195B2-90DA-701C-ED48-CDE006BF7431}"/>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8;p45">
              <a:extLst>
                <a:ext uri="{FF2B5EF4-FFF2-40B4-BE49-F238E27FC236}">
                  <a16:creationId xmlns:a16="http://schemas.microsoft.com/office/drawing/2014/main" xmlns="" id="{12E97812-0F5A-38AC-881D-0D30669C812B}"/>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9;p45">
              <a:extLst>
                <a:ext uri="{FF2B5EF4-FFF2-40B4-BE49-F238E27FC236}">
                  <a16:creationId xmlns:a16="http://schemas.microsoft.com/office/drawing/2014/main" xmlns="" id="{583EE3E8-41D6-9ABB-A107-F0EA1F7E4BD5}"/>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60;p45">
              <a:extLst>
                <a:ext uri="{FF2B5EF4-FFF2-40B4-BE49-F238E27FC236}">
                  <a16:creationId xmlns:a16="http://schemas.microsoft.com/office/drawing/2014/main" xmlns="" id="{5F1BADC6-5A7F-6ABD-DD84-69A935A4A597}"/>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1;p45">
              <a:extLst>
                <a:ext uri="{FF2B5EF4-FFF2-40B4-BE49-F238E27FC236}">
                  <a16:creationId xmlns:a16="http://schemas.microsoft.com/office/drawing/2014/main" xmlns="" id="{8BD170C3-280A-F9BD-00BA-6A5E87EC2FBC}"/>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2;p45">
              <a:extLst>
                <a:ext uri="{FF2B5EF4-FFF2-40B4-BE49-F238E27FC236}">
                  <a16:creationId xmlns:a16="http://schemas.microsoft.com/office/drawing/2014/main" xmlns="" id="{981DF11D-B99A-7A83-537E-A58321860114}"/>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3;p45">
              <a:extLst>
                <a:ext uri="{FF2B5EF4-FFF2-40B4-BE49-F238E27FC236}">
                  <a16:creationId xmlns:a16="http://schemas.microsoft.com/office/drawing/2014/main" xmlns="" id="{DABAC23A-49F7-4C17-D460-38344D9769C8}"/>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4;p45">
              <a:extLst>
                <a:ext uri="{FF2B5EF4-FFF2-40B4-BE49-F238E27FC236}">
                  <a16:creationId xmlns:a16="http://schemas.microsoft.com/office/drawing/2014/main" xmlns="" id="{84D6B36D-E317-AF9B-D7BB-C149C137C6A2}"/>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5;p45">
              <a:extLst>
                <a:ext uri="{FF2B5EF4-FFF2-40B4-BE49-F238E27FC236}">
                  <a16:creationId xmlns:a16="http://schemas.microsoft.com/office/drawing/2014/main" xmlns="" id="{7FF06638-26BC-D855-51B9-673AD99D4A2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6;p45">
              <a:extLst>
                <a:ext uri="{FF2B5EF4-FFF2-40B4-BE49-F238E27FC236}">
                  <a16:creationId xmlns:a16="http://schemas.microsoft.com/office/drawing/2014/main" xmlns="" id="{24BF3B92-5949-754D-4009-D68383B4FFDF}"/>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7;p45">
              <a:extLst>
                <a:ext uri="{FF2B5EF4-FFF2-40B4-BE49-F238E27FC236}">
                  <a16:creationId xmlns:a16="http://schemas.microsoft.com/office/drawing/2014/main" xmlns="" id="{E04FDBFF-F6AB-C279-5420-2B3DEA4CFEFF}"/>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8;p45">
              <a:extLst>
                <a:ext uri="{FF2B5EF4-FFF2-40B4-BE49-F238E27FC236}">
                  <a16:creationId xmlns:a16="http://schemas.microsoft.com/office/drawing/2014/main" xmlns="" id="{25137432-012B-D709-06D8-F95E87F40981}"/>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9;p45">
              <a:extLst>
                <a:ext uri="{FF2B5EF4-FFF2-40B4-BE49-F238E27FC236}">
                  <a16:creationId xmlns:a16="http://schemas.microsoft.com/office/drawing/2014/main" xmlns="" id="{C1695F10-58A6-230C-E1AA-8FCC691DAD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380203955"/>
      </p:ext>
    </p:extLst>
  </p:cSld>
  <p:clrMapOvr>
    <a:masterClrMapping/>
  </p:clrMapOvr>
  <mc:AlternateContent xmlns:mc="http://schemas.openxmlformats.org/markup-compatibility/2006" xmlns:p14="http://schemas.microsoft.com/office/powerpoint/2010/main">
    <mc:Choice Requires="p14">
      <p:transition spd="slow" p14:dur="2000" advTm="73076"/>
    </mc:Choice>
    <mc:Fallback xmlns="">
      <p:transition spd="slow" advTm="7307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BA22AE61-C037-5903-11D2-B45E940049EE}"/>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4" name="TextBox 3">
            <a:extLst>
              <a:ext uri="{FF2B5EF4-FFF2-40B4-BE49-F238E27FC236}">
                <a16:creationId xmlns:a16="http://schemas.microsoft.com/office/drawing/2014/main" xmlns="" id="{F4D3F44A-8FBB-080D-EBB2-E4280040F7A8}"/>
              </a:ext>
            </a:extLst>
          </p:cNvPr>
          <p:cNvSpPr txBox="1"/>
          <p:nvPr/>
        </p:nvSpPr>
        <p:spPr>
          <a:xfrm>
            <a:off x="494721" y="2103370"/>
            <a:ext cx="10812720" cy="3170099"/>
          </a:xfrm>
          <a:prstGeom prst="rect">
            <a:avLst/>
          </a:prstGeom>
          <a:noFill/>
        </p:spPr>
        <p:txBody>
          <a:bodyPr wrap="square" rtlCol="0">
            <a:spAutoFit/>
          </a:bodyPr>
          <a:lstStyle/>
          <a:p>
            <a:pPr algn="ctr"/>
            <a:r>
              <a:rPr lang="en-US" sz="3200" b="1" dirty="0">
                <a:solidFill>
                  <a:srgbClr val="2D3956"/>
                </a:solidFill>
                <a:latin typeface="Times New Roman" panose="02020603050405020304" pitchFamily="18" charset="0"/>
                <a:cs typeface="Times New Roman" panose="02020603050405020304" pitchFamily="18" charset="0"/>
              </a:rPr>
              <a:t>Question </a:t>
            </a:r>
            <a:endParaRPr lang="en-US" sz="2400" b="1" dirty="0">
              <a:solidFill>
                <a:srgbClr val="2D3956"/>
              </a:solidFill>
              <a:latin typeface="Times New Roman" panose="02020603050405020304" pitchFamily="18" charset="0"/>
              <a:cs typeface="Times New Roman" panose="02020603050405020304" pitchFamily="18" charset="0"/>
            </a:endParaRPr>
          </a:p>
          <a:p>
            <a:pPr algn="ctr"/>
            <a:endParaRPr lang="en-US" sz="2400"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IN 2017, TESLA INC.— an American manufacturer of all-electric cars—boasted a market capitalization of over $60 billion, an appreciation of more than 1,400 per cent over its initial public offering price in 2010. How can a California startup achieve a market valuation that exceeds that of GM, the largest car manufacturer in the world, making some 10 million vehicles a year? </a:t>
            </a:r>
            <a:br>
              <a:rPr lang="en-US" sz="2400" dirty="0">
                <a:solidFill>
                  <a:srgbClr val="2D3956"/>
                </a:solidFill>
                <a:latin typeface="Times New Roman" panose="02020603050405020304" pitchFamily="18" charset="0"/>
                <a:cs typeface="Times New Roman" panose="02020603050405020304" pitchFamily="18" charset="0"/>
              </a:rPr>
            </a:b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xmlns="" id="{D8C7CBC5-ABF9-81FC-7CB1-3DE462D42CEB}"/>
              </a:ext>
            </a:extLst>
          </p:cNvPr>
          <p:cNvPicPr>
            <a:picLocks noChangeAspect="1"/>
          </p:cNvPicPr>
          <p:nvPr/>
        </p:nvPicPr>
        <p:blipFill>
          <a:blip r:embed="rId3"/>
          <a:stretch>
            <a:fillRect/>
          </a:stretch>
        </p:blipFill>
        <p:spPr>
          <a:xfrm>
            <a:off x="8891844" y="1763181"/>
            <a:ext cx="2076740" cy="1127022"/>
          </a:xfrm>
          <a:prstGeom prst="rect">
            <a:avLst/>
          </a:prstGeom>
        </p:spPr>
      </p:pic>
      <p:pic>
        <p:nvPicPr>
          <p:cNvPr id="9" name="Picture 8">
            <a:extLst>
              <a:ext uri="{FF2B5EF4-FFF2-40B4-BE49-F238E27FC236}">
                <a16:creationId xmlns:a16="http://schemas.microsoft.com/office/drawing/2014/main" xmlns="" id="{EFE206BF-BC2A-BE5D-2AC5-D6B8A726FF59}"/>
              </a:ext>
            </a:extLst>
          </p:cNvPr>
          <p:cNvPicPr>
            <a:picLocks noChangeAspect="1"/>
          </p:cNvPicPr>
          <p:nvPr/>
        </p:nvPicPr>
        <p:blipFill>
          <a:blip r:embed="rId4"/>
          <a:stretch>
            <a:fillRect/>
          </a:stretch>
        </p:blipFill>
        <p:spPr>
          <a:xfrm>
            <a:off x="805754" y="5074232"/>
            <a:ext cx="2668142" cy="94491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333519"/>
    </mc:Choice>
    <mc:Fallback xmlns="">
      <p:transition advTm="3335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47243" y="134921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4249" y="17997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8D03BB85-AFC4-F8D5-64BC-AA4984F41173}"/>
              </a:ext>
            </a:extLst>
          </p:cNvPr>
          <p:cNvSpPr txBox="1"/>
          <p:nvPr/>
        </p:nvSpPr>
        <p:spPr>
          <a:xfrm>
            <a:off x="1159661" y="1799710"/>
            <a:ext cx="9014926" cy="4278094"/>
          </a:xfrm>
          <a:prstGeom prst="rect">
            <a:avLst/>
          </a:prstGeom>
          <a:noFill/>
        </p:spPr>
        <p:txBody>
          <a:bodyPr wrap="square" rtlCol="0">
            <a:spAutoFit/>
          </a:bodyPr>
          <a:lstStyle/>
          <a:p>
            <a:pPr algn="ctr"/>
            <a:r>
              <a:rPr lang="en-US" sz="2800" b="1" dirty="0">
                <a:solidFill>
                  <a:srgbClr val="2D3956"/>
                </a:solidFill>
                <a:latin typeface="Times New Roman" panose="02020603050405020304" pitchFamily="18" charset="0"/>
                <a:cs typeface="Times New Roman" panose="02020603050405020304" pitchFamily="18" charset="0"/>
              </a:rPr>
              <a:t>The answer: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Tesla’s Secret Strategy. In a blog entry on Tesla’s website in the summer of 2006, </a:t>
            </a:r>
            <a:r>
              <a:rPr lang="en-US" sz="2400" dirty="0" err="1">
                <a:solidFill>
                  <a:srgbClr val="2D3956"/>
                </a:solidFill>
                <a:latin typeface="Times New Roman" panose="02020603050405020304" pitchFamily="18" charset="0"/>
                <a:cs typeface="Times New Roman" panose="02020603050405020304" pitchFamily="18" charset="0"/>
              </a:rPr>
              <a:t>Elon</a:t>
            </a:r>
            <a:r>
              <a:rPr lang="en-US" sz="2400" dirty="0">
                <a:solidFill>
                  <a:srgbClr val="2D3956"/>
                </a:solidFill>
                <a:latin typeface="Times New Roman" panose="02020603050405020304" pitchFamily="18" charset="0"/>
                <a:cs typeface="Times New Roman" panose="02020603050405020304" pitchFamily="18" charset="0"/>
              </a:rPr>
              <a:t> Musk, Tesla’s co-founder and CEO, explained the startup’s master plan:</a:t>
            </a:r>
          </a:p>
          <a:p>
            <a:r>
              <a:rPr lang="en-US" sz="2400" dirty="0">
                <a:solidFill>
                  <a:schemeClr val="bg1">
                    <a:lumMod val="50000"/>
                  </a:schemeClr>
                </a:solidFill>
                <a:latin typeface="Times New Roman" panose="02020603050405020304" pitchFamily="18" charset="0"/>
                <a:cs typeface="Times New Roman" panose="02020603050405020304" pitchFamily="18" charset="0"/>
              </a:rPr>
              <a:t>1</a:t>
            </a:r>
            <a:r>
              <a:rPr lang="en-US" sz="2400" b="1" dirty="0">
                <a:solidFill>
                  <a:schemeClr val="bg1">
                    <a:lumMod val="50000"/>
                  </a:schemeClr>
                </a:solidFill>
                <a:latin typeface="Times New Roman" panose="02020603050405020304" pitchFamily="18" charset="0"/>
                <a:cs typeface="Times New Roman" panose="02020603050405020304" pitchFamily="18" charset="0"/>
              </a:rPr>
              <a:t>. Build sports car.</a:t>
            </a:r>
          </a:p>
          <a:p>
            <a:r>
              <a:rPr lang="en-US" sz="2400" dirty="0">
                <a:solidFill>
                  <a:schemeClr val="bg1">
                    <a:lumMod val="50000"/>
                  </a:schemeClr>
                </a:solidFill>
                <a:latin typeface="Times New Roman" panose="02020603050405020304" pitchFamily="18" charset="0"/>
                <a:cs typeface="Times New Roman" panose="02020603050405020304" pitchFamily="18" charset="0"/>
              </a:rPr>
              <a:t>2. </a:t>
            </a:r>
            <a:r>
              <a:rPr lang="en-US" sz="2400" b="1" dirty="0">
                <a:solidFill>
                  <a:schemeClr val="bg1">
                    <a:lumMod val="50000"/>
                  </a:schemeClr>
                </a:solidFill>
                <a:latin typeface="Times New Roman" panose="02020603050405020304" pitchFamily="18" charset="0"/>
                <a:cs typeface="Times New Roman" panose="02020603050405020304" pitchFamily="18" charset="0"/>
              </a:rPr>
              <a:t>Use that money to build an affordable car.</a:t>
            </a:r>
          </a:p>
          <a:p>
            <a:r>
              <a:rPr lang="en-US" sz="2400" dirty="0">
                <a:solidFill>
                  <a:schemeClr val="bg1">
                    <a:lumMod val="50000"/>
                  </a:schemeClr>
                </a:solidFill>
                <a:latin typeface="Times New Roman" panose="02020603050405020304" pitchFamily="18" charset="0"/>
                <a:cs typeface="Times New Roman" panose="02020603050405020304" pitchFamily="18" charset="0"/>
              </a:rPr>
              <a:t>3</a:t>
            </a:r>
            <a:r>
              <a:rPr lang="en-US" sz="2400" b="1" dirty="0">
                <a:solidFill>
                  <a:schemeClr val="bg1">
                    <a:lumMod val="50000"/>
                  </a:schemeClr>
                </a:solidFill>
                <a:latin typeface="Times New Roman" panose="02020603050405020304" pitchFamily="18" charset="0"/>
                <a:cs typeface="Times New Roman" panose="02020603050405020304" pitchFamily="18" charset="0"/>
              </a:rPr>
              <a:t>. Use that money to build an even more affordable car.</a:t>
            </a:r>
          </a:p>
          <a:p>
            <a:r>
              <a:rPr lang="en-US" sz="2400" dirty="0">
                <a:solidFill>
                  <a:schemeClr val="bg1">
                    <a:lumMod val="50000"/>
                  </a:schemeClr>
                </a:solidFill>
                <a:latin typeface="Times New Roman" panose="02020603050405020304" pitchFamily="18" charset="0"/>
                <a:cs typeface="Times New Roman" panose="02020603050405020304" pitchFamily="18" charset="0"/>
              </a:rPr>
              <a:t>4. </a:t>
            </a:r>
            <a:r>
              <a:rPr lang="en-US" sz="2400" b="1" dirty="0">
                <a:solidFill>
                  <a:schemeClr val="bg1">
                    <a:lumMod val="50000"/>
                  </a:schemeClr>
                </a:solidFill>
                <a:latin typeface="Times New Roman" panose="02020603050405020304" pitchFamily="18" charset="0"/>
                <a:cs typeface="Times New Roman" panose="02020603050405020304" pitchFamily="18" charset="0"/>
              </a:rPr>
              <a:t>While doing above, also provide zero-emission electric power generation options.</a:t>
            </a:r>
          </a:p>
          <a:p>
            <a:r>
              <a:rPr lang="en-US" sz="2400" dirty="0">
                <a:solidFill>
                  <a:schemeClr val="bg1">
                    <a:lumMod val="50000"/>
                  </a:schemeClr>
                </a:solidFill>
                <a:latin typeface="Times New Roman" panose="02020603050405020304" pitchFamily="18" charset="0"/>
                <a:cs typeface="Times New Roman" panose="02020603050405020304" pitchFamily="18" charset="0"/>
              </a:rPr>
              <a:t>5. </a:t>
            </a:r>
            <a:r>
              <a:rPr lang="en-US" sz="2400" b="1" dirty="0">
                <a:solidFill>
                  <a:schemeClr val="bg1">
                    <a:lumMod val="50000"/>
                  </a:schemeClr>
                </a:solidFill>
                <a:latin typeface="Times New Roman" panose="02020603050405020304" pitchFamily="18" charset="0"/>
                <a:cs typeface="Times New Roman" panose="02020603050405020304" pitchFamily="18" charset="0"/>
              </a:rPr>
              <a:t>Don’t tell anyone. </a:t>
            </a:r>
          </a:p>
        </p:txBody>
      </p:sp>
      <p:sp>
        <p:nvSpPr>
          <p:cNvPr id="3" name="TextBox 2">
            <a:extLst>
              <a:ext uri="{FF2B5EF4-FFF2-40B4-BE49-F238E27FC236}">
                <a16:creationId xmlns:a16="http://schemas.microsoft.com/office/drawing/2014/main" xmlns="" id="{38F64453-0173-4A85-E9DF-8D298431DB3D}"/>
              </a:ext>
            </a:extLst>
          </p:cNvPr>
          <p:cNvSpPr txBox="1"/>
          <p:nvPr/>
        </p:nvSpPr>
        <p:spPr>
          <a:xfrm>
            <a:off x="4123381" y="894259"/>
            <a:ext cx="39452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4" name="Picture 3">
            <a:extLst>
              <a:ext uri="{FF2B5EF4-FFF2-40B4-BE49-F238E27FC236}">
                <a16:creationId xmlns:a16="http://schemas.microsoft.com/office/drawing/2014/main" xmlns="" id="{ACE9F254-AA6C-8011-2339-FC8415082BA0}"/>
              </a:ext>
            </a:extLst>
          </p:cNvPr>
          <p:cNvPicPr>
            <a:picLocks noChangeAspect="1"/>
          </p:cNvPicPr>
          <p:nvPr/>
        </p:nvPicPr>
        <p:blipFill>
          <a:blip r:embed="rId3"/>
          <a:stretch>
            <a:fillRect/>
          </a:stretch>
        </p:blipFill>
        <p:spPr>
          <a:xfrm>
            <a:off x="8321868" y="5411386"/>
            <a:ext cx="3705438" cy="12723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4739"/>
    </mc:Choice>
    <mc:Fallback xmlns="">
      <p:transition spd="slow" advTm="31473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C3C91E9-38EE-93E8-E946-0B1434EC4C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E8EEDC6-6FB7-6F70-FA49-875D94E9B3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5BBCAB4D-E0F0-515E-29C2-59665350DF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9B059C28-2F66-0E4C-06B4-B5B3838912CB}"/>
              </a:ext>
            </a:extLst>
          </p:cNvPr>
          <p:cNvSpPr txBox="1"/>
          <p:nvPr/>
        </p:nvSpPr>
        <p:spPr>
          <a:xfrm>
            <a:off x="716063" y="1839398"/>
            <a:ext cx="10370035" cy="3231654"/>
          </a:xfrm>
          <a:prstGeom prst="rect">
            <a:avLst/>
          </a:prstGeom>
          <a:noFill/>
        </p:spPr>
        <p:txBody>
          <a:bodyPr wrap="square" rtlCol="0">
            <a:spAutoFit/>
          </a:bodyPr>
          <a:lstStyle/>
          <a:p>
            <a:pPr marL="514350" indent="-514350" algn="ctr">
              <a:buAutoNum type="arabicPeriod"/>
            </a:pPr>
            <a:r>
              <a:rPr lang="en-US" sz="2800" b="1" dirty="0">
                <a:solidFill>
                  <a:srgbClr val="2D3956"/>
                </a:solidFill>
                <a:latin typeface="Times New Roman" panose="02020603050405020304" pitchFamily="18" charset="0"/>
                <a:cs typeface="Times New Roman" panose="02020603050405020304" pitchFamily="18" charset="0"/>
              </a:rPr>
              <a:t>Build sports 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a:p>
            <a:pPr algn="ct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63B07DA2-D189-2D3C-90E5-2BFE1FED5B6E}"/>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6" name="Picture 5">
            <a:extLst>
              <a:ext uri="{FF2B5EF4-FFF2-40B4-BE49-F238E27FC236}">
                <a16:creationId xmlns:a16="http://schemas.microsoft.com/office/drawing/2014/main" xmlns="" id="{D6DBBC8F-53D5-5CC4-E1A5-0B90F7205269}"/>
              </a:ext>
            </a:extLst>
          </p:cNvPr>
          <p:cNvPicPr>
            <a:picLocks noChangeAspect="1"/>
          </p:cNvPicPr>
          <p:nvPr/>
        </p:nvPicPr>
        <p:blipFill>
          <a:blip r:embed="rId3"/>
          <a:stretch>
            <a:fillRect/>
          </a:stretch>
        </p:blipFill>
        <p:spPr>
          <a:xfrm>
            <a:off x="7678636" y="4457957"/>
            <a:ext cx="3506245" cy="1712685"/>
          </a:xfrm>
          <a:prstGeom prst="rect">
            <a:avLst/>
          </a:prstGeom>
        </p:spPr>
      </p:pic>
    </p:spTree>
    <p:extLst>
      <p:ext uri="{BB962C8B-B14F-4D97-AF65-F5344CB8AC3E}">
        <p14:creationId xmlns:p14="http://schemas.microsoft.com/office/powerpoint/2010/main" val="543836738"/>
      </p:ext>
    </p:extLst>
  </p:cSld>
  <p:clrMapOvr>
    <a:masterClrMapping/>
  </p:clrMapOvr>
  <mc:AlternateContent xmlns:mc="http://schemas.openxmlformats.org/markup-compatibility/2006" xmlns:p14="http://schemas.microsoft.com/office/powerpoint/2010/main">
    <mc:Choice Requires="p14">
      <p:transition p14:dur="10" advTm="222599"/>
    </mc:Choice>
    <mc:Fallback xmlns="">
      <p:transition advTm="22259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42B72AA-60D4-B93B-A4D1-A8C38DA5F4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162AD3E-26EC-33E5-838E-3B43D1F861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7A1E79B8-885F-A156-377B-24E87090C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B2048D18-BE1E-5970-7885-7EB05C790FF8}"/>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a:solidFill>
                  <a:srgbClr val="2D3956"/>
                </a:solidFill>
                <a:latin typeface="Times New Roman" panose="02020603050405020304" pitchFamily="18" charset="0"/>
                <a:cs typeface="Times New Roman" panose="02020603050405020304" pitchFamily="18" charset="0"/>
              </a:rPr>
              <a:t>2. Use that money to build an affordable 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In Step 2, after selling some 2,500 Roadsters, Tesla discontinued its production in 2012 to focus on its next car: the Model S, a four-door family sedan, with a base price of $73,500 before tax credits. The line appeals to a somewhat larger market and thus allows for larger production runs to drive down unit costs. The Model S received an outstanding market reception. It was awarded not only the 2013 Motor Trend Car of the Year but also received the highest score of any car ever tested by Consumer Reports (99/100).</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0C9D72D8-4EF8-7FDB-B3A0-7E37633F87A2}"/>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8" name="Picture 7">
            <a:extLst>
              <a:ext uri="{FF2B5EF4-FFF2-40B4-BE49-F238E27FC236}">
                <a16:creationId xmlns:a16="http://schemas.microsoft.com/office/drawing/2014/main" xmlns="" id="{BA578831-709F-B76B-DC62-7939BEC501D3}"/>
              </a:ext>
            </a:extLst>
          </p:cNvPr>
          <p:cNvPicPr>
            <a:picLocks noChangeAspect="1"/>
          </p:cNvPicPr>
          <p:nvPr/>
        </p:nvPicPr>
        <p:blipFill>
          <a:blip r:embed="rId3"/>
          <a:stretch>
            <a:fillRect/>
          </a:stretch>
        </p:blipFill>
        <p:spPr>
          <a:xfrm>
            <a:off x="8153701" y="5046578"/>
            <a:ext cx="2481943" cy="1150995"/>
          </a:xfrm>
          <a:prstGeom prst="rect">
            <a:avLst/>
          </a:prstGeom>
        </p:spPr>
      </p:pic>
    </p:spTree>
    <p:extLst>
      <p:ext uri="{BB962C8B-B14F-4D97-AF65-F5344CB8AC3E}">
        <p14:creationId xmlns:p14="http://schemas.microsoft.com/office/powerpoint/2010/main" val="1374022119"/>
      </p:ext>
    </p:extLst>
  </p:cSld>
  <p:clrMapOvr>
    <a:masterClrMapping/>
  </p:clrMapOvr>
  <mc:AlternateContent xmlns:mc="http://schemas.openxmlformats.org/markup-compatibility/2006" xmlns:p14="http://schemas.microsoft.com/office/powerpoint/2010/main">
    <mc:Choice Requires="p14">
      <p:transition p14:dur="10" advTm="211877"/>
    </mc:Choice>
    <mc:Fallback xmlns="">
      <p:transition advTm="21187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431059-EB7A-8EF5-FA6B-9F1512EF7F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257A8BF-F6C9-6CA6-5DA2-5632C6A541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938F379D-4DB3-3DEF-0662-BEB03E1660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C5003C31-1CF6-09C2-48CB-448A655A6B92}"/>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a:solidFill>
                  <a:srgbClr val="2D3956"/>
                </a:solidFill>
                <a:latin typeface="Times New Roman" panose="02020603050405020304" pitchFamily="18" charset="0"/>
                <a:cs typeface="Times New Roman" panose="02020603050405020304" pitchFamily="18" charset="0"/>
              </a:rPr>
              <a:t>3. Use that money to build an even more affordable 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Tesla has now reached Step 3 of its master plan. In 2017, Tesla delivered the company’s newest car: the Model 3, an all-electric compact luxury sedan, with a starting price of $35,000. Tesla received some 375,000 preorders within three months of unveiling its model. Many of the want-to-be Tesla owners stood in line overnight, eagerly awaiting the opening of the Tesla stores to put down a $1,000 deposit to secure a spot on the waiting list for the Model 3, a car they had never even seen, let alone taken for a test drive.</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6E43892A-9096-904D-C1B7-0F1AE117AA14}"/>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6" name="Picture 5">
            <a:extLst>
              <a:ext uri="{FF2B5EF4-FFF2-40B4-BE49-F238E27FC236}">
                <a16:creationId xmlns:a16="http://schemas.microsoft.com/office/drawing/2014/main" xmlns="" id="{450484A2-1360-7C23-6EB8-2EF3FA777C9C}"/>
              </a:ext>
            </a:extLst>
          </p:cNvPr>
          <p:cNvPicPr>
            <a:picLocks noChangeAspect="1"/>
          </p:cNvPicPr>
          <p:nvPr/>
        </p:nvPicPr>
        <p:blipFill>
          <a:blip r:embed="rId3"/>
          <a:stretch>
            <a:fillRect/>
          </a:stretch>
        </p:blipFill>
        <p:spPr>
          <a:xfrm>
            <a:off x="7727753" y="5294358"/>
            <a:ext cx="3538669" cy="1422048"/>
          </a:xfrm>
          <a:prstGeom prst="rect">
            <a:avLst/>
          </a:prstGeom>
        </p:spPr>
      </p:pic>
    </p:spTree>
    <p:extLst>
      <p:ext uri="{BB962C8B-B14F-4D97-AF65-F5344CB8AC3E}">
        <p14:creationId xmlns:p14="http://schemas.microsoft.com/office/powerpoint/2010/main" val="3199662739"/>
      </p:ext>
    </p:extLst>
  </p:cSld>
  <p:clrMapOvr>
    <a:masterClrMapping/>
  </p:clrMapOvr>
  <mc:AlternateContent xmlns:mc="http://schemas.openxmlformats.org/markup-compatibility/2006" xmlns:p14="http://schemas.microsoft.com/office/powerpoint/2010/main">
    <mc:Choice Requires="p14">
      <p:transition p14:dur="10" advTm="232474"/>
    </mc:Choice>
    <mc:Fallback xmlns="">
      <p:transition advTm="23247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8BE41A-2AD1-3D4A-112A-3964101605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65249B8-9E3B-C825-5107-1039DA7A9F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DBB1CC40-2EC4-7D9F-AA55-7CF0EB8B5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3A5054E5-4958-0AB4-7BDB-11D0FBB07C5E}"/>
              </a:ext>
            </a:extLst>
          </p:cNvPr>
          <p:cNvSpPr txBox="1"/>
          <p:nvPr/>
        </p:nvSpPr>
        <p:spPr>
          <a:xfrm>
            <a:off x="716063" y="1839398"/>
            <a:ext cx="10370035" cy="3231654"/>
          </a:xfrm>
          <a:prstGeom prst="rect">
            <a:avLst/>
          </a:prstGeom>
          <a:noFill/>
        </p:spPr>
        <p:txBody>
          <a:bodyPr wrap="square" rtlCol="0">
            <a:spAutoFit/>
          </a:bodyPr>
          <a:lstStyle/>
          <a:p>
            <a:pPr algn="ctr"/>
            <a:r>
              <a:rPr lang="en-US" sz="2800" b="1" dirty="0">
                <a:solidFill>
                  <a:srgbClr val="2D3956"/>
                </a:solidFill>
                <a:latin typeface="Times New Roman" panose="02020603050405020304" pitchFamily="18" charset="0"/>
                <a:cs typeface="Times New Roman" panose="02020603050405020304" pitchFamily="18" charset="0"/>
              </a:rPr>
              <a:t>4. While doing above, also provide zero-emission electric power generation options</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Step 4 of Musk’s master plan for Tesla aims to provide zero-emission electric power generation options. To achieve this goal, Tesla acquired </a:t>
            </a:r>
            <a:r>
              <a:rPr lang="en-US" sz="2400" dirty="0" err="1">
                <a:solidFill>
                  <a:srgbClr val="2D3956"/>
                </a:solidFill>
                <a:latin typeface="Times New Roman" panose="02020603050405020304" pitchFamily="18" charset="0"/>
                <a:cs typeface="Times New Roman" panose="02020603050405020304" pitchFamily="18" charset="0"/>
              </a:rPr>
              <a:t>SolarCity</a:t>
            </a:r>
            <a:r>
              <a:rPr lang="en-US" sz="2400" dirty="0">
                <a:solidFill>
                  <a:srgbClr val="2D3956"/>
                </a:solidFill>
                <a:latin typeface="Times New Roman" panose="02020603050405020304" pitchFamily="18" charset="0"/>
                <a:cs typeface="Times New Roman" panose="02020603050405020304" pitchFamily="18" charset="0"/>
              </a:rPr>
              <a:t>, a solar energy company, for more than $2 billion in the fall of 2016. This joining creates the world’s first fully integrated clean-tech energy company by combining solar power, power storage, and transportation.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9BA8FFB5-CF43-EE77-CB50-EAFFB2E8ECF0}"/>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8" name="Picture 7">
            <a:extLst>
              <a:ext uri="{FF2B5EF4-FFF2-40B4-BE49-F238E27FC236}">
                <a16:creationId xmlns:a16="http://schemas.microsoft.com/office/drawing/2014/main" xmlns="" id="{60E3C681-04B8-3DE1-6674-03E5BAFC82BE}"/>
              </a:ext>
            </a:extLst>
          </p:cNvPr>
          <p:cNvPicPr>
            <a:picLocks noChangeAspect="1"/>
          </p:cNvPicPr>
          <p:nvPr/>
        </p:nvPicPr>
        <p:blipFill>
          <a:blip r:embed="rId3"/>
          <a:stretch>
            <a:fillRect/>
          </a:stretch>
        </p:blipFill>
        <p:spPr>
          <a:xfrm>
            <a:off x="7692571" y="5035609"/>
            <a:ext cx="3737429" cy="1743580"/>
          </a:xfrm>
          <a:prstGeom prst="rect">
            <a:avLst/>
          </a:prstGeom>
        </p:spPr>
      </p:pic>
    </p:spTree>
    <p:extLst>
      <p:ext uri="{BB962C8B-B14F-4D97-AF65-F5344CB8AC3E}">
        <p14:creationId xmlns:p14="http://schemas.microsoft.com/office/powerpoint/2010/main" val="2542043825"/>
      </p:ext>
    </p:extLst>
  </p:cSld>
  <p:clrMapOvr>
    <a:masterClrMapping/>
  </p:clrMapOvr>
  <mc:AlternateContent xmlns:mc="http://schemas.openxmlformats.org/markup-compatibility/2006" xmlns:p14="http://schemas.microsoft.com/office/powerpoint/2010/main">
    <mc:Choice Requires="p14">
      <p:transition p14:dur="10" advTm="228979"/>
    </mc:Choice>
    <mc:Fallback xmlns="">
      <p:transition advTm="22897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0F5C59-9945-B691-C111-9E5FD81697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11D15CF-1F13-C7F1-47D4-E13B8A4B03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93717BF-9E15-9910-B7EC-97C25C1C32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FD08EF00-EB30-C58C-C739-B9F784800850}"/>
              </a:ext>
            </a:extLst>
          </p:cNvPr>
          <p:cNvSpPr txBox="1"/>
          <p:nvPr/>
        </p:nvSpPr>
        <p:spPr>
          <a:xfrm>
            <a:off x="716063" y="1839398"/>
            <a:ext cx="10370035" cy="954107"/>
          </a:xfrm>
          <a:prstGeom prst="rect">
            <a:avLst/>
          </a:prstGeom>
          <a:noFill/>
        </p:spPr>
        <p:txBody>
          <a:bodyPr wrap="square" rtlCol="0">
            <a:spAutoFit/>
          </a:bodyPr>
          <a:lstStyle/>
          <a:p>
            <a:pPr algn="ctr"/>
            <a:r>
              <a:rPr lang="en-US" sz="2800" b="1" dirty="0">
                <a:solidFill>
                  <a:srgbClr val="2D3956"/>
                </a:solidFill>
                <a:latin typeface="Times New Roman" panose="02020603050405020304" pitchFamily="18" charset="0"/>
                <a:cs typeface="Times New Roman" panose="02020603050405020304" pitchFamily="18" charset="0"/>
              </a:rPr>
              <a:t>5. Don’t tell anyone</a:t>
            </a:r>
          </a:p>
          <a:p>
            <a:pPr algn="ct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57D8B01A-1666-BFFF-5150-01B611DCFF24}"/>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6" name="Picture 5">
            <a:extLst>
              <a:ext uri="{FF2B5EF4-FFF2-40B4-BE49-F238E27FC236}">
                <a16:creationId xmlns:a16="http://schemas.microsoft.com/office/drawing/2014/main" xmlns="" id="{1E29AC01-1FBB-73F4-ECC5-49480E4EA689}"/>
              </a:ext>
            </a:extLst>
          </p:cNvPr>
          <p:cNvPicPr>
            <a:picLocks noChangeAspect="1"/>
          </p:cNvPicPr>
          <p:nvPr/>
        </p:nvPicPr>
        <p:blipFill>
          <a:blip r:embed="rId3"/>
          <a:stretch>
            <a:fillRect/>
          </a:stretch>
        </p:blipFill>
        <p:spPr>
          <a:xfrm>
            <a:off x="2002971" y="2685143"/>
            <a:ext cx="8186057" cy="3057885"/>
          </a:xfrm>
          <a:prstGeom prst="rect">
            <a:avLst/>
          </a:prstGeom>
        </p:spPr>
      </p:pic>
    </p:spTree>
    <p:extLst>
      <p:ext uri="{BB962C8B-B14F-4D97-AF65-F5344CB8AC3E}">
        <p14:creationId xmlns:p14="http://schemas.microsoft.com/office/powerpoint/2010/main" val="3929844053"/>
      </p:ext>
    </p:extLst>
  </p:cSld>
  <p:clrMapOvr>
    <a:masterClrMapping/>
  </p:clrMapOvr>
  <mc:AlternateContent xmlns:mc="http://schemas.openxmlformats.org/markup-compatibility/2006" xmlns:p14="http://schemas.microsoft.com/office/powerpoint/2010/main">
    <mc:Choice Requires="p14">
      <p:transition p14:dur="10" advTm="70417"/>
    </mc:Choice>
    <mc:Fallback xmlns="">
      <p:transition advTm="7041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D9E9D25-58AF-56A7-DF9E-B6F4F738935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1C2C1554-CA96-2BEC-4637-A8E7F7FB98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9CCBEFF3-7E7D-5360-32B8-14BFE1655170}"/>
              </a:ext>
            </a:extLst>
          </p:cNvPr>
          <p:cNvSpPr/>
          <p:nvPr/>
        </p:nvSpPr>
        <p:spPr>
          <a:xfrm>
            <a:off x="366787" y="901894"/>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4" name="Rectangle 3">
            <a:extLst>
              <a:ext uri="{FF2B5EF4-FFF2-40B4-BE49-F238E27FC236}">
                <a16:creationId xmlns:a16="http://schemas.microsoft.com/office/drawing/2014/main" xmlns="" id="{D2F69C55-8FF6-8029-48F9-84D295F42DBD}"/>
              </a:ext>
            </a:extLst>
          </p:cNvPr>
          <p:cNvSpPr/>
          <p:nvPr/>
        </p:nvSpPr>
        <p:spPr>
          <a:xfrm>
            <a:off x="6903473" y="1251320"/>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75587391"/>
      </p:ext>
    </p:extLst>
  </p:cSld>
  <p:clrMapOvr>
    <a:masterClrMapping/>
  </p:clrMapOvr>
  <mc:AlternateContent xmlns:mc="http://schemas.openxmlformats.org/markup-compatibility/2006" xmlns:p14="http://schemas.microsoft.com/office/powerpoint/2010/main">
    <mc:Choice Requires="p14">
      <p:transition p14:dur="10" advTm="283285"/>
    </mc:Choice>
    <mc:Fallback xmlns="">
      <p:transition advTm="28328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218B4C-C186-8EDA-AFA8-A27A072611A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2421B4B0-2D35-EE82-F0A8-AB60196C62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xmlns="" id="{F604EB89-50AD-9109-8D1F-5DB4EE6A0AB6}"/>
              </a:ext>
            </a:extLst>
          </p:cNvPr>
          <p:cNvSpPr/>
          <p:nvPr/>
        </p:nvSpPr>
        <p:spPr>
          <a:xfrm>
            <a:off x="6903473" y="1251320"/>
            <a:ext cx="4726698" cy="5486095"/>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3" name="Rectangle 2">
            <a:extLst>
              <a:ext uri="{FF2B5EF4-FFF2-40B4-BE49-F238E27FC236}">
                <a16:creationId xmlns:a16="http://schemas.microsoft.com/office/drawing/2014/main" xmlns="" id="{3E4361A5-7BDC-68DD-821C-6CACD714658E}"/>
              </a:ext>
            </a:extLst>
          </p:cNvPr>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Recorded Sound">
            <a:hlinkClick r:id="" action="ppaction://media"/>
            <a:extLst>
              <a:ext uri="{FF2B5EF4-FFF2-40B4-BE49-F238E27FC236}">
                <a16:creationId xmlns:a16="http://schemas.microsoft.com/office/drawing/2014/main" xmlns="" id="{A3812410-7388-D97D-9F55-0FC683494CE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920603969"/>
      </p:ext>
    </p:extLst>
  </p:cSld>
  <p:clrMapOvr>
    <a:masterClrMapping/>
  </p:clrMapOvr>
  <mc:AlternateContent xmlns:mc="http://schemas.openxmlformats.org/markup-compatibility/2006" xmlns:p14="http://schemas.microsoft.com/office/powerpoint/2010/main">
    <mc:Choice Requires="p14">
      <p:transition p14:dur="10" advTm="286168"/>
    </mc:Choice>
    <mc:Fallback xmlns="">
      <p:transition advTm="286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61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BF024CE-9419-65B1-803F-C626E9A397D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0B026E7D-4527-F224-A410-10CF9CDE5D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CE0828E1-9F52-406C-768F-97D7EAF45FFB}"/>
              </a:ext>
            </a:extLst>
          </p:cNvPr>
          <p:cNvSpPr txBox="1"/>
          <p:nvPr/>
        </p:nvSpPr>
        <p:spPr>
          <a:xfrm>
            <a:off x="1353841" y="586944"/>
            <a:ext cx="254268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15" name="Rectangle 11">
            <a:extLst>
              <a:ext uri="{FF2B5EF4-FFF2-40B4-BE49-F238E27FC236}">
                <a16:creationId xmlns:a16="http://schemas.microsoft.com/office/drawing/2014/main" xmlns="" id="{4F316FE3-FAE2-83DF-F690-EE4FDAA982C2}"/>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Picture 3">
            <a:extLst>
              <a:ext uri="{FF2B5EF4-FFF2-40B4-BE49-F238E27FC236}">
                <a16:creationId xmlns:a16="http://schemas.microsoft.com/office/drawing/2014/main" xmlns="" id="{EAE081BA-E356-C949-E36E-45BBC07A49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80" y="1804344"/>
            <a:ext cx="9482169" cy="4001847"/>
          </a:xfrm>
          <a:prstGeom prst="rect">
            <a:avLst/>
          </a:prstGeom>
        </p:spPr>
      </p:pic>
    </p:spTree>
    <p:extLst>
      <p:ext uri="{BB962C8B-B14F-4D97-AF65-F5344CB8AC3E}">
        <p14:creationId xmlns:p14="http://schemas.microsoft.com/office/powerpoint/2010/main" val="3075001029"/>
      </p:ext>
    </p:extLst>
  </p:cSld>
  <p:clrMapOvr>
    <a:masterClrMapping/>
  </p:clrMapOvr>
  <mc:AlternateContent xmlns:mc="http://schemas.openxmlformats.org/markup-compatibility/2006" xmlns:p14="http://schemas.microsoft.com/office/powerpoint/2010/main">
    <mc:Choice Requires="p14">
      <p:transition p14:dur="10" advTm="136368"/>
    </mc:Choice>
    <mc:Fallback xmlns="">
      <p:transition advTm="13636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E300E28-F1EC-41D8-DDDB-42732C7BEA5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EF7F4C33-FF9B-FD9D-FE6C-B76EA69A84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231B75A0-F295-F56C-7FB8-F03801F96EDF}"/>
              </a:ext>
            </a:extLst>
          </p:cNvPr>
          <p:cNvSpPr txBox="1"/>
          <p:nvPr/>
        </p:nvSpPr>
        <p:spPr>
          <a:xfrm>
            <a:off x="1353841" y="586944"/>
            <a:ext cx="254268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5" name="Google Shape;1103;p33">
            <a:extLst>
              <a:ext uri="{FF2B5EF4-FFF2-40B4-BE49-F238E27FC236}">
                <a16:creationId xmlns:a16="http://schemas.microsoft.com/office/drawing/2014/main" xmlns="" id="{C0CF98AD-D9E7-CDB0-0306-4889F6B8013E}"/>
              </a:ext>
            </a:extLst>
          </p:cNvPr>
          <p:cNvSpPr txBox="1">
            <a:spLocks/>
          </p:cNvSpPr>
          <p:nvPr/>
        </p:nvSpPr>
        <p:spPr>
          <a:xfrm>
            <a:off x="1786408" y="2202580"/>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endParaRPr lang="ar-EG"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EG" altLang="en-US" sz="3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تنظيم</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الدراسية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تمتد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التعليمية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خلال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الفصل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الدراسي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لمدة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13 </a:t>
            </a:r>
            <a:r>
              <a:rPr lang="ar-SA"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أسبوعًا</a:t>
            </a:r>
            <a:r>
              <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تشمل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هذه</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أسبوعين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مخصصين</a:t>
            </a:r>
            <a:r>
              <a:rPr lang="en-US"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للاختبارات</a:t>
            </a:r>
            <a:r>
              <a:rPr lang="en-US"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النهائية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تُعلن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تفاصيلهما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لاحقًا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خلال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الجدول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الأكاديمي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الرسمي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أو</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منصة</a:t>
            </a:r>
            <a:endPar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400" b="0" i="0" u="none" strike="noStrike" cap="none" normalizeH="0" baseline="0" dirty="0">
              <a:ln>
                <a:noFill/>
              </a:ln>
              <a:solidFill>
                <a:schemeClr val="tx1"/>
              </a:solidFill>
              <a:effectLst/>
              <a:latin typeface="Arial" panose="020B0604020202020204" pitchFamily="34" charset="0"/>
            </a:endParaRPr>
          </a:p>
          <a:p>
            <a:pPr algn="ctr" rtl="1">
              <a:lnSpc>
                <a:spcPct val="100000"/>
              </a:lnSpc>
              <a:spcBef>
                <a:spcPts val="0"/>
              </a:spcBef>
              <a:buClr>
                <a:srgbClr val="212950"/>
              </a:buClr>
              <a:buSzPts val="2600"/>
              <a:buFont typeface="Catamaran"/>
              <a:buNone/>
            </a:pPr>
            <a:r>
              <a:rPr lang="ar-EG"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en-US" b="1" dirty="0">
                <a:solidFill>
                  <a:srgbClr val="F27A1C"/>
                </a:solidFill>
                <a:latin typeface="Tahoma" panose="020B0604030504040204" pitchFamily="34" charset="0"/>
                <a:ea typeface="Tahoma" panose="020B0604030504040204" pitchFamily="34" charset="0"/>
                <a:cs typeface="Tahoma" panose="020B0604030504040204" pitchFamily="34" charset="0"/>
              </a:rPr>
              <a:t> </a:t>
            </a:r>
            <a:endParaRPr lang="ar-EG"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ctr" rtl="1">
              <a:lnSpc>
                <a:spcPct val="100000"/>
              </a:lnSpc>
              <a:spcBef>
                <a:spcPts val="0"/>
              </a:spcBef>
              <a:buClr>
                <a:srgbClr val="212950"/>
              </a:buClr>
              <a:buSzPts val="2600"/>
              <a:buFont typeface="Catamaran"/>
              <a:buNone/>
            </a:pPr>
            <a:endParaRPr lang="ar-SA"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
        <p:nvSpPr>
          <p:cNvPr id="15" name="Rectangle 11">
            <a:extLst>
              <a:ext uri="{FF2B5EF4-FFF2-40B4-BE49-F238E27FC236}">
                <a16:creationId xmlns:a16="http://schemas.microsoft.com/office/drawing/2014/main" xmlns="" id="{504568A8-7B2A-DDF3-E28A-5CD740F74C8F}"/>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85413518"/>
      </p:ext>
    </p:extLst>
  </p:cSld>
  <p:clrMapOvr>
    <a:masterClrMapping/>
  </p:clrMapOvr>
  <mc:AlternateContent xmlns:mc="http://schemas.openxmlformats.org/markup-compatibility/2006" xmlns:p14="http://schemas.microsoft.com/office/powerpoint/2010/main">
    <mc:Choice Requires="p14">
      <p:transition p14:dur="10" advTm="136368"/>
    </mc:Choice>
    <mc:Fallback xmlns="">
      <p:transition advTm="13636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5D4D5FD-18C3-2745-F52D-8B8AEA00708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4A6CAC8F-8321-005D-AC14-E98EF14D7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9B039C2C-D4C7-795E-96A8-66AB1C569337}"/>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3" name="Google Shape;1103;p33">
            <a:extLst>
              <a:ext uri="{FF2B5EF4-FFF2-40B4-BE49-F238E27FC236}">
                <a16:creationId xmlns:a16="http://schemas.microsoft.com/office/drawing/2014/main" xmlns="" id="{98149988-9CA2-B6F2-3234-6C506C9E3A99}"/>
              </a:ext>
            </a:extLst>
          </p:cNvPr>
          <p:cNvSpPr txBox="1">
            <a:spLocks/>
          </p:cNvSpPr>
          <p:nvPr/>
        </p:nvSpPr>
        <p:spPr>
          <a:xfrm>
            <a:off x="1433097" y="1760675"/>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endPar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None/>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ملاحظات هامة:</a:t>
            </a:r>
          </a:p>
          <a:p>
            <a:pPr algn="r" rtl="1">
              <a:buFont typeface="Arial" panose="020B0604020202020204" pitchFamily="34" charset="0"/>
              <a:buChar char="•"/>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جميع المحاضرات وحلقات النقاش تُعتمد وفق توقيت </a:t>
            </a:r>
            <a:r>
              <a:rPr lang="ar-EG"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مكة المكرمة</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وذلك لجميع البرامج.</a:t>
            </a:r>
          </a:p>
          <a:p>
            <a:pPr algn="r" rtl="1">
              <a:buFont typeface="Arial" panose="020B0604020202020204" pitchFamily="34" charset="0"/>
              <a:buChar char="•"/>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مدة المحاضرة المسجلة تتراوح بين </a:t>
            </a:r>
            <a:r>
              <a:rPr lang="ar-EG" sz="2800" b="1" dirty="0">
                <a:solidFill>
                  <a:schemeClr val="accent1"/>
                </a:solidFill>
                <a:latin typeface="Tahoma" panose="020B0604030504040204" pitchFamily="34" charset="0"/>
                <a:ea typeface="Tahoma" panose="020B0604030504040204" pitchFamily="34" charset="0"/>
                <a:cs typeface="Tahoma" panose="020B0604030504040204" pitchFamily="34" charset="0"/>
              </a:rPr>
              <a:t>70 إلى 90 دقيقة</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ويتم رفعها على المنصة ليتسنى للجميع مشاهدتها في الوقت المناسب.</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07286040"/>
      </p:ext>
    </p:extLst>
  </p:cSld>
  <p:clrMapOvr>
    <a:masterClrMapping/>
  </p:clrMapOvr>
  <mc:AlternateContent xmlns:mc="http://schemas.openxmlformats.org/markup-compatibility/2006" xmlns:p14="http://schemas.microsoft.com/office/powerpoint/2010/main">
    <mc:Choice Requires="p14">
      <p:transition p14:dur="10" advTm="58523"/>
    </mc:Choice>
    <mc:Fallback xmlns="">
      <p:transition advTm="5852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7E1F97B-E495-E3D6-2192-90D52CB9CFD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D76CA45A-901D-09F7-BFA8-94C2F82353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6A3DBD5D-E249-840C-8697-35E54BF3CED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xmlns="" id="{9459BCE6-F1E9-4B9C-4CE7-F377DC408CA4}"/>
              </a:ext>
            </a:extLst>
          </p:cNvPr>
          <p:cNvSpPr txBox="1">
            <a:spLocks/>
          </p:cNvSpPr>
          <p:nvPr/>
        </p:nvSpPr>
        <p:spPr>
          <a:xfrm>
            <a:off x="1570334" y="1940997"/>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الأسبوعية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على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المنصة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التعليمية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a:t>
            </a:r>
            <a:r>
              <a:rPr lang="en-US"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a:t>
            </a:r>
            <a:r>
              <a:rPr lang="en-US"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كل</a:t>
            </a:r>
            <a:r>
              <a:rPr lang="en-US"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ar-EG"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تُعقد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a:t>
            </a:r>
            <a:r>
              <a:rPr lang="en-US"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النقاش</a:t>
            </a:r>
            <a:r>
              <a:rPr lang="en-US"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بشكل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أسبوعي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وتهدف</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إلى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مناقشة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وتوضيح</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تم</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طرحه</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المسجلة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يُرجى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الاطلاع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على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الجدول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الزمني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الخاص</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بكل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مقرر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لمعرفة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مواعيد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وأوقات</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حلقات</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النقاش</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حيث</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تختلف</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مقرر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لآخر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ar-EG"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eaLnBrk="0" fontAlgn="base" hangingPunct="0">
              <a:lnSpc>
                <a:spcPct val="100000"/>
              </a:lnSpc>
              <a:spcAft>
                <a:spcPct val="0"/>
              </a:spcAft>
              <a:buFontTx/>
              <a:buChar char="•"/>
            </a:pP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حلقات النقاش اختيارية. </a:t>
            </a:r>
            <a:endParaRPr lang="ar-EG" sz="28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ct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endPar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68359351"/>
      </p:ext>
    </p:extLst>
  </p:cSld>
  <p:clrMapOvr>
    <a:masterClrMapping/>
  </p:clrMapOvr>
  <mc:AlternateContent xmlns:mc="http://schemas.openxmlformats.org/markup-compatibility/2006" xmlns:p14="http://schemas.microsoft.com/office/powerpoint/2010/main">
    <mc:Choice Requires="p14">
      <p:transition p14:dur="10" advTm="74582"/>
    </mc:Choice>
    <mc:Fallback xmlns="">
      <p:transition advTm="7458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D7EF2F-FD13-571E-9162-D334ACB21E4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5CE67C8F-391F-B4AA-EB67-BE8D22DA9C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44701272-7A45-D8E8-A863-D7135626D971}"/>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xmlns="" id="{97451791-DFB8-F81C-866A-4DFD64738560}"/>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ملاحظات إضافية خاصة ببداية الفصل الدراسي:</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الأسبوع الأول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يُعد أسبوعًا توجيهيًا</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يهدف إلى تعريف الطلاب بطبيعة المقرر وآلية التعلم عبر المنصة.</a:t>
            </a:r>
          </a:p>
          <a:p>
            <a:pPr marL="457200" indent="-457200" algn="r" rtl="1">
              <a:buFont typeface="Wingdings" panose="05000000000000000000" pitchFamily="2" charset="2"/>
              <a:buChar char="§"/>
            </a:pPr>
            <a:endPar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يتم رفع جميع المواد والمحتوى المتعلق بالفصل الدراسي على صفحة المقرر في منصة</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a:t>
            </a: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endPar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يُتاح خلال الأسبوع الأول اختبار قصير تجريبي يحتوي على أسئلة عامة وسهلة، ويهدف إلى تدريب الطلاب على التعامل مع توقيت الاختبارات وعدد الأسئلة، ولا يُحتسب ضمن التقييم النهائي.</a:t>
            </a:r>
          </a:p>
          <a:p>
            <a:pPr marL="4000500" lvl="8" indent="-342900" algn="ctr" rtl="1">
              <a:buFont typeface="Wingdings" panose="05000000000000000000" pitchFamily="2" charset="2"/>
              <a:buChar char="n"/>
            </a:pPr>
            <a:r>
              <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31191326"/>
      </p:ext>
    </p:extLst>
  </p:cSld>
  <p:clrMapOvr>
    <a:masterClrMapping/>
  </p:clrMapOvr>
  <mc:AlternateContent xmlns:mc="http://schemas.openxmlformats.org/markup-compatibility/2006" xmlns:p14="http://schemas.microsoft.com/office/powerpoint/2010/main">
    <mc:Choice Requires="p14">
      <p:transition p14:dur="10" advTm="40795"/>
    </mc:Choice>
    <mc:Fallback xmlns="">
      <p:transition advTm="4079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AEEDFE5-A740-4063-4DC5-60EC8BA51E6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5276F43E-D7C1-ECBB-36BB-4DC8CA08D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209B2DF1-11BE-92E0-5B3A-AA56AD5D48C0}"/>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3" name="Picture 2">
            <a:extLst>
              <a:ext uri="{FF2B5EF4-FFF2-40B4-BE49-F238E27FC236}">
                <a16:creationId xmlns:a16="http://schemas.microsoft.com/office/drawing/2014/main" xmlns="" id="{6792A951-A6C6-944C-EB08-38FD613F4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1931898157"/>
      </p:ext>
    </p:extLst>
  </p:cSld>
  <p:clrMapOvr>
    <a:masterClrMapping/>
  </p:clrMapOvr>
  <mc:AlternateContent xmlns:mc="http://schemas.openxmlformats.org/markup-compatibility/2006" xmlns:p14="http://schemas.microsoft.com/office/powerpoint/2010/main">
    <mc:Choice Requires="p14">
      <p:transition p14:dur="10" advTm="13412"/>
    </mc:Choice>
    <mc:Fallback xmlns="">
      <p:transition advTm="1341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22796CE-A540-4867-E92B-ADD62C160A6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89DEEB8C-D6B1-88F9-D66C-72DABE89C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B9FE4A51-1758-A641-9D7E-B864E5EF0FB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xmlns="" id="{5CE7E5D7-0BCD-A721-689E-A481C1859A61}"/>
              </a:ext>
            </a:extLst>
          </p:cNvPr>
          <p:cNvSpPr txBox="1">
            <a:spLocks/>
          </p:cNvSpPr>
          <p:nvPr/>
        </p:nvSpPr>
        <p:spPr>
          <a:xfrm>
            <a:off x="1200579" y="2745596"/>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الاختبارات القصيرة الأسبوعية:</a:t>
            </a:r>
          </a:p>
          <a:p>
            <a:pPr algn="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يتم رفع الاختبار القصير أسبوعيًا بالتزامن مع رفع المحاضرة، وذلك يوم السبت في تمام الساعة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10:00 مساءً</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ويظل متاحًا لمدة أسبوع كامل.</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يُغلق الاختبار القصير يوم السبت التالي في تمام الساعة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9:00 مساءً.</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يتكون الاختبار من</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 8 أسئلة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بأنماط متنوعة تشمل:</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اختيار من متعدد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MCQ</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الاختيار المطابق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Matching</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الصواب والخطأ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True/False</a:t>
            </a:r>
            <a:endPar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أسئلة صوتية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Audio-based questions</a:t>
            </a:r>
            <a:endPar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يُحتسب الاختبار القصير من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8 درجات أسبوعيًا</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ليكون المجموع الكلي على مدار الفصل الدراسي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80 درجة.</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يتم إعداد الأسئلة من خلال بنك أسئلة مخصص لكل مقرر لضمان تنوع التقييم وتوازن مستوى الصعوبة.</a:t>
            </a:r>
          </a:p>
          <a:p>
            <a:pPr marL="342900" indent="-342900" algn="ctr" rtl="1">
              <a:buFont typeface="Wingdings" panose="05000000000000000000" pitchFamily="2" charset="2"/>
              <a:buChar char="n"/>
            </a:pPr>
            <a:endParaRPr lang="en-US" sz="2000" dirty="0">
              <a:solidFill>
                <a:schemeClr val="dk1"/>
              </a:solidFill>
            </a:endParaRPr>
          </a:p>
        </p:txBody>
      </p:sp>
    </p:spTree>
    <p:extLst>
      <p:ext uri="{BB962C8B-B14F-4D97-AF65-F5344CB8AC3E}">
        <p14:creationId xmlns:p14="http://schemas.microsoft.com/office/powerpoint/2010/main" val="2420876960"/>
      </p:ext>
    </p:extLst>
  </p:cSld>
  <p:clrMapOvr>
    <a:masterClrMapping/>
  </p:clrMapOvr>
  <mc:AlternateContent xmlns:mc="http://schemas.openxmlformats.org/markup-compatibility/2006" xmlns:p14="http://schemas.microsoft.com/office/powerpoint/2010/main">
    <mc:Choice Requires="p14">
      <p:transition p14:dur="10" advTm="71872"/>
    </mc:Choice>
    <mc:Fallback xmlns="">
      <p:transition advTm="7187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1D06A8-DA7A-A570-B246-8A1383B00FA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2D69EFB5-D731-7B55-E8B3-9B0FD95FD6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DF1FB4EA-20B3-A7CC-F7C7-B1AA62F4ACD5}"/>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3" name="Google Shape;1103;p33">
            <a:extLst>
              <a:ext uri="{FF2B5EF4-FFF2-40B4-BE49-F238E27FC236}">
                <a16:creationId xmlns:a16="http://schemas.microsoft.com/office/drawing/2014/main" xmlns="" id="{F9E1B4C4-B6BE-B9FB-C0A6-8D3B9E1A9DE7}"/>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indent="-57150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سيتم إجراء الاختبار النهائي عبر المنصة</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وفق الجدول الزمني الذي سيتم الإعلان عنه لاحقًا.</a:t>
            </a:r>
          </a:p>
          <a:p>
            <a:pPr indent="-57150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يتضمن الاختبار النهائي مجموعة من الأسئلة المتنوعة، تشمل:</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اختيار من متعدد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MCQ</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الاختيار المطابق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Matching</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الصواب والخطأ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True/False</a:t>
            </a:r>
            <a:endPar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أسئلة صوتية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Audio-based questions</a:t>
            </a:r>
            <a:endPar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يُحتسب الاختبار النهائي من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20 درجة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ويُعد جزءًا أساسيًا من التقييم النهائي للمقرر.</a:t>
            </a:r>
          </a:p>
        </p:txBody>
      </p:sp>
    </p:spTree>
    <p:extLst>
      <p:ext uri="{BB962C8B-B14F-4D97-AF65-F5344CB8AC3E}">
        <p14:creationId xmlns:p14="http://schemas.microsoft.com/office/powerpoint/2010/main" val="1828870849"/>
      </p:ext>
    </p:extLst>
  </p:cSld>
  <p:clrMapOvr>
    <a:masterClrMapping/>
  </p:clrMapOvr>
  <mc:AlternateContent xmlns:mc="http://schemas.openxmlformats.org/markup-compatibility/2006" xmlns:p14="http://schemas.microsoft.com/office/powerpoint/2010/main">
    <mc:Choice Requires="p14">
      <p:transition p14:dur="10" advTm="25128"/>
    </mc:Choice>
    <mc:Fallback xmlns="">
      <p:transition advTm="2512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91F6E0-899A-09C1-CE4D-96A1E31C05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1A4DFFB4-9EA3-E2DC-9F44-A79A13D939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A1D47065-692B-1389-6049-8AA70FF252F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2" name="Picture 2">
            <a:extLst>
              <a:ext uri="{FF2B5EF4-FFF2-40B4-BE49-F238E27FC236}">
                <a16:creationId xmlns:a16="http://schemas.microsoft.com/office/drawing/2014/main" xmlns="" id="{D1A06773-48CC-D78E-DBB4-6C5C2F1A6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9152702"/>
      </p:ext>
    </p:extLst>
  </p:cSld>
  <p:clrMapOvr>
    <a:masterClrMapping/>
  </p:clrMapOvr>
  <mc:AlternateContent xmlns:mc="http://schemas.openxmlformats.org/markup-compatibility/2006" xmlns:p14="http://schemas.microsoft.com/office/powerpoint/2010/main">
    <mc:Choice Requires="p14">
      <p:transition p14:dur="10" advTm="76791"/>
    </mc:Choice>
    <mc:Fallback xmlns="">
      <p:transition advTm="7679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ACE73F1-4029-C40D-ED1D-C35811C9FCD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9937E0D6-1628-CF7B-56EA-1A88632179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B4756FB0-213A-4C62-4D38-EF2DB8D66E22}"/>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3" name="Picture 2">
            <a:extLst>
              <a:ext uri="{FF2B5EF4-FFF2-40B4-BE49-F238E27FC236}">
                <a16:creationId xmlns:a16="http://schemas.microsoft.com/office/drawing/2014/main" xmlns="" id="{CFEE12AA-2CCE-F258-771F-765AE76D21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1596885432"/>
      </p:ext>
    </p:extLst>
  </p:cSld>
  <p:clrMapOvr>
    <a:masterClrMapping/>
  </p:clrMapOvr>
  <mc:AlternateContent xmlns:mc="http://schemas.openxmlformats.org/markup-compatibility/2006" xmlns:p14="http://schemas.microsoft.com/office/powerpoint/2010/main">
    <mc:Choice Requires="p14">
      <p:transition p14:dur="10" advTm="36512"/>
    </mc:Choice>
    <mc:Fallback xmlns="">
      <p:transition advTm="3651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1D15654-A7F8-DC16-2948-E9D536F753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FF9EC8FF-D1CC-8ECD-0372-EC6ECBB338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C59D732D-A803-F6CB-6FAB-1C2D2D945611}"/>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xmlns="" id="{A0BC33B2-36B1-2097-E626-AFF7C6B79888}"/>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لغة المحاضرات والاختبارات:</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اللغة الأساسية للمحاضرات هي </a:t>
            </a:r>
            <a:r>
              <a:rPr lang="ar-EG" sz="28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a:t>
            </a:r>
            <a:r>
              <a:rPr lang="ar-EG" sz="1400" dirty="0"/>
              <a:t>،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مع مراعاة تبسيط المفاهيم لضمان الفهم لجميع الطلاب.</a:t>
            </a:r>
          </a:p>
          <a:p>
            <a:pPr indent="-28575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تُجرى الاختبارات باللغة الإنجليزية، مع توفير </a:t>
            </a:r>
            <a:r>
              <a:rPr lang="ar-EG" sz="28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لكل سؤال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إلى اللغة العربية لتسهيل الفهم والإجابة.</a:t>
            </a:r>
          </a:p>
          <a:p>
            <a:pPr marL="571500" indent="-571500" algn="ctr" rtl="1">
              <a:buFont typeface="Wingdings" panose="05000000000000000000" pitchFamily="2" charset="2"/>
              <a:buChar char="n"/>
            </a:pPr>
            <a:endPar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4411194"/>
      </p:ext>
    </p:extLst>
  </p:cSld>
  <p:clrMapOvr>
    <a:masterClrMapping/>
  </p:clrMapOvr>
  <mc:AlternateContent xmlns:mc="http://schemas.openxmlformats.org/markup-compatibility/2006" xmlns:p14="http://schemas.microsoft.com/office/powerpoint/2010/main">
    <mc:Choice Requires="p14">
      <p:transition p14:dur="10" advTm="23383"/>
    </mc:Choice>
    <mc:Fallback xmlns="">
      <p:transition advTm="2338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F9C6EC-C619-9994-15FA-A4926393BAC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A9F22172-5699-33FD-05CC-A3F8BC2FE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BBBB89F3-85F2-4966-C855-F5FA778E074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grpSp>
        <p:nvGrpSpPr>
          <p:cNvPr id="3" name="Google Shape;1410;p45">
            <a:extLst>
              <a:ext uri="{FF2B5EF4-FFF2-40B4-BE49-F238E27FC236}">
                <a16:creationId xmlns:a16="http://schemas.microsoft.com/office/drawing/2014/main" xmlns="" id="{E020CBBA-8781-9A88-A35A-412575B2CDA4}"/>
              </a:ext>
            </a:extLst>
          </p:cNvPr>
          <p:cNvGrpSpPr/>
          <p:nvPr/>
        </p:nvGrpSpPr>
        <p:grpSpPr>
          <a:xfrm>
            <a:off x="972933" y="1379425"/>
            <a:ext cx="4454763" cy="4657744"/>
            <a:chOff x="729700" y="1034569"/>
            <a:chExt cx="3341072" cy="3493308"/>
          </a:xfrm>
        </p:grpSpPr>
        <p:sp>
          <p:nvSpPr>
            <p:cNvPr id="5" name="Google Shape;1411;p45">
              <a:extLst>
                <a:ext uri="{FF2B5EF4-FFF2-40B4-BE49-F238E27FC236}">
                  <a16:creationId xmlns:a16="http://schemas.microsoft.com/office/drawing/2014/main" xmlns="" id="{14A9A83B-3B42-E60E-430F-0E31B956D760}"/>
                </a:ext>
              </a:extLst>
            </p:cNvPr>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a:extLst>
                <a:ext uri="{FF2B5EF4-FFF2-40B4-BE49-F238E27FC236}">
                  <a16:creationId xmlns:a16="http://schemas.microsoft.com/office/drawing/2014/main" xmlns="" id="{03E98BD6-A3DA-153F-4585-F32D591A0240}"/>
                </a:ext>
              </a:extLst>
            </p:cNvPr>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8" name="Google Shape;1413;p45">
              <a:extLst>
                <a:ext uri="{FF2B5EF4-FFF2-40B4-BE49-F238E27FC236}">
                  <a16:creationId xmlns:a16="http://schemas.microsoft.com/office/drawing/2014/main" xmlns="" id="{B0F718B5-CD1C-E721-40FF-B26319D551C4}"/>
                </a:ext>
              </a:extLst>
            </p:cNvPr>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4;p45">
              <a:extLst>
                <a:ext uri="{FF2B5EF4-FFF2-40B4-BE49-F238E27FC236}">
                  <a16:creationId xmlns:a16="http://schemas.microsoft.com/office/drawing/2014/main" xmlns="" id="{BEFCC3A0-5750-3069-1E51-A8016261D161}"/>
                </a:ext>
              </a:extLst>
            </p:cNvPr>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5;p45">
              <a:extLst>
                <a:ext uri="{FF2B5EF4-FFF2-40B4-BE49-F238E27FC236}">
                  <a16:creationId xmlns:a16="http://schemas.microsoft.com/office/drawing/2014/main" xmlns="" id="{E44E81DE-8D0D-E7CF-B990-51DA2E35D893}"/>
                </a:ext>
              </a:extLst>
            </p:cNvPr>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1" name="Google Shape;1416;p45">
              <a:extLst>
                <a:ext uri="{FF2B5EF4-FFF2-40B4-BE49-F238E27FC236}">
                  <a16:creationId xmlns:a16="http://schemas.microsoft.com/office/drawing/2014/main" xmlns="" id="{5AE53A41-CD7D-3FBA-A1B8-9F6D5127DD2E}"/>
                </a:ext>
              </a:extLst>
            </p:cNvPr>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2" name="Google Shape;1417;p45">
              <a:extLst>
                <a:ext uri="{FF2B5EF4-FFF2-40B4-BE49-F238E27FC236}">
                  <a16:creationId xmlns:a16="http://schemas.microsoft.com/office/drawing/2014/main" xmlns="" id="{F28DBFBF-DDF2-138B-7081-D0168FCF286C}"/>
                </a:ext>
              </a:extLst>
            </p:cNvPr>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3" name="Google Shape;1418;p45">
              <a:extLst>
                <a:ext uri="{FF2B5EF4-FFF2-40B4-BE49-F238E27FC236}">
                  <a16:creationId xmlns:a16="http://schemas.microsoft.com/office/drawing/2014/main" xmlns="" id="{866B6483-8848-943D-1635-1D0B6BBF9E43}"/>
                </a:ext>
              </a:extLst>
            </p:cNvPr>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4" name="Google Shape;1419;p45">
              <a:extLst>
                <a:ext uri="{FF2B5EF4-FFF2-40B4-BE49-F238E27FC236}">
                  <a16:creationId xmlns:a16="http://schemas.microsoft.com/office/drawing/2014/main" xmlns="" id="{09763CAF-04E1-35B5-B3D9-D0D6D8E1BFEA}"/>
                </a:ext>
              </a:extLst>
            </p:cNvPr>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5" name="Google Shape;1420;p45">
              <a:extLst>
                <a:ext uri="{FF2B5EF4-FFF2-40B4-BE49-F238E27FC236}">
                  <a16:creationId xmlns:a16="http://schemas.microsoft.com/office/drawing/2014/main" xmlns="" id="{622DA1AA-3678-849F-231A-BA9283D9882C}"/>
                </a:ext>
              </a:extLst>
            </p:cNvPr>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6" name="Google Shape;1421;p45">
              <a:extLst>
                <a:ext uri="{FF2B5EF4-FFF2-40B4-BE49-F238E27FC236}">
                  <a16:creationId xmlns:a16="http://schemas.microsoft.com/office/drawing/2014/main" xmlns="" id="{D93F5533-C8FB-6A04-8F33-C3DECF3A8546}"/>
                </a:ext>
              </a:extLst>
            </p:cNvPr>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7" name="Google Shape;1422;p45">
              <a:extLst>
                <a:ext uri="{FF2B5EF4-FFF2-40B4-BE49-F238E27FC236}">
                  <a16:creationId xmlns:a16="http://schemas.microsoft.com/office/drawing/2014/main" xmlns="" id="{7856B72F-277C-B9D1-7C3D-D9F81EEF9493}"/>
                </a:ext>
              </a:extLst>
            </p:cNvPr>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3;p45">
              <a:extLst>
                <a:ext uri="{FF2B5EF4-FFF2-40B4-BE49-F238E27FC236}">
                  <a16:creationId xmlns:a16="http://schemas.microsoft.com/office/drawing/2014/main" xmlns="" id="{4194D713-D23A-F302-7549-FC57418C07CC}"/>
                </a:ext>
              </a:extLst>
            </p:cNvPr>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9" name="Google Shape;1424;p45">
              <a:extLst>
                <a:ext uri="{FF2B5EF4-FFF2-40B4-BE49-F238E27FC236}">
                  <a16:creationId xmlns:a16="http://schemas.microsoft.com/office/drawing/2014/main" xmlns="" id="{07C0A08B-E3A2-D8F5-500D-50215BE87F87}"/>
                </a:ext>
              </a:extLst>
            </p:cNvPr>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5;p45">
              <a:extLst>
                <a:ext uri="{FF2B5EF4-FFF2-40B4-BE49-F238E27FC236}">
                  <a16:creationId xmlns:a16="http://schemas.microsoft.com/office/drawing/2014/main" xmlns="" id="{133DF946-A680-A747-64DA-461A0AE72CC1}"/>
                </a:ext>
              </a:extLst>
            </p:cNvPr>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1" name="Google Shape;1426;p45">
              <a:extLst>
                <a:ext uri="{FF2B5EF4-FFF2-40B4-BE49-F238E27FC236}">
                  <a16:creationId xmlns:a16="http://schemas.microsoft.com/office/drawing/2014/main" xmlns="" id="{E70FD067-26C4-A520-F08D-B28449DEB64E}"/>
                </a:ext>
              </a:extLst>
            </p:cNvPr>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2" name="Google Shape;1427;p45">
              <a:extLst>
                <a:ext uri="{FF2B5EF4-FFF2-40B4-BE49-F238E27FC236}">
                  <a16:creationId xmlns:a16="http://schemas.microsoft.com/office/drawing/2014/main" xmlns="" id="{1E031296-820C-F975-AF56-D58F7620925E}"/>
                </a:ext>
              </a:extLst>
            </p:cNvPr>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3" name="Google Shape;1428;p45">
              <a:extLst>
                <a:ext uri="{FF2B5EF4-FFF2-40B4-BE49-F238E27FC236}">
                  <a16:creationId xmlns:a16="http://schemas.microsoft.com/office/drawing/2014/main" xmlns="" id="{1F890D35-2DC7-054F-60DA-DFC5453A773B}"/>
                </a:ext>
              </a:extLst>
            </p:cNvPr>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4" name="Google Shape;1429;p45">
              <a:extLst>
                <a:ext uri="{FF2B5EF4-FFF2-40B4-BE49-F238E27FC236}">
                  <a16:creationId xmlns:a16="http://schemas.microsoft.com/office/drawing/2014/main" xmlns="" id="{8079CED3-D826-C90C-F2D3-BD0291B01BF7}"/>
                </a:ext>
              </a:extLst>
            </p:cNvPr>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5" name="Google Shape;1430;p45">
              <a:extLst>
                <a:ext uri="{FF2B5EF4-FFF2-40B4-BE49-F238E27FC236}">
                  <a16:creationId xmlns:a16="http://schemas.microsoft.com/office/drawing/2014/main" xmlns="" id="{546F5E15-D98B-C0CF-76ED-0BAC75F4D5D9}"/>
                </a:ext>
              </a:extLst>
            </p:cNvPr>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6" name="Google Shape;1431;p45">
              <a:extLst>
                <a:ext uri="{FF2B5EF4-FFF2-40B4-BE49-F238E27FC236}">
                  <a16:creationId xmlns:a16="http://schemas.microsoft.com/office/drawing/2014/main" xmlns="" id="{E4D5F39C-18CB-E4BE-8734-19613E691971}"/>
                </a:ext>
              </a:extLst>
            </p:cNvPr>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2;p45">
              <a:extLst>
                <a:ext uri="{FF2B5EF4-FFF2-40B4-BE49-F238E27FC236}">
                  <a16:creationId xmlns:a16="http://schemas.microsoft.com/office/drawing/2014/main" xmlns="" id="{0169002B-102A-32F5-2FF7-FF0382E9870D}"/>
                </a:ext>
              </a:extLst>
            </p:cNvPr>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3;p45">
              <a:extLst>
                <a:ext uri="{FF2B5EF4-FFF2-40B4-BE49-F238E27FC236}">
                  <a16:creationId xmlns:a16="http://schemas.microsoft.com/office/drawing/2014/main" xmlns="" id="{55B345DD-EE7B-8F51-D4AD-0CC1A46CF7DD}"/>
                </a:ext>
              </a:extLst>
            </p:cNvPr>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9" name="Google Shape;1434;p45">
              <a:extLst>
                <a:ext uri="{FF2B5EF4-FFF2-40B4-BE49-F238E27FC236}">
                  <a16:creationId xmlns:a16="http://schemas.microsoft.com/office/drawing/2014/main" xmlns="" id="{2EEF69DA-B183-6074-8BE3-C1E710BDB1E4}"/>
                </a:ext>
              </a:extLst>
            </p:cNvPr>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0" name="Google Shape;1435;p45">
              <a:extLst>
                <a:ext uri="{FF2B5EF4-FFF2-40B4-BE49-F238E27FC236}">
                  <a16:creationId xmlns:a16="http://schemas.microsoft.com/office/drawing/2014/main" xmlns="" id="{FA494E39-31C4-EC52-6680-E3FE40A9D8BC}"/>
                </a:ext>
              </a:extLst>
            </p:cNvPr>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1" name="Google Shape;1436;p45">
              <a:extLst>
                <a:ext uri="{FF2B5EF4-FFF2-40B4-BE49-F238E27FC236}">
                  <a16:creationId xmlns:a16="http://schemas.microsoft.com/office/drawing/2014/main" xmlns="" id="{B3719A69-986D-EE76-9448-95B99779B3F7}"/>
                </a:ext>
              </a:extLst>
            </p:cNvPr>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2" name="Google Shape;1437;p45">
              <a:extLst>
                <a:ext uri="{FF2B5EF4-FFF2-40B4-BE49-F238E27FC236}">
                  <a16:creationId xmlns:a16="http://schemas.microsoft.com/office/drawing/2014/main" xmlns="" id="{90696FC8-5417-1C6B-CE7B-6863486BD8E7}"/>
                </a:ext>
              </a:extLst>
            </p:cNvPr>
            <p:cNvGrpSpPr/>
            <p:nvPr/>
          </p:nvGrpSpPr>
          <p:grpSpPr>
            <a:xfrm>
              <a:off x="1750302" y="1433604"/>
              <a:ext cx="691925" cy="595011"/>
              <a:chOff x="1635727" y="1501503"/>
              <a:chExt cx="457834" cy="393708"/>
            </a:xfrm>
          </p:grpSpPr>
          <p:sp>
            <p:nvSpPr>
              <p:cNvPr id="80" name="Google Shape;1438;p45">
                <a:extLst>
                  <a:ext uri="{FF2B5EF4-FFF2-40B4-BE49-F238E27FC236}">
                    <a16:creationId xmlns:a16="http://schemas.microsoft.com/office/drawing/2014/main" xmlns="" id="{2F7172CF-565F-4D4B-C3F8-057BBE2BC209}"/>
                  </a:ext>
                </a:extLst>
              </p:cNvPr>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1" name="Google Shape;1439;p45">
                <a:extLst>
                  <a:ext uri="{FF2B5EF4-FFF2-40B4-BE49-F238E27FC236}">
                    <a16:creationId xmlns:a16="http://schemas.microsoft.com/office/drawing/2014/main" xmlns="" id="{D3B6D170-1898-DC42-0453-798B4599D743}"/>
                  </a:ext>
                </a:extLst>
              </p:cNvPr>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2" name="Google Shape;1440;p45">
                <a:extLst>
                  <a:ext uri="{FF2B5EF4-FFF2-40B4-BE49-F238E27FC236}">
                    <a16:creationId xmlns:a16="http://schemas.microsoft.com/office/drawing/2014/main" xmlns="" id="{4B85AA3B-B628-DA8E-6899-094ABE634E2C}"/>
                  </a:ext>
                </a:extLst>
              </p:cNvPr>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3" name="Google Shape;1441;p45">
              <a:extLst>
                <a:ext uri="{FF2B5EF4-FFF2-40B4-BE49-F238E27FC236}">
                  <a16:creationId xmlns:a16="http://schemas.microsoft.com/office/drawing/2014/main" xmlns="" id="{F84243F5-DFA5-CFD6-8A95-245EE43C9D7D}"/>
                </a:ext>
              </a:extLst>
            </p:cNvPr>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4" name="Google Shape;1442;p45">
              <a:extLst>
                <a:ext uri="{FF2B5EF4-FFF2-40B4-BE49-F238E27FC236}">
                  <a16:creationId xmlns:a16="http://schemas.microsoft.com/office/drawing/2014/main" xmlns="" id="{99E447AC-11E7-A2AB-8230-0BA937BD9594}"/>
                </a:ext>
              </a:extLst>
            </p:cNvPr>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5" name="Google Shape;1443;p45">
              <a:extLst>
                <a:ext uri="{FF2B5EF4-FFF2-40B4-BE49-F238E27FC236}">
                  <a16:creationId xmlns:a16="http://schemas.microsoft.com/office/drawing/2014/main" xmlns="" id="{A52B0494-45AD-51B9-0191-74DF1BF80435}"/>
                </a:ext>
              </a:extLst>
            </p:cNvPr>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4;p45">
              <a:extLst>
                <a:ext uri="{FF2B5EF4-FFF2-40B4-BE49-F238E27FC236}">
                  <a16:creationId xmlns:a16="http://schemas.microsoft.com/office/drawing/2014/main" xmlns="" id="{048254FE-BB48-2154-3D5C-366A1A29BFE7}"/>
                </a:ext>
              </a:extLst>
            </p:cNvPr>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7" name="Google Shape;1445;p45">
              <a:extLst>
                <a:ext uri="{FF2B5EF4-FFF2-40B4-BE49-F238E27FC236}">
                  <a16:creationId xmlns:a16="http://schemas.microsoft.com/office/drawing/2014/main" xmlns="" id="{3453904F-51A7-DD30-8FFA-12FDC2CD6E98}"/>
                </a:ext>
              </a:extLst>
            </p:cNvPr>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6;p45">
              <a:extLst>
                <a:ext uri="{FF2B5EF4-FFF2-40B4-BE49-F238E27FC236}">
                  <a16:creationId xmlns:a16="http://schemas.microsoft.com/office/drawing/2014/main" xmlns="" id="{DF7C3BCF-C245-FE14-2911-B90088470C92}"/>
                </a:ext>
              </a:extLst>
            </p:cNvPr>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9" name="Google Shape;1447;p45">
              <a:extLst>
                <a:ext uri="{FF2B5EF4-FFF2-40B4-BE49-F238E27FC236}">
                  <a16:creationId xmlns:a16="http://schemas.microsoft.com/office/drawing/2014/main" xmlns="" id="{4BECC792-D191-3FF6-505F-1BF76AC41ACE}"/>
                </a:ext>
              </a:extLst>
            </p:cNvPr>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0" name="Google Shape;1448;p45">
              <a:extLst>
                <a:ext uri="{FF2B5EF4-FFF2-40B4-BE49-F238E27FC236}">
                  <a16:creationId xmlns:a16="http://schemas.microsoft.com/office/drawing/2014/main" xmlns="" id="{BDDFC61F-9F92-52E4-45B7-5AF2E5DB4D5D}"/>
                </a:ext>
              </a:extLst>
            </p:cNvPr>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1" name="Google Shape;1449;p45">
              <a:extLst>
                <a:ext uri="{FF2B5EF4-FFF2-40B4-BE49-F238E27FC236}">
                  <a16:creationId xmlns:a16="http://schemas.microsoft.com/office/drawing/2014/main" xmlns="" id="{F6C7A77F-5244-E610-7AD0-FD4959F3F456}"/>
                </a:ext>
              </a:extLst>
            </p:cNvPr>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2" name="Google Shape;1450;p45">
              <a:extLst>
                <a:ext uri="{FF2B5EF4-FFF2-40B4-BE49-F238E27FC236}">
                  <a16:creationId xmlns:a16="http://schemas.microsoft.com/office/drawing/2014/main" xmlns="" id="{E1944BCB-1198-1569-11E1-58E76A6024EF}"/>
                </a:ext>
              </a:extLst>
            </p:cNvPr>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3" name="Google Shape;1451;p45">
              <a:extLst>
                <a:ext uri="{FF2B5EF4-FFF2-40B4-BE49-F238E27FC236}">
                  <a16:creationId xmlns:a16="http://schemas.microsoft.com/office/drawing/2014/main" xmlns="" id="{AF0FF02D-9845-011D-EDD7-DD424888B5C0}"/>
                </a:ext>
              </a:extLst>
            </p:cNvPr>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4" name="Google Shape;1452;p45">
              <a:extLst>
                <a:ext uri="{FF2B5EF4-FFF2-40B4-BE49-F238E27FC236}">
                  <a16:creationId xmlns:a16="http://schemas.microsoft.com/office/drawing/2014/main" xmlns="" id="{3D050AED-0A84-21DA-39BC-B58FFBF94A47}"/>
                </a:ext>
              </a:extLst>
            </p:cNvPr>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3;p45">
              <a:extLst>
                <a:ext uri="{FF2B5EF4-FFF2-40B4-BE49-F238E27FC236}">
                  <a16:creationId xmlns:a16="http://schemas.microsoft.com/office/drawing/2014/main" xmlns="" id="{81CD95FD-F90A-6E64-3432-DCA30C7415EA}"/>
                </a:ext>
              </a:extLst>
            </p:cNvPr>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4;p45">
              <a:extLst>
                <a:ext uri="{FF2B5EF4-FFF2-40B4-BE49-F238E27FC236}">
                  <a16:creationId xmlns:a16="http://schemas.microsoft.com/office/drawing/2014/main" xmlns="" id="{A47C486D-9A71-6A39-2B60-CF33B8CE8007}"/>
                </a:ext>
              </a:extLst>
            </p:cNvPr>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7" name="Google Shape;1455;p45">
              <a:extLst>
                <a:ext uri="{FF2B5EF4-FFF2-40B4-BE49-F238E27FC236}">
                  <a16:creationId xmlns:a16="http://schemas.microsoft.com/office/drawing/2014/main" xmlns="" id="{0A55226C-C076-C641-EA49-E1D98AB352C3}"/>
                </a:ext>
              </a:extLst>
            </p:cNvPr>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8" name="Google Shape;1456;p45">
              <a:extLst>
                <a:ext uri="{FF2B5EF4-FFF2-40B4-BE49-F238E27FC236}">
                  <a16:creationId xmlns:a16="http://schemas.microsoft.com/office/drawing/2014/main" xmlns="" id="{16FEC2D6-56B9-AAC2-A8EF-5A3B44961189}"/>
                </a:ext>
              </a:extLst>
            </p:cNvPr>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9" name="Google Shape;1457;p45">
              <a:extLst>
                <a:ext uri="{FF2B5EF4-FFF2-40B4-BE49-F238E27FC236}">
                  <a16:creationId xmlns:a16="http://schemas.microsoft.com/office/drawing/2014/main" xmlns="" id="{8033BB99-D553-0F96-7E64-9B5778D1EC4E}"/>
                </a:ext>
              </a:extLst>
            </p:cNvPr>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8;p45">
              <a:extLst>
                <a:ext uri="{FF2B5EF4-FFF2-40B4-BE49-F238E27FC236}">
                  <a16:creationId xmlns:a16="http://schemas.microsoft.com/office/drawing/2014/main" xmlns="" id="{FF61E870-A32A-18FA-D0D0-A62B5681D36F}"/>
                </a:ext>
              </a:extLst>
            </p:cNvPr>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59;p45">
              <a:extLst>
                <a:ext uri="{FF2B5EF4-FFF2-40B4-BE49-F238E27FC236}">
                  <a16:creationId xmlns:a16="http://schemas.microsoft.com/office/drawing/2014/main" xmlns="" id="{ED8C4F67-68D2-624B-2D00-A185EC87DA1D}"/>
                </a:ext>
              </a:extLst>
            </p:cNvPr>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2" name="Google Shape;1460;p45">
              <a:extLst>
                <a:ext uri="{FF2B5EF4-FFF2-40B4-BE49-F238E27FC236}">
                  <a16:creationId xmlns:a16="http://schemas.microsoft.com/office/drawing/2014/main" xmlns="" id="{B0567A17-EF6A-E3EC-391B-2B147B6CBED1}"/>
                </a:ext>
              </a:extLst>
            </p:cNvPr>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1;p45">
              <a:extLst>
                <a:ext uri="{FF2B5EF4-FFF2-40B4-BE49-F238E27FC236}">
                  <a16:creationId xmlns:a16="http://schemas.microsoft.com/office/drawing/2014/main" xmlns="" id="{89C38C70-00F2-AA97-3AB2-3459ADABF305}"/>
                </a:ext>
              </a:extLst>
            </p:cNvPr>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2;p45">
              <a:extLst>
                <a:ext uri="{FF2B5EF4-FFF2-40B4-BE49-F238E27FC236}">
                  <a16:creationId xmlns:a16="http://schemas.microsoft.com/office/drawing/2014/main" xmlns="" id="{DC76A5D7-3A33-AA40-4E05-B8CC99A2DFAE}"/>
                </a:ext>
              </a:extLst>
            </p:cNvPr>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5" name="Google Shape;1463;p45">
              <a:extLst>
                <a:ext uri="{FF2B5EF4-FFF2-40B4-BE49-F238E27FC236}">
                  <a16:creationId xmlns:a16="http://schemas.microsoft.com/office/drawing/2014/main" xmlns="" id="{74B13634-3EBD-903C-F49F-75224CC64234}"/>
                </a:ext>
              </a:extLst>
            </p:cNvPr>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4;p45">
              <a:extLst>
                <a:ext uri="{FF2B5EF4-FFF2-40B4-BE49-F238E27FC236}">
                  <a16:creationId xmlns:a16="http://schemas.microsoft.com/office/drawing/2014/main" xmlns="" id="{0BF3AAE7-144D-160F-B517-830F7179FC7B}"/>
                </a:ext>
              </a:extLst>
            </p:cNvPr>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5;p45">
              <a:extLst>
                <a:ext uri="{FF2B5EF4-FFF2-40B4-BE49-F238E27FC236}">
                  <a16:creationId xmlns:a16="http://schemas.microsoft.com/office/drawing/2014/main" xmlns="" id="{13E5F5D5-7EDD-579C-CC3D-70E5C50A073E}"/>
                </a:ext>
              </a:extLst>
            </p:cNvPr>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8" name="Google Shape;1466;p45">
              <a:extLst>
                <a:ext uri="{FF2B5EF4-FFF2-40B4-BE49-F238E27FC236}">
                  <a16:creationId xmlns:a16="http://schemas.microsoft.com/office/drawing/2014/main" xmlns="" id="{4D4517E5-55FF-2A97-A1AF-CB5C24B0272F}"/>
                </a:ext>
              </a:extLst>
            </p:cNvPr>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9" name="Google Shape;1467;p45">
              <a:extLst>
                <a:ext uri="{FF2B5EF4-FFF2-40B4-BE49-F238E27FC236}">
                  <a16:creationId xmlns:a16="http://schemas.microsoft.com/office/drawing/2014/main" xmlns="" id="{40208BE2-DDA4-BE48-1708-75B9077B2050}"/>
                </a:ext>
              </a:extLst>
            </p:cNvPr>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60" name="Google Shape;1468;p45">
              <a:extLst>
                <a:ext uri="{FF2B5EF4-FFF2-40B4-BE49-F238E27FC236}">
                  <a16:creationId xmlns:a16="http://schemas.microsoft.com/office/drawing/2014/main" xmlns="" id="{A7082BEF-F84B-4A1C-C867-96CBBCD5841A}"/>
                </a:ext>
              </a:extLst>
            </p:cNvPr>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1" name="Google Shape;1469;p45">
              <a:extLst>
                <a:ext uri="{FF2B5EF4-FFF2-40B4-BE49-F238E27FC236}">
                  <a16:creationId xmlns:a16="http://schemas.microsoft.com/office/drawing/2014/main" xmlns="" id="{2943209B-694A-C302-E5B5-C6CB8F77C5C9}"/>
                </a:ext>
              </a:extLst>
            </p:cNvPr>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2" name="Google Shape;1470;p45">
              <a:extLst>
                <a:ext uri="{FF2B5EF4-FFF2-40B4-BE49-F238E27FC236}">
                  <a16:creationId xmlns:a16="http://schemas.microsoft.com/office/drawing/2014/main" xmlns="" id="{C407DF85-1D8F-3596-E166-77C8A903CAAB}"/>
                </a:ext>
              </a:extLst>
            </p:cNvPr>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3" name="Google Shape;1471;p45">
              <a:extLst>
                <a:ext uri="{FF2B5EF4-FFF2-40B4-BE49-F238E27FC236}">
                  <a16:creationId xmlns:a16="http://schemas.microsoft.com/office/drawing/2014/main" xmlns="" id="{21C9D9A2-6347-6FA1-09FB-D98A43AA45E3}"/>
                </a:ext>
              </a:extLst>
            </p:cNvPr>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4" name="Google Shape;1472;p45">
              <a:extLst>
                <a:ext uri="{FF2B5EF4-FFF2-40B4-BE49-F238E27FC236}">
                  <a16:creationId xmlns:a16="http://schemas.microsoft.com/office/drawing/2014/main" xmlns="" id="{9AD56824-FD45-0F15-8699-757B5008895F}"/>
                </a:ext>
              </a:extLst>
            </p:cNvPr>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3;p45">
              <a:extLst>
                <a:ext uri="{FF2B5EF4-FFF2-40B4-BE49-F238E27FC236}">
                  <a16:creationId xmlns:a16="http://schemas.microsoft.com/office/drawing/2014/main" xmlns="" id="{F1D74D09-33B7-D7DA-208F-9103D1132F2E}"/>
                </a:ext>
              </a:extLst>
            </p:cNvPr>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4;p45">
              <a:extLst>
                <a:ext uri="{FF2B5EF4-FFF2-40B4-BE49-F238E27FC236}">
                  <a16:creationId xmlns:a16="http://schemas.microsoft.com/office/drawing/2014/main" xmlns="" id="{AE551BD0-EB37-B54B-CAC7-C133DF468129}"/>
                </a:ext>
              </a:extLst>
            </p:cNvPr>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7" name="Google Shape;1475;p45">
              <a:extLst>
                <a:ext uri="{FF2B5EF4-FFF2-40B4-BE49-F238E27FC236}">
                  <a16:creationId xmlns:a16="http://schemas.microsoft.com/office/drawing/2014/main" xmlns="" id="{F1B5C3A0-5CB2-D129-2DD9-74C3F6C8F82B}"/>
                </a:ext>
              </a:extLst>
            </p:cNvPr>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8" name="Google Shape;1476;p45">
              <a:extLst>
                <a:ext uri="{FF2B5EF4-FFF2-40B4-BE49-F238E27FC236}">
                  <a16:creationId xmlns:a16="http://schemas.microsoft.com/office/drawing/2014/main" xmlns="" id="{77E909CA-F343-71E2-ED98-27C3C5A793E3}"/>
                </a:ext>
              </a:extLst>
            </p:cNvPr>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9" name="Google Shape;1477;p45">
              <a:extLst>
                <a:ext uri="{FF2B5EF4-FFF2-40B4-BE49-F238E27FC236}">
                  <a16:creationId xmlns:a16="http://schemas.microsoft.com/office/drawing/2014/main" xmlns="" id="{E18FB27A-5904-5BE7-389E-B08FA3F7B06F}"/>
                </a:ext>
              </a:extLst>
            </p:cNvPr>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0" name="Google Shape;1478;p45">
              <a:extLst>
                <a:ext uri="{FF2B5EF4-FFF2-40B4-BE49-F238E27FC236}">
                  <a16:creationId xmlns:a16="http://schemas.microsoft.com/office/drawing/2014/main" xmlns="" id="{1C7287F6-7643-AEB9-EF48-090638B31ABF}"/>
                </a:ext>
              </a:extLst>
            </p:cNvPr>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79;p45">
              <a:extLst>
                <a:ext uri="{FF2B5EF4-FFF2-40B4-BE49-F238E27FC236}">
                  <a16:creationId xmlns:a16="http://schemas.microsoft.com/office/drawing/2014/main" xmlns="" id="{48832C6C-1B86-242D-99DB-8E9B7602E93B}"/>
                </a:ext>
              </a:extLst>
            </p:cNvPr>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2" name="Google Shape;1480;p45">
              <a:extLst>
                <a:ext uri="{FF2B5EF4-FFF2-40B4-BE49-F238E27FC236}">
                  <a16:creationId xmlns:a16="http://schemas.microsoft.com/office/drawing/2014/main" xmlns="" id="{017BFFD0-AB90-E86B-A504-F9C490600578}"/>
                </a:ext>
              </a:extLst>
            </p:cNvPr>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3" name="Google Shape;1481;p45">
              <a:extLst>
                <a:ext uri="{FF2B5EF4-FFF2-40B4-BE49-F238E27FC236}">
                  <a16:creationId xmlns:a16="http://schemas.microsoft.com/office/drawing/2014/main" xmlns="" id="{A1D197D9-B531-7659-AFC8-746B431179BB}"/>
                </a:ext>
              </a:extLst>
            </p:cNvPr>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4" name="Google Shape;1482;p45">
              <a:extLst>
                <a:ext uri="{FF2B5EF4-FFF2-40B4-BE49-F238E27FC236}">
                  <a16:creationId xmlns:a16="http://schemas.microsoft.com/office/drawing/2014/main" xmlns="" id="{D840C91C-C6DC-D3D5-F105-05A40AB88D0B}"/>
                </a:ext>
              </a:extLst>
            </p:cNvPr>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3;p45">
              <a:extLst>
                <a:ext uri="{FF2B5EF4-FFF2-40B4-BE49-F238E27FC236}">
                  <a16:creationId xmlns:a16="http://schemas.microsoft.com/office/drawing/2014/main" xmlns="" id="{5917AC35-FF3B-606D-1863-E118FCDA84BE}"/>
                </a:ext>
              </a:extLst>
            </p:cNvPr>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4;p45">
              <a:extLst>
                <a:ext uri="{FF2B5EF4-FFF2-40B4-BE49-F238E27FC236}">
                  <a16:creationId xmlns:a16="http://schemas.microsoft.com/office/drawing/2014/main" xmlns="" id="{318A4132-BA79-6C4D-CE89-DBC4456584A8}"/>
                </a:ext>
              </a:extLst>
            </p:cNvPr>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7" name="Google Shape;1485;p45">
              <a:extLst>
                <a:ext uri="{FF2B5EF4-FFF2-40B4-BE49-F238E27FC236}">
                  <a16:creationId xmlns:a16="http://schemas.microsoft.com/office/drawing/2014/main" xmlns="" id="{D35386E3-C8CC-748A-582C-3C1F7ABA05DD}"/>
                </a:ext>
              </a:extLst>
            </p:cNvPr>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8" name="Google Shape;1486;p45">
              <a:extLst>
                <a:ext uri="{FF2B5EF4-FFF2-40B4-BE49-F238E27FC236}">
                  <a16:creationId xmlns:a16="http://schemas.microsoft.com/office/drawing/2014/main" xmlns="" id="{9677EB01-9758-A03E-053F-718163E27F1F}"/>
                </a:ext>
              </a:extLst>
            </p:cNvPr>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9" name="Google Shape;1487;p45">
              <a:extLst>
                <a:ext uri="{FF2B5EF4-FFF2-40B4-BE49-F238E27FC236}">
                  <a16:creationId xmlns:a16="http://schemas.microsoft.com/office/drawing/2014/main" xmlns="" id="{31AE2A79-26FD-B5EB-3448-3F70470550F1}"/>
                </a:ext>
              </a:extLst>
            </p:cNvPr>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3" name="Google Shape;1488;p45">
            <a:extLst>
              <a:ext uri="{FF2B5EF4-FFF2-40B4-BE49-F238E27FC236}">
                <a16:creationId xmlns:a16="http://schemas.microsoft.com/office/drawing/2014/main" xmlns="" id="{B3EB7E99-D682-2CCB-0D9B-C316C2033E25}"/>
              </a:ext>
            </a:extLst>
          </p:cNvPr>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a:solidFill>
                  <a:schemeClr val="bg1">
                    <a:lumMod val="50000"/>
                  </a:schemeClr>
                </a:solidFill>
                <a:effectLst>
                  <a:outerShdw blurRad="38100" dist="38100" dir="2700000" algn="tl">
                    <a:srgbClr val="000000">
                      <a:alpha val="43137"/>
                    </a:srgbClr>
                  </a:outerShdw>
                </a:effectLst>
              </a:rPr>
              <a:t>We are AWESOME.</a:t>
            </a:r>
            <a:br>
              <a:rPr lang="en-US" sz="8800" b="1" i="1" dirty="0">
                <a:solidFill>
                  <a:schemeClr val="bg1">
                    <a:lumMod val="50000"/>
                  </a:schemeClr>
                </a:solidFill>
                <a:effectLst>
                  <a:outerShdw blurRad="38100" dist="38100" dir="2700000" algn="tl">
                    <a:srgbClr val="000000">
                      <a:alpha val="43137"/>
                    </a:srgbClr>
                  </a:outerShdw>
                </a:effectLst>
              </a:rPr>
            </a:br>
            <a:r>
              <a:rPr lang="en-US" sz="8800" b="1" i="1" dirty="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50209837"/>
      </p:ext>
    </p:extLst>
  </p:cSld>
  <p:clrMapOvr>
    <a:masterClrMapping/>
  </p:clrMapOvr>
  <mc:AlternateContent xmlns:mc="http://schemas.openxmlformats.org/markup-compatibility/2006" xmlns:p14="http://schemas.microsoft.com/office/powerpoint/2010/main">
    <mc:Choice Requires="p14">
      <p:transition p14:dur="10" advTm="34797"/>
    </mc:Choice>
    <mc:Fallback xmlns="">
      <p:transition advTm="3479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3196C4-6CBD-AF92-4D33-8879E5188D1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xmlns=""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xmlns="" id="{A845F85C-D097-424F-A04C-5946E664BFFD}"/>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2" name="Picture 1">
            <a:extLst>
              <a:ext uri="{FF2B5EF4-FFF2-40B4-BE49-F238E27FC236}">
                <a16:creationId xmlns:a16="http://schemas.microsoft.com/office/drawing/2014/main" xmlns="" id="{365AE8C4-0211-13AE-AA82-AF2DE196CC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3080907573"/>
      </p:ext>
    </p:extLst>
  </p:cSld>
  <p:clrMapOvr>
    <a:masterClrMapping/>
  </p:clrMapOvr>
  <mc:AlternateContent xmlns:mc="http://schemas.openxmlformats.org/markup-compatibility/2006" xmlns:p14="http://schemas.microsoft.com/office/powerpoint/2010/main">
    <mc:Choice Requires="p14">
      <p:transition p14:dur="10" advTm="23177"/>
    </mc:Choice>
    <mc:Fallback xmlns="">
      <p:transition advTm="2317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aca13214-df29-4e3c-a050-857c0bf7bd8e"/>
    <ds:schemaRef ds:uri="688354b5-287c-4cda-825e-1d7935aea40e"/>
    <ds:schemaRef ds:uri="http://schemas.microsoft.com/office/2006/metadata/properties"/>
    <ds:schemaRef ds:uri="http://schemas.microsoft.com/office/2006/documentManagement/types"/>
    <ds:schemaRef ds:uri="http://purl.org/dc/dcmitype/"/>
    <ds:schemaRef ds:uri="http://purl.org/dc/terms/"/>
    <ds:schemaRef ds:uri="http://schemas.microsoft.com/office/infopath/2007/PartnerControls"/>
    <ds:schemaRef ds:uri="http://schemas.openxmlformats.org/package/2006/metadata/core-properties"/>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F02300EE-8D82-4552-9CFC-1B44F863B4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464</TotalTime>
  <Words>1285</Words>
  <Application>Microsoft Office PowerPoint</Application>
  <PresentationFormat>مخصص</PresentationFormat>
  <Paragraphs>150</Paragraphs>
  <Slides>28</Slides>
  <Notes>4</Notes>
  <HiddenSlides>0</HiddenSlides>
  <MMClips>1</MMClips>
  <ScaleCrop>false</ScaleCrop>
  <HeadingPairs>
    <vt:vector size="4" baseType="variant">
      <vt:variant>
        <vt:lpstr>نسق</vt:lpstr>
      </vt:variant>
      <vt:variant>
        <vt:i4>1</vt:i4>
      </vt:variant>
      <vt:variant>
        <vt:lpstr>عناوين الشرائح</vt:lpstr>
      </vt:variant>
      <vt:variant>
        <vt:i4>28</vt:i4>
      </vt:variant>
    </vt:vector>
  </HeadingPairs>
  <TitlesOfParts>
    <vt:vector size="29"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13</cp:revision>
  <dcterms:created xsi:type="dcterms:W3CDTF">2023-04-29T09:08:00Z</dcterms:created>
  <dcterms:modified xsi:type="dcterms:W3CDTF">2025-05-30T12:23:18Z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