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29"/>
  </p:notesMasterIdLst>
  <p:sldIdLst>
    <p:sldId id="303" r:id="rId2"/>
    <p:sldId id="482" r:id="rId3"/>
    <p:sldId id="513" r:id="rId4"/>
    <p:sldId id="516" r:id="rId5"/>
    <p:sldId id="514" r:id="rId6"/>
    <p:sldId id="515" r:id="rId7"/>
    <p:sldId id="517" r:id="rId8"/>
    <p:sldId id="486" r:id="rId9"/>
    <p:sldId id="498" r:id="rId10"/>
    <p:sldId id="499" r:id="rId11"/>
    <p:sldId id="518" r:id="rId12"/>
    <p:sldId id="484" r:id="rId13"/>
    <p:sldId id="490" r:id="rId14"/>
    <p:sldId id="519" r:id="rId15"/>
    <p:sldId id="494" r:id="rId16"/>
    <p:sldId id="495" r:id="rId17"/>
    <p:sldId id="496" r:id="rId18"/>
    <p:sldId id="497" r:id="rId19"/>
    <p:sldId id="520" r:id="rId20"/>
    <p:sldId id="521" r:id="rId21"/>
    <p:sldId id="522" r:id="rId22"/>
    <p:sldId id="523" r:id="rId23"/>
    <p:sldId id="524" r:id="rId24"/>
    <p:sldId id="525" r:id="rId25"/>
    <p:sldId id="526" r:id="rId26"/>
    <p:sldId id="507" r:id="rId27"/>
    <p:sldId id="30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2"/>
            <p14:sldId id="513"/>
            <p14:sldId id="516"/>
            <p14:sldId id="514"/>
            <p14:sldId id="515"/>
            <p14:sldId id="517"/>
            <p14:sldId id="486"/>
            <p14:sldId id="498"/>
            <p14:sldId id="499"/>
            <p14:sldId id="518"/>
            <p14:sldId id="484"/>
            <p14:sldId id="490"/>
            <p14:sldId id="519"/>
            <p14:sldId id="494"/>
            <p14:sldId id="495"/>
            <p14:sldId id="496"/>
            <p14:sldId id="497"/>
            <p14:sldId id="520"/>
            <p14:sldId id="521"/>
            <p14:sldId id="522"/>
            <p14:sldId id="523"/>
            <p14:sldId id="524"/>
            <p14:sldId id="525"/>
            <p14:sldId id="526"/>
            <p14:sldId id="507"/>
            <p14:sldId id="306"/>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669BBC"/>
    <a:srgbClr val="2D3956"/>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101ED3-EA03-4CF8-9953-263BC46AD50C}"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5175F46-7D62-4808-AD75-0E2A7C1F0190}">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يحدد الباحث بشكل دقيق في بداية بحثه الأسباب التي جعلته يلجأ إلى تنفيذ هذا البحث.  </a:t>
          </a:r>
        </a:p>
      </dgm:t>
    </dgm:pt>
    <dgm:pt modelId="{D5A3B3E2-29B7-474F-9218-8D4858B42D1C}" type="parTrans" cxnId="{6C5EB8D9-2869-43C8-A4D8-B7AE926705D4}">
      <dgm:prSet/>
      <dgm:spPr/>
      <dgm:t>
        <a:bodyPr/>
        <a:lstStyle/>
        <a:p>
          <a:pPr rtl="1"/>
          <a:endParaRPr lang="ar-EG"/>
        </a:p>
      </dgm:t>
    </dgm:pt>
    <dgm:pt modelId="{62E7E98C-E9D6-4086-8246-306AEE7B4729}" type="sibTrans" cxnId="{6C5EB8D9-2869-43C8-A4D8-B7AE926705D4}">
      <dgm:prSet/>
      <dgm:spPr/>
      <dgm:t>
        <a:bodyPr/>
        <a:lstStyle/>
        <a:p>
          <a:pPr rtl="1"/>
          <a:endParaRPr lang="ar-EG"/>
        </a:p>
      </dgm:t>
    </dgm:pt>
    <dgm:pt modelId="{5D1C636F-8AAA-45E3-BFD2-B530166363BB}">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تحديد الباحث لأهداف دراسته بدقة سيساعده في التحديد الدقيق للمجتمع والعينة التي سيتعامل معها ، وسيكون مقنعا للقارئ في الأخذ بالنتائج التي توصل إليها. </a:t>
          </a:r>
        </a:p>
      </dgm:t>
    </dgm:pt>
    <dgm:pt modelId="{DAF75DE0-DED4-4C7A-93B4-1D981DC2A880}" type="parTrans" cxnId="{8E5B0B48-0844-4C12-B105-DA55FCAEC389}">
      <dgm:prSet/>
      <dgm:spPr/>
      <dgm:t>
        <a:bodyPr/>
        <a:lstStyle/>
        <a:p>
          <a:pPr rtl="1"/>
          <a:endParaRPr lang="ar-EG"/>
        </a:p>
      </dgm:t>
    </dgm:pt>
    <dgm:pt modelId="{F7460DBC-7714-4936-9E20-CC6EBB5CE7EB}" type="sibTrans" cxnId="{8E5B0B48-0844-4C12-B105-DA55FCAEC389}">
      <dgm:prSet/>
      <dgm:spPr/>
      <dgm:t>
        <a:bodyPr/>
        <a:lstStyle/>
        <a:p>
          <a:pPr rtl="1"/>
          <a:endParaRPr lang="ar-EG"/>
        </a:p>
      </dgm:t>
    </dgm:pt>
    <dgm:pt modelId="{BDE7B873-C9A6-45D4-BC35-A432D7265536}" type="pres">
      <dgm:prSet presAssocID="{B4101ED3-EA03-4CF8-9953-263BC46AD50C}" presName="vert0" presStyleCnt="0">
        <dgm:presLayoutVars>
          <dgm:dir/>
          <dgm:animOne val="branch"/>
          <dgm:animLvl val="lvl"/>
        </dgm:presLayoutVars>
      </dgm:prSet>
      <dgm:spPr/>
    </dgm:pt>
    <dgm:pt modelId="{CF2A9A4F-2BD5-4171-9330-C691BDB60AA9}" type="pres">
      <dgm:prSet presAssocID="{25175F46-7D62-4808-AD75-0E2A7C1F0190}" presName="thickLine" presStyleLbl="alignNode1" presStyleIdx="0" presStyleCnt="2"/>
      <dgm:spPr/>
    </dgm:pt>
    <dgm:pt modelId="{C4810A19-5F62-43B1-BC4E-32A358F92E4E}" type="pres">
      <dgm:prSet presAssocID="{25175F46-7D62-4808-AD75-0E2A7C1F0190}" presName="horz1" presStyleCnt="0"/>
      <dgm:spPr/>
    </dgm:pt>
    <dgm:pt modelId="{7438C7D6-F130-422A-9B3D-21809BFFEA7B}" type="pres">
      <dgm:prSet presAssocID="{25175F46-7D62-4808-AD75-0E2A7C1F0190}" presName="tx1" presStyleLbl="revTx" presStyleIdx="0" presStyleCnt="2"/>
      <dgm:spPr/>
    </dgm:pt>
    <dgm:pt modelId="{CA152A78-D6A5-4072-81E6-5FA1D106D15D}" type="pres">
      <dgm:prSet presAssocID="{25175F46-7D62-4808-AD75-0E2A7C1F0190}" presName="vert1" presStyleCnt="0"/>
      <dgm:spPr/>
    </dgm:pt>
    <dgm:pt modelId="{A2B5146D-D880-4E18-B6F4-D68D863BEE6C}" type="pres">
      <dgm:prSet presAssocID="{5D1C636F-8AAA-45E3-BFD2-B530166363BB}" presName="thickLine" presStyleLbl="alignNode1" presStyleIdx="1" presStyleCnt="2"/>
      <dgm:spPr/>
    </dgm:pt>
    <dgm:pt modelId="{EE9EB7B9-087A-4A04-B471-C9A614661CCF}" type="pres">
      <dgm:prSet presAssocID="{5D1C636F-8AAA-45E3-BFD2-B530166363BB}" presName="horz1" presStyleCnt="0"/>
      <dgm:spPr/>
    </dgm:pt>
    <dgm:pt modelId="{5843042D-490C-43F9-976A-03A9AD35959B}" type="pres">
      <dgm:prSet presAssocID="{5D1C636F-8AAA-45E3-BFD2-B530166363BB}" presName="tx1" presStyleLbl="revTx" presStyleIdx="1" presStyleCnt="2"/>
      <dgm:spPr/>
    </dgm:pt>
    <dgm:pt modelId="{FF314051-2086-4DA4-AEDD-DB58F3AC4F20}" type="pres">
      <dgm:prSet presAssocID="{5D1C636F-8AAA-45E3-BFD2-B530166363BB}" presName="vert1" presStyleCnt="0"/>
      <dgm:spPr/>
    </dgm:pt>
  </dgm:ptLst>
  <dgm:cxnLst>
    <dgm:cxn modelId="{A20DC740-3385-4498-B886-0D0AED392C7B}" type="presOf" srcId="{5D1C636F-8AAA-45E3-BFD2-B530166363BB}" destId="{5843042D-490C-43F9-976A-03A9AD35959B}" srcOrd="0" destOrd="0" presId="urn:microsoft.com/office/officeart/2008/layout/LinedList"/>
    <dgm:cxn modelId="{8E5B0B48-0844-4C12-B105-DA55FCAEC389}" srcId="{B4101ED3-EA03-4CF8-9953-263BC46AD50C}" destId="{5D1C636F-8AAA-45E3-BFD2-B530166363BB}" srcOrd="1" destOrd="0" parTransId="{DAF75DE0-DED4-4C7A-93B4-1D981DC2A880}" sibTransId="{F7460DBC-7714-4936-9E20-CC6EBB5CE7EB}"/>
    <dgm:cxn modelId="{BDA92195-CDC1-4D25-8AEA-F430C5FEBFBF}" type="presOf" srcId="{B4101ED3-EA03-4CF8-9953-263BC46AD50C}" destId="{BDE7B873-C9A6-45D4-BC35-A432D7265536}" srcOrd="0" destOrd="0" presId="urn:microsoft.com/office/officeart/2008/layout/LinedList"/>
    <dgm:cxn modelId="{3E6F2AD4-B68A-4ED0-B5FF-D6C12F76ACEB}" type="presOf" srcId="{25175F46-7D62-4808-AD75-0E2A7C1F0190}" destId="{7438C7D6-F130-422A-9B3D-21809BFFEA7B}" srcOrd="0" destOrd="0" presId="urn:microsoft.com/office/officeart/2008/layout/LinedList"/>
    <dgm:cxn modelId="{6C5EB8D9-2869-43C8-A4D8-B7AE926705D4}" srcId="{B4101ED3-EA03-4CF8-9953-263BC46AD50C}" destId="{25175F46-7D62-4808-AD75-0E2A7C1F0190}" srcOrd="0" destOrd="0" parTransId="{D5A3B3E2-29B7-474F-9218-8D4858B42D1C}" sibTransId="{62E7E98C-E9D6-4086-8246-306AEE7B4729}"/>
    <dgm:cxn modelId="{0C728DE8-1844-4B28-B7FC-1AEBA931231B}" type="presParOf" srcId="{BDE7B873-C9A6-45D4-BC35-A432D7265536}" destId="{CF2A9A4F-2BD5-4171-9330-C691BDB60AA9}" srcOrd="0" destOrd="0" presId="urn:microsoft.com/office/officeart/2008/layout/LinedList"/>
    <dgm:cxn modelId="{AA901B68-028D-4F44-9DC6-317514449145}" type="presParOf" srcId="{BDE7B873-C9A6-45D4-BC35-A432D7265536}" destId="{C4810A19-5F62-43B1-BC4E-32A358F92E4E}" srcOrd="1" destOrd="0" presId="urn:microsoft.com/office/officeart/2008/layout/LinedList"/>
    <dgm:cxn modelId="{A169E377-D423-4FAA-86CE-AEAFA9AD56DC}" type="presParOf" srcId="{C4810A19-5F62-43B1-BC4E-32A358F92E4E}" destId="{7438C7D6-F130-422A-9B3D-21809BFFEA7B}" srcOrd="0" destOrd="0" presId="urn:microsoft.com/office/officeart/2008/layout/LinedList"/>
    <dgm:cxn modelId="{767D37FD-B0B1-44DF-852B-3933CF92E47D}" type="presParOf" srcId="{C4810A19-5F62-43B1-BC4E-32A358F92E4E}" destId="{CA152A78-D6A5-4072-81E6-5FA1D106D15D}" srcOrd="1" destOrd="0" presId="urn:microsoft.com/office/officeart/2008/layout/LinedList"/>
    <dgm:cxn modelId="{6602E758-A06D-4B74-B830-64E374C5941D}" type="presParOf" srcId="{BDE7B873-C9A6-45D4-BC35-A432D7265536}" destId="{A2B5146D-D880-4E18-B6F4-D68D863BEE6C}" srcOrd="2" destOrd="0" presId="urn:microsoft.com/office/officeart/2008/layout/LinedList"/>
    <dgm:cxn modelId="{C53BBCBD-C604-4760-833B-D511ACE0E906}" type="presParOf" srcId="{BDE7B873-C9A6-45D4-BC35-A432D7265536}" destId="{EE9EB7B9-087A-4A04-B471-C9A614661CCF}" srcOrd="3" destOrd="0" presId="urn:microsoft.com/office/officeart/2008/layout/LinedList"/>
    <dgm:cxn modelId="{7FAF4F4A-42FE-41AD-BB76-C50E08E25E6C}" type="presParOf" srcId="{EE9EB7B9-087A-4A04-B471-C9A614661CCF}" destId="{5843042D-490C-43F9-976A-03A9AD35959B}" srcOrd="0" destOrd="0" presId="urn:microsoft.com/office/officeart/2008/layout/LinedList"/>
    <dgm:cxn modelId="{C3C2CEF8-B653-4B8B-9E28-62D9B9A5319C}" type="presParOf" srcId="{EE9EB7B9-087A-4A04-B471-C9A614661CCF}" destId="{FF314051-2086-4DA4-AEDD-DB58F3AC4F2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2A5E3A-72A1-4EFE-8066-CD782AC3CA5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581907B-E40B-4B56-9B4A-7BEFDF4FBCFA}">
      <dgm:prSet/>
      <dgm:spPr/>
      <dgm:t>
        <a:bodyPr/>
        <a:lstStyle/>
        <a:p>
          <a:pPr algn="r" rtl="1"/>
          <a:endParaRPr lang="ar-EG" dirty="0"/>
        </a:p>
        <a:p>
          <a:pPr algn="just" rtl="1"/>
          <a:r>
            <a:rPr lang="ar-EG" dirty="0">
              <a:solidFill>
                <a:schemeClr val="accent5"/>
              </a:solidFill>
              <a:latin typeface="Sakkal Majalla" panose="02000000000000000000" pitchFamily="2" charset="-78"/>
              <a:cs typeface="Sakkal Majalla" panose="02000000000000000000" pitchFamily="2" charset="-78"/>
            </a:rPr>
            <a:t>تشمل الدراسات النظرية</a:t>
          </a:r>
        </a:p>
      </dgm:t>
    </dgm:pt>
    <dgm:pt modelId="{253E1A31-B3DA-4E62-B068-5CCAD222A415}" type="parTrans" cxnId="{BDB3A38C-82FC-4F60-A5E1-D9D5A428028E}">
      <dgm:prSet/>
      <dgm:spPr/>
      <dgm:t>
        <a:bodyPr/>
        <a:lstStyle/>
        <a:p>
          <a:pPr rtl="1"/>
          <a:endParaRPr lang="ar-EG"/>
        </a:p>
      </dgm:t>
    </dgm:pt>
    <dgm:pt modelId="{0EF6D440-AD5D-40E5-AB9A-B74E9CCC126E}" type="sibTrans" cxnId="{BDB3A38C-82FC-4F60-A5E1-D9D5A428028E}">
      <dgm:prSet/>
      <dgm:spPr/>
      <dgm:t>
        <a:bodyPr/>
        <a:lstStyle/>
        <a:p>
          <a:pPr rtl="1"/>
          <a:endParaRPr lang="ar-EG"/>
        </a:p>
      </dgm:t>
    </dgm:pt>
    <dgm:pt modelId="{769260ED-3212-4D9F-9DDE-B5ADCE9F7BF8}">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مراجعة الأدبيات السابقة ( النظريات) سواء من الكتب والوثائق والتي تناولت موضوع البحث لإثراء الموضوع المبحوث.</a:t>
          </a:r>
        </a:p>
      </dgm:t>
    </dgm:pt>
    <dgm:pt modelId="{929B7B34-86AC-4D4F-A026-E985223D0F7C}" type="parTrans" cxnId="{18A11C24-2141-440D-B341-B42515F51796}">
      <dgm:prSet/>
      <dgm:spPr/>
      <dgm:t>
        <a:bodyPr/>
        <a:lstStyle/>
        <a:p>
          <a:pPr rtl="1"/>
          <a:endParaRPr lang="ar-EG"/>
        </a:p>
      </dgm:t>
    </dgm:pt>
    <dgm:pt modelId="{A1E93596-21FF-4BF3-AF5C-698F38E8AE8E}" type="sibTrans" cxnId="{18A11C24-2141-440D-B341-B42515F51796}">
      <dgm:prSet/>
      <dgm:spPr/>
      <dgm:t>
        <a:bodyPr/>
        <a:lstStyle/>
        <a:p>
          <a:pPr rtl="1"/>
          <a:endParaRPr lang="ar-EG"/>
        </a:p>
      </dgm:t>
    </dgm:pt>
    <dgm:pt modelId="{720AC275-7A3C-4480-8611-D9F02FABCCCF}">
      <dgm:prSet custT="1"/>
      <dgm:spPr/>
      <dgm:t>
        <a:bodyPr/>
        <a:lstStyle/>
        <a:p>
          <a:pPr rtl="1"/>
          <a:r>
            <a:rPr lang="ar-EG" sz="4000" dirty="0">
              <a:solidFill>
                <a:schemeClr val="bg1"/>
              </a:solidFill>
              <a:latin typeface="Sakkal Majalla" panose="02000000000000000000" pitchFamily="2" charset="-78"/>
              <a:cs typeface="Sakkal Majalla" panose="02000000000000000000" pitchFamily="2" charset="-78"/>
            </a:rPr>
            <a:t>مراجعة الدراسات السابقة المتعلقة بموضوع البحث </a:t>
          </a:r>
        </a:p>
      </dgm:t>
    </dgm:pt>
    <dgm:pt modelId="{0E0EEFE6-8444-47B7-A5D3-6726BD98F345}" type="parTrans" cxnId="{C26056DE-640F-4075-852F-E8A0013CF26B}">
      <dgm:prSet/>
      <dgm:spPr/>
      <dgm:t>
        <a:bodyPr/>
        <a:lstStyle/>
        <a:p>
          <a:pPr rtl="1"/>
          <a:endParaRPr lang="ar-EG"/>
        </a:p>
      </dgm:t>
    </dgm:pt>
    <dgm:pt modelId="{2BF4120D-C83B-4DA5-9FC8-4EB4D61A63D9}" type="sibTrans" cxnId="{C26056DE-640F-4075-852F-E8A0013CF26B}">
      <dgm:prSet/>
      <dgm:spPr/>
      <dgm:t>
        <a:bodyPr/>
        <a:lstStyle/>
        <a:p>
          <a:pPr rtl="1"/>
          <a:endParaRPr lang="ar-EG"/>
        </a:p>
      </dgm:t>
    </dgm:pt>
    <dgm:pt modelId="{28154B0B-C7F9-4652-8569-6DD527E1FF7C}" type="pres">
      <dgm:prSet presAssocID="{FD2A5E3A-72A1-4EFE-8066-CD782AC3CA5B}" presName="vert0" presStyleCnt="0">
        <dgm:presLayoutVars>
          <dgm:dir val="rev"/>
          <dgm:animOne val="branch"/>
          <dgm:animLvl val="lvl"/>
        </dgm:presLayoutVars>
      </dgm:prSet>
      <dgm:spPr/>
    </dgm:pt>
    <dgm:pt modelId="{AF8F26C1-8941-45F4-BA9A-4BE9909F0330}" type="pres">
      <dgm:prSet presAssocID="{2581907B-E40B-4B56-9B4A-7BEFDF4FBCFA}" presName="thickLine" presStyleLbl="alignNode1" presStyleIdx="0" presStyleCnt="1"/>
      <dgm:spPr/>
    </dgm:pt>
    <dgm:pt modelId="{F9AEC2D5-4197-4F37-AB1B-10A35169D845}" type="pres">
      <dgm:prSet presAssocID="{2581907B-E40B-4B56-9B4A-7BEFDF4FBCFA}" presName="horz1" presStyleCnt="0"/>
      <dgm:spPr/>
    </dgm:pt>
    <dgm:pt modelId="{C070C0DB-5A5E-4EAE-A400-AE158D420149}" type="pres">
      <dgm:prSet presAssocID="{2581907B-E40B-4B56-9B4A-7BEFDF4FBCFA}" presName="tx1" presStyleLbl="revTx" presStyleIdx="0" presStyleCnt="3"/>
      <dgm:spPr/>
    </dgm:pt>
    <dgm:pt modelId="{61B66631-B3B7-4D96-8E0C-6F021FBE6D9C}" type="pres">
      <dgm:prSet presAssocID="{2581907B-E40B-4B56-9B4A-7BEFDF4FBCFA}" presName="vert1" presStyleCnt="0"/>
      <dgm:spPr/>
    </dgm:pt>
    <dgm:pt modelId="{865DBCF0-7B31-4DE1-A0A1-D516C3884CCB}" type="pres">
      <dgm:prSet presAssocID="{769260ED-3212-4D9F-9DDE-B5ADCE9F7BF8}" presName="vertSpace2a" presStyleCnt="0"/>
      <dgm:spPr/>
    </dgm:pt>
    <dgm:pt modelId="{CD088BA6-1EFA-40C8-A4E4-1A8D3EABCC7D}" type="pres">
      <dgm:prSet presAssocID="{769260ED-3212-4D9F-9DDE-B5ADCE9F7BF8}" presName="horz2" presStyleCnt="0"/>
      <dgm:spPr/>
    </dgm:pt>
    <dgm:pt modelId="{338DFA7B-589A-461C-BB55-8F1DC5B44BD0}" type="pres">
      <dgm:prSet presAssocID="{769260ED-3212-4D9F-9DDE-B5ADCE9F7BF8}" presName="horzSpace2" presStyleCnt="0"/>
      <dgm:spPr/>
    </dgm:pt>
    <dgm:pt modelId="{146DD986-4351-4574-8960-B645B512E29F}" type="pres">
      <dgm:prSet presAssocID="{769260ED-3212-4D9F-9DDE-B5ADCE9F7BF8}" presName="tx2" presStyleLbl="revTx" presStyleIdx="1" presStyleCnt="3"/>
      <dgm:spPr/>
    </dgm:pt>
    <dgm:pt modelId="{DA431941-F722-420B-8609-F9EAB90B0A10}" type="pres">
      <dgm:prSet presAssocID="{769260ED-3212-4D9F-9DDE-B5ADCE9F7BF8}" presName="vert2" presStyleCnt="0"/>
      <dgm:spPr/>
    </dgm:pt>
    <dgm:pt modelId="{4A076109-510E-4697-86EE-D3806EC2ADCA}" type="pres">
      <dgm:prSet presAssocID="{769260ED-3212-4D9F-9DDE-B5ADCE9F7BF8}" presName="thinLine2b" presStyleLbl="callout" presStyleIdx="0" presStyleCnt="2"/>
      <dgm:spPr/>
    </dgm:pt>
    <dgm:pt modelId="{8DCA3AEA-DDDD-4088-BC9B-D03DD184B264}" type="pres">
      <dgm:prSet presAssocID="{769260ED-3212-4D9F-9DDE-B5ADCE9F7BF8}" presName="vertSpace2b" presStyleCnt="0"/>
      <dgm:spPr/>
    </dgm:pt>
    <dgm:pt modelId="{9067AB4B-C5E0-4221-AE80-E618365C351F}" type="pres">
      <dgm:prSet presAssocID="{720AC275-7A3C-4480-8611-D9F02FABCCCF}" presName="horz2" presStyleCnt="0"/>
      <dgm:spPr/>
    </dgm:pt>
    <dgm:pt modelId="{BAA87FBD-9DAD-4CF1-B903-79D9582D902D}" type="pres">
      <dgm:prSet presAssocID="{720AC275-7A3C-4480-8611-D9F02FABCCCF}" presName="horzSpace2" presStyleCnt="0"/>
      <dgm:spPr/>
    </dgm:pt>
    <dgm:pt modelId="{CD5CA3E0-8590-40AC-8CBB-811C0CBC9457}" type="pres">
      <dgm:prSet presAssocID="{720AC275-7A3C-4480-8611-D9F02FABCCCF}" presName="tx2" presStyleLbl="revTx" presStyleIdx="2" presStyleCnt="3"/>
      <dgm:spPr/>
    </dgm:pt>
    <dgm:pt modelId="{F2A5C6BA-16E6-44C2-B3C7-BF54344F438E}" type="pres">
      <dgm:prSet presAssocID="{720AC275-7A3C-4480-8611-D9F02FABCCCF}" presName="vert2" presStyleCnt="0"/>
      <dgm:spPr/>
    </dgm:pt>
    <dgm:pt modelId="{F9820EAF-EF7D-4ACF-86B1-2C113FD61398}" type="pres">
      <dgm:prSet presAssocID="{720AC275-7A3C-4480-8611-D9F02FABCCCF}" presName="thinLine2b" presStyleLbl="callout" presStyleIdx="1" presStyleCnt="2"/>
      <dgm:spPr/>
    </dgm:pt>
    <dgm:pt modelId="{F89B6DFA-7B18-49B3-AF88-CE98C0E07D57}" type="pres">
      <dgm:prSet presAssocID="{720AC275-7A3C-4480-8611-D9F02FABCCCF}" presName="vertSpace2b" presStyleCnt="0"/>
      <dgm:spPr/>
    </dgm:pt>
  </dgm:ptLst>
  <dgm:cxnLst>
    <dgm:cxn modelId="{DFCAB416-E3CE-4FBD-A05F-A2630AAF348E}" type="presOf" srcId="{2581907B-E40B-4B56-9B4A-7BEFDF4FBCFA}" destId="{C070C0DB-5A5E-4EAE-A400-AE158D420149}" srcOrd="0" destOrd="0" presId="urn:microsoft.com/office/officeart/2008/layout/LinedList"/>
    <dgm:cxn modelId="{18A11C24-2141-440D-B341-B42515F51796}" srcId="{2581907B-E40B-4B56-9B4A-7BEFDF4FBCFA}" destId="{769260ED-3212-4D9F-9DDE-B5ADCE9F7BF8}" srcOrd="0" destOrd="0" parTransId="{929B7B34-86AC-4D4F-A026-E985223D0F7C}" sibTransId="{A1E93596-21FF-4BF3-AF5C-698F38E8AE8E}"/>
    <dgm:cxn modelId="{84E7C541-355E-4357-99F5-7B105D711588}" type="presOf" srcId="{720AC275-7A3C-4480-8611-D9F02FABCCCF}" destId="{CD5CA3E0-8590-40AC-8CBB-811C0CBC9457}" srcOrd="0" destOrd="0" presId="urn:microsoft.com/office/officeart/2008/layout/LinedList"/>
    <dgm:cxn modelId="{17333085-8932-49F4-9B54-FC515149E5C0}" type="presOf" srcId="{769260ED-3212-4D9F-9DDE-B5ADCE9F7BF8}" destId="{146DD986-4351-4574-8960-B645B512E29F}" srcOrd="0" destOrd="0" presId="urn:microsoft.com/office/officeart/2008/layout/LinedList"/>
    <dgm:cxn modelId="{BDB3A38C-82FC-4F60-A5E1-D9D5A428028E}" srcId="{FD2A5E3A-72A1-4EFE-8066-CD782AC3CA5B}" destId="{2581907B-E40B-4B56-9B4A-7BEFDF4FBCFA}" srcOrd="0" destOrd="0" parTransId="{253E1A31-B3DA-4E62-B068-5CCAD222A415}" sibTransId="{0EF6D440-AD5D-40E5-AB9A-B74E9CCC126E}"/>
    <dgm:cxn modelId="{E8021EDA-7B94-4ADC-9E05-5C37F341A01B}" type="presOf" srcId="{FD2A5E3A-72A1-4EFE-8066-CD782AC3CA5B}" destId="{28154B0B-C7F9-4652-8569-6DD527E1FF7C}" srcOrd="0" destOrd="0" presId="urn:microsoft.com/office/officeart/2008/layout/LinedList"/>
    <dgm:cxn modelId="{C26056DE-640F-4075-852F-E8A0013CF26B}" srcId="{2581907B-E40B-4B56-9B4A-7BEFDF4FBCFA}" destId="{720AC275-7A3C-4480-8611-D9F02FABCCCF}" srcOrd="1" destOrd="0" parTransId="{0E0EEFE6-8444-47B7-A5D3-6726BD98F345}" sibTransId="{2BF4120D-C83B-4DA5-9FC8-4EB4D61A63D9}"/>
    <dgm:cxn modelId="{5244A914-B70A-4C58-B789-0DECAF30F8E3}" type="presParOf" srcId="{28154B0B-C7F9-4652-8569-6DD527E1FF7C}" destId="{AF8F26C1-8941-45F4-BA9A-4BE9909F0330}" srcOrd="0" destOrd="0" presId="urn:microsoft.com/office/officeart/2008/layout/LinedList"/>
    <dgm:cxn modelId="{8259BF60-00F9-45DA-9B32-D534E1CF0A07}" type="presParOf" srcId="{28154B0B-C7F9-4652-8569-6DD527E1FF7C}" destId="{F9AEC2D5-4197-4F37-AB1B-10A35169D845}" srcOrd="1" destOrd="0" presId="urn:microsoft.com/office/officeart/2008/layout/LinedList"/>
    <dgm:cxn modelId="{AB9B97D8-0CB3-4B29-AE6F-CE8A62839115}" type="presParOf" srcId="{F9AEC2D5-4197-4F37-AB1B-10A35169D845}" destId="{C070C0DB-5A5E-4EAE-A400-AE158D420149}" srcOrd="0" destOrd="0" presId="urn:microsoft.com/office/officeart/2008/layout/LinedList"/>
    <dgm:cxn modelId="{99283C54-A284-4BE5-B33B-4F29E1E837FE}" type="presParOf" srcId="{F9AEC2D5-4197-4F37-AB1B-10A35169D845}" destId="{61B66631-B3B7-4D96-8E0C-6F021FBE6D9C}" srcOrd="1" destOrd="0" presId="urn:microsoft.com/office/officeart/2008/layout/LinedList"/>
    <dgm:cxn modelId="{7FDB10C6-1AF3-4EED-8E39-CC205BCE336D}" type="presParOf" srcId="{61B66631-B3B7-4D96-8E0C-6F021FBE6D9C}" destId="{865DBCF0-7B31-4DE1-A0A1-D516C3884CCB}" srcOrd="0" destOrd="0" presId="urn:microsoft.com/office/officeart/2008/layout/LinedList"/>
    <dgm:cxn modelId="{27413072-B853-4CFC-92C8-1C0D963617EE}" type="presParOf" srcId="{61B66631-B3B7-4D96-8E0C-6F021FBE6D9C}" destId="{CD088BA6-1EFA-40C8-A4E4-1A8D3EABCC7D}" srcOrd="1" destOrd="0" presId="urn:microsoft.com/office/officeart/2008/layout/LinedList"/>
    <dgm:cxn modelId="{298AE815-C4D3-4BC9-A554-4B819C9BDC41}" type="presParOf" srcId="{CD088BA6-1EFA-40C8-A4E4-1A8D3EABCC7D}" destId="{338DFA7B-589A-461C-BB55-8F1DC5B44BD0}" srcOrd="0" destOrd="0" presId="urn:microsoft.com/office/officeart/2008/layout/LinedList"/>
    <dgm:cxn modelId="{2C1929F8-6994-4DAF-870E-02EDA5CFD959}" type="presParOf" srcId="{CD088BA6-1EFA-40C8-A4E4-1A8D3EABCC7D}" destId="{146DD986-4351-4574-8960-B645B512E29F}" srcOrd="1" destOrd="0" presId="urn:microsoft.com/office/officeart/2008/layout/LinedList"/>
    <dgm:cxn modelId="{63E82926-2A53-460F-820C-1F8F6C0666BD}" type="presParOf" srcId="{CD088BA6-1EFA-40C8-A4E4-1A8D3EABCC7D}" destId="{DA431941-F722-420B-8609-F9EAB90B0A10}" srcOrd="2" destOrd="0" presId="urn:microsoft.com/office/officeart/2008/layout/LinedList"/>
    <dgm:cxn modelId="{2A6432B3-9C7C-49BB-ABD7-278132BB5440}" type="presParOf" srcId="{61B66631-B3B7-4D96-8E0C-6F021FBE6D9C}" destId="{4A076109-510E-4697-86EE-D3806EC2ADCA}" srcOrd="2" destOrd="0" presId="urn:microsoft.com/office/officeart/2008/layout/LinedList"/>
    <dgm:cxn modelId="{F5B96535-81E2-4DDD-B327-97D6CB11FAE0}" type="presParOf" srcId="{61B66631-B3B7-4D96-8E0C-6F021FBE6D9C}" destId="{8DCA3AEA-DDDD-4088-BC9B-D03DD184B264}" srcOrd="3" destOrd="0" presId="urn:microsoft.com/office/officeart/2008/layout/LinedList"/>
    <dgm:cxn modelId="{51C5A630-0DB1-40A5-B5B4-3CC81BF7D651}" type="presParOf" srcId="{61B66631-B3B7-4D96-8E0C-6F021FBE6D9C}" destId="{9067AB4B-C5E0-4221-AE80-E618365C351F}" srcOrd="4" destOrd="0" presId="urn:microsoft.com/office/officeart/2008/layout/LinedList"/>
    <dgm:cxn modelId="{8D3E3C6C-8A51-4D67-8A57-A50659C8457D}" type="presParOf" srcId="{9067AB4B-C5E0-4221-AE80-E618365C351F}" destId="{BAA87FBD-9DAD-4CF1-B903-79D9582D902D}" srcOrd="0" destOrd="0" presId="urn:microsoft.com/office/officeart/2008/layout/LinedList"/>
    <dgm:cxn modelId="{AF9CFC58-99CE-4981-B25B-AC4720CC2959}" type="presParOf" srcId="{9067AB4B-C5E0-4221-AE80-E618365C351F}" destId="{CD5CA3E0-8590-40AC-8CBB-811C0CBC9457}" srcOrd="1" destOrd="0" presId="urn:microsoft.com/office/officeart/2008/layout/LinedList"/>
    <dgm:cxn modelId="{FCF8BCE1-E8A4-4954-93D7-DA6465FCFD86}" type="presParOf" srcId="{9067AB4B-C5E0-4221-AE80-E618365C351F}" destId="{F2A5C6BA-16E6-44C2-B3C7-BF54344F438E}" srcOrd="2" destOrd="0" presId="urn:microsoft.com/office/officeart/2008/layout/LinedList"/>
    <dgm:cxn modelId="{98F47AA8-8B79-47A5-BF2C-01152ED02148}" type="presParOf" srcId="{61B66631-B3B7-4D96-8E0C-6F021FBE6D9C}" destId="{F9820EAF-EF7D-4ACF-86B1-2C113FD61398}" srcOrd="5" destOrd="0" presId="urn:microsoft.com/office/officeart/2008/layout/LinedList"/>
    <dgm:cxn modelId="{98EABA35-D551-4BA2-A843-C650F846FC13}" type="presParOf" srcId="{61B66631-B3B7-4D96-8E0C-6F021FBE6D9C}" destId="{F89B6DFA-7B18-49B3-AF88-CE98C0E07D57}" srcOrd="6"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E0B33B-C756-467E-91DC-011FC1B72058}" type="doc">
      <dgm:prSet loTypeId="urn:microsoft.com/office/officeart/2005/8/layout/radial1" loCatId="cycle" qsTypeId="urn:microsoft.com/office/officeart/2005/8/quickstyle/3d4" qsCatId="3D" csTypeId="urn:microsoft.com/office/officeart/2005/8/colors/accent0_1" csCatId="mainScheme" phldr="1"/>
      <dgm:spPr/>
      <dgm:t>
        <a:bodyPr/>
        <a:lstStyle/>
        <a:p>
          <a:pPr rtl="1"/>
          <a:endParaRPr lang="ar-EG"/>
        </a:p>
      </dgm:t>
    </dgm:pt>
    <dgm:pt modelId="{29079D71-0BBF-406C-BF00-C7FF07A95DB3}">
      <dgm:prSet phldrT="[نص]">
        <dgm:style>
          <a:lnRef idx="1">
            <a:schemeClr val="accent2"/>
          </a:lnRef>
          <a:fillRef idx="2">
            <a:schemeClr val="accent2"/>
          </a:fillRef>
          <a:effectRef idx="1">
            <a:schemeClr val="accent2"/>
          </a:effectRef>
          <a:fontRef idx="minor">
            <a:schemeClr val="dk1"/>
          </a:fontRef>
        </dgm:style>
      </dgm:prSet>
      <dgm:spPr/>
      <dgm:t>
        <a:bodyPr/>
        <a:lstStyle/>
        <a:p>
          <a:pPr rtl="1"/>
          <a:r>
            <a:rPr lang="ar-EG" dirty="0"/>
            <a:t>أهمية الدراسات السابقة </a:t>
          </a:r>
        </a:p>
      </dgm:t>
    </dgm:pt>
    <dgm:pt modelId="{6E112357-A0DC-4D69-985D-F55D87C49235}" type="parTrans" cxnId="{E279E081-8275-41E6-99A6-9CB1E3ACB2B2}">
      <dgm:prSet/>
      <dgm:spPr/>
      <dgm:t>
        <a:bodyPr/>
        <a:lstStyle/>
        <a:p>
          <a:pPr rtl="1"/>
          <a:endParaRPr lang="ar-EG"/>
        </a:p>
      </dgm:t>
    </dgm:pt>
    <dgm:pt modelId="{EE7F0A7C-E95B-4795-B531-9160DF36FB89}" type="sibTrans" cxnId="{E279E081-8275-41E6-99A6-9CB1E3ACB2B2}">
      <dgm:prSet/>
      <dgm:spPr/>
      <dgm:t>
        <a:bodyPr/>
        <a:lstStyle/>
        <a:p>
          <a:pPr rtl="1"/>
          <a:endParaRPr lang="ar-EG"/>
        </a:p>
      </dgm:t>
    </dgm:pt>
    <dgm:pt modelId="{50973CEF-DF52-4F60-B4DD-6B4DB43E87F5}">
      <dgm:prSet phldrT="[نص]"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توفر للباحث نظرة سريعة للتطورات البحثية عن الموضوع </a:t>
          </a:r>
        </a:p>
      </dgm:t>
    </dgm:pt>
    <dgm:pt modelId="{ED34AE59-D74B-403A-91B0-1F4954E831EB}" type="parTrans" cxnId="{CC768767-E549-4CE2-81EF-C26452BB622C}">
      <dgm:prSet/>
      <dgm:spPr/>
      <dgm:t>
        <a:bodyPr/>
        <a:lstStyle/>
        <a:p>
          <a:pPr rtl="1"/>
          <a:endParaRPr lang="ar-EG"/>
        </a:p>
      </dgm:t>
    </dgm:pt>
    <dgm:pt modelId="{E56CB4E8-AE52-4FB5-A0FC-16FA9F97F93B}" type="sibTrans" cxnId="{CC768767-E549-4CE2-81EF-C26452BB622C}">
      <dgm:prSet/>
      <dgm:spPr/>
      <dgm:t>
        <a:bodyPr/>
        <a:lstStyle/>
        <a:p>
          <a:pPr rtl="1"/>
          <a:endParaRPr lang="ar-EG"/>
        </a:p>
      </dgm:t>
    </dgm:pt>
    <dgm:pt modelId="{91A4E56D-B63E-48A8-8603-61582C657184}">
      <dgm:prSet phldrT="[نص]"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تسهل عملية اختيار الإطار النظري للباحث.</a:t>
          </a:r>
        </a:p>
      </dgm:t>
    </dgm:pt>
    <dgm:pt modelId="{40A0ED5F-66E9-4BB4-8183-2688DEBD03E6}" type="parTrans" cxnId="{04A34360-4DD3-44BC-B053-CD3EEFD84657}">
      <dgm:prSet/>
      <dgm:spPr/>
      <dgm:t>
        <a:bodyPr/>
        <a:lstStyle/>
        <a:p>
          <a:pPr rtl="1"/>
          <a:endParaRPr lang="ar-EG"/>
        </a:p>
      </dgm:t>
    </dgm:pt>
    <dgm:pt modelId="{C8F714D3-AD63-4E9E-A864-377BBEFA4091}" type="sibTrans" cxnId="{04A34360-4DD3-44BC-B053-CD3EEFD84657}">
      <dgm:prSet/>
      <dgm:spPr/>
      <dgm:t>
        <a:bodyPr/>
        <a:lstStyle/>
        <a:p>
          <a:pPr rtl="1"/>
          <a:endParaRPr lang="ar-EG"/>
        </a:p>
      </dgm:t>
    </dgm:pt>
    <dgm:pt modelId="{7782170B-3396-4A00-BD9E-0C75A61A7D8A}">
      <dgm:prSet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تنبه للباحث لمواقع الخطأ التي وقع بها الباحثون الآخرون وبالتالي يستطيع تجنبها</a:t>
          </a:r>
        </a:p>
      </dgm:t>
    </dgm:pt>
    <dgm:pt modelId="{7552D753-669A-4E94-B010-F5CF42DA5AA8}" type="parTrans" cxnId="{3F37E1DA-BB23-4DE5-BE8D-D88BE96FD622}">
      <dgm:prSet/>
      <dgm:spPr/>
      <dgm:t>
        <a:bodyPr/>
        <a:lstStyle/>
        <a:p>
          <a:pPr rtl="1"/>
          <a:endParaRPr lang="ar-EG"/>
        </a:p>
      </dgm:t>
    </dgm:pt>
    <dgm:pt modelId="{CAAC62D8-B966-4235-9D33-3EF7C699166E}" type="sibTrans" cxnId="{3F37E1DA-BB23-4DE5-BE8D-D88BE96FD622}">
      <dgm:prSet/>
      <dgm:spPr/>
      <dgm:t>
        <a:bodyPr/>
        <a:lstStyle/>
        <a:p>
          <a:pPr rtl="1"/>
          <a:endParaRPr lang="ar-EG"/>
        </a:p>
      </dgm:t>
    </dgm:pt>
    <dgm:pt modelId="{435371E4-8D76-4AEC-BDDE-1395E7C6ECB2}">
      <dgm:prSet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تقديم كمية كبيرة من المصادر والمراجع المتعلقة بالبحث الذي يقوم به الباحث</a:t>
          </a:r>
        </a:p>
      </dgm:t>
    </dgm:pt>
    <dgm:pt modelId="{A689972C-E48E-4A1C-B1AD-48D7BD738099}" type="parTrans" cxnId="{F4E0E334-CA32-4467-9F12-245DD98D6F30}">
      <dgm:prSet/>
      <dgm:spPr/>
      <dgm:t>
        <a:bodyPr/>
        <a:lstStyle/>
        <a:p>
          <a:pPr rtl="1"/>
          <a:endParaRPr lang="ar-EG"/>
        </a:p>
      </dgm:t>
    </dgm:pt>
    <dgm:pt modelId="{24095DA2-A265-465E-9ACB-9F1AFD8B29A2}" type="sibTrans" cxnId="{F4E0E334-CA32-4467-9F12-245DD98D6F30}">
      <dgm:prSet/>
      <dgm:spPr/>
      <dgm:t>
        <a:bodyPr/>
        <a:lstStyle/>
        <a:p>
          <a:pPr rtl="1"/>
          <a:endParaRPr lang="ar-EG"/>
        </a:p>
      </dgm:t>
    </dgm:pt>
    <dgm:pt modelId="{E681A638-0267-4C9A-95E3-FB29DAC4D059}">
      <dgm:prSet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عقد المقارنات ما بين بحثه العلمي، والبحوث السابقة وبالتالي اكتشاف نقاط الاتفاق والاختلاف</a:t>
          </a:r>
          <a:r>
            <a:rPr lang="ar-EG" sz="900" dirty="0"/>
            <a:t>.</a:t>
          </a:r>
        </a:p>
      </dgm:t>
    </dgm:pt>
    <dgm:pt modelId="{FB491812-A382-4CD2-9CA1-2BE49F22EE53}" type="parTrans" cxnId="{78DC8D03-2D96-4E75-8173-C07E3F5837F8}">
      <dgm:prSet/>
      <dgm:spPr/>
      <dgm:t>
        <a:bodyPr/>
        <a:lstStyle/>
        <a:p>
          <a:pPr rtl="1"/>
          <a:endParaRPr lang="ar-EG"/>
        </a:p>
      </dgm:t>
    </dgm:pt>
    <dgm:pt modelId="{D43722C4-40E2-4A16-9E26-BEFCE9E0C79F}" type="sibTrans" cxnId="{78DC8D03-2D96-4E75-8173-C07E3F5837F8}">
      <dgm:prSet/>
      <dgm:spPr/>
      <dgm:t>
        <a:bodyPr/>
        <a:lstStyle/>
        <a:p>
          <a:pPr rtl="1"/>
          <a:endParaRPr lang="ar-EG"/>
        </a:p>
      </dgm:t>
    </dgm:pt>
    <dgm:pt modelId="{09D99944-06C5-402D-9AE4-424D42D83840}">
      <dgm:prSet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الاطلاع على المناهج التي استخدمها الباحثون السابقون، وبالتالي معرفة المنهج الذي يتناسب مع بحثه العلمي</a:t>
          </a:r>
        </a:p>
      </dgm:t>
    </dgm:pt>
    <dgm:pt modelId="{10CE0EBC-C1A5-4A5B-9A97-61F222182A15}" type="parTrans" cxnId="{24E2B690-DBE5-44A0-B112-EEDBE38F6519}">
      <dgm:prSet/>
      <dgm:spPr/>
      <dgm:t>
        <a:bodyPr/>
        <a:lstStyle/>
        <a:p>
          <a:pPr rtl="1"/>
          <a:endParaRPr lang="ar-EG"/>
        </a:p>
      </dgm:t>
    </dgm:pt>
    <dgm:pt modelId="{FD4E70C6-A7D5-4E2F-A611-5C7D604E63FD}" type="sibTrans" cxnId="{24E2B690-DBE5-44A0-B112-EEDBE38F6519}">
      <dgm:prSet/>
      <dgm:spPr/>
      <dgm:t>
        <a:bodyPr/>
        <a:lstStyle/>
        <a:p>
          <a:pPr rtl="1"/>
          <a:endParaRPr lang="ar-EG"/>
        </a:p>
      </dgm:t>
    </dgm:pt>
    <dgm:pt modelId="{F537FC17-1721-446A-84EE-963044886F7F}">
      <dgm:prSet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تحدد الفجوة المعرفية التي توجد في الدراسات السابقة</a:t>
          </a:r>
        </a:p>
      </dgm:t>
    </dgm:pt>
    <dgm:pt modelId="{49BBB1BC-D7E0-4F75-8A9B-2CE4604F6F36}" type="parTrans" cxnId="{A53C9927-16B4-4438-9B5D-0E6103DC7881}">
      <dgm:prSet/>
      <dgm:spPr/>
      <dgm:t>
        <a:bodyPr/>
        <a:lstStyle/>
        <a:p>
          <a:pPr rtl="1"/>
          <a:endParaRPr lang="ar-EG"/>
        </a:p>
      </dgm:t>
    </dgm:pt>
    <dgm:pt modelId="{4044A361-42B5-4F21-BFC9-DA59DEA4C434}" type="sibTrans" cxnId="{A53C9927-16B4-4438-9B5D-0E6103DC7881}">
      <dgm:prSet/>
      <dgm:spPr/>
      <dgm:t>
        <a:bodyPr/>
        <a:lstStyle/>
        <a:p>
          <a:pPr rtl="1"/>
          <a:endParaRPr lang="ar-EG"/>
        </a:p>
      </dgm:t>
    </dgm:pt>
    <dgm:pt modelId="{836EB7FF-0326-483D-B1F4-979670C79956}" type="pres">
      <dgm:prSet presAssocID="{0FE0B33B-C756-467E-91DC-011FC1B72058}" presName="cycle" presStyleCnt="0">
        <dgm:presLayoutVars>
          <dgm:chMax val="1"/>
          <dgm:dir/>
          <dgm:animLvl val="ctr"/>
          <dgm:resizeHandles val="exact"/>
        </dgm:presLayoutVars>
      </dgm:prSet>
      <dgm:spPr/>
    </dgm:pt>
    <dgm:pt modelId="{E7ADA73D-E8DA-47C1-8739-3EEB16BDF7E8}" type="pres">
      <dgm:prSet presAssocID="{29079D71-0BBF-406C-BF00-C7FF07A95DB3}" presName="centerShape" presStyleLbl="node0" presStyleIdx="0" presStyleCnt="1"/>
      <dgm:spPr/>
    </dgm:pt>
    <dgm:pt modelId="{A2B183AD-BFA6-4D69-884C-6FCF8B35B6AB}" type="pres">
      <dgm:prSet presAssocID="{ED34AE59-D74B-403A-91B0-1F4954E831EB}" presName="Name9" presStyleLbl="parChTrans1D2" presStyleIdx="0" presStyleCnt="7"/>
      <dgm:spPr/>
    </dgm:pt>
    <dgm:pt modelId="{A30E87FB-0E9F-4D61-92E2-76EE1B516502}" type="pres">
      <dgm:prSet presAssocID="{ED34AE59-D74B-403A-91B0-1F4954E831EB}" presName="connTx" presStyleLbl="parChTrans1D2" presStyleIdx="0" presStyleCnt="7"/>
      <dgm:spPr/>
    </dgm:pt>
    <dgm:pt modelId="{462875CD-F50C-489F-86BC-CD325ECC8C8D}" type="pres">
      <dgm:prSet presAssocID="{50973CEF-DF52-4F60-B4DD-6B4DB43E87F5}" presName="node" presStyleLbl="node1" presStyleIdx="0" presStyleCnt="7" custScaleX="199594" custRadScaleRad="100135" custRadScaleInc="28187">
        <dgm:presLayoutVars>
          <dgm:bulletEnabled val="1"/>
        </dgm:presLayoutVars>
      </dgm:prSet>
      <dgm:spPr/>
    </dgm:pt>
    <dgm:pt modelId="{3DD2CC8B-3466-4B1B-BA33-2096597400CD}" type="pres">
      <dgm:prSet presAssocID="{40A0ED5F-66E9-4BB4-8183-2688DEBD03E6}" presName="Name9" presStyleLbl="parChTrans1D2" presStyleIdx="1" presStyleCnt="7"/>
      <dgm:spPr/>
    </dgm:pt>
    <dgm:pt modelId="{054CAF4F-99CA-4758-AA55-356309D98FA4}" type="pres">
      <dgm:prSet presAssocID="{40A0ED5F-66E9-4BB4-8183-2688DEBD03E6}" presName="connTx" presStyleLbl="parChTrans1D2" presStyleIdx="1" presStyleCnt="7"/>
      <dgm:spPr/>
    </dgm:pt>
    <dgm:pt modelId="{85C838D8-5339-4455-BF0F-71B4872DF0BB}" type="pres">
      <dgm:prSet presAssocID="{91A4E56D-B63E-48A8-8603-61582C657184}" presName="node" presStyleLbl="node1" presStyleIdx="1" presStyleCnt="7" custScaleX="153819" custRadScaleRad="156318" custRadScaleInc="58585">
        <dgm:presLayoutVars>
          <dgm:bulletEnabled val="1"/>
        </dgm:presLayoutVars>
      </dgm:prSet>
      <dgm:spPr/>
    </dgm:pt>
    <dgm:pt modelId="{D5009CEB-EA5F-45C3-9080-2FEFBA65C4AB}" type="pres">
      <dgm:prSet presAssocID="{A689972C-E48E-4A1C-B1AD-48D7BD738099}" presName="Name9" presStyleLbl="parChTrans1D2" presStyleIdx="2" presStyleCnt="7"/>
      <dgm:spPr/>
    </dgm:pt>
    <dgm:pt modelId="{FF20163E-7E70-4F48-B052-E93C3EE85E7B}" type="pres">
      <dgm:prSet presAssocID="{A689972C-E48E-4A1C-B1AD-48D7BD738099}" presName="connTx" presStyleLbl="parChTrans1D2" presStyleIdx="2" presStyleCnt="7"/>
      <dgm:spPr/>
    </dgm:pt>
    <dgm:pt modelId="{F795667B-22B0-4C53-AC3B-23732BDB6406}" type="pres">
      <dgm:prSet presAssocID="{435371E4-8D76-4AEC-BDDE-1395E7C6ECB2}" presName="node" presStyleLbl="node1" presStyleIdx="2" presStyleCnt="7" custScaleX="192398" custRadScaleRad="171589" custRadScaleInc="-21023">
        <dgm:presLayoutVars>
          <dgm:bulletEnabled val="1"/>
        </dgm:presLayoutVars>
      </dgm:prSet>
      <dgm:spPr/>
    </dgm:pt>
    <dgm:pt modelId="{D4E2B0E8-B96B-4F6A-A615-4B551B483D6A}" type="pres">
      <dgm:prSet presAssocID="{10CE0EBC-C1A5-4A5B-9A97-61F222182A15}" presName="Name9" presStyleLbl="parChTrans1D2" presStyleIdx="3" presStyleCnt="7"/>
      <dgm:spPr/>
    </dgm:pt>
    <dgm:pt modelId="{017FBE93-547E-4E90-AA84-75201111A23E}" type="pres">
      <dgm:prSet presAssocID="{10CE0EBC-C1A5-4A5B-9A97-61F222182A15}" presName="connTx" presStyleLbl="parChTrans1D2" presStyleIdx="3" presStyleCnt="7"/>
      <dgm:spPr/>
    </dgm:pt>
    <dgm:pt modelId="{93177DFB-873E-464D-A3FD-994EC8508F07}" type="pres">
      <dgm:prSet presAssocID="{09D99944-06C5-402D-9AE4-424D42D83840}" presName="node" presStyleLbl="node1" presStyleIdx="3" presStyleCnt="7" custScaleX="265879" custRadScaleRad="97216" custRadScaleInc="-29714">
        <dgm:presLayoutVars>
          <dgm:bulletEnabled val="1"/>
        </dgm:presLayoutVars>
      </dgm:prSet>
      <dgm:spPr/>
    </dgm:pt>
    <dgm:pt modelId="{97BAAAFC-BCEB-4DC5-B834-CDD2FAE755D0}" type="pres">
      <dgm:prSet presAssocID="{7552D753-669A-4E94-B010-F5CF42DA5AA8}" presName="Name9" presStyleLbl="parChTrans1D2" presStyleIdx="4" presStyleCnt="7"/>
      <dgm:spPr/>
    </dgm:pt>
    <dgm:pt modelId="{7C6B240F-8A87-4E69-98EC-58BB576FA119}" type="pres">
      <dgm:prSet presAssocID="{7552D753-669A-4E94-B010-F5CF42DA5AA8}" presName="connTx" presStyleLbl="parChTrans1D2" presStyleIdx="4" presStyleCnt="7"/>
      <dgm:spPr/>
    </dgm:pt>
    <dgm:pt modelId="{8FBFD6BA-AA86-4AA3-B68A-04D4B4857528}" type="pres">
      <dgm:prSet presAssocID="{7782170B-3396-4A00-BD9E-0C75A61A7D8A}" presName="node" presStyleLbl="node1" presStyleIdx="4" presStyleCnt="7" custScaleX="249514" custRadScaleRad="156868" custRadScaleInc="131650">
        <dgm:presLayoutVars>
          <dgm:bulletEnabled val="1"/>
        </dgm:presLayoutVars>
      </dgm:prSet>
      <dgm:spPr/>
    </dgm:pt>
    <dgm:pt modelId="{630DE986-C210-4D75-8D7A-9CAF29768F9B}" type="pres">
      <dgm:prSet presAssocID="{49BBB1BC-D7E0-4F75-8A9B-2CE4604F6F36}" presName="Name9" presStyleLbl="parChTrans1D2" presStyleIdx="5" presStyleCnt="7"/>
      <dgm:spPr/>
    </dgm:pt>
    <dgm:pt modelId="{CD85185D-933E-4FD4-B636-C3396C53D3A7}" type="pres">
      <dgm:prSet presAssocID="{49BBB1BC-D7E0-4F75-8A9B-2CE4604F6F36}" presName="connTx" presStyleLbl="parChTrans1D2" presStyleIdx="5" presStyleCnt="7"/>
      <dgm:spPr/>
    </dgm:pt>
    <dgm:pt modelId="{3F61EB85-99D1-4833-B8CA-C5A64AD3A9A6}" type="pres">
      <dgm:prSet presAssocID="{F537FC17-1721-446A-84EE-963044886F7F}" presName="node" presStyleLbl="node1" presStyleIdx="5" presStyleCnt="7" custScaleX="183403" custRadScaleRad="154677" custRadScaleInc="49554">
        <dgm:presLayoutVars>
          <dgm:bulletEnabled val="1"/>
        </dgm:presLayoutVars>
      </dgm:prSet>
      <dgm:spPr/>
    </dgm:pt>
    <dgm:pt modelId="{9CF52803-56E5-44DA-A2B0-C203A7DD7ED9}" type="pres">
      <dgm:prSet presAssocID="{FB491812-A382-4CD2-9CA1-2BE49F22EE53}" presName="Name9" presStyleLbl="parChTrans1D2" presStyleIdx="6" presStyleCnt="7"/>
      <dgm:spPr/>
    </dgm:pt>
    <dgm:pt modelId="{60CC637E-A4E0-434E-97DA-C3AF338FF9DD}" type="pres">
      <dgm:prSet presAssocID="{FB491812-A382-4CD2-9CA1-2BE49F22EE53}" presName="connTx" presStyleLbl="parChTrans1D2" presStyleIdx="6" presStyleCnt="7"/>
      <dgm:spPr/>
    </dgm:pt>
    <dgm:pt modelId="{B1FBF810-13A3-4C09-A905-9F1F74D17338}" type="pres">
      <dgm:prSet presAssocID="{E681A638-0267-4C9A-95E3-FB29DAC4D059}" presName="node" presStyleLbl="node1" presStyleIdx="6" presStyleCnt="7" custScaleX="196438" custRadScaleRad="163608" custRadScaleInc="-39824">
        <dgm:presLayoutVars>
          <dgm:bulletEnabled val="1"/>
        </dgm:presLayoutVars>
      </dgm:prSet>
      <dgm:spPr/>
    </dgm:pt>
  </dgm:ptLst>
  <dgm:cxnLst>
    <dgm:cxn modelId="{78DC8D03-2D96-4E75-8173-C07E3F5837F8}" srcId="{29079D71-0BBF-406C-BF00-C7FF07A95DB3}" destId="{E681A638-0267-4C9A-95E3-FB29DAC4D059}" srcOrd="6" destOrd="0" parTransId="{FB491812-A382-4CD2-9CA1-2BE49F22EE53}" sibTransId="{D43722C4-40E2-4A16-9E26-BEFCE9E0C79F}"/>
    <dgm:cxn modelId="{E0F1E207-5B77-4A54-A8C2-467748E2B62A}" type="presOf" srcId="{7552D753-669A-4E94-B010-F5CF42DA5AA8}" destId="{97BAAAFC-BCEB-4DC5-B834-CDD2FAE755D0}" srcOrd="0" destOrd="0" presId="urn:microsoft.com/office/officeart/2005/8/layout/radial1"/>
    <dgm:cxn modelId="{021C3D0E-655E-4311-A182-0A06FDE99DF2}" type="presOf" srcId="{A689972C-E48E-4A1C-B1AD-48D7BD738099}" destId="{FF20163E-7E70-4F48-B052-E93C3EE85E7B}" srcOrd="1" destOrd="0" presId="urn:microsoft.com/office/officeart/2005/8/layout/radial1"/>
    <dgm:cxn modelId="{9DE26C15-21F3-45A2-BF47-4E6DBC8AA70B}" type="presOf" srcId="{A689972C-E48E-4A1C-B1AD-48D7BD738099}" destId="{D5009CEB-EA5F-45C3-9080-2FEFBA65C4AB}" srcOrd="0" destOrd="0" presId="urn:microsoft.com/office/officeart/2005/8/layout/radial1"/>
    <dgm:cxn modelId="{CB3BBA1C-547A-4007-8010-7C7D9F402A5B}" type="presOf" srcId="{E681A638-0267-4C9A-95E3-FB29DAC4D059}" destId="{B1FBF810-13A3-4C09-A905-9F1F74D17338}" srcOrd="0" destOrd="0" presId="urn:microsoft.com/office/officeart/2005/8/layout/radial1"/>
    <dgm:cxn modelId="{7C4F0727-3724-4418-996C-16E4281D8AF8}" type="presOf" srcId="{91A4E56D-B63E-48A8-8603-61582C657184}" destId="{85C838D8-5339-4455-BF0F-71B4872DF0BB}" srcOrd="0" destOrd="0" presId="urn:microsoft.com/office/officeart/2005/8/layout/radial1"/>
    <dgm:cxn modelId="{A53C9927-16B4-4438-9B5D-0E6103DC7881}" srcId="{29079D71-0BBF-406C-BF00-C7FF07A95DB3}" destId="{F537FC17-1721-446A-84EE-963044886F7F}" srcOrd="5" destOrd="0" parTransId="{49BBB1BC-D7E0-4F75-8A9B-2CE4604F6F36}" sibTransId="{4044A361-42B5-4F21-BFC9-DA59DEA4C434}"/>
    <dgm:cxn modelId="{00249C33-81B4-4449-9CA0-A26B202B4725}" type="presOf" srcId="{7552D753-669A-4E94-B010-F5CF42DA5AA8}" destId="{7C6B240F-8A87-4E69-98EC-58BB576FA119}" srcOrd="1" destOrd="0" presId="urn:microsoft.com/office/officeart/2005/8/layout/radial1"/>
    <dgm:cxn modelId="{F4E0E334-CA32-4467-9F12-245DD98D6F30}" srcId="{29079D71-0BBF-406C-BF00-C7FF07A95DB3}" destId="{435371E4-8D76-4AEC-BDDE-1395E7C6ECB2}" srcOrd="2" destOrd="0" parTransId="{A689972C-E48E-4A1C-B1AD-48D7BD738099}" sibTransId="{24095DA2-A265-465E-9ACB-9F1AFD8B29A2}"/>
    <dgm:cxn modelId="{DB45283C-D33F-4468-9B65-9E459D476916}" type="presOf" srcId="{ED34AE59-D74B-403A-91B0-1F4954E831EB}" destId="{A2B183AD-BFA6-4D69-884C-6FCF8B35B6AB}" srcOrd="0" destOrd="0" presId="urn:microsoft.com/office/officeart/2005/8/layout/radial1"/>
    <dgm:cxn modelId="{04A34360-4DD3-44BC-B053-CD3EEFD84657}" srcId="{29079D71-0BBF-406C-BF00-C7FF07A95DB3}" destId="{91A4E56D-B63E-48A8-8603-61582C657184}" srcOrd="1" destOrd="0" parTransId="{40A0ED5F-66E9-4BB4-8183-2688DEBD03E6}" sibTransId="{C8F714D3-AD63-4E9E-A864-377BBEFA4091}"/>
    <dgm:cxn modelId="{FBBB1847-8E42-4BDB-9833-17620B02736B}" type="presOf" srcId="{FB491812-A382-4CD2-9CA1-2BE49F22EE53}" destId="{60CC637E-A4E0-434E-97DA-C3AF338FF9DD}" srcOrd="1" destOrd="0" presId="urn:microsoft.com/office/officeart/2005/8/layout/radial1"/>
    <dgm:cxn modelId="{CC768767-E549-4CE2-81EF-C26452BB622C}" srcId="{29079D71-0BBF-406C-BF00-C7FF07A95DB3}" destId="{50973CEF-DF52-4F60-B4DD-6B4DB43E87F5}" srcOrd="0" destOrd="0" parTransId="{ED34AE59-D74B-403A-91B0-1F4954E831EB}" sibTransId="{E56CB4E8-AE52-4FB5-A0FC-16FA9F97F93B}"/>
    <dgm:cxn modelId="{94B9FF6B-0DE7-4DB6-AF7E-C80C64060D77}" type="presOf" srcId="{40A0ED5F-66E9-4BB4-8183-2688DEBD03E6}" destId="{054CAF4F-99CA-4758-AA55-356309D98FA4}" srcOrd="1" destOrd="0" presId="urn:microsoft.com/office/officeart/2005/8/layout/radial1"/>
    <dgm:cxn modelId="{7FF5104C-5B5A-4DF1-9B67-DADC83D971E1}" type="presOf" srcId="{7782170B-3396-4A00-BD9E-0C75A61A7D8A}" destId="{8FBFD6BA-AA86-4AA3-B68A-04D4B4857528}" srcOrd="0" destOrd="0" presId="urn:microsoft.com/office/officeart/2005/8/layout/radial1"/>
    <dgm:cxn modelId="{0CE2B04D-D9E0-4724-BD07-C7B01549B2F3}" type="presOf" srcId="{F537FC17-1721-446A-84EE-963044886F7F}" destId="{3F61EB85-99D1-4833-B8CA-C5A64AD3A9A6}" srcOrd="0" destOrd="0" presId="urn:microsoft.com/office/officeart/2005/8/layout/radial1"/>
    <dgm:cxn modelId="{CD857A6F-9545-44F3-A4FD-3A80B8D4BDED}" type="presOf" srcId="{49BBB1BC-D7E0-4F75-8A9B-2CE4604F6F36}" destId="{CD85185D-933E-4FD4-B636-C3396C53D3A7}" srcOrd="1" destOrd="0" presId="urn:microsoft.com/office/officeart/2005/8/layout/radial1"/>
    <dgm:cxn modelId="{45FEE47C-84FF-429E-83EF-18CF868D9B3E}" type="presOf" srcId="{ED34AE59-D74B-403A-91B0-1F4954E831EB}" destId="{A30E87FB-0E9F-4D61-92E2-76EE1B516502}" srcOrd="1" destOrd="0" presId="urn:microsoft.com/office/officeart/2005/8/layout/radial1"/>
    <dgm:cxn modelId="{F8E8D57D-DDAA-4076-BEF8-A9EA6DB1295A}" type="presOf" srcId="{435371E4-8D76-4AEC-BDDE-1395E7C6ECB2}" destId="{F795667B-22B0-4C53-AC3B-23732BDB6406}" srcOrd="0" destOrd="0" presId="urn:microsoft.com/office/officeart/2005/8/layout/radial1"/>
    <dgm:cxn modelId="{E279E081-8275-41E6-99A6-9CB1E3ACB2B2}" srcId="{0FE0B33B-C756-467E-91DC-011FC1B72058}" destId="{29079D71-0BBF-406C-BF00-C7FF07A95DB3}" srcOrd="0" destOrd="0" parTransId="{6E112357-A0DC-4D69-985D-F55D87C49235}" sibTransId="{EE7F0A7C-E95B-4795-B531-9160DF36FB89}"/>
    <dgm:cxn modelId="{3B24E381-887F-4186-B484-DC9571C4B34F}" type="presOf" srcId="{09D99944-06C5-402D-9AE4-424D42D83840}" destId="{93177DFB-873E-464D-A3FD-994EC8508F07}" srcOrd="0" destOrd="0" presId="urn:microsoft.com/office/officeart/2005/8/layout/radial1"/>
    <dgm:cxn modelId="{24E2B690-DBE5-44A0-B112-EEDBE38F6519}" srcId="{29079D71-0BBF-406C-BF00-C7FF07A95DB3}" destId="{09D99944-06C5-402D-9AE4-424D42D83840}" srcOrd="3" destOrd="0" parTransId="{10CE0EBC-C1A5-4A5B-9A97-61F222182A15}" sibTransId="{FD4E70C6-A7D5-4E2F-A611-5C7D604E63FD}"/>
    <dgm:cxn modelId="{BB306293-4AA3-4697-957D-84BFDCDD2A0F}" type="presOf" srcId="{FB491812-A382-4CD2-9CA1-2BE49F22EE53}" destId="{9CF52803-56E5-44DA-A2B0-C203A7DD7ED9}" srcOrd="0" destOrd="0" presId="urn:microsoft.com/office/officeart/2005/8/layout/radial1"/>
    <dgm:cxn modelId="{5EB577A2-41C9-4500-A792-8AC51C7C9570}" type="presOf" srcId="{29079D71-0BBF-406C-BF00-C7FF07A95DB3}" destId="{E7ADA73D-E8DA-47C1-8739-3EEB16BDF7E8}" srcOrd="0" destOrd="0" presId="urn:microsoft.com/office/officeart/2005/8/layout/radial1"/>
    <dgm:cxn modelId="{C32895A8-EA1D-40C6-9685-52D9D88191CC}" type="presOf" srcId="{50973CEF-DF52-4F60-B4DD-6B4DB43E87F5}" destId="{462875CD-F50C-489F-86BC-CD325ECC8C8D}" srcOrd="0" destOrd="0" presId="urn:microsoft.com/office/officeart/2005/8/layout/radial1"/>
    <dgm:cxn modelId="{AD9B6FB1-0142-4983-A3D4-DF881A9C1976}" type="presOf" srcId="{10CE0EBC-C1A5-4A5B-9A97-61F222182A15}" destId="{017FBE93-547E-4E90-AA84-75201111A23E}" srcOrd="1" destOrd="0" presId="urn:microsoft.com/office/officeart/2005/8/layout/radial1"/>
    <dgm:cxn modelId="{E0AE7FB8-ED39-4CD1-949F-0CBC19731655}" type="presOf" srcId="{10CE0EBC-C1A5-4A5B-9A97-61F222182A15}" destId="{D4E2B0E8-B96B-4F6A-A615-4B551B483D6A}" srcOrd="0" destOrd="0" presId="urn:microsoft.com/office/officeart/2005/8/layout/radial1"/>
    <dgm:cxn modelId="{77F932D9-2655-4BFC-A744-2D514516BC78}" type="presOf" srcId="{49BBB1BC-D7E0-4F75-8A9B-2CE4604F6F36}" destId="{630DE986-C210-4D75-8D7A-9CAF29768F9B}" srcOrd="0" destOrd="0" presId="urn:microsoft.com/office/officeart/2005/8/layout/radial1"/>
    <dgm:cxn modelId="{3F37E1DA-BB23-4DE5-BE8D-D88BE96FD622}" srcId="{29079D71-0BBF-406C-BF00-C7FF07A95DB3}" destId="{7782170B-3396-4A00-BD9E-0C75A61A7D8A}" srcOrd="4" destOrd="0" parTransId="{7552D753-669A-4E94-B010-F5CF42DA5AA8}" sibTransId="{CAAC62D8-B966-4235-9D33-3EF7C699166E}"/>
    <dgm:cxn modelId="{93DACDE0-AD7E-4E67-B4A6-59FF665FEC04}" type="presOf" srcId="{0FE0B33B-C756-467E-91DC-011FC1B72058}" destId="{836EB7FF-0326-483D-B1F4-979670C79956}" srcOrd="0" destOrd="0" presId="urn:microsoft.com/office/officeart/2005/8/layout/radial1"/>
    <dgm:cxn modelId="{01844EFE-9AAB-47A8-855D-D4BAA94DF479}" type="presOf" srcId="{40A0ED5F-66E9-4BB4-8183-2688DEBD03E6}" destId="{3DD2CC8B-3466-4B1B-BA33-2096597400CD}" srcOrd="0" destOrd="0" presId="urn:microsoft.com/office/officeart/2005/8/layout/radial1"/>
    <dgm:cxn modelId="{1A299055-6571-408E-A8B4-6085A6754399}" type="presParOf" srcId="{836EB7FF-0326-483D-B1F4-979670C79956}" destId="{E7ADA73D-E8DA-47C1-8739-3EEB16BDF7E8}" srcOrd="0" destOrd="0" presId="urn:microsoft.com/office/officeart/2005/8/layout/radial1"/>
    <dgm:cxn modelId="{4D8A71E1-37FA-4383-9D2F-9A7D845B5C86}" type="presParOf" srcId="{836EB7FF-0326-483D-B1F4-979670C79956}" destId="{A2B183AD-BFA6-4D69-884C-6FCF8B35B6AB}" srcOrd="1" destOrd="0" presId="urn:microsoft.com/office/officeart/2005/8/layout/radial1"/>
    <dgm:cxn modelId="{3793470C-0D5C-4220-8223-6C42818E7B15}" type="presParOf" srcId="{A2B183AD-BFA6-4D69-884C-6FCF8B35B6AB}" destId="{A30E87FB-0E9F-4D61-92E2-76EE1B516502}" srcOrd="0" destOrd="0" presId="urn:microsoft.com/office/officeart/2005/8/layout/radial1"/>
    <dgm:cxn modelId="{8FF6EDA3-EB97-4038-8D74-71EDEE9E92BE}" type="presParOf" srcId="{836EB7FF-0326-483D-B1F4-979670C79956}" destId="{462875CD-F50C-489F-86BC-CD325ECC8C8D}" srcOrd="2" destOrd="0" presId="urn:microsoft.com/office/officeart/2005/8/layout/radial1"/>
    <dgm:cxn modelId="{8AD5A36B-5004-428D-AF02-A1796C6453EB}" type="presParOf" srcId="{836EB7FF-0326-483D-B1F4-979670C79956}" destId="{3DD2CC8B-3466-4B1B-BA33-2096597400CD}" srcOrd="3" destOrd="0" presId="urn:microsoft.com/office/officeart/2005/8/layout/radial1"/>
    <dgm:cxn modelId="{967EAE75-8D89-4F2C-AF49-72709421CEAC}" type="presParOf" srcId="{3DD2CC8B-3466-4B1B-BA33-2096597400CD}" destId="{054CAF4F-99CA-4758-AA55-356309D98FA4}" srcOrd="0" destOrd="0" presId="urn:microsoft.com/office/officeart/2005/8/layout/radial1"/>
    <dgm:cxn modelId="{C82733D4-79D5-4092-8658-8D7EFA63D1F0}" type="presParOf" srcId="{836EB7FF-0326-483D-B1F4-979670C79956}" destId="{85C838D8-5339-4455-BF0F-71B4872DF0BB}" srcOrd="4" destOrd="0" presId="urn:microsoft.com/office/officeart/2005/8/layout/radial1"/>
    <dgm:cxn modelId="{D42E666E-459D-4478-9BA7-466A0EBAD476}" type="presParOf" srcId="{836EB7FF-0326-483D-B1F4-979670C79956}" destId="{D5009CEB-EA5F-45C3-9080-2FEFBA65C4AB}" srcOrd="5" destOrd="0" presId="urn:microsoft.com/office/officeart/2005/8/layout/radial1"/>
    <dgm:cxn modelId="{C9183430-A205-4FC3-BC6C-BB5128D4E560}" type="presParOf" srcId="{D5009CEB-EA5F-45C3-9080-2FEFBA65C4AB}" destId="{FF20163E-7E70-4F48-B052-E93C3EE85E7B}" srcOrd="0" destOrd="0" presId="urn:microsoft.com/office/officeart/2005/8/layout/radial1"/>
    <dgm:cxn modelId="{17B2ACD4-D933-4AF6-BB05-19582AE7CACB}" type="presParOf" srcId="{836EB7FF-0326-483D-B1F4-979670C79956}" destId="{F795667B-22B0-4C53-AC3B-23732BDB6406}" srcOrd="6" destOrd="0" presId="urn:microsoft.com/office/officeart/2005/8/layout/radial1"/>
    <dgm:cxn modelId="{5E44D8EE-EC64-422F-AAD7-9C2528443E3F}" type="presParOf" srcId="{836EB7FF-0326-483D-B1F4-979670C79956}" destId="{D4E2B0E8-B96B-4F6A-A615-4B551B483D6A}" srcOrd="7" destOrd="0" presId="urn:microsoft.com/office/officeart/2005/8/layout/radial1"/>
    <dgm:cxn modelId="{394E7416-1111-420A-8752-9725CE01011D}" type="presParOf" srcId="{D4E2B0E8-B96B-4F6A-A615-4B551B483D6A}" destId="{017FBE93-547E-4E90-AA84-75201111A23E}" srcOrd="0" destOrd="0" presId="urn:microsoft.com/office/officeart/2005/8/layout/radial1"/>
    <dgm:cxn modelId="{89A33435-5F16-4C28-8867-67D9BBE88B8C}" type="presParOf" srcId="{836EB7FF-0326-483D-B1F4-979670C79956}" destId="{93177DFB-873E-464D-A3FD-994EC8508F07}" srcOrd="8" destOrd="0" presId="urn:microsoft.com/office/officeart/2005/8/layout/radial1"/>
    <dgm:cxn modelId="{5D7DBB9F-0BEA-49B3-978E-EE9C96A359E5}" type="presParOf" srcId="{836EB7FF-0326-483D-B1F4-979670C79956}" destId="{97BAAAFC-BCEB-4DC5-B834-CDD2FAE755D0}" srcOrd="9" destOrd="0" presId="urn:microsoft.com/office/officeart/2005/8/layout/radial1"/>
    <dgm:cxn modelId="{06291A55-312F-435F-AA1B-318CA481C41A}" type="presParOf" srcId="{97BAAAFC-BCEB-4DC5-B834-CDD2FAE755D0}" destId="{7C6B240F-8A87-4E69-98EC-58BB576FA119}" srcOrd="0" destOrd="0" presId="urn:microsoft.com/office/officeart/2005/8/layout/radial1"/>
    <dgm:cxn modelId="{0DF5426F-7E6A-4280-A912-3A943E23335B}" type="presParOf" srcId="{836EB7FF-0326-483D-B1F4-979670C79956}" destId="{8FBFD6BA-AA86-4AA3-B68A-04D4B4857528}" srcOrd="10" destOrd="0" presId="urn:microsoft.com/office/officeart/2005/8/layout/radial1"/>
    <dgm:cxn modelId="{3BC8452B-14D5-4F10-A511-C821CC162B01}" type="presParOf" srcId="{836EB7FF-0326-483D-B1F4-979670C79956}" destId="{630DE986-C210-4D75-8D7A-9CAF29768F9B}" srcOrd="11" destOrd="0" presId="urn:microsoft.com/office/officeart/2005/8/layout/radial1"/>
    <dgm:cxn modelId="{9A082B70-0CAC-4CF2-BB62-46DE9067FB67}" type="presParOf" srcId="{630DE986-C210-4D75-8D7A-9CAF29768F9B}" destId="{CD85185D-933E-4FD4-B636-C3396C53D3A7}" srcOrd="0" destOrd="0" presId="urn:microsoft.com/office/officeart/2005/8/layout/radial1"/>
    <dgm:cxn modelId="{B08B1C62-16D9-41A2-BF6E-BD81557EAF2D}" type="presParOf" srcId="{836EB7FF-0326-483D-B1F4-979670C79956}" destId="{3F61EB85-99D1-4833-B8CA-C5A64AD3A9A6}" srcOrd="12" destOrd="0" presId="urn:microsoft.com/office/officeart/2005/8/layout/radial1"/>
    <dgm:cxn modelId="{18037AC2-F995-4E0F-AC69-1345DD26E3EE}" type="presParOf" srcId="{836EB7FF-0326-483D-B1F4-979670C79956}" destId="{9CF52803-56E5-44DA-A2B0-C203A7DD7ED9}" srcOrd="13" destOrd="0" presId="urn:microsoft.com/office/officeart/2005/8/layout/radial1"/>
    <dgm:cxn modelId="{DE30F57C-4660-449A-B98F-C9ECEAD91365}" type="presParOf" srcId="{9CF52803-56E5-44DA-A2B0-C203A7DD7ED9}" destId="{60CC637E-A4E0-434E-97DA-C3AF338FF9DD}" srcOrd="0" destOrd="0" presId="urn:microsoft.com/office/officeart/2005/8/layout/radial1"/>
    <dgm:cxn modelId="{546ED939-D3DC-407E-8F11-8A0AFED6A34E}" type="presParOf" srcId="{836EB7FF-0326-483D-B1F4-979670C79956}" destId="{B1FBF810-13A3-4C09-A905-9F1F74D17338}" srcOrd="14" destOrd="0" presId="urn:microsoft.com/office/officeart/2005/8/layout/radial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0F4F6C2-9D4C-452F-B999-C685E4328428}" type="doc">
      <dgm:prSet loTypeId="urn:microsoft.com/office/officeart/2005/8/layout/process4" loCatId="list" qsTypeId="urn:microsoft.com/office/officeart/2005/8/quickstyle/simple1" qsCatId="simple" csTypeId="urn:microsoft.com/office/officeart/2005/8/colors/accent3_1" csCatId="accent3" phldr="1"/>
      <dgm:spPr/>
      <dgm:t>
        <a:bodyPr/>
        <a:lstStyle/>
        <a:p>
          <a:pPr rtl="1"/>
          <a:endParaRPr lang="ar-EG"/>
        </a:p>
      </dgm:t>
    </dgm:pt>
    <dgm:pt modelId="{0974DF99-10B0-4C84-9809-63DD196E32DC}">
      <dgm:prSet custT="1"/>
      <dgm:spPr/>
      <dgm:t>
        <a:bodyPr/>
        <a:lstStyle/>
        <a:p>
          <a:pPr rtl="1"/>
          <a:r>
            <a:rPr lang="ar-EG" sz="2400" dirty="0">
              <a:latin typeface="Sakkal Majalla" panose="02000000000000000000" pitchFamily="2" charset="-78"/>
              <a:cs typeface="Sakkal Majalla" panose="02000000000000000000" pitchFamily="2" charset="-78"/>
            </a:rPr>
            <a:t>يجب في البداية أن يتم كتابة اسم المؤلف الخاص بالدراسة وسنة نشرها</a:t>
          </a:r>
          <a:r>
            <a:rPr lang="ar-EG" sz="1800" dirty="0"/>
            <a:t>.</a:t>
          </a:r>
        </a:p>
      </dgm:t>
    </dgm:pt>
    <dgm:pt modelId="{C3288BB2-846D-4058-AF66-73A9FC2AB072}" type="parTrans" cxnId="{AB9AD498-753A-4DD7-BB3B-C1CD089146A0}">
      <dgm:prSet/>
      <dgm:spPr/>
      <dgm:t>
        <a:bodyPr/>
        <a:lstStyle/>
        <a:p>
          <a:pPr rtl="1"/>
          <a:endParaRPr lang="ar-EG"/>
        </a:p>
      </dgm:t>
    </dgm:pt>
    <dgm:pt modelId="{030C0CBF-E1DF-4F95-922E-9962BCBB5F60}" type="sibTrans" cxnId="{AB9AD498-753A-4DD7-BB3B-C1CD089146A0}">
      <dgm:prSet/>
      <dgm:spPr/>
      <dgm:t>
        <a:bodyPr/>
        <a:lstStyle/>
        <a:p>
          <a:pPr rtl="1"/>
          <a:endParaRPr lang="ar-EG"/>
        </a:p>
      </dgm:t>
    </dgm:pt>
    <dgm:pt modelId="{70F82F13-AD2B-43B5-B6E9-5295FD778602}">
      <dgm:prSet custT="1"/>
      <dgm:spPr/>
      <dgm:t>
        <a:bodyPr/>
        <a:lstStyle/>
        <a:p>
          <a:pPr rtl="1"/>
          <a:r>
            <a:rPr lang="ar-EG" sz="2400" dirty="0">
              <a:latin typeface="Sakkal Majalla" panose="02000000000000000000" pitchFamily="2" charset="-78"/>
              <a:cs typeface="Sakkal Majalla" panose="02000000000000000000" pitchFamily="2" charset="-78"/>
            </a:rPr>
            <a:t>عرض عنوان الدراسة، ومن ثم هدف الدراسة.</a:t>
          </a:r>
        </a:p>
      </dgm:t>
    </dgm:pt>
    <dgm:pt modelId="{D97A7FBC-D3F1-4FDC-AE6B-353123F42B37}" type="parTrans" cxnId="{02B0A5C0-6B45-45BA-AB9B-37B0B0734ED8}">
      <dgm:prSet/>
      <dgm:spPr/>
      <dgm:t>
        <a:bodyPr/>
        <a:lstStyle/>
        <a:p>
          <a:pPr rtl="1"/>
          <a:endParaRPr lang="ar-EG"/>
        </a:p>
      </dgm:t>
    </dgm:pt>
    <dgm:pt modelId="{2BA15A97-9FFA-4E9D-BC18-7D37CD8E2D5F}" type="sibTrans" cxnId="{02B0A5C0-6B45-45BA-AB9B-37B0B0734ED8}">
      <dgm:prSet/>
      <dgm:spPr/>
      <dgm:t>
        <a:bodyPr/>
        <a:lstStyle/>
        <a:p>
          <a:pPr rtl="1"/>
          <a:endParaRPr lang="ar-EG"/>
        </a:p>
      </dgm:t>
    </dgm:pt>
    <dgm:pt modelId="{BB32DE5C-2790-4410-9ED8-F933FDE65561}">
      <dgm:prSet custT="1"/>
      <dgm:spPr/>
      <dgm:t>
        <a:bodyPr/>
        <a:lstStyle/>
        <a:p>
          <a:pPr rtl="1"/>
          <a:r>
            <a:rPr lang="ar-EG" sz="2400" dirty="0">
              <a:latin typeface="Sakkal Majalla" panose="02000000000000000000" pitchFamily="2" charset="-78"/>
              <a:cs typeface="Sakkal Majalla" panose="02000000000000000000" pitchFamily="2" charset="-78"/>
            </a:rPr>
            <a:t>ذكر الفرضيات الخاصة وتوضيح منهجية الدراسة.</a:t>
          </a:r>
        </a:p>
      </dgm:t>
    </dgm:pt>
    <dgm:pt modelId="{CCEDD6A5-C3E0-4A9C-B58D-8CD3A99A920D}" type="parTrans" cxnId="{E59440E0-46D7-486E-86EA-14775F6D7D2E}">
      <dgm:prSet/>
      <dgm:spPr/>
      <dgm:t>
        <a:bodyPr/>
        <a:lstStyle/>
        <a:p>
          <a:pPr rtl="1"/>
          <a:endParaRPr lang="ar-EG"/>
        </a:p>
      </dgm:t>
    </dgm:pt>
    <dgm:pt modelId="{29BC32D6-05CB-47A8-BE39-6A5536026A25}" type="sibTrans" cxnId="{E59440E0-46D7-486E-86EA-14775F6D7D2E}">
      <dgm:prSet/>
      <dgm:spPr/>
      <dgm:t>
        <a:bodyPr/>
        <a:lstStyle/>
        <a:p>
          <a:pPr rtl="1"/>
          <a:endParaRPr lang="ar-EG"/>
        </a:p>
      </dgm:t>
    </dgm:pt>
    <dgm:pt modelId="{EFD74BEE-765D-4B60-B252-6357F11C8826}">
      <dgm:prSet custT="1"/>
      <dgm:spPr/>
      <dgm:t>
        <a:bodyPr/>
        <a:lstStyle/>
        <a:p>
          <a:pPr rtl="1"/>
          <a:r>
            <a:rPr lang="ar-EG" sz="2400" dirty="0">
              <a:latin typeface="Sakkal Majalla" panose="02000000000000000000" pitchFamily="2" charset="-78"/>
              <a:cs typeface="Sakkal Majalla" panose="02000000000000000000" pitchFamily="2" charset="-78"/>
            </a:rPr>
            <a:t> أدوات البحث العلمي التي اخترتها الدراسة لجمع البيانات والمعلومات الخاصة بها.</a:t>
          </a:r>
        </a:p>
      </dgm:t>
    </dgm:pt>
    <dgm:pt modelId="{C1E421E5-1802-47D0-A623-F1C73CFF83D0}" type="parTrans" cxnId="{0C5C7D5E-D289-4E96-8919-9298615FE815}">
      <dgm:prSet/>
      <dgm:spPr/>
      <dgm:t>
        <a:bodyPr/>
        <a:lstStyle/>
        <a:p>
          <a:pPr rtl="1"/>
          <a:endParaRPr lang="ar-EG"/>
        </a:p>
      </dgm:t>
    </dgm:pt>
    <dgm:pt modelId="{5B545A1E-247F-4FA6-8592-1BE0D0D71ACA}" type="sibTrans" cxnId="{0C5C7D5E-D289-4E96-8919-9298615FE815}">
      <dgm:prSet/>
      <dgm:spPr/>
      <dgm:t>
        <a:bodyPr/>
        <a:lstStyle/>
        <a:p>
          <a:pPr rtl="1"/>
          <a:endParaRPr lang="ar-EG"/>
        </a:p>
      </dgm:t>
    </dgm:pt>
    <dgm:pt modelId="{D09FAC6B-CB3D-4B6F-91D8-2BD576B30341}">
      <dgm:prSet custT="1"/>
      <dgm:spPr/>
      <dgm:t>
        <a:bodyPr/>
        <a:lstStyle/>
        <a:p>
          <a:pPr rtl="1"/>
          <a:r>
            <a:rPr lang="ar-EG" sz="2400" dirty="0">
              <a:latin typeface="Sakkal Majalla" panose="02000000000000000000" pitchFamily="2" charset="-78"/>
              <a:cs typeface="Sakkal Majalla" panose="02000000000000000000" pitchFamily="2" charset="-78"/>
            </a:rPr>
            <a:t>عرض جميع النتائج التي توصلت إليها نتيجة الدراسة.</a:t>
          </a:r>
        </a:p>
      </dgm:t>
    </dgm:pt>
    <dgm:pt modelId="{B9482628-DFB8-4FA5-9FCF-22FB6F996467}" type="parTrans" cxnId="{FDC841FB-3D91-44FE-A9B7-56A670C11478}">
      <dgm:prSet/>
      <dgm:spPr/>
      <dgm:t>
        <a:bodyPr/>
        <a:lstStyle/>
        <a:p>
          <a:pPr rtl="1"/>
          <a:endParaRPr lang="ar-EG"/>
        </a:p>
      </dgm:t>
    </dgm:pt>
    <dgm:pt modelId="{26C3A2D9-D66A-4EDA-B779-F17567181ADA}" type="sibTrans" cxnId="{FDC841FB-3D91-44FE-A9B7-56A670C11478}">
      <dgm:prSet/>
      <dgm:spPr/>
      <dgm:t>
        <a:bodyPr/>
        <a:lstStyle/>
        <a:p>
          <a:pPr rtl="1"/>
          <a:endParaRPr lang="ar-EG"/>
        </a:p>
      </dgm:t>
    </dgm:pt>
    <dgm:pt modelId="{9D5865BB-40AD-4732-AB59-071EEA2D0D7A}">
      <dgm:prSet custT="1"/>
      <dgm:spPr/>
      <dgm:t>
        <a:bodyPr/>
        <a:lstStyle/>
        <a:p>
          <a:pPr rtl="1"/>
          <a:r>
            <a:rPr lang="ar-EG" sz="2400" dirty="0">
              <a:latin typeface="Sakkal Majalla" panose="02000000000000000000" pitchFamily="2" charset="-78"/>
              <a:cs typeface="Sakkal Majalla" panose="02000000000000000000" pitchFamily="2" charset="-78"/>
            </a:rPr>
            <a:t>تكتب جميع التوصيات التي ترغب في أن يطلع عليها من يقرأ رسالتك</a:t>
          </a:r>
          <a:r>
            <a:rPr lang="ar-EG" sz="2100" dirty="0"/>
            <a:t>.</a:t>
          </a:r>
        </a:p>
      </dgm:t>
    </dgm:pt>
    <dgm:pt modelId="{9C566EE4-7290-4A41-8BFF-23868E88FEAA}" type="parTrans" cxnId="{EF45FDE7-41BE-42E2-9A23-34EA9DACCB02}">
      <dgm:prSet/>
      <dgm:spPr/>
      <dgm:t>
        <a:bodyPr/>
        <a:lstStyle/>
        <a:p>
          <a:pPr rtl="1"/>
          <a:endParaRPr lang="ar-EG"/>
        </a:p>
      </dgm:t>
    </dgm:pt>
    <dgm:pt modelId="{3C20F5A7-239D-44C9-B7CA-62D04B084C36}" type="sibTrans" cxnId="{EF45FDE7-41BE-42E2-9A23-34EA9DACCB02}">
      <dgm:prSet/>
      <dgm:spPr/>
      <dgm:t>
        <a:bodyPr/>
        <a:lstStyle/>
        <a:p>
          <a:pPr rtl="1"/>
          <a:endParaRPr lang="ar-EG"/>
        </a:p>
      </dgm:t>
    </dgm:pt>
    <dgm:pt modelId="{E9B9A5C6-4D71-4DB7-A075-1F7BE689E5BE}" type="pres">
      <dgm:prSet presAssocID="{00F4F6C2-9D4C-452F-B999-C685E4328428}" presName="Name0" presStyleCnt="0">
        <dgm:presLayoutVars>
          <dgm:dir/>
          <dgm:animLvl val="lvl"/>
          <dgm:resizeHandles val="exact"/>
        </dgm:presLayoutVars>
      </dgm:prSet>
      <dgm:spPr/>
    </dgm:pt>
    <dgm:pt modelId="{18579225-D955-43CF-BA2E-AC67C21F8945}" type="pres">
      <dgm:prSet presAssocID="{9D5865BB-40AD-4732-AB59-071EEA2D0D7A}" presName="boxAndChildren" presStyleCnt="0"/>
      <dgm:spPr/>
    </dgm:pt>
    <dgm:pt modelId="{48DADD76-5D3B-49D8-B566-7037330982EC}" type="pres">
      <dgm:prSet presAssocID="{9D5865BB-40AD-4732-AB59-071EEA2D0D7A}" presName="parentTextBox" presStyleLbl="node1" presStyleIdx="0" presStyleCnt="6"/>
      <dgm:spPr/>
    </dgm:pt>
    <dgm:pt modelId="{2D637FEB-1CF8-445E-8C86-7AA6B1683B92}" type="pres">
      <dgm:prSet presAssocID="{26C3A2D9-D66A-4EDA-B779-F17567181ADA}" presName="sp" presStyleCnt="0"/>
      <dgm:spPr/>
    </dgm:pt>
    <dgm:pt modelId="{6D475E9D-CB97-4817-8DD0-E10546BCC9C2}" type="pres">
      <dgm:prSet presAssocID="{D09FAC6B-CB3D-4B6F-91D8-2BD576B30341}" presName="arrowAndChildren" presStyleCnt="0"/>
      <dgm:spPr/>
    </dgm:pt>
    <dgm:pt modelId="{4399C4CA-C777-4CFF-AED2-E7CA4E1D1647}" type="pres">
      <dgm:prSet presAssocID="{D09FAC6B-CB3D-4B6F-91D8-2BD576B30341}" presName="parentTextArrow" presStyleLbl="node1" presStyleIdx="1" presStyleCnt="6"/>
      <dgm:spPr/>
    </dgm:pt>
    <dgm:pt modelId="{F0D9C76B-E36E-49EE-957D-8016266F0A1D}" type="pres">
      <dgm:prSet presAssocID="{5B545A1E-247F-4FA6-8592-1BE0D0D71ACA}" presName="sp" presStyleCnt="0"/>
      <dgm:spPr/>
    </dgm:pt>
    <dgm:pt modelId="{9A77091E-F64D-4320-A78F-6ADCF8BC8140}" type="pres">
      <dgm:prSet presAssocID="{EFD74BEE-765D-4B60-B252-6357F11C8826}" presName="arrowAndChildren" presStyleCnt="0"/>
      <dgm:spPr/>
    </dgm:pt>
    <dgm:pt modelId="{B25A37A3-7DB6-4E68-9139-6E12B15F0589}" type="pres">
      <dgm:prSet presAssocID="{EFD74BEE-765D-4B60-B252-6357F11C8826}" presName="parentTextArrow" presStyleLbl="node1" presStyleIdx="2" presStyleCnt="6"/>
      <dgm:spPr/>
    </dgm:pt>
    <dgm:pt modelId="{0F86820C-DBA3-497C-BDC8-141E94ABA635}" type="pres">
      <dgm:prSet presAssocID="{29BC32D6-05CB-47A8-BE39-6A5536026A25}" presName="sp" presStyleCnt="0"/>
      <dgm:spPr/>
    </dgm:pt>
    <dgm:pt modelId="{FD947FFC-6781-4E31-ACEC-969E22ABB051}" type="pres">
      <dgm:prSet presAssocID="{BB32DE5C-2790-4410-9ED8-F933FDE65561}" presName="arrowAndChildren" presStyleCnt="0"/>
      <dgm:spPr/>
    </dgm:pt>
    <dgm:pt modelId="{C92DB34D-BDB3-4807-9634-7134771D5715}" type="pres">
      <dgm:prSet presAssocID="{BB32DE5C-2790-4410-9ED8-F933FDE65561}" presName="parentTextArrow" presStyleLbl="node1" presStyleIdx="3" presStyleCnt="6"/>
      <dgm:spPr/>
    </dgm:pt>
    <dgm:pt modelId="{4337FC0F-5AB8-4511-9F26-224EF9694E7F}" type="pres">
      <dgm:prSet presAssocID="{2BA15A97-9FFA-4E9D-BC18-7D37CD8E2D5F}" presName="sp" presStyleCnt="0"/>
      <dgm:spPr/>
    </dgm:pt>
    <dgm:pt modelId="{EB45B864-5F3A-4A0E-B2AD-AF1909636A0F}" type="pres">
      <dgm:prSet presAssocID="{70F82F13-AD2B-43B5-B6E9-5295FD778602}" presName="arrowAndChildren" presStyleCnt="0"/>
      <dgm:spPr/>
    </dgm:pt>
    <dgm:pt modelId="{27E8034D-6A8B-4B88-8365-2CC8DB23F942}" type="pres">
      <dgm:prSet presAssocID="{70F82F13-AD2B-43B5-B6E9-5295FD778602}" presName="parentTextArrow" presStyleLbl="node1" presStyleIdx="4" presStyleCnt="6"/>
      <dgm:spPr/>
    </dgm:pt>
    <dgm:pt modelId="{E57C410A-9CB1-4DB3-9323-FFDC10B262EE}" type="pres">
      <dgm:prSet presAssocID="{030C0CBF-E1DF-4F95-922E-9962BCBB5F60}" presName="sp" presStyleCnt="0"/>
      <dgm:spPr/>
    </dgm:pt>
    <dgm:pt modelId="{C28D4F8B-54D7-4855-845C-74E5174AA7A7}" type="pres">
      <dgm:prSet presAssocID="{0974DF99-10B0-4C84-9809-63DD196E32DC}" presName="arrowAndChildren" presStyleCnt="0"/>
      <dgm:spPr/>
    </dgm:pt>
    <dgm:pt modelId="{0359167F-7FCA-47AC-ACFE-5160C6B40942}" type="pres">
      <dgm:prSet presAssocID="{0974DF99-10B0-4C84-9809-63DD196E32DC}" presName="parentTextArrow" presStyleLbl="node1" presStyleIdx="5" presStyleCnt="6"/>
      <dgm:spPr/>
    </dgm:pt>
  </dgm:ptLst>
  <dgm:cxnLst>
    <dgm:cxn modelId="{D844CA0F-A62E-4F5D-A546-95E5AE065F2A}" type="presOf" srcId="{00F4F6C2-9D4C-452F-B999-C685E4328428}" destId="{E9B9A5C6-4D71-4DB7-A075-1F7BE689E5BE}" srcOrd="0" destOrd="0" presId="urn:microsoft.com/office/officeart/2005/8/layout/process4"/>
    <dgm:cxn modelId="{8BCBFA1D-3588-4471-95A7-720F948C2A72}" type="presOf" srcId="{BB32DE5C-2790-4410-9ED8-F933FDE65561}" destId="{C92DB34D-BDB3-4807-9634-7134771D5715}" srcOrd="0" destOrd="0" presId="urn:microsoft.com/office/officeart/2005/8/layout/process4"/>
    <dgm:cxn modelId="{E92EBC37-1BCA-4560-8B46-931B6315BDF8}" type="presOf" srcId="{0974DF99-10B0-4C84-9809-63DD196E32DC}" destId="{0359167F-7FCA-47AC-ACFE-5160C6B40942}" srcOrd="0" destOrd="0" presId="urn:microsoft.com/office/officeart/2005/8/layout/process4"/>
    <dgm:cxn modelId="{0C5C7D5E-D289-4E96-8919-9298615FE815}" srcId="{00F4F6C2-9D4C-452F-B999-C685E4328428}" destId="{EFD74BEE-765D-4B60-B252-6357F11C8826}" srcOrd="3" destOrd="0" parTransId="{C1E421E5-1802-47D0-A623-F1C73CFF83D0}" sibTransId="{5B545A1E-247F-4FA6-8592-1BE0D0D71ACA}"/>
    <dgm:cxn modelId="{5874AC90-1D0D-4425-AFF5-28B24C416E78}" type="presOf" srcId="{D09FAC6B-CB3D-4B6F-91D8-2BD576B30341}" destId="{4399C4CA-C777-4CFF-AED2-E7CA4E1D1647}" srcOrd="0" destOrd="0" presId="urn:microsoft.com/office/officeart/2005/8/layout/process4"/>
    <dgm:cxn modelId="{AB9AD498-753A-4DD7-BB3B-C1CD089146A0}" srcId="{00F4F6C2-9D4C-452F-B999-C685E4328428}" destId="{0974DF99-10B0-4C84-9809-63DD196E32DC}" srcOrd="0" destOrd="0" parTransId="{C3288BB2-846D-4058-AF66-73A9FC2AB072}" sibTransId="{030C0CBF-E1DF-4F95-922E-9962BCBB5F60}"/>
    <dgm:cxn modelId="{DDB5379D-E6B3-4536-8422-4A2EBF2F313A}" type="presOf" srcId="{9D5865BB-40AD-4732-AB59-071EEA2D0D7A}" destId="{48DADD76-5D3B-49D8-B566-7037330982EC}" srcOrd="0" destOrd="0" presId="urn:microsoft.com/office/officeart/2005/8/layout/process4"/>
    <dgm:cxn modelId="{02B0A5C0-6B45-45BA-AB9B-37B0B0734ED8}" srcId="{00F4F6C2-9D4C-452F-B999-C685E4328428}" destId="{70F82F13-AD2B-43B5-B6E9-5295FD778602}" srcOrd="1" destOrd="0" parTransId="{D97A7FBC-D3F1-4FDC-AE6B-353123F42B37}" sibTransId="{2BA15A97-9FFA-4E9D-BC18-7D37CD8E2D5F}"/>
    <dgm:cxn modelId="{E59440E0-46D7-486E-86EA-14775F6D7D2E}" srcId="{00F4F6C2-9D4C-452F-B999-C685E4328428}" destId="{BB32DE5C-2790-4410-9ED8-F933FDE65561}" srcOrd="2" destOrd="0" parTransId="{CCEDD6A5-C3E0-4A9C-B58D-8CD3A99A920D}" sibTransId="{29BC32D6-05CB-47A8-BE39-6A5536026A25}"/>
    <dgm:cxn modelId="{B94451E5-93AE-4D62-87E1-E1C3B5C56606}" type="presOf" srcId="{EFD74BEE-765D-4B60-B252-6357F11C8826}" destId="{B25A37A3-7DB6-4E68-9139-6E12B15F0589}" srcOrd="0" destOrd="0" presId="urn:microsoft.com/office/officeart/2005/8/layout/process4"/>
    <dgm:cxn modelId="{EF45FDE7-41BE-42E2-9A23-34EA9DACCB02}" srcId="{00F4F6C2-9D4C-452F-B999-C685E4328428}" destId="{9D5865BB-40AD-4732-AB59-071EEA2D0D7A}" srcOrd="5" destOrd="0" parTransId="{9C566EE4-7290-4A41-8BFF-23868E88FEAA}" sibTransId="{3C20F5A7-239D-44C9-B7CA-62D04B084C36}"/>
    <dgm:cxn modelId="{5B57B0F8-3939-46C3-A3F3-B2B1B77729E6}" type="presOf" srcId="{70F82F13-AD2B-43B5-B6E9-5295FD778602}" destId="{27E8034D-6A8B-4B88-8365-2CC8DB23F942}" srcOrd="0" destOrd="0" presId="urn:microsoft.com/office/officeart/2005/8/layout/process4"/>
    <dgm:cxn modelId="{FDC841FB-3D91-44FE-A9B7-56A670C11478}" srcId="{00F4F6C2-9D4C-452F-B999-C685E4328428}" destId="{D09FAC6B-CB3D-4B6F-91D8-2BD576B30341}" srcOrd="4" destOrd="0" parTransId="{B9482628-DFB8-4FA5-9FCF-22FB6F996467}" sibTransId="{26C3A2D9-D66A-4EDA-B779-F17567181ADA}"/>
    <dgm:cxn modelId="{47FADC12-ADB6-4F68-AE49-D7C6F48A80D1}" type="presParOf" srcId="{E9B9A5C6-4D71-4DB7-A075-1F7BE689E5BE}" destId="{18579225-D955-43CF-BA2E-AC67C21F8945}" srcOrd="0" destOrd="0" presId="urn:microsoft.com/office/officeart/2005/8/layout/process4"/>
    <dgm:cxn modelId="{AE652F4E-E48B-43A2-B2B2-AA2F0203F29A}" type="presParOf" srcId="{18579225-D955-43CF-BA2E-AC67C21F8945}" destId="{48DADD76-5D3B-49D8-B566-7037330982EC}" srcOrd="0" destOrd="0" presId="urn:microsoft.com/office/officeart/2005/8/layout/process4"/>
    <dgm:cxn modelId="{51B5E3D5-352D-445D-BBDC-80668D068618}" type="presParOf" srcId="{E9B9A5C6-4D71-4DB7-A075-1F7BE689E5BE}" destId="{2D637FEB-1CF8-445E-8C86-7AA6B1683B92}" srcOrd="1" destOrd="0" presId="urn:microsoft.com/office/officeart/2005/8/layout/process4"/>
    <dgm:cxn modelId="{955D6717-9DEE-49C9-A2DE-7D8EBBDC369E}" type="presParOf" srcId="{E9B9A5C6-4D71-4DB7-A075-1F7BE689E5BE}" destId="{6D475E9D-CB97-4817-8DD0-E10546BCC9C2}" srcOrd="2" destOrd="0" presId="urn:microsoft.com/office/officeart/2005/8/layout/process4"/>
    <dgm:cxn modelId="{859585FC-08D2-4897-A669-B585113E9C86}" type="presParOf" srcId="{6D475E9D-CB97-4817-8DD0-E10546BCC9C2}" destId="{4399C4CA-C777-4CFF-AED2-E7CA4E1D1647}" srcOrd="0" destOrd="0" presId="urn:microsoft.com/office/officeart/2005/8/layout/process4"/>
    <dgm:cxn modelId="{B4FCBCC9-6408-45BC-AACD-A234FA86C6FE}" type="presParOf" srcId="{E9B9A5C6-4D71-4DB7-A075-1F7BE689E5BE}" destId="{F0D9C76B-E36E-49EE-957D-8016266F0A1D}" srcOrd="3" destOrd="0" presId="urn:microsoft.com/office/officeart/2005/8/layout/process4"/>
    <dgm:cxn modelId="{BCBF538D-466F-4FE8-A6B2-09EE181E2C99}" type="presParOf" srcId="{E9B9A5C6-4D71-4DB7-A075-1F7BE689E5BE}" destId="{9A77091E-F64D-4320-A78F-6ADCF8BC8140}" srcOrd="4" destOrd="0" presId="urn:microsoft.com/office/officeart/2005/8/layout/process4"/>
    <dgm:cxn modelId="{DCDE0B32-7184-49E0-84CD-8F7954B14589}" type="presParOf" srcId="{9A77091E-F64D-4320-A78F-6ADCF8BC8140}" destId="{B25A37A3-7DB6-4E68-9139-6E12B15F0589}" srcOrd="0" destOrd="0" presId="urn:microsoft.com/office/officeart/2005/8/layout/process4"/>
    <dgm:cxn modelId="{E6B7E876-FE7D-4E87-8DAB-CE128B80E9BF}" type="presParOf" srcId="{E9B9A5C6-4D71-4DB7-A075-1F7BE689E5BE}" destId="{0F86820C-DBA3-497C-BDC8-141E94ABA635}" srcOrd="5" destOrd="0" presId="urn:microsoft.com/office/officeart/2005/8/layout/process4"/>
    <dgm:cxn modelId="{0E918B14-ABC8-43F9-A10B-D82A7BD1ABEA}" type="presParOf" srcId="{E9B9A5C6-4D71-4DB7-A075-1F7BE689E5BE}" destId="{FD947FFC-6781-4E31-ACEC-969E22ABB051}" srcOrd="6" destOrd="0" presId="urn:microsoft.com/office/officeart/2005/8/layout/process4"/>
    <dgm:cxn modelId="{BA6C9090-579C-4608-BBFF-B2F455009550}" type="presParOf" srcId="{FD947FFC-6781-4E31-ACEC-969E22ABB051}" destId="{C92DB34D-BDB3-4807-9634-7134771D5715}" srcOrd="0" destOrd="0" presId="urn:microsoft.com/office/officeart/2005/8/layout/process4"/>
    <dgm:cxn modelId="{FFE64521-6BB1-494F-8BDD-9121F0EACD1D}" type="presParOf" srcId="{E9B9A5C6-4D71-4DB7-A075-1F7BE689E5BE}" destId="{4337FC0F-5AB8-4511-9F26-224EF9694E7F}" srcOrd="7" destOrd="0" presId="urn:microsoft.com/office/officeart/2005/8/layout/process4"/>
    <dgm:cxn modelId="{8217FC12-4211-461B-BAD0-A7C2722C1178}" type="presParOf" srcId="{E9B9A5C6-4D71-4DB7-A075-1F7BE689E5BE}" destId="{EB45B864-5F3A-4A0E-B2AD-AF1909636A0F}" srcOrd="8" destOrd="0" presId="urn:microsoft.com/office/officeart/2005/8/layout/process4"/>
    <dgm:cxn modelId="{5B504E56-6EF9-495B-8D53-1FBDDF9930A9}" type="presParOf" srcId="{EB45B864-5F3A-4A0E-B2AD-AF1909636A0F}" destId="{27E8034D-6A8B-4B88-8365-2CC8DB23F942}" srcOrd="0" destOrd="0" presId="urn:microsoft.com/office/officeart/2005/8/layout/process4"/>
    <dgm:cxn modelId="{B8AED627-08CA-4FA7-BC2B-B5B1AE7856D3}" type="presParOf" srcId="{E9B9A5C6-4D71-4DB7-A075-1F7BE689E5BE}" destId="{E57C410A-9CB1-4DB3-9323-FFDC10B262EE}" srcOrd="9" destOrd="0" presId="urn:microsoft.com/office/officeart/2005/8/layout/process4"/>
    <dgm:cxn modelId="{5E0615D5-4C5F-40CA-A9F3-45D81299A180}" type="presParOf" srcId="{E9B9A5C6-4D71-4DB7-A075-1F7BE689E5BE}" destId="{C28D4F8B-54D7-4855-845C-74E5174AA7A7}" srcOrd="10" destOrd="0" presId="urn:microsoft.com/office/officeart/2005/8/layout/process4"/>
    <dgm:cxn modelId="{3A8E3D4B-BC18-44C6-B06A-92DCB739FAE9}" type="presParOf" srcId="{C28D4F8B-54D7-4855-845C-74E5174AA7A7}" destId="{0359167F-7FCA-47AC-ACFE-5160C6B40942}"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AB2561B-F1F3-403A-B0D5-207DA39EE37C}" type="doc">
      <dgm:prSet loTypeId="urn:microsoft.com/office/officeart/2008/layout/LinedList" loCatId="list" qsTypeId="urn:microsoft.com/office/officeart/2005/8/quickstyle/simple1" qsCatId="simple" csTypeId="urn:microsoft.com/office/officeart/2005/8/colors/accent1_1" csCatId="accent1" phldr="1"/>
      <dgm:spPr/>
      <dgm:t>
        <a:bodyPr/>
        <a:lstStyle/>
        <a:p>
          <a:pPr rtl="1"/>
          <a:endParaRPr lang="ar-EG"/>
        </a:p>
      </dgm:t>
    </dgm:pt>
    <dgm:pt modelId="{527ECA7B-F8D6-4AC5-96DD-D8F5BF9DA37F}">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ما أسباب حدوث ظاهرة الطلاق في جمهورية مصر العربية؟</a:t>
          </a:r>
        </a:p>
      </dgm:t>
    </dgm:pt>
    <dgm:pt modelId="{24F4960E-47CA-4378-B4E5-1C41E1320037}" type="parTrans" cxnId="{D258A4BE-8B4B-4351-9129-A37D58E8FADE}">
      <dgm:prSet/>
      <dgm:spPr/>
      <dgm:t>
        <a:bodyPr/>
        <a:lstStyle/>
        <a:p>
          <a:pPr rtl="1"/>
          <a:endParaRPr lang="ar-EG"/>
        </a:p>
      </dgm:t>
    </dgm:pt>
    <dgm:pt modelId="{BEBD002F-11F1-49D4-9A62-2E3A58390601}" type="sibTrans" cxnId="{D258A4BE-8B4B-4351-9129-A37D58E8FADE}">
      <dgm:prSet/>
      <dgm:spPr/>
      <dgm:t>
        <a:bodyPr/>
        <a:lstStyle/>
        <a:p>
          <a:pPr rtl="1"/>
          <a:endParaRPr lang="ar-EG"/>
        </a:p>
      </dgm:t>
    </dgm:pt>
    <dgm:pt modelId="{E877D42C-ECEE-4E0B-8447-E1706B07C21D}">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ما تأثير الإدمان على الدولة من الجانب الاقتصادي؟</a:t>
          </a:r>
        </a:p>
      </dgm:t>
    </dgm:pt>
    <dgm:pt modelId="{3F2FB684-43B4-4023-BACE-93D4D10443EC}" type="parTrans" cxnId="{87DD2D76-2F88-4028-8768-749E76F00F74}">
      <dgm:prSet/>
      <dgm:spPr/>
      <dgm:t>
        <a:bodyPr/>
        <a:lstStyle/>
        <a:p>
          <a:pPr rtl="1"/>
          <a:endParaRPr lang="ar-EG"/>
        </a:p>
      </dgm:t>
    </dgm:pt>
    <dgm:pt modelId="{3D65BC14-80CB-41ED-BB19-9ACB7F4D7A77}" type="sibTrans" cxnId="{87DD2D76-2F88-4028-8768-749E76F00F74}">
      <dgm:prSet/>
      <dgm:spPr/>
      <dgm:t>
        <a:bodyPr/>
        <a:lstStyle/>
        <a:p>
          <a:pPr rtl="1"/>
          <a:endParaRPr lang="ar-EG"/>
        </a:p>
      </dgm:t>
    </dgm:pt>
    <dgm:pt modelId="{AEA436CC-EA44-4332-83E0-5EDA146D4EB5}">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ما تأثير معاملة الوالدين على التحصيل الدراسي للطلاب؟</a:t>
          </a:r>
        </a:p>
      </dgm:t>
    </dgm:pt>
    <dgm:pt modelId="{6C08C3B5-2923-4A67-9078-A42570EB7B40}" type="parTrans" cxnId="{AA5BA755-E961-4949-BB2B-319A509D302B}">
      <dgm:prSet/>
      <dgm:spPr/>
      <dgm:t>
        <a:bodyPr/>
        <a:lstStyle/>
        <a:p>
          <a:pPr rtl="1"/>
          <a:endParaRPr lang="ar-EG"/>
        </a:p>
      </dgm:t>
    </dgm:pt>
    <dgm:pt modelId="{A7E4983A-4FE1-4F5E-A212-9828DC4CAF5E}" type="sibTrans" cxnId="{AA5BA755-E961-4949-BB2B-319A509D302B}">
      <dgm:prSet/>
      <dgm:spPr/>
      <dgm:t>
        <a:bodyPr/>
        <a:lstStyle/>
        <a:p>
          <a:pPr rtl="1"/>
          <a:endParaRPr lang="ar-EG"/>
        </a:p>
      </dgm:t>
    </dgm:pt>
    <dgm:pt modelId="{DB1B27B9-94E1-4EC1-8824-2CDB5631893F}">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ما العلاقة بين مرض السكر والاضطرابات النفسية؟</a:t>
          </a:r>
        </a:p>
      </dgm:t>
    </dgm:pt>
    <dgm:pt modelId="{E3797D4C-2101-45DD-B847-8B030747809E}" type="parTrans" cxnId="{896E030C-B4DB-4EDE-98E3-A1F8AC37D1FA}">
      <dgm:prSet/>
      <dgm:spPr/>
      <dgm:t>
        <a:bodyPr/>
        <a:lstStyle/>
        <a:p>
          <a:pPr rtl="1"/>
          <a:endParaRPr lang="ar-EG"/>
        </a:p>
      </dgm:t>
    </dgm:pt>
    <dgm:pt modelId="{686508EA-775C-4C3C-B626-89D15FD62141}" type="sibTrans" cxnId="{896E030C-B4DB-4EDE-98E3-A1F8AC37D1FA}">
      <dgm:prSet/>
      <dgm:spPr/>
      <dgm:t>
        <a:bodyPr/>
        <a:lstStyle/>
        <a:p>
          <a:pPr rtl="1"/>
          <a:endParaRPr lang="ar-EG"/>
        </a:p>
      </dgm:t>
    </dgm:pt>
    <dgm:pt modelId="{96F3D89D-9734-4CD0-9535-6C0CB1916FB9}">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ما تأثير القرآن الكريم في الشعر الجزائري المعاصر؟</a:t>
          </a:r>
        </a:p>
      </dgm:t>
    </dgm:pt>
    <dgm:pt modelId="{CA54E36C-4212-4FD4-803B-3A24FD58527C}" type="parTrans" cxnId="{FEDDD3F2-DAAB-4070-87D0-0ED14024AF46}">
      <dgm:prSet/>
      <dgm:spPr/>
      <dgm:t>
        <a:bodyPr/>
        <a:lstStyle/>
        <a:p>
          <a:pPr rtl="1"/>
          <a:endParaRPr lang="ar-EG"/>
        </a:p>
      </dgm:t>
    </dgm:pt>
    <dgm:pt modelId="{451BCBFA-F9F9-42AA-9E50-C75E63EBDEBE}" type="sibTrans" cxnId="{FEDDD3F2-DAAB-4070-87D0-0ED14024AF46}">
      <dgm:prSet/>
      <dgm:spPr/>
      <dgm:t>
        <a:bodyPr/>
        <a:lstStyle/>
        <a:p>
          <a:pPr rtl="1"/>
          <a:endParaRPr lang="ar-EG"/>
        </a:p>
      </dgm:t>
    </dgm:pt>
    <dgm:pt modelId="{1D10F7D5-6F8A-472A-972E-D821991FE0EF}">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ما العوامل التي تؤدي إلى إدمان الفتيات للمخدرات؟</a:t>
          </a:r>
        </a:p>
      </dgm:t>
    </dgm:pt>
    <dgm:pt modelId="{06B5EA5F-5E94-4AA8-963F-508B8FB18E84}" type="parTrans" cxnId="{4CD9C7C7-5874-4DC1-BA0D-727453DCA43E}">
      <dgm:prSet/>
      <dgm:spPr/>
      <dgm:t>
        <a:bodyPr/>
        <a:lstStyle/>
        <a:p>
          <a:pPr rtl="1"/>
          <a:endParaRPr lang="ar-EG"/>
        </a:p>
      </dgm:t>
    </dgm:pt>
    <dgm:pt modelId="{C229D201-59F7-496A-A5A5-D83656BF48BC}" type="sibTrans" cxnId="{4CD9C7C7-5874-4DC1-BA0D-727453DCA43E}">
      <dgm:prSet/>
      <dgm:spPr/>
      <dgm:t>
        <a:bodyPr/>
        <a:lstStyle/>
        <a:p>
          <a:pPr rtl="1"/>
          <a:endParaRPr lang="ar-EG"/>
        </a:p>
      </dgm:t>
    </dgm:pt>
    <dgm:pt modelId="{75D79707-255F-408C-83AE-AB3AB3680BF9}" type="pres">
      <dgm:prSet presAssocID="{EAB2561B-F1F3-403A-B0D5-207DA39EE37C}" presName="vert0" presStyleCnt="0">
        <dgm:presLayoutVars>
          <dgm:dir/>
          <dgm:animOne val="branch"/>
          <dgm:animLvl val="lvl"/>
        </dgm:presLayoutVars>
      </dgm:prSet>
      <dgm:spPr/>
    </dgm:pt>
    <dgm:pt modelId="{072F763E-2180-4748-BE87-88C6008610D9}" type="pres">
      <dgm:prSet presAssocID="{527ECA7B-F8D6-4AC5-96DD-D8F5BF9DA37F}" presName="thickLine" presStyleLbl="alignNode1" presStyleIdx="0" presStyleCnt="6"/>
      <dgm:spPr/>
    </dgm:pt>
    <dgm:pt modelId="{7F3A60AD-CB21-4DCF-B427-44C33B4CBE41}" type="pres">
      <dgm:prSet presAssocID="{527ECA7B-F8D6-4AC5-96DD-D8F5BF9DA37F}" presName="horz1" presStyleCnt="0"/>
      <dgm:spPr/>
    </dgm:pt>
    <dgm:pt modelId="{C6D5D794-1BE1-42E5-BCE4-D7C0788961AC}" type="pres">
      <dgm:prSet presAssocID="{527ECA7B-F8D6-4AC5-96DD-D8F5BF9DA37F}" presName="tx1" presStyleLbl="revTx" presStyleIdx="0" presStyleCnt="6"/>
      <dgm:spPr/>
    </dgm:pt>
    <dgm:pt modelId="{21E23E42-148A-40BC-B9AA-CBFF97A03221}" type="pres">
      <dgm:prSet presAssocID="{527ECA7B-F8D6-4AC5-96DD-D8F5BF9DA37F}" presName="vert1" presStyleCnt="0"/>
      <dgm:spPr/>
    </dgm:pt>
    <dgm:pt modelId="{52FCD1BA-B33F-44B5-B7CC-AB79037E5AF4}" type="pres">
      <dgm:prSet presAssocID="{E877D42C-ECEE-4E0B-8447-E1706B07C21D}" presName="thickLine" presStyleLbl="alignNode1" presStyleIdx="1" presStyleCnt="6"/>
      <dgm:spPr/>
    </dgm:pt>
    <dgm:pt modelId="{1DF0256F-1DC9-495C-BAF8-C1CE3475F03D}" type="pres">
      <dgm:prSet presAssocID="{E877D42C-ECEE-4E0B-8447-E1706B07C21D}" presName="horz1" presStyleCnt="0"/>
      <dgm:spPr/>
    </dgm:pt>
    <dgm:pt modelId="{EE5578CC-ED5C-4691-9670-6C120033A982}" type="pres">
      <dgm:prSet presAssocID="{E877D42C-ECEE-4E0B-8447-E1706B07C21D}" presName="tx1" presStyleLbl="revTx" presStyleIdx="1" presStyleCnt="6"/>
      <dgm:spPr/>
    </dgm:pt>
    <dgm:pt modelId="{16C9D563-4BB7-4A6B-8786-D220265F0359}" type="pres">
      <dgm:prSet presAssocID="{E877D42C-ECEE-4E0B-8447-E1706B07C21D}" presName="vert1" presStyleCnt="0"/>
      <dgm:spPr/>
    </dgm:pt>
    <dgm:pt modelId="{0D69D6B1-C593-4A04-B393-2E43FD402F29}" type="pres">
      <dgm:prSet presAssocID="{AEA436CC-EA44-4332-83E0-5EDA146D4EB5}" presName="thickLine" presStyleLbl="alignNode1" presStyleIdx="2" presStyleCnt="6"/>
      <dgm:spPr/>
    </dgm:pt>
    <dgm:pt modelId="{B12E36E3-9819-4D3E-B5FC-C8EEB2602CE6}" type="pres">
      <dgm:prSet presAssocID="{AEA436CC-EA44-4332-83E0-5EDA146D4EB5}" presName="horz1" presStyleCnt="0"/>
      <dgm:spPr/>
    </dgm:pt>
    <dgm:pt modelId="{2D630F08-F8DD-48DA-903E-8F3C114A9D15}" type="pres">
      <dgm:prSet presAssocID="{AEA436CC-EA44-4332-83E0-5EDA146D4EB5}" presName="tx1" presStyleLbl="revTx" presStyleIdx="2" presStyleCnt="6"/>
      <dgm:spPr/>
    </dgm:pt>
    <dgm:pt modelId="{E5552999-B889-429B-A311-31459CAE52F0}" type="pres">
      <dgm:prSet presAssocID="{AEA436CC-EA44-4332-83E0-5EDA146D4EB5}" presName="vert1" presStyleCnt="0"/>
      <dgm:spPr/>
    </dgm:pt>
    <dgm:pt modelId="{E1E5DCB9-0DE7-416D-ADE6-805E2DD1FCAF}" type="pres">
      <dgm:prSet presAssocID="{DB1B27B9-94E1-4EC1-8824-2CDB5631893F}" presName="thickLine" presStyleLbl="alignNode1" presStyleIdx="3" presStyleCnt="6"/>
      <dgm:spPr/>
    </dgm:pt>
    <dgm:pt modelId="{157B945A-F7D9-4A3B-A63E-E41CE143E508}" type="pres">
      <dgm:prSet presAssocID="{DB1B27B9-94E1-4EC1-8824-2CDB5631893F}" presName="horz1" presStyleCnt="0"/>
      <dgm:spPr/>
    </dgm:pt>
    <dgm:pt modelId="{A99DA539-BACC-4A46-812D-02FBA08A4E88}" type="pres">
      <dgm:prSet presAssocID="{DB1B27B9-94E1-4EC1-8824-2CDB5631893F}" presName="tx1" presStyleLbl="revTx" presStyleIdx="3" presStyleCnt="6"/>
      <dgm:spPr/>
    </dgm:pt>
    <dgm:pt modelId="{BFE7538C-59DB-436D-971F-75A397FB4F97}" type="pres">
      <dgm:prSet presAssocID="{DB1B27B9-94E1-4EC1-8824-2CDB5631893F}" presName="vert1" presStyleCnt="0"/>
      <dgm:spPr/>
    </dgm:pt>
    <dgm:pt modelId="{899F6D04-A637-4E5F-9831-973BEA98A1FD}" type="pres">
      <dgm:prSet presAssocID="{96F3D89D-9734-4CD0-9535-6C0CB1916FB9}" presName="thickLine" presStyleLbl="alignNode1" presStyleIdx="4" presStyleCnt="6"/>
      <dgm:spPr/>
    </dgm:pt>
    <dgm:pt modelId="{5105AC5A-4F91-4F12-89B1-98F20BD404D9}" type="pres">
      <dgm:prSet presAssocID="{96F3D89D-9734-4CD0-9535-6C0CB1916FB9}" presName="horz1" presStyleCnt="0"/>
      <dgm:spPr/>
    </dgm:pt>
    <dgm:pt modelId="{5E4A3FC3-426B-41F5-9497-F4E8F1969224}" type="pres">
      <dgm:prSet presAssocID="{96F3D89D-9734-4CD0-9535-6C0CB1916FB9}" presName="tx1" presStyleLbl="revTx" presStyleIdx="4" presStyleCnt="6"/>
      <dgm:spPr/>
    </dgm:pt>
    <dgm:pt modelId="{6C0594BE-7077-4284-B06A-A7C877C6B7F3}" type="pres">
      <dgm:prSet presAssocID="{96F3D89D-9734-4CD0-9535-6C0CB1916FB9}" presName="vert1" presStyleCnt="0"/>
      <dgm:spPr/>
    </dgm:pt>
    <dgm:pt modelId="{4D9FC74A-3A50-42BF-B6E3-D1020396017B}" type="pres">
      <dgm:prSet presAssocID="{1D10F7D5-6F8A-472A-972E-D821991FE0EF}" presName="thickLine" presStyleLbl="alignNode1" presStyleIdx="5" presStyleCnt="6"/>
      <dgm:spPr/>
    </dgm:pt>
    <dgm:pt modelId="{15A5EB20-17AC-42C3-A0F7-6DE890374B26}" type="pres">
      <dgm:prSet presAssocID="{1D10F7D5-6F8A-472A-972E-D821991FE0EF}" presName="horz1" presStyleCnt="0"/>
      <dgm:spPr/>
    </dgm:pt>
    <dgm:pt modelId="{2743469A-A067-47ED-A73C-AE06CE4C649A}" type="pres">
      <dgm:prSet presAssocID="{1D10F7D5-6F8A-472A-972E-D821991FE0EF}" presName="tx1" presStyleLbl="revTx" presStyleIdx="5" presStyleCnt="6"/>
      <dgm:spPr/>
    </dgm:pt>
    <dgm:pt modelId="{7344E367-ED01-4C36-99A7-2C3713531496}" type="pres">
      <dgm:prSet presAssocID="{1D10F7D5-6F8A-472A-972E-D821991FE0EF}" presName="vert1" presStyleCnt="0"/>
      <dgm:spPr/>
    </dgm:pt>
  </dgm:ptLst>
  <dgm:cxnLst>
    <dgm:cxn modelId="{896E030C-B4DB-4EDE-98E3-A1F8AC37D1FA}" srcId="{EAB2561B-F1F3-403A-B0D5-207DA39EE37C}" destId="{DB1B27B9-94E1-4EC1-8824-2CDB5631893F}" srcOrd="3" destOrd="0" parTransId="{E3797D4C-2101-45DD-B847-8B030747809E}" sibTransId="{686508EA-775C-4C3C-B626-89D15FD62141}"/>
    <dgm:cxn modelId="{19F1B81E-8C2C-4216-8AF7-6DA12C20BC91}" type="presOf" srcId="{96F3D89D-9734-4CD0-9535-6C0CB1916FB9}" destId="{5E4A3FC3-426B-41F5-9497-F4E8F1969224}" srcOrd="0" destOrd="0" presId="urn:microsoft.com/office/officeart/2008/layout/LinedList"/>
    <dgm:cxn modelId="{A7088645-B9D7-4273-8713-0D081C2582B3}" type="presOf" srcId="{AEA436CC-EA44-4332-83E0-5EDA146D4EB5}" destId="{2D630F08-F8DD-48DA-903E-8F3C114A9D15}" srcOrd="0" destOrd="0" presId="urn:microsoft.com/office/officeart/2008/layout/LinedList"/>
    <dgm:cxn modelId="{44461549-7BA9-490E-BD79-BB1B5A296DAC}" type="presOf" srcId="{527ECA7B-F8D6-4AC5-96DD-D8F5BF9DA37F}" destId="{C6D5D794-1BE1-42E5-BCE4-D7C0788961AC}" srcOrd="0" destOrd="0" presId="urn:microsoft.com/office/officeart/2008/layout/LinedList"/>
    <dgm:cxn modelId="{7DEF216C-9516-4A0E-85BD-D049F1C749A3}" type="presOf" srcId="{1D10F7D5-6F8A-472A-972E-D821991FE0EF}" destId="{2743469A-A067-47ED-A73C-AE06CE4C649A}" srcOrd="0" destOrd="0" presId="urn:microsoft.com/office/officeart/2008/layout/LinedList"/>
    <dgm:cxn modelId="{AA5BA755-E961-4949-BB2B-319A509D302B}" srcId="{EAB2561B-F1F3-403A-B0D5-207DA39EE37C}" destId="{AEA436CC-EA44-4332-83E0-5EDA146D4EB5}" srcOrd="2" destOrd="0" parTransId="{6C08C3B5-2923-4A67-9078-A42570EB7B40}" sibTransId="{A7E4983A-4FE1-4F5E-A212-9828DC4CAF5E}"/>
    <dgm:cxn modelId="{87DD2D76-2F88-4028-8768-749E76F00F74}" srcId="{EAB2561B-F1F3-403A-B0D5-207DA39EE37C}" destId="{E877D42C-ECEE-4E0B-8447-E1706B07C21D}" srcOrd="1" destOrd="0" parTransId="{3F2FB684-43B4-4023-BACE-93D4D10443EC}" sibTransId="{3D65BC14-80CB-41ED-BB19-9ACB7F4D7A77}"/>
    <dgm:cxn modelId="{8C6C608E-A36C-4133-A46D-F1B9CCD6E82A}" type="presOf" srcId="{E877D42C-ECEE-4E0B-8447-E1706B07C21D}" destId="{EE5578CC-ED5C-4691-9670-6C120033A982}" srcOrd="0" destOrd="0" presId="urn:microsoft.com/office/officeart/2008/layout/LinedList"/>
    <dgm:cxn modelId="{BE5E93A0-8540-4DB3-8563-107798937472}" type="presOf" srcId="{EAB2561B-F1F3-403A-B0D5-207DA39EE37C}" destId="{75D79707-255F-408C-83AE-AB3AB3680BF9}" srcOrd="0" destOrd="0" presId="urn:microsoft.com/office/officeart/2008/layout/LinedList"/>
    <dgm:cxn modelId="{D258A4BE-8B4B-4351-9129-A37D58E8FADE}" srcId="{EAB2561B-F1F3-403A-B0D5-207DA39EE37C}" destId="{527ECA7B-F8D6-4AC5-96DD-D8F5BF9DA37F}" srcOrd="0" destOrd="0" parTransId="{24F4960E-47CA-4378-B4E5-1C41E1320037}" sibTransId="{BEBD002F-11F1-49D4-9A62-2E3A58390601}"/>
    <dgm:cxn modelId="{4CD9C7C7-5874-4DC1-BA0D-727453DCA43E}" srcId="{EAB2561B-F1F3-403A-B0D5-207DA39EE37C}" destId="{1D10F7D5-6F8A-472A-972E-D821991FE0EF}" srcOrd="5" destOrd="0" parTransId="{06B5EA5F-5E94-4AA8-963F-508B8FB18E84}" sibTransId="{C229D201-59F7-496A-A5A5-D83656BF48BC}"/>
    <dgm:cxn modelId="{4DA0ADEF-415A-4FB8-AC25-294D4088B935}" type="presOf" srcId="{DB1B27B9-94E1-4EC1-8824-2CDB5631893F}" destId="{A99DA539-BACC-4A46-812D-02FBA08A4E88}" srcOrd="0" destOrd="0" presId="urn:microsoft.com/office/officeart/2008/layout/LinedList"/>
    <dgm:cxn modelId="{FEDDD3F2-DAAB-4070-87D0-0ED14024AF46}" srcId="{EAB2561B-F1F3-403A-B0D5-207DA39EE37C}" destId="{96F3D89D-9734-4CD0-9535-6C0CB1916FB9}" srcOrd="4" destOrd="0" parTransId="{CA54E36C-4212-4FD4-803B-3A24FD58527C}" sibTransId="{451BCBFA-F9F9-42AA-9E50-C75E63EBDEBE}"/>
    <dgm:cxn modelId="{C47C598A-FAC7-4770-A283-A218C65B6F36}" type="presParOf" srcId="{75D79707-255F-408C-83AE-AB3AB3680BF9}" destId="{072F763E-2180-4748-BE87-88C6008610D9}" srcOrd="0" destOrd="0" presId="urn:microsoft.com/office/officeart/2008/layout/LinedList"/>
    <dgm:cxn modelId="{58B4BF6B-6740-4480-BC51-CA2BAA46BA68}" type="presParOf" srcId="{75D79707-255F-408C-83AE-AB3AB3680BF9}" destId="{7F3A60AD-CB21-4DCF-B427-44C33B4CBE41}" srcOrd="1" destOrd="0" presId="urn:microsoft.com/office/officeart/2008/layout/LinedList"/>
    <dgm:cxn modelId="{817AA380-E456-4AD2-9C14-C6B819CECA7D}" type="presParOf" srcId="{7F3A60AD-CB21-4DCF-B427-44C33B4CBE41}" destId="{C6D5D794-1BE1-42E5-BCE4-D7C0788961AC}" srcOrd="0" destOrd="0" presId="urn:microsoft.com/office/officeart/2008/layout/LinedList"/>
    <dgm:cxn modelId="{40599BCE-497B-4212-B038-5D050812FCBA}" type="presParOf" srcId="{7F3A60AD-CB21-4DCF-B427-44C33B4CBE41}" destId="{21E23E42-148A-40BC-B9AA-CBFF97A03221}" srcOrd="1" destOrd="0" presId="urn:microsoft.com/office/officeart/2008/layout/LinedList"/>
    <dgm:cxn modelId="{E347DD25-A1FE-450D-B91C-B9E0A3929553}" type="presParOf" srcId="{75D79707-255F-408C-83AE-AB3AB3680BF9}" destId="{52FCD1BA-B33F-44B5-B7CC-AB79037E5AF4}" srcOrd="2" destOrd="0" presId="urn:microsoft.com/office/officeart/2008/layout/LinedList"/>
    <dgm:cxn modelId="{81DDDC24-9027-40E7-9385-17A729A2800A}" type="presParOf" srcId="{75D79707-255F-408C-83AE-AB3AB3680BF9}" destId="{1DF0256F-1DC9-495C-BAF8-C1CE3475F03D}" srcOrd="3" destOrd="0" presId="urn:microsoft.com/office/officeart/2008/layout/LinedList"/>
    <dgm:cxn modelId="{2CA06003-4F03-42C3-80F7-7EA371DD8AF0}" type="presParOf" srcId="{1DF0256F-1DC9-495C-BAF8-C1CE3475F03D}" destId="{EE5578CC-ED5C-4691-9670-6C120033A982}" srcOrd="0" destOrd="0" presId="urn:microsoft.com/office/officeart/2008/layout/LinedList"/>
    <dgm:cxn modelId="{D08F3976-F956-4C33-98BB-1F5533775402}" type="presParOf" srcId="{1DF0256F-1DC9-495C-BAF8-C1CE3475F03D}" destId="{16C9D563-4BB7-4A6B-8786-D220265F0359}" srcOrd="1" destOrd="0" presId="urn:microsoft.com/office/officeart/2008/layout/LinedList"/>
    <dgm:cxn modelId="{BA662A73-897B-4FBD-A25C-532459731A71}" type="presParOf" srcId="{75D79707-255F-408C-83AE-AB3AB3680BF9}" destId="{0D69D6B1-C593-4A04-B393-2E43FD402F29}" srcOrd="4" destOrd="0" presId="urn:microsoft.com/office/officeart/2008/layout/LinedList"/>
    <dgm:cxn modelId="{8A781C14-AE06-4057-9D9E-C15EECEBEAAA}" type="presParOf" srcId="{75D79707-255F-408C-83AE-AB3AB3680BF9}" destId="{B12E36E3-9819-4D3E-B5FC-C8EEB2602CE6}" srcOrd="5" destOrd="0" presId="urn:microsoft.com/office/officeart/2008/layout/LinedList"/>
    <dgm:cxn modelId="{FF03103A-B0E3-4355-81CD-EA033BD504B1}" type="presParOf" srcId="{B12E36E3-9819-4D3E-B5FC-C8EEB2602CE6}" destId="{2D630F08-F8DD-48DA-903E-8F3C114A9D15}" srcOrd="0" destOrd="0" presId="urn:microsoft.com/office/officeart/2008/layout/LinedList"/>
    <dgm:cxn modelId="{0051AF70-65C4-424E-8B8B-1154842FA19F}" type="presParOf" srcId="{B12E36E3-9819-4D3E-B5FC-C8EEB2602CE6}" destId="{E5552999-B889-429B-A311-31459CAE52F0}" srcOrd="1" destOrd="0" presId="urn:microsoft.com/office/officeart/2008/layout/LinedList"/>
    <dgm:cxn modelId="{B134154E-24E4-4E80-9F89-468496C90C51}" type="presParOf" srcId="{75D79707-255F-408C-83AE-AB3AB3680BF9}" destId="{E1E5DCB9-0DE7-416D-ADE6-805E2DD1FCAF}" srcOrd="6" destOrd="0" presId="urn:microsoft.com/office/officeart/2008/layout/LinedList"/>
    <dgm:cxn modelId="{999A12F4-D61B-478E-8D0D-D5E9FE3C2931}" type="presParOf" srcId="{75D79707-255F-408C-83AE-AB3AB3680BF9}" destId="{157B945A-F7D9-4A3B-A63E-E41CE143E508}" srcOrd="7" destOrd="0" presId="urn:microsoft.com/office/officeart/2008/layout/LinedList"/>
    <dgm:cxn modelId="{066DDD2B-4E95-4C8D-81FC-0129569CBEB5}" type="presParOf" srcId="{157B945A-F7D9-4A3B-A63E-E41CE143E508}" destId="{A99DA539-BACC-4A46-812D-02FBA08A4E88}" srcOrd="0" destOrd="0" presId="urn:microsoft.com/office/officeart/2008/layout/LinedList"/>
    <dgm:cxn modelId="{CBC3452F-DBB8-46BF-A879-2C99925A6582}" type="presParOf" srcId="{157B945A-F7D9-4A3B-A63E-E41CE143E508}" destId="{BFE7538C-59DB-436D-971F-75A397FB4F97}" srcOrd="1" destOrd="0" presId="urn:microsoft.com/office/officeart/2008/layout/LinedList"/>
    <dgm:cxn modelId="{34C27C15-833C-4398-8DB4-986D3457C620}" type="presParOf" srcId="{75D79707-255F-408C-83AE-AB3AB3680BF9}" destId="{899F6D04-A637-4E5F-9831-973BEA98A1FD}" srcOrd="8" destOrd="0" presId="urn:microsoft.com/office/officeart/2008/layout/LinedList"/>
    <dgm:cxn modelId="{556D093A-457F-49FE-9797-8330462A5B53}" type="presParOf" srcId="{75D79707-255F-408C-83AE-AB3AB3680BF9}" destId="{5105AC5A-4F91-4F12-89B1-98F20BD404D9}" srcOrd="9" destOrd="0" presId="urn:microsoft.com/office/officeart/2008/layout/LinedList"/>
    <dgm:cxn modelId="{1EC352B2-4436-4CDD-B35B-4EDA3E24CDBA}" type="presParOf" srcId="{5105AC5A-4F91-4F12-89B1-98F20BD404D9}" destId="{5E4A3FC3-426B-41F5-9497-F4E8F1969224}" srcOrd="0" destOrd="0" presId="urn:microsoft.com/office/officeart/2008/layout/LinedList"/>
    <dgm:cxn modelId="{78567199-86BE-4C95-B17D-20429A5294CC}" type="presParOf" srcId="{5105AC5A-4F91-4F12-89B1-98F20BD404D9}" destId="{6C0594BE-7077-4284-B06A-A7C877C6B7F3}" srcOrd="1" destOrd="0" presId="urn:microsoft.com/office/officeart/2008/layout/LinedList"/>
    <dgm:cxn modelId="{EE8E90BB-9CAB-49F2-A294-7ACEB50CAA8C}" type="presParOf" srcId="{75D79707-255F-408C-83AE-AB3AB3680BF9}" destId="{4D9FC74A-3A50-42BF-B6E3-D1020396017B}" srcOrd="10" destOrd="0" presId="urn:microsoft.com/office/officeart/2008/layout/LinedList"/>
    <dgm:cxn modelId="{C754A016-7830-4673-9DC3-F446F841CA35}" type="presParOf" srcId="{75D79707-255F-408C-83AE-AB3AB3680BF9}" destId="{15A5EB20-17AC-42C3-A0F7-6DE890374B26}" srcOrd="11" destOrd="0" presId="urn:microsoft.com/office/officeart/2008/layout/LinedList"/>
    <dgm:cxn modelId="{799F3660-6246-499B-9C36-39CFE12F0639}" type="presParOf" srcId="{15A5EB20-17AC-42C3-A0F7-6DE890374B26}" destId="{2743469A-A067-47ED-A73C-AE06CE4C649A}" srcOrd="0" destOrd="0" presId="urn:microsoft.com/office/officeart/2008/layout/LinedList"/>
    <dgm:cxn modelId="{59F5EC97-8AD4-4F1A-93A8-86275694A859}" type="presParOf" srcId="{15A5EB20-17AC-42C3-A0F7-6DE890374B26}" destId="{7344E367-ED01-4C36-99A7-2C371353149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2B32447-0331-48EE-90DE-C832FCA1AD85}"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pPr rtl="1"/>
          <a:endParaRPr lang="ar-EG"/>
        </a:p>
      </dgm:t>
    </dgm:pt>
    <dgm:pt modelId="{8C7607C6-02B2-4A96-B8B9-91D1E276FFC8}">
      <dgm:prSet custT="1">
        <dgm:style>
          <a:lnRef idx="1">
            <a:schemeClr val="accent1"/>
          </a:lnRef>
          <a:fillRef idx="2">
            <a:schemeClr val="accent1"/>
          </a:fillRef>
          <a:effectRef idx="1">
            <a:schemeClr val="accent1"/>
          </a:effectRef>
          <a:fontRef idx="minor">
            <a:schemeClr val="dk1"/>
          </a:fontRef>
        </dgm:style>
      </dgm:prSet>
      <dgm:spPr/>
      <dgm:t>
        <a:bodyPr/>
        <a:lstStyle/>
        <a:p>
          <a:pPr algn="r" rtl="1"/>
          <a:endParaRPr lang="ar-EG" sz="3600" dirty="0"/>
        </a:p>
        <a:p>
          <a:pPr algn="r" rtl="1"/>
          <a:endParaRPr lang="ar-EG" sz="3600" dirty="0"/>
        </a:p>
        <a:p>
          <a:pPr algn="ctr" rtl="1"/>
          <a:r>
            <a:rPr lang="ar-EG" sz="3600" b="1" dirty="0">
              <a:latin typeface="Sakkal Majalla" panose="02000000000000000000" pitchFamily="2" charset="-78"/>
              <a:cs typeface="Sakkal Majalla" panose="02000000000000000000" pitchFamily="2" charset="-78"/>
            </a:rPr>
            <a:t>الفرضيات</a:t>
          </a:r>
        </a:p>
      </dgm:t>
    </dgm:pt>
    <dgm:pt modelId="{CA5FB44B-D568-4E4B-BAA8-873481E42DF3}" type="parTrans" cxnId="{4A5CDE86-AE9E-4F07-BC59-49F6746D9898}">
      <dgm:prSet/>
      <dgm:spPr/>
      <dgm:t>
        <a:bodyPr/>
        <a:lstStyle/>
        <a:p>
          <a:pPr rtl="1"/>
          <a:endParaRPr lang="ar-EG"/>
        </a:p>
      </dgm:t>
    </dgm:pt>
    <dgm:pt modelId="{D48108C6-DF51-4893-890B-7DBEB1162B78}" type="sibTrans" cxnId="{4A5CDE86-AE9E-4F07-BC59-49F6746D9898}">
      <dgm:prSet/>
      <dgm:spPr/>
      <dgm:t>
        <a:bodyPr/>
        <a:lstStyle/>
        <a:p>
          <a:pPr rtl="1"/>
          <a:endParaRPr lang="ar-EG"/>
        </a:p>
      </dgm:t>
    </dgm:pt>
    <dgm:pt modelId="{366894AB-CC82-46A5-AF0F-C741251BE42D}">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عبارة عن جمل خبرية تُمثل علاقة بين متغيرين علميين أحدهما مستقل، والآخر تابع، وهي تمثل الحل الذكي المؤقت لإشكالية البحث، وهي تخمين قد يصيب أو يخطئ</a:t>
          </a:r>
        </a:p>
      </dgm:t>
    </dgm:pt>
    <dgm:pt modelId="{A9202373-9BEE-48B1-B611-BCF50EED9DA6}" type="parTrans" cxnId="{5F2DE317-DC56-4AB8-9C72-7FE961AB8CB0}">
      <dgm:prSet/>
      <dgm:spPr/>
      <dgm:t>
        <a:bodyPr/>
        <a:lstStyle/>
        <a:p>
          <a:pPr rtl="1"/>
          <a:endParaRPr lang="ar-EG"/>
        </a:p>
      </dgm:t>
    </dgm:pt>
    <dgm:pt modelId="{10F8A7FE-92A2-4383-AB12-5FDF3AB9CA24}" type="sibTrans" cxnId="{5F2DE317-DC56-4AB8-9C72-7FE961AB8CB0}">
      <dgm:prSet/>
      <dgm:spPr/>
      <dgm:t>
        <a:bodyPr/>
        <a:lstStyle/>
        <a:p>
          <a:pPr rtl="1"/>
          <a:endParaRPr lang="ar-EG"/>
        </a:p>
      </dgm:t>
    </dgm:pt>
    <dgm:pt modelId="{66EFEA1A-22B0-4A3C-ADCC-EDE0E6E6D183}">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في عام (1968)عرف </a:t>
          </a:r>
          <a:r>
            <a:rPr lang="en-US" sz="3600" dirty="0">
              <a:solidFill>
                <a:schemeClr val="bg1"/>
              </a:solidFill>
              <a:latin typeface="Sakkal Majalla" panose="02000000000000000000" pitchFamily="2" charset="-78"/>
              <a:cs typeface="Sakkal Majalla" panose="02000000000000000000" pitchFamily="2" charset="-78"/>
            </a:rPr>
            <a:t>Webster </a:t>
          </a:r>
          <a:r>
            <a:rPr lang="ar-EG" sz="3600" dirty="0">
              <a:solidFill>
                <a:schemeClr val="bg1"/>
              </a:solidFill>
              <a:latin typeface="Sakkal Majalla" panose="02000000000000000000" pitchFamily="2" charset="-78"/>
              <a:cs typeface="Sakkal Majalla" panose="02000000000000000000" pitchFamily="2" charset="-78"/>
            </a:rPr>
            <a:t>الفرضية على أنها "افتراض مؤقت تم إجراؤه من أجل استخلاص واختبار نتائجها المنطقية أو التجريبية". “اختبار” هنا يعني "إما لإثبات أنه خطأ أو لتأكيد صحته".</a:t>
          </a:r>
        </a:p>
      </dgm:t>
    </dgm:pt>
    <dgm:pt modelId="{BA926286-2A34-476D-920D-7B23DA600DA7}" type="parTrans" cxnId="{AE87BCF0-73CB-49EC-8C3E-D99628071AFB}">
      <dgm:prSet/>
      <dgm:spPr/>
      <dgm:t>
        <a:bodyPr/>
        <a:lstStyle/>
        <a:p>
          <a:pPr rtl="1"/>
          <a:endParaRPr lang="ar-EG"/>
        </a:p>
      </dgm:t>
    </dgm:pt>
    <dgm:pt modelId="{895CC8CD-5084-4954-B40A-02EF7DA404CF}" type="sibTrans" cxnId="{AE87BCF0-73CB-49EC-8C3E-D99628071AFB}">
      <dgm:prSet/>
      <dgm:spPr/>
      <dgm:t>
        <a:bodyPr/>
        <a:lstStyle/>
        <a:p>
          <a:pPr rtl="1"/>
          <a:endParaRPr lang="ar-EG"/>
        </a:p>
      </dgm:t>
    </dgm:pt>
    <dgm:pt modelId="{88204EB7-6792-409D-9504-06A4BAD0CF74}" type="pres">
      <dgm:prSet presAssocID="{12B32447-0331-48EE-90DE-C832FCA1AD85}" presName="vert0" presStyleCnt="0">
        <dgm:presLayoutVars>
          <dgm:dir val="rev"/>
          <dgm:animOne val="branch"/>
          <dgm:animLvl val="lvl"/>
        </dgm:presLayoutVars>
      </dgm:prSet>
      <dgm:spPr/>
    </dgm:pt>
    <dgm:pt modelId="{8A2DB838-3D29-45DB-9E12-A674BA2DA60F}" type="pres">
      <dgm:prSet presAssocID="{8C7607C6-02B2-4A96-B8B9-91D1E276FFC8}" presName="thickLine" presStyleLbl="alignNode1" presStyleIdx="0" presStyleCnt="1"/>
      <dgm:spPr/>
    </dgm:pt>
    <dgm:pt modelId="{A3E15313-0451-48AF-950B-CA7B7237F233}" type="pres">
      <dgm:prSet presAssocID="{8C7607C6-02B2-4A96-B8B9-91D1E276FFC8}" presName="horz1" presStyleCnt="0"/>
      <dgm:spPr/>
    </dgm:pt>
    <dgm:pt modelId="{3EEB098E-BD7E-4AD9-A2BB-D59F71065A65}" type="pres">
      <dgm:prSet presAssocID="{8C7607C6-02B2-4A96-B8B9-91D1E276FFC8}" presName="tx1" presStyleLbl="revTx" presStyleIdx="0" presStyleCnt="3" custScaleX="96595" custLinFactNeighborX="6770"/>
      <dgm:spPr/>
    </dgm:pt>
    <dgm:pt modelId="{C75C30C2-AB37-4D94-AED3-80674DB86E4E}" type="pres">
      <dgm:prSet presAssocID="{8C7607C6-02B2-4A96-B8B9-91D1E276FFC8}" presName="vert1" presStyleCnt="0"/>
      <dgm:spPr/>
    </dgm:pt>
    <dgm:pt modelId="{78FDA530-75A7-4E66-89F9-AEF8480FB202}" type="pres">
      <dgm:prSet presAssocID="{366894AB-CC82-46A5-AF0F-C741251BE42D}" presName="vertSpace2a" presStyleCnt="0"/>
      <dgm:spPr/>
    </dgm:pt>
    <dgm:pt modelId="{B481AB57-2087-41FE-A7DF-6164A4E8C09B}" type="pres">
      <dgm:prSet presAssocID="{366894AB-CC82-46A5-AF0F-C741251BE42D}" presName="horz2" presStyleCnt="0"/>
      <dgm:spPr/>
    </dgm:pt>
    <dgm:pt modelId="{139958CC-5E43-4380-AB55-12B80A03EF10}" type="pres">
      <dgm:prSet presAssocID="{366894AB-CC82-46A5-AF0F-C741251BE42D}" presName="horzSpace2" presStyleCnt="0"/>
      <dgm:spPr/>
    </dgm:pt>
    <dgm:pt modelId="{EB3C920D-6C72-472D-A638-368691FAF778}" type="pres">
      <dgm:prSet presAssocID="{366894AB-CC82-46A5-AF0F-C741251BE42D}" presName="tx2" presStyleLbl="revTx" presStyleIdx="1" presStyleCnt="3"/>
      <dgm:spPr/>
    </dgm:pt>
    <dgm:pt modelId="{4F2F2F5D-FA35-4489-AB16-837F1E7ED719}" type="pres">
      <dgm:prSet presAssocID="{366894AB-CC82-46A5-AF0F-C741251BE42D}" presName="vert2" presStyleCnt="0"/>
      <dgm:spPr/>
    </dgm:pt>
    <dgm:pt modelId="{3B3098E3-9F90-4255-A5C1-9442F4D3A30D}" type="pres">
      <dgm:prSet presAssocID="{366894AB-CC82-46A5-AF0F-C741251BE42D}" presName="thinLine2b" presStyleLbl="callout" presStyleIdx="0" presStyleCnt="2"/>
      <dgm:spPr/>
    </dgm:pt>
    <dgm:pt modelId="{0965CE52-7E3C-4674-AE67-CCF1E370BC64}" type="pres">
      <dgm:prSet presAssocID="{366894AB-CC82-46A5-AF0F-C741251BE42D}" presName="vertSpace2b" presStyleCnt="0"/>
      <dgm:spPr/>
    </dgm:pt>
    <dgm:pt modelId="{5BBC094E-5969-4631-8059-7D9BD74CDCAF}" type="pres">
      <dgm:prSet presAssocID="{66EFEA1A-22B0-4A3C-ADCC-EDE0E6E6D183}" presName="horz2" presStyleCnt="0"/>
      <dgm:spPr/>
    </dgm:pt>
    <dgm:pt modelId="{62EA5701-98CF-417A-9E7E-BFF38A2DF21A}" type="pres">
      <dgm:prSet presAssocID="{66EFEA1A-22B0-4A3C-ADCC-EDE0E6E6D183}" presName="horzSpace2" presStyleCnt="0"/>
      <dgm:spPr/>
    </dgm:pt>
    <dgm:pt modelId="{75429F0F-DE0E-4573-9CCB-0EE644C10398}" type="pres">
      <dgm:prSet presAssocID="{66EFEA1A-22B0-4A3C-ADCC-EDE0E6E6D183}" presName="tx2" presStyleLbl="revTx" presStyleIdx="2" presStyleCnt="3"/>
      <dgm:spPr/>
    </dgm:pt>
    <dgm:pt modelId="{F565CF85-72DC-45A9-B5A5-E46093A729CD}" type="pres">
      <dgm:prSet presAssocID="{66EFEA1A-22B0-4A3C-ADCC-EDE0E6E6D183}" presName="vert2" presStyleCnt="0"/>
      <dgm:spPr/>
    </dgm:pt>
    <dgm:pt modelId="{162E86A3-F644-4E31-B993-9DD58479E17E}" type="pres">
      <dgm:prSet presAssocID="{66EFEA1A-22B0-4A3C-ADCC-EDE0E6E6D183}" presName="thinLine2b" presStyleLbl="callout" presStyleIdx="1" presStyleCnt="2"/>
      <dgm:spPr/>
    </dgm:pt>
    <dgm:pt modelId="{83FD9A3B-7077-40E5-91CB-5E12DD790DDE}" type="pres">
      <dgm:prSet presAssocID="{66EFEA1A-22B0-4A3C-ADCC-EDE0E6E6D183}" presName="vertSpace2b" presStyleCnt="0"/>
      <dgm:spPr/>
    </dgm:pt>
  </dgm:ptLst>
  <dgm:cxnLst>
    <dgm:cxn modelId="{5F2DE317-DC56-4AB8-9C72-7FE961AB8CB0}" srcId="{8C7607C6-02B2-4A96-B8B9-91D1E276FFC8}" destId="{366894AB-CC82-46A5-AF0F-C741251BE42D}" srcOrd="0" destOrd="0" parTransId="{A9202373-9BEE-48B1-B611-BCF50EED9DA6}" sibTransId="{10F8A7FE-92A2-4383-AB12-5FDF3AB9CA24}"/>
    <dgm:cxn modelId="{EE618C44-ED4D-40FD-BB34-AA4CFA1F4949}" type="presOf" srcId="{66EFEA1A-22B0-4A3C-ADCC-EDE0E6E6D183}" destId="{75429F0F-DE0E-4573-9CCB-0EE644C10398}" srcOrd="0" destOrd="0" presId="urn:microsoft.com/office/officeart/2008/layout/LinedList"/>
    <dgm:cxn modelId="{A1987E54-B4AD-4F13-90C0-6AC0D30C5087}" type="presOf" srcId="{8C7607C6-02B2-4A96-B8B9-91D1E276FFC8}" destId="{3EEB098E-BD7E-4AD9-A2BB-D59F71065A65}" srcOrd="0" destOrd="0" presId="urn:microsoft.com/office/officeart/2008/layout/LinedList"/>
    <dgm:cxn modelId="{4A5CDE86-AE9E-4F07-BC59-49F6746D9898}" srcId="{12B32447-0331-48EE-90DE-C832FCA1AD85}" destId="{8C7607C6-02B2-4A96-B8B9-91D1E276FFC8}" srcOrd="0" destOrd="0" parTransId="{CA5FB44B-D568-4E4B-BAA8-873481E42DF3}" sibTransId="{D48108C6-DF51-4893-890B-7DBEB1162B78}"/>
    <dgm:cxn modelId="{280763BA-1E8A-4253-8273-AAB3486E0799}" type="presOf" srcId="{12B32447-0331-48EE-90DE-C832FCA1AD85}" destId="{88204EB7-6792-409D-9504-06A4BAD0CF74}" srcOrd="0" destOrd="0" presId="urn:microsoft.com/office/officeart/2008/layout/LinedList"/>
    <dgm:cxn modelId="{AE87BCF0-73CB-49EC-8C3E-D99628071AFB}" srcId="{8C7607C6-02B2-4A96-B8B9-91D1E276FFC8}" destId="{66EFEA1A-22B0-4A3C-ADCC-EDE0E6E6D183}" srcOrd="1" destOrd="0" parTransId="{BA926286-2A34-476D-920D-7B23DA600DA7}" sibTransId="{895CC8CD-5084-4954-B40A-02EF7DA404CF}"/>
    <dgm:cxn modelId="{BB0CB4FB-7282-4962-9ADC-7B8A8595182B}" type="presOf" srcId="{366894AB-CC82-46A5-AF0F-C741251BE42D}" destId="{EB3C920D-6C72-472D-A638-368691FAF778}" srcOrd="0" destOrd="0" presId="urn:microsoft.com/office/officeart/2008/layout/LinedList"/>
    <dgm:cxn modelId="{F7EDAD39-F210-41A2-BA0B-13DFB83ECBFE}" type="presParOf" srcId="{88204EB7-6792-409D-9504-06A4BAD0CF74}" destId="{8A2DB838-3D29-45DB-9E12-A674BA2DA60F}" srcOrd="0" destOrd="0" presId="urn:microsoft.com/office/officeart/2008/layout/LinedList"/>
    <dgm:cxn modelId="{1B48D225-02BA-4922-A5F1-2B562C3E55E4}" type="presParOf" srcId="{88204EB7-6792-409D-9504-06A4BAD0CF74}" destId="{A3E15313-0451-48AF-950B-CA7B7237F233}" srcOrd="1" destOrd="0" presId="urn:microsoft.com/office/officeart/2008/layout/LinedList"/>
    <dgm:cxn modelId="{12237FE6-05BA-438C-BE97-A10F6AE1DAB2}" type="presParOf" srcId="{A3E15313-0451-48AF-950B-CA7B7237F233}" destId="{3EEB098E-BD7E-4AD9-A2BB-D59F71065A65}" srcOrd="0" destOrd="0" presId="urn:microsoft.com/office/officeart/2008/layout/LinedList"/>
    <dgm:cxn modelId="{97756469-7CC0-4D3A-BAE0-5C1C448DB807}" type="presParOf" srcId="{A3E15313-0451-48AF-950B-CA7B7237F233}" destId="{C75C30C2-AB37-4D94-AED3-80674DB86E4E}" srcOrd="1" destOrd="0" presId="urn:microsoft.com/office/officeart/2008/layout/LinedList"/>
    <dgm:cxn modelId="{D1330F3D-9E14-42C3-AB02-556191A7E25E}" type="presParOf" srcId="{C75C30C2-AB37-4D94-AED3-80674DB86E4E}" destId="{78FDA530-75A7-4E66-89F9-AEF8480FB202}" srcOrd="0" destOrd="0" presId="urn:microsoft.com/office/officeart/2008/layout/LinedList"/>
    <dgm:cxn modelId="{A3E0B9B7-1A8F-45F0-A198-BD1B546C09D7}" type="presParOf" srcId="{C75C30C2-AB37-4D94-AED3-80674DB86E4E}" destId="{B481AB57-2087-41FE-A7DF-6164A4E8C09B}" srcOrd="1" destOrd="0" presId="urn:microsoft.com/office/officeart/2008/layout/LinedList"/>
    <dgm:cxn modelId="{C86F2D49-8A27-45E3-BFE7-501827CC32F2}" type="presParOf" srcId="{B481AB57-2087-41FE-A7DF-6164A4E8C09B}" destId="{139958CC-5E43-4380-AB55-12B80A03EF10}" srcOrd="0" destOrd="0" presId="urn:microsoft.com/office/officeart/2008/layout/LinedList"/>
    <dgm:cxn modelId="{FD76802A-F8BA-4D64-9971-9B9F93A9DBE2}" type="presParOf" srcId="{B481AB57-2087-41FE-A7DF-6164A4E8C09B}" destId="{EB3C920D-6C72-472D-A638-368691FAF778}" srcOrd="1" destOrd="0" presId="urn:microsoft.com/office/officeart/2008/layout/LinedList"/>
    <dgm:cxn modelId="{4DD27E61-759F-4AFA-AE29-B43234F5C222}" type="presParOf" srcId="{B481AB57-2087-41FE-A7DF-6164A4E8C09B}" destId="{4F2F2F5D-FA35-4489-AB16-837F1E7ED719}" srcOrd="2" destOrd="0" presId="urn:microsoft.com/office/officeart/2008/layout/LinedList"/>
    <dgm:cxn modelId="{E32E1AA2-F794-4268-BE97-ECA491545477}" type="presParOf" srcId="{C75C30C2-AB37-4D94-AED3-80674DB86E4E}" destId="{3B3098E3-9F90-4255-A5C1-9442F4D3A30D}" srcOrd="2" destOrd="0" presId="urn:microsoft.com/office/officeart/2008/layout/LinedList"/>
    <dgm:cxn modelId="{40AA4095-7A0E-43F3-861E-51A61CC4AF0C}" type="presParOf" srcId="{C75C30C2-AB37-4D94-AED3-80674DB86E4E}" destId="{0965CE52-7E3C-4674-AE67-CCF1E370BC64}" srcOrd="3" destOrd="0" presId="urn:microsoft.com/office/officeart/2008/layout/LinedList"/>
    <dgm:cxn modelId="{A0C34B2C-8AB9-4DBC-A196-CE55A21461B9}" type="presParOf" srcId="{C75C30C2-AB37-4D94-AED3-80674DB86E4E}" destId="{5BBC094E-5969-4631-8059-7D9BD74CDCAF}" srcOrd="4" destOrd="0" presId="urn:microsoft.com/office/officeart/2008/layout/LinedList"/>
    <dgm:cxn modelId="{BE3513FF-FB6A-4B36-B7B5-28178064AC20}" type="presParOf" srcId="{5BBC094E-5969-4631-8059-7D9BD74CDCAF}" destId="{62EA5701-98CF-417A-9E7E-BFF38A2DF21A}" srcOrd="0" destOrd="0" presId="urn:microsoft.com/office/officeart/2008/layout/LinedList"/>
    <dgm:cxn modelId="{3F05F897-34B6-4BBC-B6D8-C3F7A6E9D9F5}" type="presParOf" srcId="{5BBC094E-5969-4631-8059-7D9BD74CDCAF}" destId="{75429F0F-DE0E-4573-9CCB-0EE644C10398}" srcOrd="1" destOrd="0" presId="urn:microsoft.com/office/officeart/2008/layout/LinedList"/>
    <dgm:cxn modelId="{05E15691-48EF-4AC7-8331-31DEB9EFAFA9}" type="presParOf" srcId="{5BBC094E-5969-4631-8059-7D9BD74CDCAF}" destId="{F565CF85-72DC-45A9-B5A5-E46093A729CD}" srcOrd="2" destOrd="0" presId="urn:microsoft.com/office/officeart/2008/layout/LinedList"/>
    <dgm:cxn modelId="{9C2DB0D3-789A-4B67-BCEA-AD78A8DE2AD8}" type="presParOf" srcId="{C75C30C2-AB37-4D94-AED3-80674DB86E4E}" destId="{162E86A3-F644-4E31-B993-9DD58479E17E}" srcOrd="5" destOrd="0" presId="urn:microsoft.com/office/officeart/2008/layout/LinedList"/>
    <dgm:cxn modelId="{182905A4-40BC-450F-B97A-D78B3B00F2A2}" type="presParOf" srcId="{C75C30C2-AB37-4D94-AED3-80674DB86E4E}" destId="{83FD9A3B-7077-40E5-91CB-5E12DD790DDE}" srcOrd="6"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57CAFE1-5EEC-41DF-851D-CE865E6DDF89}" type="doc">
      <dgm:prSet loTypeId="urn:microsoft.com/office/officeart/2005/8/layout/radial6" loCatId="relationship" qsTypeId="urn:microsoft.com/office/officeart/2005/8/quickstyle/simple5" qsCatId="simple" csTypeId="urn:microsoft.com/office/officeart/2005/8/colors/accent2_1" csCatId="accent2" phldr="1"/>
      <dgm:spPr/>
      <dgm:t>
        <a:bodyPr/>
        <a:lstStyle/>
        <a:p>
          <a:pPr rtl="1"/>
          <a:endParaRPr lang="ar-EG"/>
        </a:p>
      </dgm:t>
    </dgm:pt>
    <dgm:pt modelId="{BCB908C9-80E2-4533-912E-6B990EF27180}">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مصادر تكوين الفرضية </a:t>
          </a:r>
        </a:p>
      </dgm:t>
    </dgm:pt>
    <dgm:pt modelId="{D92DCD9C-4846-4012-BD4D-3233169DD054}" type="parTrans" cxnId="{2DD93A72-5F1E-4E24-B546-3AE791C02A05}">
      <dgm:prSet/>
      <dgm:spPr/>
      <dgm:t>
        <a:bodyPr/>
        <a:lstStyle/>
        <a:p>
          <a:pPr rtl="1"/>
          <a:endParaRPr lang="ar-EG"/>
        </a:p>
      </dgm:t>
    </dgm:pt>
    <dgm:pt modelId="{F86360F4-57C5-406C-8623-1A6A991B6E4A}" type="sibTrans" cxnId="{2DD93A72-5F1E-4E24-B546-3AE791C02A05}">
      <dgm:prSet/>
      <dgm:spPr/>
      <dgm:t>
        <a:bodyPr/>
        <a:lstStyle/>
        <a:p>
          <a:pPr rtl="1"/>
          <a:endParaRPr lang="ar-EG"/>
        </a:p>
      </dgm:t>
    </dgm:pt>
    <dgm:pt modelId="{A7434E69-E45C-44F7-80BA-513A4C4C5315}">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400"/>
            <a:t>استنباط من دراسات سابقة</a:t>
          </a:r>
          <a:r>
            <a:rPr lang="ar-EG" sz="2800"/>
            <a:t> </a:t>
          </a:r>
          <a:endParaRPr lang="ar-EG" sz="2800" dirty="0"/>
        </a:p>
      </dgm:t>
    </dgm:pt>
    <dgm:pt modelId="{CCFAE6F7-21EE-4F76-AAD2-807762DBA908}" type="parTrans" cxnId="{FD6CB217-DE0E-4545-96B0-7D6A705BDF1A}">
      <dgm:prSet/>
      <dgm:spPr/>
      <dgm:t>
        <a:bodyPr/>
        <a:lstStyle/>
        <a:p>
          <a:pPr rtl="1"/>
          <a:endParaRPr lang="ar-EG"/>
        </a:p>
      </dgm:t>
    </dgm:pt>
    <dgm:pt modelId="{59140371-6DC5-4CFE-A1D2-8A92BA0555E8}" type="sibTrans" cxnId="{FD6CB217-DE0E-4545-96B0-7D6A705BDF1A}">
      <dgm:prSet/>
      <dgm:spPr/>
      <dgm:t>
        <a:bodyPr/>
        <a:lstStyle/>
        <a:p>
          <a:pPr rtl="1"/>
          <a:endParaRPr lang="ar-EG"/>
        </a:p>
      </dgm:t>
    </dgm:pt>
    <dgm:pt modelId="{ADCC1349-D0B7-4ADB-BECF-6C22AEFBC5FC}">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400"/>
            <a:t>الحدس والتخمين والمنطق </a:t>
          </a:r>
          <a:endParaRPr lang="ar-EG" sz="2400" dirty="0"/>
        </a:p>
      </dgm:t>
    </dgm:pt>
    <dgm:pt modelId="{C034F2BE-41EB-4700-94BF-788AF088261F}" type="parTrans" cxnId="{310382D7-71BF-4050-8C79-7D5B690E41DC}">
      <dgm:prSet/>
      <dgm:spPr/>
      <dgm:t>
        <a:bodyPr/>
        <a:lstStyle/>
        <a:p>
          <a:pPr rtl="1"/>
          <a:endParaRPr lang="ar-EG"/>
        </a:p>
      </dgm:t>
    </dgm:pt>
    <dgm:pt modelId="{46C2017F-CEB3-4E04-A6C9-F375889BD3A6}" type="sibTrans" cxnId="{310382D7-71BF-4050-8C79-7D5B690E41DC}">
      <dgm:prSet/>
      <dgm:spPr/>
      <dgm:t>
        <a:bodyPr/>
        <a:lstStyle/>
        <a:p>
          <a:pPr rtl="1"/>
          <a:endParaRPr lang="ar-EG"/>
        </a:p>
      </dgm:t>
    </dgm:pt>
    <dgm:pt modelId="{F59F74DE-95DD-487A-86A8-59207343C337}">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تجارب وملاحظات </a:t>
          </a:r>
        </a:p>
      </dgm:t>
    </dgm:pt>
    <dgm:pt modelId="{2BC15A7A-4998-40A8-8E7A-054C253729FE}" type="parTrans" cxnId="{9E84FE8D-7BDB-4DCD-BDAE-C6065F764A58}">
      <dgm:prSet/>
      <dgm:spPr/>
      <dgm:t>
        <a:bodyPr/>
        <a:lstStyle/>
        <a:p>
          <a:pPr rtl="1"/>
          <a:endParaRPr lang="ar-EG"/>
        </a:p>
      </dgm:t>
    </dgm:pt>
    <dgm:pt modelId="{6B3EF825-AEDC-4273-9231-5762861879CE}" type="sibTrans" cxnId="{9E84FE8D-7BDB-4DCD-BDAE-C6065F764A58}">
      <dgm:prSet/>
      <dgm:spPr/>
      <dgm:t>
        <a:bodyPr/>
        <a:lstStyle/>
        <a:p>
          <a:pPr rtl="1"/>
          <a:endParaRPr lang="ar-EG"/>
        </a:p>
      </dgm:t>
    </dgm:pt>
    <dgm:pt modelId="{BAA57E33-9CC3-4121-8C19-337D35672A77}">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400"/>
            <a:t>استنباط من نظريات سابقة </a:t>
          </a:r>
          <a:endParaRPr lang="ar-EG" sz="2400" dirty="0"/>
        </a:p>
      </dgm:t>
    </dgm:pt>
    <dgm:pt modelId="{BA565346-25E3-4935-907D-A56EEDAF1731}" type="parTrans" cxnId="{66C50777-9A5A-4775-902E-B50FE8808C34}">
      <dgm:prSet/>
      <dgm:spPr/>
      <dgm:t>
        <a:bodyPr/>
        <a:lstStyle/>
        <a:p>
          <a:pPr rtl="1"/>
          <a:endParaRPr lang="ar-EG"/>
        </a:p>
      </dgm:t>
    </dgm:pt>
    <dgm:pt modelId="{2E3E68BC-FE39-40B4-B3D5-289078C30424}" type="sibTrans" cxnId="{66C50777-9A5A-4775-902E-B50FE8808C34}">
      <dgm:prSet/>
      <dgm:spPr/>
      <dgm:t>
        <a:bodyPr/>
        <a:lstStyle/>
        <a:p>
          <a:pPr rtl="1"/>
          <a:endParaRPr lang="ar-EG"/>
        </a:p>
      </dgm:t>
    </dgm:pt>
    <dgm:pt modelId="{4B9ECFE6-8807-4842-A6A1-EB306D0306B0}" type="pres">
      <dgm:prSet presAssocID="{C57CAFE1-5EEC-41DF-851D-CE865E6DDF89}" presName="Name0" presStyleCnt="0">
        <dgm:presLayoutVars>
          <dgm:chMax val="1"/>
          <dgm:dir/>
          <dgm:animLvl val="ctr"/>
          <dgm:resizeHandles val="exact"/>
        </dgm:presLayoutVars>
      </dgm:prSet>
      <dgm:spPr/>
    </dgm:pt>
    <dgm:pt modelId="{F1027015-323F-47B3-A059-F16AF75E1277}" type="pres">
      <dgm:prSet presAssocID="{BCB908C9-80E2-4533-912E-6B990EF27180}" presName="centerShape" presStyleLbl="node0" presStyleIdx="0" presStyleCnt="1"/>
      <dgm:spPr/>
    </dgm:pt>
    <dgm:pt modelId="{5FF30C54-2AA4-4F82-9B9A-E1A1BBE0B58F}" type="pres">
      <dgm:prSet presAssocID="{A7434E69-E45C-44F7-80BA-513A4C4C5315}" presName="node" presStyleLbl="node1" presStyleIdx="0" presStyleCnt="4" custScaleX="130127">
        <dgm:presLayoutVars>
          <dgm:bulletEnabled val="1"/>
        </dgm:presLayoutVars>
      </dgm:prSet>
      <dgm:spPr/>
    </dgm:pt>
    <dgm:pt modelId="{46B57D34-041D-48AB-83AA-CE514A8425CD}" type="pres">
      <dgm:prSet presAssocID="{A7434E69-E45C-44F7-80BA-513A4C4C5315}" presName="dummy" presStyleCnt="0"/>
      <dgm:spPr/>
    </dgm:pt>
    <dgm:pt modelId="{55DF49AB-50F7-41DD-845A-A866B1B6A1F6}" type="pres">
      <dgm:prSet presAssocID="{59140371-6DC5-4CFE-A1D2-8A92BA0555E8}" presName="sibTrans" presStyleLbl="sibTrans2D1" presStyleIdx="0" presStyleCnt="4"/>
      <dgm:spPr/>
    </dgm:pt>
    <dgm:pt modelId="{5AE05DDC-87A4-40CA-8486-97A4E2542DD1}" type="pres">
      <dgm:prSet presAssocID="{ADCC1349-D0B7-4ADB-BECF-6C22AEFBC5FC}" presName="node" presStyleLbl="node1" presStyleIdx="1" presStyleCnt="4" custScaleX="131929" custRadScaleRad="132863">
        <dgm:presLayoutVars>
          <dgm:bulletEnabled val="1"/>
        </dgm:presLayoutVars>
      </dgm:prSet>
      <dgm:spPr/>
    </dgm:pt>
    <dgm:pt modelId="{01C8051D-7EF7-4AA1-9EC8-D3DB9EE5A92B}" type="pres">
      <dgm:prSet presAssocID="{ADCC1349-D0B7-4ADB-BECF-6C22AEFBC5FC}" presName="dummy" presStyleCnt="0"/>
      <dgm:spPr/>
    </dgm:pt>
    <dgm:pt modelId="{617F87F5-4297-4F1E-B909-13C7204EB5FE}" type="pres">
      <dgm:prSet presAssocID="{46C2017F-CEB3-4E04-A6C9-F375889BD3A6}" presName="sibTrans" presStyleLbl="sibTrans2D1" presStyleIdx="1" presStyleCnt="4"/>
      <dgm:spPr/>
    </dgm:pt>
    <dgm:pt modelId="{D8E2C9A4-63A1-4B22-8862-9CBFCA53D327}" type="pres">
      <dgm:prSet presAssocID="{F59F74DE-95DD-487A-86A8-59207343C337}" presName="node" presStyleLbl="node1" presStyleIdx="2" presStyleCnt="4" custScaleX="121911">
        <dgm:presLayoutVars>
          <dgm:bulletEnabled val="1"/>
        </dgm:presLayoutVars>
      </dgm:prSet>
      <dgm:spPr/>
    </dgm:pt>
    <dgm:pt modelId="{24C800BD-4EAC-4983-AA19-AD04EED58C52}" type="pres">
      <dgm:prSet presAssocID="{F59F74DE-95DD-487A-86A8-59207343C337}" presName="dummy" presStyleCnt="0"/>
      <dgm:spPr/>
    </dgm:pt>
    <dgm:pt modelId="{6D7E67CB-6E63-4891-A937-FD941C43F4D4}" type="pres">
      <dgm:prSet presAssocID="{6B3EF825-AEDC-4273-9231-5762861879CE}" presName="sibTrans" presStyleLbl="sibTrans2D1" presStyleIdx="2" presStyleCnt="4"/>
      <dgm:spPr/>
    </dgm:pt>
    <dgm:pt modelId="{6A5D5956-F626-4453-AB8B-0D1CCAFD49BB}" type="pres">
      <dgm:prSet presAssocID="{BAA57E33-9CC3-4121-8C19-337D35672A77}" presName="node" presStyleLbl="node1" presStyleIdx="3" presStyleCnt="4" custScaleX="132318" custRadScaleRad="131175">
        <dgm:presLayoutVars>
          <dgm:bulletEnabled val="1"/>
        </dgm:presLayoutVars>
      </dgm:prSet>
      <dgm:spPr/>
    </dgm:pt>
    <dgm:pt modelId="{C2C606CC-1B53-471B-84D7-FFC4173B38FF}" type="pres">
      <dgm:prSet presAssocID="{BAA57E33-9CC3-4121-8C19-337D35672A77}" presName="dummy" presStyleCnt="0"/>
      <dgm:spPr/>
    </dgm:pt>
    <dgm:pt modelId="{6A85D3C1-2CF1-4509-B048-4FC131732C15}" type="pres">
      <dgm:prSet presAssocID="{2E3E68BC-FE39-40B4-B3D5-289078C30424}" presName="sibTrans" presStyleLbl="sibTrans2D1" presStyleIdx="3" presStyleCnt="4"/>
      <dgm:spPr/>
    </dgm:pt>
  </dgm:ptLst>
  <dgm:cxnLst>
    <dgm:cxn modelId="{FD6CB217-DE0E-4545-96B0-7D6A705BDF1A}" srcId="{BCB908C9-80E2-4533-912E-6B990EF27180}" destId="{A7434E69-E45C-44F7-80BA-513A4C4C5315}" srcOrd="0" destOrd="0" parTransId="{CCFAE6F7-21EE-4F76-AAD2-807762DBA908}" sibTransId="{59140371-6DC5-4CFE-A1D2-8A92BA0555E8}"/>
    <dgm:cxn modelId="{525C072C-5EDE-4E5C-9776-A9EDC9D710A8}" type="presOf" srcId="{59140371-6DC5-4CFE-A1D2-8A92BA0555E8}" destId="{55DF49AB-50F7-41DD-845A-A866B1B6A1F6}" srcOrd="0" destOrd="0" presId="urn:microsoft.com/office/officeart/2005/8/layout/radial6"/>
    <dgm:cxn modelId="{EF85D739-9A14-4CDF-A5A2-45EBE7318C3C}" type="presOf" srcId="{BAA57E33-9CC3-4121-8C19-337D35672A77}" destId="{6A5D5956-F626-4453-AB8B-0D1CCAFD49BB}" srcOrd="0" destOrd="0" presId="urn:microsoft.com/office/officeart/2005/8/layout/radial6"/>
    <dgm:cxn modelId="{47A5353B-6D97-4905-BCF0-9FA73E94BEC7}" type="presOf" srcId="{C57CAFE1-5EEC-41DF-851D-CE865E6DDF89}" destId="{4B9ECFE6-8807-4842-A6A1-EB306D0306B0}" srcOrd="0" destOrd="0" presId="urn:microsoft.com/office/officeart/2005/8/layout/radial6"/>
    <dgm:cxn modelId="{2DD93A72-5F1E-4E24-B546-3AE791C02A05}" srcId="{C57CAFE1-5EEC-41DF-851D-CE865E6DDF89}" destId="{BCB908C9-80E2-4533-912E-6B990EF27180}" srcOrd="0" destOrd="0" parTransId="{D92DCD9C-4846-4012-BD4D-3233169DD054}" sibTransId="{F86360F4-57C5-406C-8623-1A6A991B6E4A}"/>
    <dgm:cxn modelId="{66C50777-9A5A-4775-902E-B50FE8808C34}" srcId="{BCB908C9-80E2-4533-912E-6B990EF27180}" destId="{BAA57E33-9CC3-4121-8C19-337D35672A77}" srcOrd="3" destOrd="0" parTransId="{BA565346-25E3-4935-907D-A56EEDAF1731}" sibTransId="{2E3E68BC-FE39-40B4-B3D5-289078C30424}"/>
    <dgm:cxn modelId="{13343D78-DC0F-4DEC-BBF6-B7B87723A7EF}" type="presOf" srcId="{6B3EF825-AEDC-4273-9231-5762861879CE}" destId="{6D7E67CB-6E63-4891-A937-FD941C43F4D4}" srcOrd="0" destOrd="0" presId="urn:microsoft.com/office/officeart/2005/8/layout/radial6"/>
    <dgm:cxn modelId="{9E84FE8D-7BDB-4DCD-BDAE-C6065F764A58}" srcId="{BCB908C9-80E2-4533-912E-6B990EF27180}" destId="{F59F74DE-95DD-487A-86A8-59207343C337}" srcOrd="2" destOrd="0" parTransId="{2BC15A7A-4998-40A8-8E7A-054C253729FE}" sibTransId="{6B3EF825-AEDC-4273-9231-5762861879CE}"/>
    <dgm:cxn modelId="{FE43C491-B9DD-44BA-9716-BBA286EA49AF}" type="presOf" srcId="{46C2017F-CEB3-4E04-A6C9-F375889BD3A6}" destId="{617F87F5-4297-4F1E-B909-13C7204EB5FE}" srcOrd="0" destOrd="0" presId="urn:microsoft.com/office/officeart/2005/8/layout/radial6"/>
    <dgm:cxn modelId="{FC173C9C-E2DD-46F3-893C-747E0869F3F0}" type="presOf" srcId="{2E3E68BC-FE39-40B4-B3D5-289078C30424}" destId="{6A85D3C1-2CF1-4509-B048-4FC131732C15}" srcOrd="0" destOrd="0" presId="urn:microsoft.com/office/officeart/2005/8/layout/radial6"/>
    <dgm:cxn modelId="{A23491A4-F51F-4DA0-9FEB-A8AE1EB1BD6B}" type="presOf" srcId="{ADCC1349-D0B7-4ADB-BECF-6C22AEFBC5FC}" destId="{5AE05DDC-87A4-40CA-8486-97A4E2542DD1}" srcOrd="0" destOrd="0" presId="urn:microsoft.com/office/officeart/2005/8/layout/radial6"/>
    <dgm:cxn modelId="{B0EF21C1-6287-4FA6-87FA-809E98811E8C}" type="presOf" srcId="{BCB908C9-80E2-4533-912E-6B990EF27180}" destId="{F1027015-323F-47B3-A059-F16AF75E1277}" srcOrd="0" destOrd="0" presId="urn:microsoft.com/office/officeart/2005/8/layout/radial6"/>
    <dgm:cxn modelId="{FFC4A4CC-88DB-4757-910D-291360F0D511}" type="presOf" srcId="{A7434E69-E45C-44F7-80BA-513A4C4C5315}" destId="{5FF30C54-2AA4-4F82-9B9A-E1A1BBE0B58F}" srcOrd="0" destOrd="0" presId="urn:microsoft.com/office/officeart/2005/8/layout/radial6"/>
    <dgm:cxn modelId="{310382D7-71BF-4050-8C79-7D5B690E41DC}" srcId="{BCB908C9-80E2-4533-912E-6B990EF27180}" destId="{ADCC1349-D0B7-4ADB-BECF-6C22AEFBC5FC}" srcOrd="1" destOrd="0" parTransId="{C034F2BE-41EB-4700-94BF-788AF088261F}" sibTransId="{46C2017F-CEB3-4E04-A6C9-F375889BD3A6}"/>
    <dgm:cxn modelId="{EFD53BFA-CC5D-461B-B8EC-A66104F12AD8}" type="presOf" srcId="{F59F74DE-95DD-487A-86A8-59207343C337}" destId="{D8E2C9A4-63A1-4B22-8862-9CBFCA53D327}" srcOrd="0" destOrd="0" presId="urn:microsoft.com/office/officeart/2005/8/layout/radial6"/>
    <dgm:cxn modelId="{D1E80D92-D0C3-4CF8-A702-0ED3D40253C5}" type="presParOf" srcId="{4B9ECFE6-8807-4842-A6A1-EB306D0306B0}" destId="{F1027015-323F-47B3-A059-F16AF75E1277}" srcOrd="0" destOrd="0" presId="urn:microsoft.com/office/officeart/2005/8/layout/radial6"/>
    <dgm:cxn modelId="{FDF7BA94-9BC8-4678-8D98-B801C244C077}" type="presParOf" srcId="{4B9ECFE6-8807-4842-A6A1-EB306D0306B0}" destId="{5FF30C54-2AA4-4F82-9B9A-E1A1BBE0B58F}" srcOrd="1" destOrd="0" presId="urn:microsoft.com/office/officeart/2005/8/layout/radial6"/>
    <dgm:cxn modelId="{72F4AB34-F12A-4153-8E81-6C8EA1DBE80B}" type="presParOf" srcId="{4B9ECFE6-8807-4842-A6A1-EB306D0306B0}" destId="{46B57D34-041D-48AB-83AA-CE514A8425CD}" srcOrd="2" destOrd="0" presId="urn:microsoft.com/office/officeart/2005/8/layout/radial6"/>
    <dgm:cxn modelId="{580CBCF9-F3B4-4DBD-A00A-6B5439AE425F}" type="presParOf" srcId="{4B9ECFE6-8807-4842-A6A1-EB306D0306B0}" destId="{55DF49AB-50F7-41DD-845A-A866B1B6A1F6}" srcOrd="3" destOrd="0" presId="urn:microsoft.com/office/officeart/2005/8/layout/radial6"/>
    <dgm:cxn modelId="{A8932659-8F97-46C1-8189-873552E7A9EB}" type="presParOf" srcId="{4B9ECFE6-8807-4842-A6A1-EB306D0306B0}" destId="{5AE05DDC-87A4-40CA-8486-97A4E2542DD1}" srcOrd="4" destOrd="0" presId="urn:microsoft.com/office/officeart/2005/8/layout/radial6"/>
    <dgm:cxn modelId="{C8116963-E06C-4E22-8BBE-51E845E0187E}" type="presParOf" srcId="{4B9ECFE6-8807-4842-A6A1-EB306D0306B0}" destId="{01C8051D-7EF7-4AA1-9EC8-D3DB9EE5A92B}" srcOrd="5" destOrd="0" presId="urn:microsoft.com/office/officeart/2005/8/layout/radial6"/>
    <dgm:cxn modelId="{A1EBDEAF-C56B-40F8-B39F-1346CDA4AD4D}" type="presParOf" srcId="{4B9ECFE6-8807-4842-A6A1-EB306D0306B0}" destId="{617F87F5-4297-4F1E-B909-13C7204EB5FE}" srcOrd="6" destOrd="0" presId="urn:microsoft.com/office/officeart/2005/8/layout/radial6"/>
    <dgm:cxn modelId="{2470C080-FC61-43D9-84A0-F430DE21083F}" type="presParOf" srcId="{4B9ECFE6-8807-4842-A6A1-EB306D0306B0}" destId="{D8E2C9A4-63A1-4B22-8862-9CBFCA53D327}" srcOrd="7" destOrd="0" presId="urn:microsoft.com/office/officeart/2005/8/layout/radial6"/>
    <dgm:cxn modelId="{654470D3-E154-4265-BCD9-77DC96918FC0}" type="presParOf" srcId="{4B9ECFE6-8807-4842-A6A1-EB306D0306B0}" destId="{24C800BD-4EAC-4983-AA19-AD04EED58C52}" srcOrd="8" destOrd="0" presId="urn:microsoft.com/office/officeart/2005/8/layout/radial6"/>
    <dgm:cxn modelId="{178BF7B8-4603-4070-994F-8163710D26DA}" type="presParOf" srcId="{4B9ECFE6-8807-4842-A6A1-EB306D0306B0}" destId="{6D7E67CB-6E63-4891-A937-FD941C43F4D4}" srcOrd="9" destOrd="0" presId="urn:microsoft.com/office/officeart/2005/8/layout/radial6"/>
    <dgm:cxn modelId="{3A5A4ADD-AE08-440C-ADED-A0B6A31EBF6B}" type="presParOf" srcId="{4B9ECFE6-8807-4842-A6A1-EB306D0306B0}" destId="{6A5D5956-F626-4453-AB8B-0D1CCAFD49BB}" srcOrd="10" destOrd="0" presId="urn:microsoft.com/office/officeart/2005/8/layout/radial6"/>
    <dgm:cxn modelId="{FAD003A9-E787-43C0-9C42-9190BCD32E3A}" type="presParOf" srcId="{4B9ECFE6-8807-4842-A6A1-EB306D0306B0}" destId="{C2C606CC-1B53-471B-84D7-FFC4173B38FF}" srcOrd="11" destOrd="0" presId="urn:microsoft.com/office/officeart/2005/8/layout/radial6"/>
    <dgm:cxn modelId="{859E4386-1AAF-4EAB-A00F-397D5443F55E}" type="presParOf" srcId="{4B9ECFE6-8807-4842-A6A1-EB306D0306B0}" destId="{6A85D3C1-2CF1-4509-B048-4FC131732C15}"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CEEAEA1-A2BB-42C4-933B-57D67A720A9A}" type="doc">
      <dgm:prSet loTypeId="urn:microsoft.com/office/officeart/2008/layout/LinedList" loCatId="list" qsTypeId="urn:microsoft.com/office/officeart/2005/8/quickstyle/simple1" qsCatId="simple" csTypeId="urn:microsoft.com/office/officeart/2005/8/colors/accent0_1" csCatId="mainScheme" phldr="1"/>
      <dgm:spPr/>
      <dgm:t>
        <a:bodyPr/>
        <a:lstStyle/>
        <a:p>
          <a:pPr rtl="1"/>
          <a:endParaRPr lang="ar-EG"/>
        </a:p>
      </dgm:t>
    </dgm:pt>
    <dgm:pt modelId="{B567B535-C3A3-4660-A075-3C6F43E50034}">
      <dgm:prSet custT="1"/>
      <dgm:spPr/>
      <dgm:t>
        <a:bodyPr/>
        <a:lstStyle/>
        <a:p>
          <a:pPr rtl="1"/>
          <a:r>
            <a:rPr lang="ar-EG" sz="3200" b="1" u="sng" dirty="0">
              <a:solidFill>
                <a:schemeClr val="accent5"/>
              </a:solidFill>
              <a:latin typeface="Sakkal Majalla" panose="02000000000000000000" pitchFamily="2" charset="-78"/>
              <a:cs typeface="Sakkal Majalla" panose="02000000000000000000" pitchFamily="2" charset="-78"/>
            </a:rPr>
            <a:t>أهم السمات الواجب توافرها في فرضيات البحث العلمي:</a:t>
          </a:r>
          <a:br>
            <a:rPr lang="ar-EG" sz="3200" dirty="0">
              <a:solidFill>
                <a:schemeClr val="bg1"/>
              </a:solidFill>
              <a:latin typeface="Sakkal Majalla" panose="02000000000000000000" pitchFamily="2" charset="-78"/>
              <a:cs typeface="Sakkal Majalla" panose="02000000000000000000" pitchFamily="2" charset="-78"/>
            </a:rPr>
          </a:br>
          <a:r>
            <a:rPr lang="ar-EG" sz="3200" dirty="0">
              <a:solidFill>
                <a:schemeClr val="bg1"/>
              </a:solidFill>
              <a:latin typeface="Sakkal Majalla" panose="02000000000000000000" pitchFamily="2" charset="-78"/>
              <a:cs typeface="Sakkal Majalla" panose="02000000000000000000" pitchFamily="2" charset="-78"/>
            </a:rPr>
            <a:t>1-ينبغي أن تكون الفرضية مقبولة من حيث المنطق، بمعنى ألا يشوبها الخيال أو الابتعاد عن منظور العقل.</a:t>
          </a:r>
          <a:br>
            <a:rPr lang="ar-EG" sz="3200" dirty="0">
              <a:solidFill>
                <a:schemeClr val="bg1"/>
              </a:solidFill>
              <a:latin typeface="Sakkal Majalla" panose="02000000000000000000" pitchFamily="2" charset="-78"/>
              <a:cs typeface="Sakkal Majalla" panose="02000000000000000000" pitchFamily="2" charset="-78"/>
            </a:rPr>
          </a:br>
          <a:r>
            <a:rPr lang="ar-EG" sz="3200" dirty="0">
              <a:solidFill>
                <a:schemeClr val="bg1"/>
              </a:solidFill>
              <a:latin typeface="Sakkal Majalla" panose="02000000000000000000" pitchFamily="2" charset="-78"/>
              <a:cs typeface="Sakkal Majalla" panose="02000000000000000000" pitchFamily="2" charset="-78"/>
            </a:rPr>
            <a:t>2- يجب أن تكون الفرضية موجزة ومختصرة من حيث عدد الكلمات التي تتضمنها، مع استخدام المفردات الواضحة البسيطة. </a:t>
          </a:r>
          <a:br>
            <a:rPr lang="ar-EG" sz="3200" dirty="0">
              <a:solidFill>
                <a:schemeClr val="bg1"/>
              </a:solidFill>
              <a:latin typeface="Sakkal Majalla" panose="02000000000000000000" pitchFamily="2" charset="-78"/>
              <a:cs typeface="Sakkal Majalla" panose="02000000000000000000" pitchFamily="2" charset="-78"/>
            </a:rPr>
          </a:br>
          <a:r>
            <a:rPr lang="ar-EG" sz="3200" dirty="0">
              <a:solidFill>
                <a:schemeClr val="bg1"/>
              </a:solidFill>
              <a:latin typeface="Sakkal Majalla" panose="02000000000000000000" pitchFamily="2" charset="-78"/>
              <a:cs typeface="Sakkal Majalla" panose="02000000000000000000" pitchFamily="2" charset="-78"/>
            </a:rPr>
            <a:t>3- يجب أن تغطي الفرضيات مختلف الجوانب التي تشملها مشكلة أو موضوع البحث. </a:t>
          </a:r>
          <a:br>
            <a:rPr lang="ar-EG" sz="3200" dirty="0">
              <a:solidFill>
                <a:schemeClr val="bg1"/>
              </a:solidFill>
              <a:latin typeface="Sakkal Majalla" panose="02000000000000000000" pitchFamily="2" charset="-78"/>
              <a:cs typeface="Sakkal Majalla" panose="02000000000000000000" pitchFamily="2" charset="-78"/>
            </a:rPr>
          </a:br>
          <a:r>
            <a:rPr lang="ar-EG" sz="3200" dirty="0">
              <a:solidFill>
                <a:schemeClr val="bg1"/>
              </a:solidFill>
              <a:latin typeface="Sakkal Majalla" panose="02000000000000000000" pitchFamily="2" charset="-78"/>
              <a:cs typeface="Sakkal Majalla" panose="02000000000000000000" pitchFamily="2" charset="-78"/>
            </a:rPr>
            <a:t>من المهم أن تصاغ الفرضية في صورة علاقة بين متغيرين، ويجب أن يكون ذلك ذا صلة مباشرة بموضوع أو مشكلة البحث. </a:t>
          </a:r>
          <a:br>
            <a:rPr lang="ar-EG" sz="2400" dirty="0"/>
          </a:br>
          <a:br>
            <a:rPr lang="ar-EG" sz="2400" dirty="0"/>
          </a:br>
          <a:endParaRPr lang="ar-EG" sz="2400" dirty="0"/>
        </a:p>
      </dgm:t>
    </dgm:pt>
    <dgm:pt modelId="{C0263B7F-FE03-4DEE-B9F8-738EED78281A}" type="parTrans" cxnId="{8E7120D4-1DFD-4130-9DC7-A49C000502FB}">
      <dgm:prSet/>
      <dgm:spPr/>
      <dgm:t>
        <a:bodyPr/>
        <a:lstStyle/>
        <a:p>
          <a:pPr rtl="1"/>
          <a:endParaRPr lang="ar-EG"/>
        </a:p>
      </dgm:t>
    </dgm:pt>
    <dgm:pt modelId="{889F7630-FD03-4551-BB81-AC59A9170C28}" type="sibTrans" cxnId="{8E7120D4-1DFD-4130-9DC7-A49C000502FB}">
      <dgm:prSet/>
      <dgm:spPr/>
      <dgm:t>
        <a:bodyPr/>
        <a:lstStyle/>
        <a:p>
          <a:pPr rtl="1"/>
          <a:endParaRPr lang="ar-EG"/>
        </a:p>
      </dgm:t>
    </dgm:pt>
    <dgm:pt modelId="{08E27AE0-699C-41D5-844B-4E0BA1794150}" type="pres">
      <dgm:prSet presAssocID="{ECEEAEA1-A2BB-42C4-933B-57D67A720A9A}" presName="vert0" presStyleCnt="0">
        <dgm:presLayoutVars>
          <dgm:dir/>
          <dgm:animOne val="branch"/>
          <dgm:animLvl val="lvl"/>
        </dgm:presLayoutVars>
      </dgm:prSet>
      <dgm:spPr/>
    </dgm:pt>
    <dgm:pt modelId="{7330D2BC-BC29-45FA-96FB-FD267DD6019F}" type="pres">
      <dgm:prSet presAssocID="{B567B535-C3A3-4660-A075-3C6F43E50034}" presName="thickLine" presStyleLbl="alignNode1" presStyleIdx="0" presStyleCnt="1"/>
      <dgm:spPr/>
    </dgm:pt>
    <dgm:pt modelId="{0D6988F7-7AAC-4659-855F-D0CFE77F7E14}" type="pres">
      <dgm:prSet presAssocID="{B567B535-C3A3-4660-A075-3C6F43E50034}" presName="horz1" presStyleCnt="0"/>
      <dgm:spPr/>
    </dgm:pt>
    <dgm:pt modelId="{CA2B5FEA-A869-4C69-8786-25F01BB3CCB6}" type="pres">
      <dgm:prSet presAssocID="{B567B535-C3A3-4660-A075-3C6F43E50034}" presName="tx1" presStyleLbl="revTx" presStyleIdx="0" presStyleCnt="1" custLinFactNeighborY="14289"/>
      <dgm:spPr/>
    </dgm:pt>
    <dgm:pt modelId="{2728D045-F88B-4BF3-8956-5FB4DB94ED7A}" type="pres">
      <dgm:prSet presAssocID="{B567B535-C3A3-4660-A075-3C6F43E50034}" presName="vert1" presStyleCnt="0"/>
      <dgm:spPr/>
    </dgm:pt>
  </dgm:ptLst>
  <dgm:cxnLst>
    <dgm:cxn modelId="{3BBF01C7-D67E-474F-9891-D046391CCB2A}" type="presOf" srcId="{B567B535-C3A3-4660-A075-3C6F43E50034}" destId="{CA2B5FEA-A869-4C69-8786-25F01BB3CCB6}" srcOrd="0" destOrd="0" presId="urn:microsoft.com/office/officeart/2008/layout/LinedList"/>
    <dgm:cxn modelId="{8E7120D4-1DFD-4130-9DC7-A49C000502FB}" srcId="{ECEEAEA1-A2BB-42C4-933B-57D67A720A9A}" destId="{B567B535-C3A3-4660-A075-3C6F43E50034}" srcOrd="0" destOrd="0" parTransId="{C0263B7F-FE03-4DEE-B9F8-738EED78281A}" sibTransId="{889F7630-FD03-4551-BB81-AC59A9170C28}"/>
    <dgm:cxn modelId="{6CA591F6-58AE-47DC-99E1-A66062FA44EE}" type="presOf" srcId="{ECEEAEA1-A2BB-42C4-933B-57D67A720A9A}" destId="{08E27AE0-699C-41D5-844B-4E0BA1794150}" srcOrd="0" destOrd="0" presId="urn:microsoft.com/office/officeart/2008/layout/LinedList"/>
    <dgm:cxn modelId="{368DBBD7-2247-4B53-8074-8005FD7944E3}" type="presParOf" srcId="{08E27AE0-699C-41D5-844B-4E0BA1794150}" destId="{7330D2BC-BC29-45FA-96FB-FD267DD6019F}" srcOrd="0" destOrd="0" presId="urn:microsoft.com/office/officeart/2008/layout/LinedList"/>
    <dgm:cxn modelId="{880D8553-9847-4B0D-9536-2802A97FD01C}" type="presParOf" srcId="{08E27AE0-699C-41D5-844B-4E0BA1794150}" destId="{0D6988F7-7AAC-4659-855F-D0CFE77F7E14}" srcOrd="1" destOrd="0" presId="urn:microsoft.com/office/officeart/2008/layout/LinedList"/>
    <dgm:cxn modelId="{EC88E1EA-4A29-4CDB-A21B-25038A1B1274}" type="presParOf" srcId="{0D6988F7-7AAC-4659-855F-D0CFE77F7E14}" destId="{CA2B5FEA-A869-4C69-8786-25F01BB3CCB6}" srcOrd="0" destOrd="0" presId="urn:microsoft.com/office/officeart/2008/layout/LinedList"/>
    <dgm:cxn modelId="{4DA70E9E-315E-4907-8526-1AFC7BC54662}" type="presParOf" srcId="{0D6988F7-7AAC-4659-855F-D0CFE77F7E14}" destId="{2728D045-F88B-4BF3-8956-5FB4DB94ED7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96EFD90-9621-4079-A76D-FE34AD235534}" type="doc">
      <dgm:prSet loTypeId="urn:microsoft.com/office/officeart/2005/8/layout/vList2" loCatId="list" qsTypeId="urn:microsoft.com/office/officeart/2005/8/quickstyle/simple3" qsCatId="simple" csTypeId="urn:microsoft.com/office/officeart/2005/8/colors/accent1_2" csCatId="accent1"/>
      <dgm:spPr/>
      <dgm:t>
        <a:bodyPr/>
        <a:lstStyle/>
        <a:p>
          <a:pPr rtl="1"/>
          <a:endParaRPr lang="ar-EG"/>
        </a:p>
      </dgm:t>
    </dgm:pt>
    <dgm:pt modelId="{E4A6DEC7-F58C-4AD3-BD3D-BDF9164C0DEA}">
      <dgm:prSet/>
      <dgm:spPr/>
      <dgm:t>
        <a:bodyPr/>
        <a:lstStyle/>
        <a:p>
          <a:pPr algn="just" rtl="1"/>
          <a:r>
            <a:rPr lang="ar-EG" dirty="0">
              <a:latin typeface="Sakkal Majalla" panose="02000000000000000000" pitchFamily="2" charset="-78"/>
              <a:cs typeface="Sakkal Majalla" panose="02000000000000000000" pitchFamily="2" charset="-78"/>
            </a:rPr>
            <a:t>الطريقة التي سيسلكها الباحث في الإجابة عن الأسئلة أو التحقق من الفرضية ، بمعنى خطة تبين وتحدد طرق وإجراءات جمع وتحليل البيانات</a:t>
          </a:r>
        </a:p>
      </dgm:t>
    </dgm:pt>
    <dgm:pt modelId="{A67B38F6-D9AC-4B21-BA8A-D7572EE0BCC5}" type="parTrans" cxnId="{2669BED3-29A6-468D-8A67-34DB70F8C40E}">
      <dgm:prSet/>
      <dgm:spPr/>
      <dgm:t>
        <a:bodyPr/>
        <a:lstStyle/>
        <a:p>
          <a:pPr rtl="1"/>
          <a:endParaRPr lang="ar-EG"/>
        </a:p>
      </dgm:t>
    </dgm:pt>
    <dgm:pt modelId="{68814519-16AF-41EF-81E8-DDCD92332F9A}" type="sibTrans" cxnId="{2669BED3-29A6-468D-8A67-34DB70F8C40E}">
      <dgm:prSet/>
      <dgm:spPr/>
      <dgm:t>
        <a:bodyPr/>
        <a:lstStyle/>
        <a:p>
          <a:pPr rtl="1"/>
          <a:endParaRPr lang="ar-EG"/>
        </a:p>
      </dgm:t>
    </dgm:pt>
    <dgm:pt modelId="{A97618FD-1A80-4DBA-AFB1-8542BBB44D27}" type="pres">
      <dgm:prSet presAssocID="{196EFD90-9621-4079-A76D-FE34AD235534}" presName="linear" presStyleCnt="0">
        <dgm:presLayoutVars>
          <dgm:animLvl val="lvl"/>
          <dgm:resizeHandles val="exact"/>
        </dgm:presLayoutVars>
      </dgm:prSet>
      <dgm:spPr/>
    </dgm:pt>
    <dgm:pt modelId="{972A69CE-A25D-4C81-BCC7-61840032C2A8}" type="pres">
      <dgm:prSet presAssocID="{E4A6DEC7-F58C-4AD3-BD3D-BDF9164C0DEA}" presName="parentText" presStyleLbl="node1" presStyleIdx="0" presStyleCnt="1" custLinFactNeighborY="-6434">
        <dgm:presLayoutVars>
          <dgm:chMax val="0"/>
          <dgm:bulletEnabled val="1"/>
        </dgm:presLayoutVars>
      </dgm:prSet>
      <dgm:spPr/>
    </dgm:pt>
  </dgm:ptLst>
  <dgm:cxnLst>
    <dgm:cxn modelId="{D01780CB-7891-406E-BCE0-DCA9B663F092}" type="presOf" srcId="{E4A6DEC7-F58C-4AD3-BD3D-BDF9164C0DEA}" destId="{972A69CE-A25D-4C81-BCC7-61840032C2A8}" srcOrd="0" destOrd="0" presId="urn:microsoft.com/office/officeart/2005/8/layout/vList2"/>
    <dgm:cxn modelId="{2669BED3-29A6-468D-8A67-34DB70F8C40E}" srcId="{196EFD90-9621-4079-A76D-FE34AD235534}" destId="{E4A6DEC7-F58C-4AD3-BD3D-BDF9164C0DEA}" srcOrd="0" destOrd="0" parTransId="{A67B38F6-D9AC-4B21-BA8A-D7572EE0BCC5}" sibTransId="{68814519-16AF-41EF-81E8-DDCD92332F9A}"/>
    <dgm:cxn modelId="{CB2A44EC-D9B6-44EE-A839-CA4E09DF8314}" type="presOf" srcId="{196EFD90-9621-4079-A76D-FE34AD235534}" destId="{A97618FD-1A80-4DBA-AFB1-8542BBB44D27}" srcOrd="0" destOrd="0" presId="urn:microsoft.com/office/officeart/2005/8/layout/vList2"/>
    <dgm:cxn modelId="{8D90AE0D-249D-4F8D-9BA3-05A10B4E83FF}" type="presParOf" srcId="{A97618FD-1A80-4DBA-AFB1-8542BBB44D27}" destId="{972A69CE-A25D-4C81-BCC7-61840032C2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96EFD90-9621-4079-A76D-FE34AD235534}"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E4A6DEC7-F58C-4AD3-BD3D-BDF9164C0DEA}">
      <dgm:prSet/>
      <dgm:spPr/>
      <dgm:t>
        <a:bodyPr/>
        <a:lstStyle/>
        <a:p>
          <a:pPr algn="just" rtl="1"/>
          <a:r>
            <a:rPr lang="ar-EG" dirty="0">
              <a:latin typeface="Sakkal Majalla" panose="02000000000000000000" pitchFamily="2" charset="-78"/>
              <a:cs typeface="Sakkal Majalla" panose="02000000000000000000" pitchFamily="2" charset="-78"/>
            </a:rPr>
            <a:t>- يقوم الباحث في هذه المرحلة بعملية وصف للبيانات التي تم الحصول عليها.</a:t>
          </a:r>
        </a:p>
        <a:p>
          <a:pPr algn="just" rtl="1"/>
          <a:r>
            <a:rPr lang="ar-EG" dirty="0">
              <a:latin typeface="Sakkal Majalla" panose="02000000000000000000" pitchFamily="2" charset="-78"/>
              <a:cs typeface="Sakkal Majalla" panose="02000000000000000000" pitchFamily="2" charset="-78"/>
            </a:rPr>
            <a:t>- تتضمن هذه المرحلة تصنيف وترميز المعلومات ورسم المخططات والمنحنيات وإجراء المقارنات للوصول إلى نتائج أكثر دقة.</a:t>
          </a:r>
        </a:p>
        <a:p>
          <a:pPr algn="just" rtl="1"/>
          <a:endParaRPr lang="ar-EG" dirty="0">
            <a:latin typeface="Sakkal Majalla" panose="02000000000000000000" pitchFamily="2" charset="-78"/>
            <a:cs typeface="Sakkal Majalla" panose="02000000000000000000" pitchFamily="2" charset="-78"/>
          </a:endParaRPr>
        </a:p>
      </dgm:t>
    </dgm:pt>
    <dgm:pt modelId="{A67B38F6-D9AC-4B21-BA8A-D7572EE0BCC5}" type="parTrans" cxnId="{2669BED3-29A6-468D-8A67-34DB70F8C40E}">
      <dgm:prSet/>
      <dgm:spPr/>
      <dgm:t>
        <a:bodyPr/>
        <a:lstStyle/>
        <a:p>
          <a:pPr rtl="1"/>
          <a:endParaRPr lang="ar-EG"/>
        </a:p>
      </dgm:t>
    </dgm:pt>
    <dgm:pt modelId="{68814519-16AF-41EF-81E8-DDCD92332F9A}" type="sibTrans" cxnId="{2669BED3-29A6-468D-8A67-34DB70F8C40E}">
      <dgm:prSet/>
      <dgm:spPr/>
      <dgm:t>
        <a:bodyPr/>
        <a:lstStyle/>
        <a:p>
          <a:pPr rtl="1"/>
          <a:endParaRPr lang="ar-EG"/>
        </a:p>
      </dgm:t>
    </dgm:pt>
    <dgm:pt modelId="{A97618FD-1A80-4DBA-AFB1-8542BBB44D27}" type="pres">
      <dgm:prSet presAssocID="{196EFD90-9621-4079-A76D-FE34AD235534}" presName="linear" presStyleCnt="0">
        <dgm:presLayoutVars>
          <dgm:animLvl val="lvl"/>
          <dgm:resizeHandles val="exact"/>
        </dgm:presLayoutVars>
      </dgm:prSet>
      <dgm:spPr/>
    </dgm:pt>
    <dgm:pt modelId="{972A69CE-A25D-4C81-BCC7-61840032C2A8}" type="pres">
      <dgm:prSet presAssocID="{E4A6DEC7-F58C-4AD3-BD3D-BDF9164C0DEA}" presName="parentText" presStyleLbl="node1" presStyleIdx="0" presStyleCnt="1" custLinFactNeighborY="-6434">
        <dgm:presLayoutVars>
          <dgm:chMax val="0"/>
          <dgm:bulletEnabled val="1"/>
        </dgm:presLayoutVars>
      </dgm:prSet>
      <dgm:spPr/>
    </dgm:pt>
  </dgm:ptLst>
  <dgm:cxnLst>
    <dgm:cxn modelId="{D01780CB-7891-406E-BCE0-DCA9B663F092}" type="presOf" srcId="{E4A6DEC7-F58C-4AD3-BD3D-BDF9164C0DEA}" destId="{972A69CE-A25D-4C81-BCC7-61840032C2A8}" srcOrd="0" destOrd="0" presId="urn:microsoft.com/office/officeart/2005/8/layout/vList2"/>
    <dgm:cxn modelId="{2669BED3-29A6-468D-8A67-34DB70F8C40E}" srcId="{196EFD90-9621-4079-A76D-FE34AD235534}" destId="{E4A6DEC7-F58C-4AD3-BD3D-BDF9164C0DEA}" srcOrd="0" destOrd="0" parTransId="{A67B38F6-D9AC-4B21-BA8A-D7572EE0BCC5}" sibTransId="{68814519-16AF-41EF-81E8-DDCD92332F9A}"/>
    <dgm:cxn modelId="{CB2A44EC-D9B6-44EE-A839-CA4E09DF8314}" type="presOf" srcId="{196EFD90-9621-4079-A76D-FE34AD235534}" destId="{A97618FD-1A80-4DBA-AFB1-8542BBB44D27}" srcOrd="0" destOrd="0" presId="urn:microsoft.com/office/officeart/2005/8/layout/vList2"/>
    <dgm:cxn modelId="{8D90AE0D-249D-4F8D-9BA3-05A10B4E83FF}" type="presParOf" srcId="{A97618FD-1A80-4DBA-AFB1-8542BBB44D27}" destId="{972A69CE-A25D-4C81-BCC7-61840032C2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96EFD90-9621-4079-A76D-FE34AD235534}"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E4A6DEC7-F58C-4AD3-BD3D-BDF9164C0DEA}">
      <dgm:prSet/>
      <dgm:spPr/>
      <dgm:t>
        <a:bodyPr/>
        <a:lstStyle/>
        <a:p>
          <a:pPr algn="just" rtl="1"/>
          <a:r>
            <a:rPr lang="ar-EG" dirty="0">
              <a:latin typeface="Sakkal Majalla" panose="02000000000000000000" pitchFamily="2" charset="-78"/>
              <a:cs typeface="Sakkal Majalla" panose="02000000000000000000" pitchFamily="2" charset="-78"/>
            </a:rPr>
            <a:t>يمكن أن تعرض البيانات بطريقة إنشائية أو عن طريق الرسوم البيانية أو عن طريق الجداول الإحصائية ، كما يمكن ان تعرض بأكثر من طريقة في آن واحد. </a:t>
          </a:r>
        </a:p>
        <a:p>
          <a:pPr algn="just" rtl="1"/>
          <a:endParaRPr lang="ar-EG" dirty="0">
            <a:latin typeface="Sakkal Majalla" panose="02000000000000000000" pitchFamily="2" charset="-78"/>
            <a:cs typeface="Sakkal Majalla" panose="02000000000000000000" pitchFamily="2" charset="-78"/>
          </a:endParaRPr>
        </a:p>
      </dgm:t>
    </dgm:pt>
    <dgm:pt modelId="{A67B38F6-D9AC-4B21-BA8A-D7572EE0BCC5}" type="parTrans" cxnId="{2669BED3-29A6-468D-8A67-34DB70F8C40E}">
      <dgm:prSet/>
      <dgm:spPr/>
      <dgm:t>
        <a:bodyPr/>
        <a:lstStyle/>
        <a:p>
          <a:pPr rtl="1"/>
          <a:endParaRPr lang="ar-EG"/>
        </a:p>
      </dgm:t>
    </dgm:pt>
    <dgm:pt modelId="{68814519-16AF-41EF-81E8-DDCD92332F9A}" type="sibTrans" cxnId="{2669BED3-29A6-468D-8A67-34DB70F8C40E}">
      <dgm:prSet/>
      <dgm:spPr/>
      <dgm:t>
        <a:bodyPr/>
        <a:lstStyle/>
        <a:p>
          <a:pPr rtl="1"/>
          <a:endParaRPr lang="ar-EG"/>
        </a:p>
      </dgm:t>
    </dgm:pt>
    <dgm:pt modelId="{A97618FD-1A80-4DBA-AFB1-8542BBB44D27}" type="pres">
      <dgm:prSet presAssocID="{196EFD90-9621-4079-A76D-FE34AD235534}" presName="linear" presStyleCnt="0">
        <dgm:presLayoutVars>
          <dgm:animLvl val="lvl"/>
          <dgm:resizeHandles val="exact"/>
        </dgm:presLayoutVars>
      </dgm:prSet>
      <dgm:spPr/>
    </dgm:pt>
    <dgm:pt modelId="{972A69CE-A25D-4C81-BCC7-61840032C2A8}" type="pres">
      <dgm:prSet presAssocID="{E4A6DEC7-F58C-4AD3-BD3D-BDF9164C0DEA}" presName="parentText" presStyleLbl="node1" presStyleIdx="0" presStyleCnt="1" custLinFactNeighborY="-6434">
        <dgm:presLayoutVars>
          <dgm:chMax val="0"/>
          <dgm:bulletEnabled val="1"/>
        </dgm:presLayoutVars>
      </dgm:prSet>
      <dgm:spPr/>
    </dgm:pt>
  </dgm:ptLst>
  <dgm:cxnLst>
    <dgm:cxn modelId="{D01780CB-7891-406E-BCE0-DCA9B663F092}" type="presOf" srcId="{E4A6DEC7-F58C-4AD3-BD3D-BDF9164C0DEA}" destId="{972A69CE-A25D-4C81-BCC7-61840032C2A8}" srcOrd="0" destOrd="0" presId="urn:microsoft.com/office/officeart/2005/8/layout/vList2"/>
    <dgm:cxn modelId="{2669BED3-29A6-468D-8A67-34DB70F8C40E}" srcId="{196EFD90-9621-4079-A76D-FE34AD235534}" destId="{E4A6DEC7-F58C-4AD3-BD3D-BDF9164C0DEA}" srcOrd="0" destOrd="0" parTransId="{A67B38F6-D9AC-4B21-BA8A-D7572EE0BCC5}" sibTransId="{68814519-16AF-41EF-81E8-DDCD92332F9A}"/>
    <dgm:cxn modelId="{CB2A44EC-D9B6-44EE-A839-CA4E09DF8314}" type="presOf" srcId="{196EFD90-9621-4079-A76D-FE34AD235534}" destId="{A97618FD-1A80-4DBA-AFB1-8542BBB44D27}" srcOrd="0" destOrd="0" presId="urn:microsoft.com/office/officeart/2005/8/layout/vList2"/>
    <dgm:cxn modelId="{8D90AE0D-249D-4F8D-9BA3-05A10B4E83FF}" type="presParOf" srcId="{A97618FD-1A80-4DBA-AFB1-8542BBB44D27}" destId="{972A69CE-A25D-4C81-BCC7-61840032C2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96EFD90-9621-4079-A76D-FE34AD235534}"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E4A6DEC7-F58C-4AD3-BD3D-BDF9164C0DEA}">
      <dgm:prSet/>
      <dgm:spPr/>
      <dgm:t>
        <a:bodyPr/>
        <a:lstStyle/>
        <a:p>
          <a:pPr algn="just" rtl="1"/>
          <a:r>
            <a:rPr lang="ar-EG" dirty="0">
              <a:latin typeface="Sakkal Majalla" panose="02000000000000000000" pitchFamily="2" charset="-78"/>
              <a:cs typeface="Sakkal Majalla" panose="02000000000000000000" pitchFamily="2" charset="-78"/>
            </a:rPr>
            <a:t>- بعد الانتهاء من البحث ، يقوم الباحث بتثبيت النتائج والاستنتاجات التي توصل إليها. </a:t>
          </a:r>
        </a:p>
        <a:p>
          <a:pPr algn="just" rtl="1"/>
          <a:r>
            <a:rPr lang="ar-EG" dirty="0">
              <a:latin typeface="Sakkal Majalla" panose="02000000000000000000" pitchFamily="2" charset="-78"/>
              <a:cs typeface="Sakkal Majalla" panose="02000000000000000000" pitchFamily="2" charset="-78"/>
            </a:rPr>
            <a:t>- يبين الباحث مدى اتفاق واختلاف النتائج التي توصل إليها مع نتائج الدراسات السابقة. </a:t>
          </a:r>
        </a:p>
        <a:p>
          <a:pPr algn="just" rtl="1"/>
          <a:r>
            <a:rPr lang="ar-EG" dirty="0">
              <a:latin typeface="Sakkal Majalla" panose="02000000000000000000" pitchFamily="2" charset="-78"/>
              <a:cs typeface="Sakkal Majalla" panose="02000000000000000000" pitchFamily="2" charset="-78"/>
            </a:rPr>
            <a:t>- يقوم الباحث بتقديم التوصيات التي يراها مناسبة والمعتمدة على النتائج التي توصل إليها ، ومن الهام ان تكون هذه التوصيات عملية وقابلة للتنفيذ. </a:t>
          </a:r>
        </a:p>
        <a:p>
          <a:pPr algn="just" rtl="1"/>
          <a:endParaRPr lang="ar-EG" dirty="0">
            <a:latin typeface="Sakkal Majalla" panose="02000000000000000000" pitchFamily="2" charset="-78"/>
            <a:cs typeface="Sakkal Majalla" panose="02000000000000000000" pitchFamily="2" charset="-78"/>
          </a:endParaRPr>
        </a:p>
      </dgm:t>
    </dgm:pt>
    <dgm:pt modelId="{A67B38F6-D9AC-4B21-BA8A-D7572EE0BCC5}" type="parTrans" cxnId="{2669BED3-29A6-468D-8A67-34DB70F8C40E}">
      <dgm:prSet/>
      <dgm:spPr/>
      <dgm:t>
        <a:bodyPr/>
        <a:lstStyle/>
        <a:p>
          <a:pPr rtl="1"/>
          <a:endParaRPr lang="ar-EG"/>
        </a:p>
      </dgm:t>
    </dgm:pt>
    <dgm:pt modelId="{68814519-16AF-41EF-81E8-DDCD92332F9A}" type="sibTrans" cxnId="{2669BED3-29A6-468D-8A67-34DB70F8C40E}">
      <dgm:prSet/>
      <dgm:spPr/>
      <dgm:t>
        <a:bodyPr/>
        <a:lstStyle/>
        <a:p>
          <a:pPr rtl="1"/>
          <a:endParaRPr lang="ar-EG"/>
        </a:p>
      </dgm:t>
    </dgm:pt>
    <dgm:pt modelId="{A97618FD-1A80-4DBA-AFB1-8542BBB44D27}" type="pres">
      <dgm:prSet presAssocID="{196EFD90-9621-4079-A76D-FE34AD235534}" presName="linear" presStyleCnt="0">
        <dgm:presLayoutVars>
          <dgm:animLvl val="lvl"/>
          <dgm:resizeHandles val="exact"/>
        </dgm:presLayoutVars>
      </dgm:prSet>
      <dgm:spPr/>
    </dgm:pt>
    <dgm:pt modelId="{972A69CE-A25D-4C81-BCC7-61840032C2A8}" type="pres">
      <dgm:prSet presAssocID="{E4A6DEC7-F58C-4AD3-BD3D-BDF9164C0DEA}" presName="parentText" presStyleLbl="node1" presStyleIdx="0" presStyleCnt="1" custLinFactNeighborY="-6434">
        <dgm:presLayoutVars>
          <dgm:chMax val="0"/>
          <dgm:bulletEnabled val="1"/>
        </dgm:presLayoutVars>
      </dgm:prSet>
      <dgm:spPr/>
    </dgm:pt>
  </dgm:ptLst>
  <dgm:cxnLst>
    <dgm:cxn modelId="{D01780CB-7891-406E-BCE0-DCA9B663F092}" type="presOf" srcId="{E4A6DEC7-F58C-4AD3-BD3D-BDF9164C0DEA}" destId="{972A69CE-A25D-4C81-BCC7-61840032C2A8}" srcOrd="0" destOrd="0" presId="urn:microsoft.com/office/officeart/2005/8/layout/vList2"/>
    <dgm:cxn modelId="{2669BED3-29A6-468D-8A67-34DB70F8C40E}" srcId="{196EFD90-9621-4079-A76D-FE34AD235534}" destId="{E4A6DEC7-F58C-4AD3-BD3D-BDF9164C0DEA}" srcOrd="0" destOrd="0" parTransId="{A67B38F6-D9AC-4B21-BA8A-D7572EE0BCC5}" sibTransId="{68814519-16AF-41EF-81E8-DDCD92332F9A}"/>
    <dgm:cxn modelId="{CB2A44EC-D9B6-44EE-A839-CA4E09DF8314}" type="presOf" srcId="{196EFD90-9621-4079-A76D-FE34AD235534}" destId="{A97618FD-1A80-4DBA-AFB1-8542BBB44D27}" srcOrd="0" destOrd="0" presId="urn:microsoft.com/office/officeart/2005/8/layout/vList2"/>
    <dgm:cxn modelId="{8D90AE0D-249D-4F8D-9BA3-05A10B4E83FF}" type="presParOf" srcId="{A97618FD-1A80-4DBA-AFB1-8542BBB44D27}" destId="{972A69CE-A25D-4C81-BCC7-61840032C2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96EFD90-9621-4079-A76D-FE34AD235534}"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E4A6DEC7-F58C-4AD3-BD3D-BDF9164C0DEA}">
      <dgm:prSet/>
      <dgm:spPr/>
      <dgm:t>
        <a:bodyPr/>
        <a:lstStyle/>
        <a:p>
          <a:pPr algn="just" rtl="1"/>
          <a:r>
            <a:rPr lang="ar-EG" dirty="0">
              <a:latin typeface="Sakkal Majalla" panose="02000000000000000000" pitchFamily="2" charset="-78"/>
              <a:cs typeface="Sakkal Majalla" panose="02000000000000000000" pitchFamily="2" charset="-78"/>
            </a:rPr>
            <a:t>- يقصد بالتوثيق إثبات مصادر المعلومات وإرجاعها لأصحابها توخيا للأمانة العلمية </a:t>
          </a:r>
        </a:p>
        <a:p>
          <a:pPr algn="just" rtl="1"/>
          <a:r>
            <a:rPr lang="ar-EG" dirty="0">
              <a:latin typeface="Sakkal Majalla" panose="02000000000000000000" pitchFamily="2" charset="-78"/>
              <a:cs typeface="Sakkal Majalla" panose="02000000000000000000" pitchFamily="2" charset="-78"/>
            </a:rPr>
            <a:t>- يشمل التوثيق عادة : التوثيق في النص ، والتوثيق في قائمة المراجع ، والتوثيق في قائمة المصادر.  </a:t>
          </a:r>
        </a:p>
        <a:p>
          <a:pPr algn="just" rtl="1"/>
          <a:endParaRPr lang="ar-EG" dirty="0">
            <a:latin typeface="Sakkal Majalla" panose="02000000000000000000" pitchFamily="2" charset="-78"/>
            <a:cs typeface="Sakkal Majalla" panose="02000000000000000000" pitchFamily="2" charset="-78"/>
          </a:endParaRPr>
        </a:p>
      </dgm:t>
    </dgm:pt>
    <dgm:pt modelId="{A67B38F6-D9AC-4B21-BA8A-D7572EE0BCC5}" type="parTrans" cxnId="{2669BED3-29A6-468D-8A67-34DB70F8C40E}">
      <dgm:prSet/>
      <dgm:spPr/>
      <dgm:t>
        <a:bodyPr/>
        <a:lstStyle/>
        <a:p>
          <a:pPr rtl="1"/>
          <a:endParaRPr lang="ar-EG"/>
        </a:p>
      </dgm:t>
    </dgm:pt>
    <dgm:pt modelId="{68814519-16AF-41EF-81E8-DDCD92332F9A}" type="sibTrans" cxnId="{2669BED3-29A6-468D-8A67-34DB70F8C40E}">
      <dgm:prSet/>
      <dgm:spPr/>
      <dgm:t>
        <a:bodyPr/>
        <a:lstStyle/>
        <a:p>
          <a:pPr rtl="1"/>
          <a:endParaRPr lang="ar-EG"/>
        </a:p>
      </dgm:t>
    </dgm:pt>
    <dgm:pt modelId="{A97618FD-1A80-4DBA-AFB1-8542BBB44D27}" type="pres">
      <dgm:prSet presAssocID="{196EFD90-9621-4079-A76D-FE34AD235534}" presName="linear" presStyleCnt="0">
        <dgm:presLayoutVars>
          <dgm:animLvl val="lvl"/>
          <dgm:resizeHandles val="exact"/>
        </dgm:presLayoutVars>
      </dgm:prSet>
      <dgm:spPr/>
    </dgm:pt>
    <dgm:pt modelId="{972A69CE-A25D-4C81-BCC7-61840032C2A8}" type="pres">
      <dgm:prSet presAssocID="{E4A6DEC7-F58C-4AD3-BD3D-BDF9164C0DEA}" presName="parentText" presStyleLbl="node1" presStyleIdx="0" presStyleCnt="1" custLinFactNeighborY="-6434">
        <dgm:presLayoutVars>
          <dgm:chMax val="0"/>
          <dgm:bulletEnabled val="1"/>
        </dgm:presLayoutVars>
      </dgm:prSet>
      <dgm:spPr/>
    </dgm:pt>
  </dgm:ptLst>
  <dgm:cxnLst>
    <dgm:cxn modelId="{D01780CB-7891-406E-BCE0-DCA9B663F092}" type="presOf" srcId="{E4A6DEC7-F58C-4AD3-BD3D-BDF9164C0DEA}" destId="{972A69CE-A25D-4C81-BCC7-61840032C2A8}" srcOrd="0" destOrd="0" presId="urn:microsoft.com/office/officeart/2005/8/layout/vList2"/>
    <dgm:cxn modelId="{2669BED3-29A6-468D-8A67-34DB70F8C40E}" srcId="{196EFD90-9621-4079-A76D-FE34AD235534}" destId="{E4A6DEC7-F58C-4AD3-BD3D-BDF9164C0DEA}" srcOrd="0" destOrd="0" parTransId="{A67B38F6-D9AC-4B21-BA8A-D7572EE0BCC5}" sibTransId="{68814519-16AF-41EF-81E8-DDCD92332F9A}"/>
    <dgm:cxn modelId="{CB2A44EC-D9B6-44EE-A839-CA4E09DF8314}" type="presOf" srcId="{196EFD90-9621-4079-A76D-FE34AD235534}" destId="{A97618FD-1A80-4DBA-AFB1-8542BBB44D27}" srcOrd="0" destOrd="0" presId="urn:microsoft.com/office/officeart/2005/8/layout/vList2"/>
    <dgm:cxn modelId="{8D90AE0D-249D-4F8D-9BA3-05A10B4E83FF}" type="presParOf" srcId="{A97618FD-1A80-4DBA-AFB1-8542BBB44D27}" destId="{972A69CE-A25D-4C81-BCC7-61840032C2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96EFD90-9621-4079-A76D-FE34AD235534}"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E4A6DEC7-F58C-4AD3-BD3D-BDF9164C0DEA}">
      <dgm:prSet/>
      <dgm:spPr/>
      <dgm:t>
        <a:bodyPr/>
        <a:lstStyle/>
        <a:p>
          <a:pPr algn="just" rtl="1"/>
          <a:r>
            <a:rPr lang="ar-EG" dirty="0">
              <a:latin typeface="Sakkal Majalla" panose="02000000000000000000" pitchFamily="2" charset="-78"/>
              <a:cs typeface="Sakkal Majalla" panose="02000000000000000000" pitchFamily="2" charset="-78"/>
            </a:rPr>
            <a:t>-عملية الكتابة تمثل الخطوة الأخيرة في البحث العلمي ، إذ من خلالها ينقل الباحث ما توصل إليه من نتائج للقارئ. </a:t>
          </a:r>
        </a:p>
        <a:p>
          <a:pPr algn="just" rtl="1"/>
          <a:r>
            <a:rPr lang="ar-EG" dirty="0">
              <a:latin typeface="Sakkal Majalla" panose="02000000000000000000" pitchFamily="2" charset="-78"/>
              <a:cs typeface="Sakkal Majalla" panose="02000000000000000000" pitchFamily="2" charset="-78"/>
            </a:rPr>
            <a:t>- يوجد هيكلية عامة لكتابة البحث العلمي يمكن الاسترشاد بها ، وتختلف هذه الهيكلية في حالة البحوث المقدمة للنشر في المجلات عن الهيكلية في حالة البحوث أو الرسائل للحصول على درجات علمية . </a:t>
          </a:r>
        </a:p>
        <a:p>
          <a:pPr algn="just" rtl="1"/>
          <a:endParaRPr lang="ar-EG" dirty="0">
            <a:latin typeface="Sakkal Majalla" panose="02000000000000000000" pitchFamily="2" charset="-78"/>
            <a:cs typeface="Sakkal Majalla" panose="02000000000000000000" pitchFamily="2" charset="-78"/>
          </a:endParaRPr>
        </a:p>
      </dgm:t>
    </dgm:pt>
    <dgm:pt modelId="{A67B38F6-D9AC-4B21-BA8A-D7572EE0BCC5}" type="parTrans" cxnId="{2669BED3-29A6-468D-8A67-34DB70F8C40E}">
      <dgm:prSet/>
      <dgm:spPr/>
      <dgm:t>
        <a:bodyPr/>
        <a:lstStyle/>
        <a:p>
          <a:pPr rtl="1"/>
          <a:endParaRPr lang="ar-EG"/>
        </a:p>
      </dgm:t>
    </dgm:pt>
    <dgm:pt modelId="{68814519-16AF-41EF-81E8-DDCD92332F9A}" type="sibTrans" cxnId="{2669BED3-29A6-468D-8A67-34DB70F8C40E}">
      <dgm:prSet/>
      <dgm:spPr/>
      <dgm:t>
        <a:bodyPr/>
        <a:lstStyle/>
        <a:p>
          <a:pPr rtl="1"/>
          <a:endParaRPr lang="ar-EG"/>
        </a:p>
      </dgm:t>
    </dgm:pt>
    <dgm:pt modelId="{A97618FD-1A80-4DBA-AFB1-8542BBB44D27}" type="pres">
      <dgm:prSet presAssocID="{196EFD90-9621-4079-A76D-FE34AD235534}" presName="linear" presStyleCnt="0">
        <dgm:presLayoutVars>
          <dgm:animLvl val="lvl"/>
          <dgm:resizeHandles val="exact"/>
        </dgm:presLayoutVars>
      </dgm:prSet>
      <dgm:spPr/>
    </dgm:pt>
    <dgm:pt modelId="{972A69CE-A25D-4C81-BCC7-61840032C2A8}" type="pres">
      <dgm:prSet presAssocID="{E4A6DEC7-F58C-4AD3-BD3D-BDF9164C0DEA}" presName="parentText" presStyleLbl="node1" presStyleIdx="0" presStyleCnt="1" custLinFactNeighborY="-6434">
        <dgm:presLayoutVars>
          <dgm:chMax val="0"/>
          <dgm:bulletEnabled val="1"/>
        </dgm:presLayoutVars>
      </dgm:prSet>
      <dgm:spPr/>
    </dgm:pt>
  </dgm:ptLst>
  <dgm:cxnLst>
    <dgm:cxn modelId="{D01780CB-7891-406E-BCE0-DCA9B663F092}" type="presOf" srcId="{E4A6DEC7-F58C-4AD3-BD3D-BDF9164C0DEA}" destId="{972A69CE-A25D-4C81-BCC7-61840032C2A8}" srcOrd="0" destOrd="0" presId="urn:microsoft.com/office/officeart/2005/8/layout/vList2"/>
    <dgm:cxn modelId="{2669BED3-29A6-468D-8A67-34DB70F8C40E}" srcId="{196EFD90-9621-4079-A76D-FE34AD235534}" destId="{E4A6DEC7-F58C-4AD3-BD3D-BDF9164C0DEA}" srcOrd="0" destOrd="0" parTransId="{A67B38F6-D9AC-4B21-BA8A-D7572EE0BCC5}" sibTransId="{68814519-16AF-41EF-81E8-DDCD92332F9A}"/>
    <dgm:cxn modelId="{CB2A44EC-D9B6-44EE-A839-CA4E09DF8314}" type="presOf" srcId="{196EFD90-9621-4079-A76D-FE34AD235534}" destId="{A97618FD-1A80-4DBA-AFB1-8542BBB44D27}" srcOrd="0" destOrd="0" presId="urn:microsoft.com/office/officeart/2005/8/layout/vList2"/>
    <dgm:cxn modelId="{8D90AE0D-249D-4F8D-9BA3-05A10B4E83FF}" type="presParOf" srcId="{A97618FD-1A80-4DBA-AFB1-8542BBB44D27}" destId="{972A69CE-A25D-4C81-BCC7-61840032C2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2A9A4F-2BD5-4171-9330-C691BDB60AA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38C7D6-F130-422A-9B3D-21809BFFEA7B}">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يحدد الباحث بشكل دقيق في بداية بحثه الأسباب التي جعلته يلجأ إلى تنفيذ هذا البحث.  </a:t>
          </a:r>
        </a:p>
      </dsp:txBody>
      <dsp:txXfrm>
        <a:off x="0" y="0"/>
        <a:ext cx="10515600" cy="2175669"/>
      </dsp:txXfrm>
    </dsp:sp>
    <dsp:sp modelId="{A2B5146D-D880-4E18-B6F4-D68D863BEE6C}">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43042D-490C-43F9-976A-03A9AD35959B}">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تحديد الباحث لأهداف دراسته بدقة سيساعده في التحديد الدقيق للمجتمع والعينة التي سيتعامل معها ، وسيكون مقنعا للقارئ في الأخذ بالنتائج التي توصل إليها. </a:t>
          </a:r>
        </a:p>
      </dsp:txBody>
      <dsp:txXfrm>
        <a:off x="0" y="2175669"/>
        <a:ext cx="10515600" cy="2175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8F26C1-8941-45F4-BA9A-4BE9909F0330}">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70C0DB-5A5E-4EAE-A400-AE158D420149}">
      <dsp:nvSpPr>
        <dsp:cNvPr id="0" name=""/>
        <dsp:cNvSpPr/>
      </dsp:nvSpPr>
      <dsp:spPr>
        <a:xfrm>
          <a:off x="8412480" y="0"/>
          <a:ext cx="210312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r" defTabSz="2222500" rtl="1">
            <a:lnSpc>
              <a:spcPct val="90000"/>
            </a:lnSpc>
            <a:spcBef>
              <a:spcPct val="0"/>
            </a:spcBef>
            <a:spcAft>
              <a:spcPct val="35000"/>
            </a:spcAft>
            <a:buNone/>
          </a:pPr>
          <a:endParaRPr lang="ar-EG" sz="5000" kern="1200" dirty="0"/>
        </a:p>
        <a:p>
          <a:pPr marL="0" lvl="0" indent="0" algn="just" defTabSz="2222500" rtl="1">
            <a:lnSpc>
              <a:spcPct val="90000"/>
            </a:lnSpc>
            <a:spcBef>
              <a:spcPct val="0"/>
            </a:spcBef>
            <a:spcAft>
              <a:spcPct val="35000"/>
            </a:spcAft>
            <a:buNone/>
          </a:pPr>
          <a:r>
            <a:rPr lang="ar-EG" sz="5000" kern="1200" dirty="0">
              <a:solidFill>
                <a:schemeClr val="accent5"/>
              </a:solidFill>
              <a:latin typeface="Sakkal Majalla" panose="02000000000000000000" pitchFamily="2" charset="-78"/>
              <a:cs typeface="Sakkal Majalla" panose="02000000000000000000" pitchFamily="2" charset="-78"/>
            </a:rPr>
            <a:t>تشمل الدراسات النظرية</a:t>
          </a:r>
        </a:p>
      </dsp:txBody>
      <dsp:txXfrm>
        <a:off x="8412480" y="0"/>
        <a:ext cx="2103120" cy="4351338"/>
      </dsp:txXfrm>
    </dsp:sp>
    <dsp:sp modelId="{146DD986-4351-4574-8960-B645B512E29F}">
      <dsp:nvSpPr>
        <dsp:cNvPr id="0" name=""/>
        <dsp:cNvSpPr/>
      </dsp:nvSpPr>
      <dsp:spPr>
        <a:xfrm>
          <a:off x="0" y="101134"/>
          <a:ext cx="8254746" cy="20226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bg1"/>
              </a:solidFill>
              <a:latin typeface="Sakkal Majalla" panose="02000000000000000000" pitchFamily="2" charset="-78"/>
              <a:cs typeface="Sakkal Majalla" panose="02000000000000000000" pitchFamily="2" charset="-78"/>
            </a:rPr>
            <a:t>مراجعة الأدبيات السابقة ( النظريات) سواء من الكتب والوثائق والتي تناولت موضوع البحث لإثراء الموضوع المبحوث.</a:t>
          </a:r>
        </a:p>
      </dsp:txBody>
      <dsp:txXfrm>
        <a:off x="0" y="101134"/>
        <a:ext cx="8254746" cy="2022692"/>
      </dsp:txXfrm>
    </dsp:sp>
    <dsp:sp modelId="{4A076109-510E-4697-86EE-D3806EC2ADCA}">
      <dsp:nvSpPr>
        <dsp:cNvPr id="0" name=""/>
        <dsp:cNvSpPr/>
      </dsp:nvSpPr>
      <dsp:spPr>
        <a:xfrm>
          <a:off x="0" y="2123826"/>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5CA3E0-8590-40AC-8CBB-811C0CBC9457}">
      <dsp:nvSpPr>
        <dsp:cNvPr id="0" name=""/>
        <dsp:cNvSpPr/>
      </dsp:nvSpPr>
      <dsp:spPr>
        <a:xfrm>
          <a:off x="0" y="2224961"/>
          <a:ext cx="8254746" cy="20226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مراجعة الدراسات السابقة المتعلقة بموضوع البحث </a:t>
          </a:r>
        </a:p>
      </dsp:txBody>
      <dsp:txXfrm>
        <a:off x="0" y="2224961"/>
        <a:ext cx="8254746" cy="2022692"/>
      </dsp:txXfrm>
    </dsp:sp>
    <dsp:sp modelId="{F9820EAF-EF7D-4ACF-86B1-2C113FD61398}">
      <dsp:nvSpPr>
        <dsp:cNvPr id="0" name=""/>
        <dsp:cNvSpPr/>
      </dsp:nvSpPr>
      <dsp:spPr>
        <a:xfrm>
          <a:off x="0" y="4247653"/>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ADA73D-E8DA-47C1-8739-3EEB16BDF7E8}">
      <dsp:nvSpPr>
        <dsp:cNvPr id="0" name=""/>
        <dsp:cNvSpPr/>
      </dsp:nvSpPr>
      <dsp:spPr>
        <a:xfrm>
          <a:off x="4509837" y="2171924"/>
          <a:ext cx="1431542" cy="1431542"/>
        </a:xfrm>
        <a:prstGeom prst="ellipse">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a:scene3d>
          <a:camera prst="orthographicFront"/>
          <a:lightRig rig="chilly" dir="t"/>
        </a:scene3d>
        <a:sp3d/>
      </dsp:spPr>
      <dsp:style>
        <a:lnRef idx="1">
          <a:schemeClr val="accent2"/>
        </a:lnRef>
        <a:fillRef idx="2">
          <a:schemeClr val="accent2"/>
        </a:fillRef>
        <a:effectRef idx="1">
          <a:schemeClr val="accent2"/>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أهمية الدراسات السابقة </a:t>
          </a:r>
        </a:p>
      </dsp:txBody>
      <dsp:txXfrm>
        <a:off x="4719481" y="2381568"/>
        <a:ext cx="1012254" cy="1012254"/>
      </dsp:txXfrm>
    </dsp:sp>
    <dsp:sp modelId="{A2B183AD-BFA6-4D69-884C-6FCF8B35B6AB}">
      <dsp:nvSpPr>
        <dsp:cNvPr id="0" name=""/>
        <dsp:cNvSpPr/>
      </dsp:nvSpPr>
      <dsp:spPr>
        <a:xfrm rot="16634885">
          <a:off x="5003179" y="1810363"/>
          <a:ext cx="715774" cy="24504"/>
        </a:xfrm>
        <a:custGeom>
          <a:avLst/>
          <a:gdLst/>
          <a:ahLst/>
          <a:cxnLst/>
          <a:rect l="0" t="0" r="0" b="0"/>
          <a:pathLst>
            <a:path>
              <a:moveTo>
                <a:pt x="0" y="12252"/>
              </a:moveTo>
              <a:lnTo>
                <a:pt x="715774"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343172" y="1804721"/>
        <a:ext cx="35788" cy="35788"/>
      </dsp:txXfrm>
    </dsp:sp>
    <dsp:sp modelId="{462875CD-F50C-489F-86BC-CD325ECC8C8D}">
      <dsp:nvSpPr>
        <dsp:cNvPr id="0" name=""/>
        <dsp:cNvSpPr/>
      </dsp:nvSpPr>
      <dsp:spPr>
        <a:xfrm>
          <a:off x="4068433" y="37494"/>
          <a:ext cx="2857272"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توفر للباحث نظرة سريعة للتطورات البحثية عن الموضوع </a:t>
          </a:r>
        </a:p>
      </dsp:txBody>
      <dsp:txXfrm>
        <a:off x="4486871" y="247138"/>
        <a:ext cx="2020396" cy="1012254"/>
      </dsp:txXfrm>
    </dsp:sp>
    <dsp:sp modelId="{3DD2CC8B-3466-4B1B-BA33-2096597400CD}">
      <dsp:nvSpPr>
        <dsp:cNvPr id="0" name=""/>
        <dsp:cNvSpPr/>
      </dsp:nvSpPr>
      <dsp:spPr>
        <a:xfrm rot="20189597">
          <a:off x="5813715" y="2261857"/>
          <a:ext cx="1645178" cy="24504"/>
        </a:xfrm>
        <a:custGeom>
          <a:avLst/>
          <a:gdLst/>
          <a:ahLst/>
          <a:cxnLst/>
          <a:rect l="0" t="0" r="0" b="0"/>
          <a:pathLst>
            <a:path>
              <a:moveTo>
                <a:pt x="0" y="12252"/>
              </a:moveTo>
              <a:lnTo>
                <a:pt x="1645178"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6595175" y="2232980"/>
        <a:ext cx="82258" cy="82258"/>
      </dsp:txXfrm>
    </dsp:sp>
    <dsp:sp modelId="{85C838D8-5339-4455-BF0F-71B4872DF0BB}">
      <dsp:nvSpPr>
        <dsp:cNvPr id="0" name=""/>
        <dsp:cNvSpPr/>
      </dsp:nvSpPr>
      <dsp:spPr>
        <a:xfrm>
          <a:off x="7204716" y="832229"/>
          <a:ext cx="2201984"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تسهل عملية اختيار الإطار النظري للباحث.</a:t>
          </a:r>
        </a:p>
      </dsp:txBody>
      <dsp:txXfrm>
        <a:off x="7527189" y="1041873"/>
        <a:ext cx="1557038" cy="1012254"/>
      </dsp:txXfrm>
    </dsp:sp>
    <dsp:sp modelId="{D5009CEB-EA5F-45C3-9080-2FEFBA65C4AB}">
      <dsp:nvSpPr>
        <dsp:cNvPr id="0" name=""/>
        <dsp:cNvSpPr/>
      </dsp:nvSpPr>
      <dsp:spPr>
        <a:xfrm rot="447074">
          <a:off x="5928476" y="3073588"/>
          <a:ext cx="1624327" cy="24504"/>
        </a:xfrm>
        <a:custGeom>
          <a:avLst/>
          <a:gdLst/>
          <a:ahLst/>
          <a:cxnLst/>
          <a:rect l="0" t="0" r="0" b="0"/>
          <a:pathLst>
            <a:path>
              <a:moveTo>
                <a:pt x="0" y="12252"/>
              </a:moveTo>
              <a:lnTo>
                <a:pt x="1624327"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6700032" y="3045232"/>
        <a:ext cx="81216" cy="81216"/>
      </dsp:txXfrm>
    </dsp:sp>
    <dsp:sp modelId="{F795667B-22B0-4C53-AC3B-23732BDB6406}">
      <dsp:nvSpPr>
        <dsp:cNvPr id="0" name=""/>
        <dsp:cNvSpPr/>
      </dsp:nvSpPr>
      <dsp:spPr>
        <a:xfrm>
          <a:off x="7504314" y="2650058"/>
          <a:ext cx="2754258"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تقديم كمية كبيرة من المصادر والمراجع المتعلقة بالبحث الذي يقوم به الباحث</a:t>
          </a:r>
        </a:p>
      </dsp:txBody>
      <dsp:txXfrm>
        <a:off x="7907666" y="2859702"/>
        <a:ext cx="1947554" cy="1012254"/>
      </dsp:txXfrm>
    </dsp:sp>
    <dsp:sp modelId="{D4E2B0E8-B96B-4F6A-A615-4B551B483D6A}">
      <dsp:nvSpPr>
        <dsp:cNvPr id="0" name=""/>
        <dsp:cNvSpPr/>
      </dsp:nvSpPr>
      <dsp:spPr>
        <a:xfrm rot="3398698">
          <a:off x="5497313" y="3699388"/>
          <a:ext cx="541319" cy="24504"/>
        </a:xfrm>
        <a:custGeom>
          <a:avLst/>
          <a:gdLst/>
          <a:ahLst/>
          <a:cxnLst/>
          <a:rect l="0" t="0" r="0" b="0"/>
          <a:pathLst>
            <a:path>
              <a:moveTo>
                <a:pt x="0" y="12252"/>
              </a:moveTo>
              <a:lnTo>
                <a:pt x="541319"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754439" y="3698107"/>
        <a:ext cx="27065" cy="27065"/>
      </dsp:txXfrm>
    </dsp:sp>
    <dsp:sp modelId="{93177DFB-873E-464D-A3FD-994EC8508F07}">
      <dsp:nvSpPr>
        <dsp:cNvPr id="0" name=""/>
        <dsp:cNvSpPr/>
      </dsp:nvSpPr>
      <dsp:spPr>
        <a:xfrm>
          <a:off x="4471053" y="3916740"/>
          <a:ext cx="3806170"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الاطلاع على المناهج التي استخدمها الباحثون السابقون، وبالتالي معرفة المنهج الذي يتناسب مع بحثه العلمي</a:t>
          </a:r>
        </a:p>
      </dsp:txBody>
      <dsp:txXfrm>
        <a:off x="5028454" y="4126384"/>
        <a:ext cx="2691368" cy="1012254"/>
      </dsp:txXfrm>
    </dsp:sp>
    <dsp:sp modelId="{97BAAAFC-BCEB-4DC5-B834-CDD2FAE755D0}">
      <dsp:nvSpPr>
        <dsp:cNvPr id="0" name=""/>
        <dsp:cNvSpPr/>
      </dsp:nvSpPr>
      <dsp:spPr>
        <a:xfrm rot="8974029">
          <a:off x="3223363" y="3614748"/>
          <a:ext cx="1487565" cy="24504"/>
        </a:xfrm>
        <a:custGeom>
          <a:avLst/>
          <a:gdLst/>
          <a:ahLst/>
          <a:cxnLst/>
          <a:rect l="0" t="0" r="0" b="0"/>
          <a:pathLst>
            <a:path>
              <a:moveTo>
                <a:pt x="0" y="12252"/>
              </a:moveTo>
              <a:lnTo>
                <a:pt x="1487565"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929957" y="3589811"/>
        <a:ext cx="74378" cy="74378"/>
      </dsp:txXfrm>
    </dsp:sp>
    <dsp:sp modelId="{8FBFD6BA-AA86-4AA3-B68A-04D4B4857528}">
      <dsp:nvSpPr>
        <dsp:cNvPr id="0" name=""/>
        <dsp:cNvSpPr/>
      </dsp:nvSpPr>
      <dsp:spPr>
        <a:xfrm>
          <a:off x="533400" y="3879257"/>
          <a:ext cx="3571898"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تنبه للباحث لمواقع الخطأ التي وقع بها الباحثون الآخرون وبالتالي يستطيع تجنبها</a:t>
          </a:r>
        </a:p>
      </dsp:txBody>
      <dsp:txXfrm>
        <a:off x="1056492" y="4088901"/>
        <a:ext cx="2525714" cy="1012254"/>
      </dsp:txXfrm>
    </dsp:sp>
    <dsp:sp modelId="{630DE986-C210-4D75-8D7A-9CAF29768F9B}">
      <dsp:nvSpPr>
        <dsp:cNvPr id="0" name=""/>
        <dsp:cNvSpPr/>
      </dsp:nvSpPr>
      <dsp:spPr>
        <a:xfrm rot="10793119">
          <a:off x="3214772" y="2878171"/>
          <a:ext cx="1295067" cy="24504"/>
        </a:xfrm>
        <a:custGeom>
          <a:avLst/>
          <a:gdLst/>
          <a:ahLst/>
          <a:cxnLst/>
          <a:rect l="0" t="0" r="0" b="0"/>
          <a:pathLst>
            <a:path>
              <a:moveTo>
                <a:pt x="0" y="12252"/>
              </a:moveTo>
              <a:lnTo>
                <a:pt x="1295067"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829929" y="2858047"/>
        <a:ext cx="64753" cy="64753"/>
      </dsp:txXfrm>
    </dsp:sp>
    <dsp:sp modelId="{3F61EB85-99D1-4833-B8CA-C5A64AD3A9A6}">
      <dsp:nvSpPr>
        <dsp:cNvPr id="0" name=""/>
        <dsp:cNvSpPr/>
      </dsp:nvSpPr>
      <dsp:spPr>
        <a:xfrm>
          <a:off x="589290" y="2178576"/>
          <a:ext cx="2625491"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تحدد الفجوة المعرفية التي توجد في الدراسات السابقة</a:t>
          </a:r>
        </a:p>
      </dsp:txBody>
      <dsp:txXfrm>
        <a:off x="973784" y="2388220"/>
        <a:ext cx="1856503" cy="1012254"/>
      </dsp:txXfrm>
    </dsp:sp>
    <dsp:sp modelId="{9CF52803-56E5-44DA-A2B0-C203A7DD7ED9}">
      <dsp:nvSpPr>
        <dsp:cNvPr id="0" name=""/>
        <dsp:cNvSpPr/>
      </dsp:nvSpPr>
      <dsp:spPr>
        <a:xfrm rot="12499858">
          <a:off x="2994514" y="2131660"/>
          <a:ext cx="1703051" cy="24504"/>
        </a:xfrm>
        <a:custGeom>
          <a:avLst/>
          <a:gdLst/>
          <a:ahLst/>
          <a:cxnLst/>
          <a:rect l="0" t="0" r="0" b="0"/>
          <a:pathLst>
            <a:path>
              <a:moveTo>
                <a:pt x="0" y="12252"/>
              </a:moveTo>
              <a:lnTo>
                <a:pt x="1703051"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rot="10800000">
        <a:off x="3803464" y="2101336"/>
        <a:ext cx="85152" cy="85152"/>
      </dsp:txXfrm>
    </dsp:sp>
    <dsp:sp modelId="{B1FBF810-13A3-4C09-A905-9F1F74D17338}">
      <dsp:nvSpPr>
        <dsp:cNvPr id="0" name=""/>
        <dsp:cNvSpPr/>
      </dsp:nvSpPr>
      <dsp:spPr>
        <a:xfrm>
          <a:off x="725162" y="503603"/>
          <a:ext cx="2812093"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عقد المقارنات ما بين بحثه العلمي، والبحوث السابقة وبالتالي اكتشاف نقاط الاتفاق والاختلاف</a:t>
          </a:r>
          <a:r>
            <a:rPr lang="ar-EG" sz="900" kern="1200" dirty="0"/>
            <a:t>.</a:t>
          </a:r>
        </a:p>
      </dsp:txBody>
      <dsp:txXfrm>
        <a:off x="1136983" y="713247"/>
        <a:ext cx="1988451" cy="101225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DADD76-5D3B-49D8-B566-7037330982EC}">
      <dsp:nvSpPr>
        <dsp:cNvPr id="0" name=""/>
        <dsp:cNvSpPr/>
      </dsp:nvSpPr>
      <dsp:spPr>
        <a:xfrm>
          <a:off x="0" y="4447809"/>
          <a:ext cx="10515600" cy="583772"/>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ar-EG" sz="2400" kern="1200" dirty="0">
              <a:latin typeface="Sakkal Majalla" panose="02000000000000000000" pitchFamily="2" charset="-78"/>
              <a:cs typeface="Sakkal Majalla" panose="02000000000000000000" pitchFamily="2" charset="-78"/>
            </a:rPr>
            <a:t>تكتب جميع التوصيات التي ترغب في أن يطلع عليها من يقرأ رسالتك</a:t>
          </a:r>
          <a:r>
            <a:rPr lang="ar-EG" sz="2100" kern="1200" dirty="0"/>
            <a:t>.</a:t>
          </a:r>
        </a:p>
      </dsp:txBody>
      <dsp:txXfrm>
        <a:off x="0" y="4447809"/>
        <a:ext cx="10515600" cy="583772"/>
      </dsp:txXfrm>
    </dsp:sp>
    <dsp:sp modelId="{4399C4CA-C777-4CFF-AED2-E7CA4E1D1647}">
      <dsp:nvSpPr>
        <dsp:cNvPr id="0" name=""/>
        <dsp:cNvSpPr/>
      </dsp:nvSpPr>
      <dsp:spPr>
        <a:xfrm rot="10800000">
          <a:off x="0" y="3558723"/>
          <a:ext cx="10515600" cy="897842"/>
        </a:xfrm>
        <a:prstGeom prst="upArrowCallou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ar-EG" sz="2400" kern="1200" dirty="0">
              <a:latin typeface="Sakkal Majalla" panose="02000000000000000000" pitchFamily="2" charset="-78"/>
              <a:cs typeface="Sakkal Majalla" panose="02000000000000000000" pitchFamily="2" charset="-78"/>
            </a:rPr>
            <a:t>عرض جميع النتائج التي توصلت إليها نتيجة الدراسة.</a:t>
          </a:r>
        </a:p>
      </dsp:txBody>
      <dsp:txXfrm rot="10800000">
        <a:off x="0" y="3558723"/>
        <a:ext cx="10515600" cy="583391"/>
      </dsp:txXfrm>
    </dsp:sp>
    <dsp:sp modelId="{B25A37A3-7DB6-4E68-9139-6E12B15F0589}">
      <dsp:nvSpPr>
        <dsp:cNvPr id="0" name=""/>
        <dsp:cNvSpPr/>
      </dsp:nvSpPr>
      <dsp:spPr>
        <a:xfrm rot="10800000">
          <a:off x="0" y="2669638"/>
          <a:ext cx="10515600" cy="897842"/>
        </a:xfrm>
        <a:prstGeom prst="upArrowCallou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ar-EG" sz="2400" kern="1200" dirty="0">
              <a:latin typeface="Sakkal Majalla" panose="02000000000000000000" pitchFamily="2" charset="-78"/>
              <a:cs typeface="Sakkal Majalla" panose="02000000000000000000" pitchFamily="2" charset="-78"/>
            </a:rPr>
            <a:t> أدوات البحث العلمي التي اخترتها الدراسة لجمع البيانات والمعلومات الخاصة بها.</a:t>
          </a:r>
        </a:p>
      </dsp:txBody>
      <dsp:txXfrm rot="10800000">
        <a:off x="0" y="2669638"/>
        <a:ext cx="10515600" cy="583391"/>
      </dsp:txXfrm>
    </dsp:sp>
    <dsp:sp modelId="{C92DB34D-BDB3-4807-9634-7134771D5715}">
      <dsp:nvSpPr>
        <dsp:cNvPr id="0" name=""/>
        <dsp:cNvSpPr/>
      </dsp:nvSpPr>
      <dsp:spPr>
        <a:xfrm rot="10800000">
          <a:off x="0" y="1780552"/>
          <a:ext cx="10515600" cy="897842"/>
        </a:xfrm>
        <a:prstGeom prst="upArrowCallou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ar-EG" sz="2400" kern="1200" dirty="0">
              <a:latin typeface="Sakkal Majalla" panose="02000000000000000000" pitchFamily="2" charset="-78"/>
              <a:cs typeface="Sakkal Majalla" panose="02000000000000000000" pitchFamily="2" charset="-78"/>
            </a:rPr>
            <a:t>ذكر الفرضيات الخاصة وتوضيح منهجية الدراسة.</a:t>
          </a:r>
        </a:p>
      </dsp:txBody>
      <dsp:txXfrm rot="10800000">
        <a:off x="0" y="1780552"/>
        <a:ext cx="10515600" cy="583391"/>
      </dsp:txXfrm>
    </dsp:sp>
    <dsp:sp modelId="{27E8034D-6A8B-4B88-8365-2CC8DB23F942}">
      <dsp:nvSpPr>
        <dsp:cNvPr id="0" name=""/>
        <dsp:cNvSpPr/>
      </dsp:nvSpPr>
      <dsp:spPr>
        <a:xfrm rot="10800000">
          <a:off x="0" y="891466"/>
          <a:ext cx="10515600" cy="897842"/>
        </a:xfrm>
        <a:prstGeom prst="upArrowCallou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ar-EG" sz="2400" kern="1200" dirty="0">
              <a:latin typeface="Sakkal Majalla" panose="02000000000000000000" pitchFamily="2" charset="-78"/>
              <a:cs typeface="Sakkal Majalla" panose="02000000000000000000" pitchFamily="2" charset="-78"/>
            </a:rPr>
            <a:t>عرض عنوان الدراسة، ومن ثم هدف الدراسة.</a:t>
          </a:r>
        </a:p>
      </dsp:txBody>
      <dsp:txXfrm rot="10800000">
        <a:off x="0" y="891466"/>
        <a:ext cx="10515600" cy="583391"/>
      </dsp:txXfrm>
    </dsp:sp>
    <dsp:sp modelId="{0359167F-7FCA-47AC-ACFE-5160C6B40942}">
      <dsp:nvSpPr>
        <dsp:cNvPr id="0" name=""/>
        <dsp:cNvSpPr/>
      </dsp:nvSpPr>
      <dsp:spPr>
        <a:xfrm rot="10800000">
          <a:off x="0" y="2381"/>
          <a:ext cx="10515600" cy="897842"/>
        </a:xfrm>
        <a:prstGeom prst="upArrowCallou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ar-EG" sz="2400" kern="1200" dirty="0">
              <a:latin typeface="Sakkal Majalla" panose="02000000000000000000" pitchFamily="2" charset="-78"/>
              <a:cs typeface="Sakkal Majalla" panose="02000000000000000000" pitchFamily="2" charset="-78"/>
            </a:rPr>
            <a:t>يجب في البداية أن يتم كتابة اسم المؤلف الخاص بالدراسة وسنة نشرها</a:t>
          </a:r>
          <a:r>
            <a:rPr lang="ar-EG" sz="1800" kern="1200" dirty="0"/>
            <a:t>.</a:t>
          </a:r>
        </a:p>
      </dsp:txBody>
      <dsp:txXfrm rot="10800000">
        <a:off x="0" y="2381"/>
        <a:ext cx="10515600" cy="5833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2F763E-2180-4748-BE87-88C6008610D9}">
      <dsp:nvSpPr>
        <dsp:cNvPr id="0" name=""/>
        <dsp:cNvSpPr/>
      </dsp:nvSpPr>
      <dsp:spPr>
        <a:xfrm>
          <a:off x="0" y="2124"/>
          <a:ext cx="10515600" cy="0"/>
        </a:xfrm>
        <a:prstGeom prst="lin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D5D794-1BE1-42E5-BCE4-D7C0788961AC}">
      <dsp:nvSpPr>
        <dsp:cNvPr id="0" name=""/>
        <dsp:cNvSpPr/>
      </dsp:nvSpPr>
      <dsp:spPr>
        <a:xfrm>
          <a:off x="0" y="2124"/>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ما أسباب حدوث ظاهرة الطلاق في جمهورية مصر العربية؟</a:t>
          </a:r>
        </a:p>
      </dsp:txBody>
      <dsp:txXfrm>
        <a:off x="0" y="2124"/>
        <a:ext cx="10515600" cy="724514"/>
      </dsp:txXfrm>
    </dsp:sp>
    <dsp:sp modelId="{52FCD1BA-B33F-44B5-B7CC-AB79037E5AF4}">
      <dsp:nvSpPr>
        <dsp:cNvPr id="0" name=""/>
        <dsp:cNvSpPr/>
      </dsp:nvSpPr>
      <dsp:spPr>
        <a:xfrm>
          <a:off x="0" y="726639"/>
          <a:ext cx="10515600" cy="0"/>
        </a:xfrm>
        <a:prstGeom prst="lin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5578CC-ED5C-4691-9670-6C120033A982}">
      <dsp:nvSpPr>
        <dsp:cNvPr id="0" name=""/>
        <dsp:cNvSpPr/>
      </dsp:nvSpPr>
      <dsp:spPr>
        <a:xfrm>
          <a:off x="0" y="726639"/>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ما تأثير الإدمان على الدولة من الجانب الاقتصادي؟</a:t>
          </a:r>
        </a:p>
      </dsp:txBody>
      <dsp:txXfrm>
        <a:off x="0" y="726639"/>
        <a:ext cx="10515600" cy="724514"/>
      </dsp:txXfrm>
    </dsp:sp>
    <dsp:sp modelId="{0D69D6B1-C593-4A04-B393-2E43FD402F29}">
      <dsp:nvSpPr>
        <dsp:cNvPr id="0" name=""/>
        <dsp:cNvSpPr/>
      </dsp:nvSpPr>
      <dsp:spPr>
        <a:xfrm>
          <a:off x="0" y="1451154"/>
          <a:ext cx="10515600" cy="0"/>
        </a:xfrm>
        <a:prstGeom prst="lin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630F08-F8DD-48DA-903E-8F3C114A9D15}">
      <dsp:nvSpPr>
        <dsp:cNvPr id="0" name=""/>
        <dsp:cNvSpPr/>
      </dsp:nvSpPr>
      <dsp:spPr>
        <a:xfrm>
          <a:off x="0" y="1451154"/>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ما تأثير معاملة الوالدين على التحصيل الدراسي للطلاب؟</a:t>
          </a:r>
        </a:p>
      </dsp:txBody>
      <dsp:txXfrm>
        <a:off x="0" y="1451154"/>
        <a:ext cx="10515600" cy="724514"/>
      </dsp:txXfrm>
    </dsp:sp>
    <dsp:sp modelId="{E1E5DCB9-0DE7-416D-ADE6-805E2DD1FCAF}">
      <dsp:nvSpPr>
        <dsp:cNvPr id="0" name=""/>
        <dsp:cNvSpPr/>
      </dsp:nvSpPr>
      <dsp:spPr>
        <a:xfrm>
          <a:off x="0" y="2175669"/>
          <a:ext cx="10515600" cy="0"/>
        </a:xfrm>
        <a:prstGeom prst="lin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9DA539-BACC-4A46-812D-02FBA08A4E88}">
      <dsp:nvSpPr>
        <dsp:cNvPr id="0" name=""/>
        <dsp:cNvSpPr/>
      </dsp:nvSpPr>
      <dsp:spPr>
        <a:xfrm>
          <a:off x="0" y="2175669"/>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ما العلاقة بين مرض السكر والاضطرابات النفسية؟</a:t>
          </a:r>
        </a:p>
      </dsp:txBody>
      <dsp:txXfrm>
        <a:off x="0" y="2175669"/>
        <a:ext cx="10515600" cy="724514"/>
      </dsp:txXfrm>
    </dsp:sp>
    <dsp:sp modelId="{899F6D04-A637-4E5F-9831-973BEA98A1FD}">
      <dsp:nvSpPr>
        <dsp:cNvPr id="0" name=""/>
        <dsp:cNvSpPr/>
      </dsp:nvSpPr>
      <dsp:spPr>
        <a:xfrm>
          <a:off x="0" y="2900183"/>
          <a:ext cx="10515600" cy="0"/>
        </a:xfrm>
        <a:prstGeom prst="lin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4A3FC3-426B-41F5-9497-F4E8F1969224}">
      <dsp:nvSpPr>
        <dsp:cNvPr id="0" name=""/>
        <dsp:cNvSpPr/>
      </dsp:nvSpPr>
      <dsp:spPr>
        <a:xfrm>
          <a:off x="0" y="2900183"/>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ما تأثير القرآن الكريم في الشعر الجزائري المعاصر؟</a:t>
          </a:r>
        </a:p>
      </dsp:txBody>
      <dsp:txXfrm>
        <a:off x="0" y="2900183"/>
        <a:ext cx="10515600" cy="724514"/>
      </dsp:txXfrm>
    </dsp:sp>
    <dsp:sp modelId="{4D9FC74A-3A50-42BF-B6E3-D1020396017B}">
      <dsp:nvSpPr>
        <dsp:cNvPr id="0" name=""/>
        <dsp:cNvSpPr/>
      </dsp:nvSpPr>
      <dsp:spPr>
        <a:xfrm>
          <a:off x="0" y="3624698"/>
          <a:ext cx="10515600" cy="0"/>
        </a:xfrm>
        <a:prstGeom prst="lin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43469A-A067-47ED-A73C-AE06CE4C649A}">
      <dsp:nvSpPr>
        <dsp:cNvPr id="0" name=""/>
        <dsp:cNvSpPr/>
      </dsp:nvSpPr>
      <dsp:spPr>
        <a:xfrm>
          <a:off x="0" y="3624698"/>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ما العوامل التي تؤدي إلى إدمان الفتيات للمخدرات؟</a:t>
          </a:r>
        </a:p>
      </dsp:txBody>
      <dsp:txXfrm>
        <a:off x="0" y="3624698"/>
        <a:ext cx="10515600" cy="72451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2DB838-3D29-45DB-9E12-A674BA2DA60F}">
      <dsp:nvSpPr>
        <dsp:cNvPr id="0" name=""/>
        <dsp:cNvSpPr/>
      </dsp:nvSpPr>
      <dsp:spPr>
        <a:xfrm>
          <a:off x="0" y="2166"/>
          <a:ext cx="1051877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EB098E-BD7E-4AD9-A2BB-D59F71065A65}">
      <dsp:nvSpPr>
        <dsp:cNvPr id="0" name=""/>
        <dsp:cNvSpPr/>
      </dsp:nvSpPr>
      <dsp:spPr>
        <a:xfrm>
          <a:off x="8486653" y="2166"/>
          <a:ext cx="2032122" cy="4432755"/>
        </a:xfrm>
        <a:prstGeom prst="rect">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endParaRPr lang="ar-EG" sz="3600" kern="1200" dirty="0"/>
        </a:p>
        <a:p>
          <a:pPr marL="0" lvl="0" indent="0" algn="r" defTabSz="1600200" rtl="1">
            <a:lnSpc>
              <a:spcPct val="90000"/>
            </a:lnSpc>
            <a:spcBef>
              <a:spcPct val="0"/>
            </a:spcBef>
            <a:spcAft>
              <a:spcPct val="35000"/>
            </a:spcAft>
            <a:buNone/>
          </a:pPr>
          <a:endParaRPr lang="ar-EG" sz="3600" kern="1200" dirty="0"/>
        </a:p>
        <a:p>
          <a:pPr marL="0" lvl="0" indent="0" algn="ctr" defTabSz="1600200" rtl="1">
            <a:lnSpc>
              <a:spcPct val="90000"/>
            </a:lnSpc>
            <a:spcBef>
              <a:spcPct val="0"/>
            </a:spcBef>
            <a:spcAft>
              <a:spcPct val="35000"/>
            </a:spcAft>
            <a:buNone/>
          </a:pPr>
          <a:r>
            <a:rPr lang="ar-EG" sz="3600" b="1" kern="1200" dirty="0">
              <a:latin typeface="Sakkal Majalla" panose="02000000000000000000" pitchFamily="2" charset="-78"/>
              <a:cs typeface="Sakkal Majalla" panose="02000000000000000000" pitchFamily="2" charset="-78"/>
            </a:rPr>
            <a:t>الفرضيات</a:t>
          </a:r>
        </a:p>
      </dsp:txBody>
      <dsp:txXfrm>
        <a:off x="8486653" y="2166"/>
        <a:ext cx="2032122" cy="4432755"/>
      </dsp:txXfrm>
    </dsp:sp>
    <dsp:sp modelId="{EB3C920D-6C72-472D-A638-368691FAF778}">
      <dsp:nvSpPr>
        <dsp:cNvPr id="0" name=""/>
        <dsp:cNvSpPr/>
      </dsp:nvSpPr>
      <dsp:spPr>
        <a:xfrm>
          <a:off x="71632" y="105193"/>
          <a:ext cx="8257239" cy="2060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عبارة عن جمل خبرية تُمثل علاقة بين متغيرين علميين أحدهما مستقل، والآخر تابع، وهي تمثل الحل الذكي المؤقت لإشكالية البحث، وهي تخمين قد يصيب أو يخطئ</a:t>
          </a:r>
        </a:p>
      </dsp:txBody>
      <dsp:txXfrm>
        <a:off x="71632" y="105193"/>
        <a:ext cx="8257239" cy="2060538"/>
      </dsp:txXfrm>
    </dsp:sp>
    <dsp:sp modelId="{3B3098E3-9F90-4255-A5C1-9442F4D3A30D}">
      <dsp:nvSpPr>
        <dsp:cNvPr id="0" name=""/>
        <dsp:cNvSpPr/>
      </dsp:nvSpPr>
      <dsp:spPr>
        <a:xfrm>
          <a:off x="71632" y="2165732"/>
          <a:ext cx="8415020"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5429F0F-DE0E-4573-9CCB-0EE644C10398}">
      <dsp:nvSpPr>
        <dsp:cNvPr id="0" name=""/>
        <dsp:cNvSpPr/>
      </dsp:nvSpPr>
      <dsp:spPr>
        <a:xfrm>
          <a:off x="71632" y="2268759"/>
          <a:ext cx="8257239" cy="2060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في عام (1968)عرف </a:t>
          </a:r>
          <a:r>
            <a:rPr lang="en-US" sz="3600" kern="1200" dirty="0">
              <a:solidFill>
                <a:schemeClr val="bg1"/>
              </a:solidFill>
              <a:latin typeface="Sakkal Majalla" panose="02000000000000000000" pitchFamily="2" charset="-78"/>
              <a:cs typeface="Sakkal Majalla" panose="02000000000000000000" pitchFamily="2" charset="-78"/>
            </a:rPr>
            <a:t>Webster </a:t>
          </a:r>
          <a:r>
            <a:rPr lang="ar-EG" sz="3600" kern="1200" dirty="0">
              <a:solidFill>
                <a:schemeClr val="bg1"/>
              </a:solidFill>
              <a:latin typeface="Sakkal Majalla" panose="02000000000000000000" pitchFamily="2" charset="-78"/>
              <a:cs typeface="Sakkal Majalla" panose="02000000000000000000" pitchFamily="2" charset="-78"/>
            </a:rPr>
            <a:t>الفرضية على أنها "افتراض مؤقت تم إجراؤه من أجل استخلاص واختبار نتائجها المنطقية أو التجريبية". “اختبار” هنا يعني "إما لإثبات أنه خطأ أو لتأكيد صحته".</a:t>
          </a:r>
        </a:p>
      </dsp:txBody>
      <dsp:txXfrm>
        <a:off x="71632" y="2268759"/>
        <a:ext cx="8257239" cy="2060538"/>
      </dsp:txXfrm>
    </dsp:sp>
    <dsp:sp modelId="{162E86A3-F644-4E31-B993-9DD58479E17E}">
      <dsp:nvSpPr>
        <dsp:cNvPr id="0" name=""/>
        <dsp:cNvSpPr/>
      </dsp:nvSpPr>
      <dsp:spPr>
        <a:xfrm>
          <a:off x="71632" y="4329298"/>
          <a:ext cx="8415020"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85D3C1-2CF1-4509-B048-4FC131732C15}">
      <dsp:nvSpPr>
        <dsp:cNvPr id="0" name=""/>
        <dsp:cNvSpPr/>
      </dsp:nvSpPr>
      <dsp:spPr>
        <a:xfrm>
          <a:off x="2030770" y="528235"/>
          <a:ext cx="4222659" cy="4222659"/>
        </a:xfrm>
        <a:prstGeom prst="blockArc">
          <a:avLst>
            <a:gd name="adj1" fmla="val 10627176"/>
            <a:gd name="adj2" fmla="val 17294456"/>
            <a:gd name="adj3" fmla="val 4642"/>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D7E67CB-6E63-4891-A937-FD941C43F4D4}">
      <dsp:nvSpPr>
        <dsp:cNvPr id="0" name=""/>
        <dsp:cNvSpPr/>
      </dsp:nvSpPr>
      <dsp:spPr>
        <a:xfrm>
          <a:off x="2030770" y="735505"/>
          <a:ext cx="4222659" cy="4222659"/>
        </a:xfrm>
        <a:prstGeom prst="blockArc">
          <a:avLst>
            <a:gd name="adj1" fmla="val 4305544"/>
            <a:gd name="adj2" fmla="val 10972824"/>
            <a:gd name="adj3" fmla="val 4642"/>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17F87F5-4297-4F1E-B909-13C7204EB5FE}">
      <dsp:nvSpPr>
        <dsp:cNvPr id="0" name=""/>
        <dsp:cNvSpPr/>
      </dsp:nvSpPr>
      <dsp:spPr>
        <a:xfrm>
          <a:off x="3357297" y="747547"/>
          <a:ext cx="4222659" cy="4222659"/>
        </a:xfrm>
        <a:prstGeom prst="blockArc">
          <a:avLst>
            <a:gd name="adj1" fmla="val 21407074"/>
            <a:gd name="adj2" fmla="val 6556871"/>
            <a:gd name="adj3" fmla="val 4642"/>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5DF49AB-50F7-41DD-845A-A866B1B6A1F6}">
      <dsp:nvSpPr>
        <dsp:cNvPr id="0" name=""/>
        <dsp:cNvSpPr/>
      </dsp:nvSpPr>
      <dsp:spPr>
        <a:xfrm>
          <a:off x="3357297" y="516193"/>
          <a:ext cx="4222659" cy="4222659"/>
        </a:xfrm>
        <a:prstGeom prst="blockArc">
          <a:avLst>
            <a:gd name="adj1" fmla="val 15043129"/>
            <a:gd name="adj2" fmla="val 192926"/>
            <a:gd name="adj3" fmla="val 4642"/>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1027015-323F-47B3-A059-F16AF75E1277}">
      <dsp:nvSpPr>
        <dsp:cNvPr id="0" name=""/>
        <dsp:cNvSpPr/>
      </dsp:nvSpPr>
      <dsp:spPr>
        <a:xfrm>
          <a:off x="3815416" y="1770980"/>
          <a:ext cx="1944439" cy="1944439"/>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40640" tIns="40640" rIns="40640" bIns="40640" numCol="1" spcCol="1270" anchor="ctr" anchorCtr="0">
          <a:noAutofit/>
        </a:bodyPr>
        <a:lstStyle/>
        <a:p>
          <a:pPr marL="0" lvl="0" indent="0" algn="ctr" defTabSz="1422400" rtl="1">
            <a:lnSpc>
              <a:spcPct val="90000"/>
            </a:lnSpc>
            <a:spcBef>
              <a:spcPct val="0"/>
            </a:spcBef>
            <a:spcAft>
              <a:spcPct val="35000"/>
            </a:spcAft>
            <a:buNone/>
          </a:pPr>
          <a:r>
            <a:rPr lang="ar-EG" sz="3200" kern="1200" dirty="0"/>
            <a:t>مصادر تكوين الفرضية </a:t>
          </a:r>
        </a:p>
      </dsp:txBody>
      <dsp:txXfrm>
        <a:off x="4100172" y="2055736"/>
        <a:ext cx="1374927" cy="1374927"/>
      </dsp:txXfrm>
    </dsp:sp>
    <dsp:sp modelId="{5FF30C54-2AA4-4F82-9B9A-E1A1BBE0B58F}">
      <dsp:nvSpPr>
        <dsp:cNvPr id="0" name=""/>
        <dsp:cNvSpPr/>
      </dsp:nvSpPr>
      <dsp:spPr>
        <a:xfrm>
          <a:off x="3902052" y="316"/>
          <a:ext cx="1771168" cy="1361107"/>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a:t>استنباط من دراسات سابقة</a:t>
          </a:r>
          <a:r>
            <a:rPr lang="ar-EG" sz="2800" kern="1200"/>
            <a:t> </a:t>
          </a:r>
          <a:endParaRPr lang="ar-EG" sz="2800" kern="1200" dirty="0"/>
        </a:p>
      </dsp:txBody>
      <dsp:txXfrm>
        <a:off x="4161434" y="199646"/>
        <a:ext cx="1252404" cy="962447"/>
      </dsp:txXfrm>
    </dsp:sp>
    <dsp:sp modelId="{5AE05DDC-87A4-40CA-8486-97A4E2542DD1}">
      <dsp:nvSpPr>
        <dsp:cNvPr id="0" name=""/>
        <dsp:cNvSpPr/>
      </dsp:nvSpPr>
      <dsp:spPr>
        <a:xfrm>
          <a:off x="6629861" y="2062646"/>
          <a:ext cx="1795695" cy="1361107"/>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a:t>الحدس والتخمين والمنطق </a:t>
          </a:r>
          <a:endParaRPr lang="ar-EG" sz="2400" kern="1200" dirty="0"/>
        </a:p>
      </dsp:txBody>
      <dsp:txXfrm>
        <a:off x="6892834" y="2261976"/>
        <a:ext cx="1269749" cy="962447"/>
      </dsp:txXfrm>
    </dsp:sp>
    <dsp:sp modelId="{D8E2C9A4-63A1-4B22-8862-9CBFCA53D327}">
      <dsp:nvSpPr>
        <dsp:cNvPr id="0" name=""/>
        <dsp:cNvSpPr/>
      </dsp:nvSpPr>
      <dsp:spPr>
        <a:xfrm>
          <a:off x="3957966" y="4124975"/>
          <a:ext cx="1659340" cy="1361107"/>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kern="1200" dirty="0"/>
            <a:t>تجارب وملاحظات </a:t>
          </a:r>
        </a:p>
      </dsp:txBody>
      <dsp:txXfrm>
        <a:off x="4200971" y="4324305"/>
        <a:ext cx="1173330" cy="962447"/>
      </dsp:txXfrm>
    </dsp:sp>
    <dsp:sp modelId="{6A5D5956-F626-4453-AB8B-0D1CCAFD49BB}">
      <dsp:nvSpPr>
        <dsp:cNvPr id="0" name=""/>
        <dsp:cNvSpPr/>
      </dsp:nvSpPr>
      <dsp:spPr>
        <a:xfrm>
          <a:off x="1181880" y="2062646"/>
          <a:ext cx="1800990" cy="1361107"/>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a:t>استنباط من نظريات سابقة </a:t>
          </a:r>
          <a:endParaRPr lang="ar-EG" sz="2400" kern="1200" dirty="0"/>
        </a:p>
      </dsp:txBody>
      <dsp:txXfrm>
        <a:off x="1445629" y="2261976"/>
        <a:ext cx="1273492" cy="96244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30D2BC-BC29-45FA-96FB-FD267DD6019F}">
      <dsp:nvSpPr>
        <dsp:cNvPr id="0" name=""/>
        <dsp:cNvSpPr/>
      </dsp:nvSpPr>
      <dsp:spPr>
        <a:xfrm>
          <a:off x="0" y="0"/>
          <a:ext cx="10515600" cy="0"/>
        </a:xfrm>
        <a:prstGeom prst="lin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2B5FEA-A869-4C69-8786-25F01BB3CCB6}">
      <dsp:nvSpPr>
        <dsp:cNvPr id="0" name=""/>
        <dsp:cNvSpPr/>
      </dsp:nvSpPr>
      <dsp:spPr>
        <a:xfrm>
          <a:off x="0" y="0"/>
          <a:ext cx="10515600" cy="5216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b="1" u="sng" kern="1200" dirty="0">
              <a:solidFill>
                <a:schemeClr val="accent5"/>
              </a:solidFill>
              <a:latin typeface="Sakkal Majalla" panose="02000000000000000000" pitchFamily="2" charset="-78"/>
              <a:cs typeface="Sakkal Majalla" panose="02000000000000000000" pitchFamily="2" charset="-78"/>
            </a:rPr>
            <a:t>أهم السمات الواجب توافرها في فرضيات البحث العلمي:</a:t>
          </a:r>
          <a:br>
            <a:rPr lang="ar-EG" sz="3200" kern="1200" dirty="0">
              <a:solidFill>
                <a:schemeClr val="bg1"/>
              </a:solidFill>
              <a:latin typeface="Sakkal Majalla" panose="02000000000000000000" pitchFamily="2" charset="-78"/>
              <a:cs typeface="Sakkal Majalla" panose="02000000000000000000" pitchFamily="2" charset="-78"/>
            </a:rPr>
          </a:br>
          <a:r>
            <a:rPr lang="ar-EG" sz="3200" kern="1200" dirty="0">
              <a:solidFill>
                <a:schemeClr val="bg1"/>
              </a:solidFill>
              <a:latin typeface="Sakkal Majalla" panose="02000000000000000000" pitchFamily="2" charset="-78"/>
              <a:cs typeface="Sakkal Majalla" panose="02000000000000000000" pitchFamily="2" charset="-78"/>
            </a:rPr>
            <a:t>1-ينبغي أن تكون الفرضية مقبولة من حيث المنطق، بمعنى ألا يشوبها الخيال أو الابتعاد عن منظور العقل.</a:t>
          </a:r>
          <a:br>
            <a:rPr lang="ar-EG" sz="3200" kern="1200" dirty="0">
              <a:solidFill>
                <a:schemeClr val="bg1"/>
              </a:solidFill>
              <a:latin typeface="Sakkal Majalla" panose="02000000000000000000" pitchFamily="2" charset="-78"/>
              <a:cs typeface="Sakkal Majalla" panose="02000000000000000000" pitchFamily="2" charset="-78"/>
            </a:rPr>
          </a:br>
          <a:r>
            <a:rPr lang="ar-EG" sz="3200" kern="1200" dirty="0">
              <a:solidFill>
                <a:schemeClr val="bg1"/>
              </a:solidFill>
              <a:latin typeface="Sakkal Majalla" panose="02000000000000000000" pitchFamily="2" charset="-78"/>
              <a:cs typeface="Sakkal Majalla" panose="02000000000000000000" pitchFamily="2" charset="-78"/>
            </a:rPr>
            <a:t>2- يجب أن تكون الفرضية موجزة ومختصرة من حيث عدد الكلمات التي تتضمنها، مع استخدام المفردات الواضحة البسيطة. </a:t>
          </a:r>
          <a:br>
            <a:rPr lang="ar-EG" sz="3200" kern="1200" dirty="0">
              <a:solidFill>
                <a:schemeClr val="bg1"/>
              </a:solidFill>
              <a:latin typeface="Sakkal Majalla" panose="02000000000000000000" pitchFamily="2" charset="-78"/>
              <a:cs typeface="Sakkal Majalla" panose="02000000000000000000" pitchFamily="2" charset="-78"/>
            </a:rPr>
          </a:br>
          <a:r>
            <a:rPr lang="ar-EG" sz="3200" kern="1200" dirty="0">
              <a:solidFill>
                <a:schemeClr val="bg1"/>
              </a:solidFill>
              <a:latin typeface="Sakkal Majalla" panose="02000000000000000000" pitchFamily="2" charset="-78"/>
              <a:cs typeface="Sakkal Majalla" panose="02000000000000000000" pitchFamily="2" charset="-78"/>
            </a:rPr>
            <a:t>3- يجب أن تغطي الفرضيات مختلف الجوانب التي تشملها مشكلة أو موضوع البحث. </a:t>
          </a:r>
          <a:br>
            <a:rPr lang="ar-EG" sz="3200" kern="1200" dirty="0">
              <a:solidFill>
                <a:schemeClr val="bg1"/>
              </a:solidFill>
              <a:latin typeface="Sakkal Majalla" panose="02000000000000000000" pitchFamily="2" charset="-78"/>
              <a:cs typeface="Sakkal Majalla" panose="02000000000000000000" pitchFamily="2" charset="-78"/>
            </a:rPr>
          </a:br>
          <a:r>
            <a:rPr lang="ar-EG" sz="3200" kern="1200" dirty="0">
              <a:solidFill>
                <a:schemeClr val="bg1"/>
              </a:solidFill>
              <a:latin typeface="Sakkal Majalla" panose="02000000000000000000" pitchFamily="2" charset="-78"/>
              <a:cs typeface="Sakkal Majalla" panose="02000000000000000000" pitchFamily="2" charset="-78"/>
            </a:rPr>
            <a:t>من المهم أن تصاغ الفرضية في صورة علاقة بين متغيرين، ويجب أن يكون ذلك ذا صلة مباشرة بموضوع أو مشكلة البحث. </a:t>
          </a:r>
          <a:br>
            <a:rPr lang="ar-EG" sz="2400" kern="1200" dirty="0"/>
          </a:br>
          <a:br>
            <a:rPr lang="ar-EG" sz="2400" kern="1200" dirty="0"/>
          </a:br>
          <a:endParaRPr lang="ar-EG" sz="2400" kern="1200" dirty="0"/>
        </a:p>
      </dsp:txBody>
      <dsp:txXfrm>
        <a:off x="0" y="0"/>
        <a:ext cx="10515600" cy="521633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A69CE-A25D-4C81-BCC7-61840032C2A8}">
      <dsp:nvSpPr>
        <dsp:cNvPr id="0" name=""/>
        <dsp:cNvSpPr/>
      </dsp:nvSpPr>
      <dsp:spPr>
        <a:xfrm>
          <a:off x="0" y="180969"/>
          <a:ext cx="10515600" cy="353457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7170" tIns="217170" rIns="217170" bIns="217170" numCol="1" spcCol="1270" anchor="ctr" anchorCtr="0">
          <a:noAutofit/>
        </a:bodyPr>
        <a:lstStyle/>
        <a:p>
          <a:pPr marL="0" lvl="0" indent="0" algn="just" defTabSz="2533650" rtl="1">
            <a:lnSpc>
              <a:spcPct val="90000"/>
            </a:lnSpc>
            <a:spcBef>
              <a:spcPct val="0"/>
            </a:spcBef>
            <a:spcAft>
              <a:spcPct val="35000"/>
            </a:spcAft>
            <a:buNone/>
          </a:pPr>
          <a:r>
            <a:rPr lang="ar-EG" sz="5700" kern="1200" dirty="0">
              <a:latin typeface="Sakkal Majalla" panose="02000000000000000000" pitchFamily="2" charset="-78"/>
              <a:cs typeface="Sakkal Majalla" panose="02000000000000000000" pitchFamily="2" charset="-78"/>
            </a:rPr>
            <a:t>الطريقة التي سيسلكها الباحث في الإجابة عن الأسئلة أو التحقق من الفرضية ، بمعنى خطة تبين وتحدد طرق وإجراءات جمع وتحليل البيانات</a:t>
          </a:r>
        </a:p>
      </dsp:txBody>
      <dsp:txXfrm>
        <a:off x="172543" y="353512"/>
        <a:ext cx="10170514" cy="318948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A69CE-A25D-4C81-BCC7-61840032C2A8}">
      <dsp:nvSpPr>
        <dsp:cNvPr id="0" name=""/>
        <dsp:cNvSpPr/>
      </dsp:nvSpPr>
      <dsp:spPr>
        <a:xfrm>
          <a:off x="0" y="0"/>
          <a:ext cx="10515600" cy="42681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4780" tIns="144780" rIns="144780" bIns="144780" numCol="1" spcCol="1270" anchor="ctr" anchorCtr="0">
          <a:noAutofit/>
        </a:bodyPr>
        <a:lstStyle/>
        <a:p>
          <a:pPr marL="0" lvl="0" indent="0" algn="just" defTabSz="1689100" rtl="1">
            <a:lnSpc>
              <a:spcPct val="90000"/>
            </a:lnSpc>
            <a:spcBef>
              <a:spcPct val="0"/>
            </a:spcBef>
            <a:spcAft>
              <a:spcPct val="35000"/>
            </a:spcAft>
            <a:buNone/>
          </a:pPr>
          <a:r>
            <a:rPr lang="ar-EG" sz="3800" kern="1200" dirty="0">
              <a:latin typeface="Sakkal Majalla" panose="02000000000000000000" pitchFamily="2" charset="-78"/>
              <a:cs typeface="Sakkal Majalla" panose="02000000000000000000" pitchFamily="2" charset="-78"/>
            </a:rPr>
            <a:t>- يقوم الباحث في هذه المرحلة بعملية وصف للبيانات التي تم الحصول عليها.</a:t>
          </a:r>
        </a:p>
        <a:p>
          <a:pPr marL="0" lvl="0" indent="0" algn="just" defTabSz="1689100" rtl="1">
            <a:lnSpc>
              <a:spcPct val="90000"/>
            </a:lnSpc>
            <a:spcBef>
              <a:spcPct val="0"/>
            </a:spcBef>
            <a:spcAft>
              <a:spcPct val="35000"/>
            </a:spcAft>
            <a:buNone/>
          </a:pPr>
          <a:r>
            <a:rPr lang="ar-EG" sz="3800" kern="1200" dirty="0">
              <a:latin typeface="Sakkal Majalla" panose="02000000000000000000" pitchFamily="2" charset="-78"/>
              <a:cs typeface="Sakkal Majalla" panose="02000000000000000000" pitchFamily="2" charset="-78"/>
            </a:rPr>
            <a:t>- تتضمن هذه المرحلة تصنيف وترميز المعلومات ورسم المخططات والمنحنيات وإجراء المقارنات للوصول إلى نتائج أكثر دقة.</a:t>
          </a:r>
        </a:p>
        <a:p>
          <a:pPr marL="0" lvl="0" indent="0" algn="just" defTabSz="1689100" rtl="1">
            <a:lnSpc>
              <a:spcPct val="90000"/>
            </a:lnSpc>
            <a:spcBef>
              <a:spcPct val="0"/>
            </a:spcBef>
            <a:spcAft>
              <a:spcPct val="35000"/>
            </a:spcAft>
            <a:buNone/>
          </a:pPr>
          <a:endParaRPr lang="ar-EG" sz="3800" kern="1200" dirty="0">
            <a:latin typeface="Sakkal Majalla" panose="02000000000000000000" pitchFamily="2" charset="-78"/>
            <a:cs typeface="Sakkal Majalla" panose="02000000000000000000" pitchFamily="2" charset="-78"/>
          </a:endParaRPr>
        </a:p>
      </dsp:txBody>
      <dsp:txXfrm>
        <a:off x="208354" y="208354"/>
        <a:ext cx="10098892" cy="385145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A69CE-A25D-4C81-BCC7-61840032C2A8}">
      <dsp:nvSpPr>
        <dsp:cNvPr id="0" name=""/>
        <dsp:cNvSpPr/>
      </dsp:nvSpPr>
      <dsp:spPr>
        <a:xfrm>
          <a:off x="0" y="0"/>
          <a:ext cx="10515600" cy="43290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0500" tIns="190500" rIns="190500" bIns="190500" numCol="1" spcCol="1270" anchor="ctr" anchorCtr="0">
          <a:noAutofit/>
        </a:bodyPr>
        <a:lstStyle/>
        <a:p>
          <a:pPr marL="0" lvl="0" indent="0" algn="just" defTabSz="2222500" rtl="1">
            <a:lnSpc>
              <a:spcPct val="90000"/>
            </a:lnSpc>
            <a:spcBef>
              <a:spcPct val="0"/>
            </a:spcBef>
            <a:spcAft>
              <a:spcPct val="35000"/>
            </a:spcAft>
            <a:buNone/>
          </a:pPr>
          <a:r>
            <a:rPr lang="ar-EG" sz="5000" kern="1200" dirty="0">
              <a:latin typeface="Sakkal Majalla" panose="02000000000000000000" pitchFamily="2" charset="-78"/>
              <a:cs typeface="Sakkal Majalla" panose="02000000000000000000" pitchFamily="2" charset="-78"/>
            </a:rPr>
            <a:t>يمكن أن تعرض البيانات بطريقة إنشائية أو عن طريق الرسوم البيانية أو عن طريق الجداول الإحصائية ، كما يمكن ان تعرض بأكثر من طريقة في آن واحد. </a:t>
          </a:r>
        </a:p>
        <a:p>
          <a:pPr marL="0" lvl="0" indent="0" algn="just" defTabSz="2222500" rtl="1">
            <a:lnSpc>
              <a:spcPct val="90000"/>
            </a:lnSpc>
            <a:spcBef>
              <a:spcPct val="0"/>
            </a:spcBef>
            <a:spcAft>
              <a:spcPct val="35000"/>
            </a:spcAft>
            <a:buNone/>
          </a:pPr>
          <a:endParaRPr lang="ar-EG" sz="5000" kern="1200" dirty="0">
            <a:latin typeface="Sakkal Majalla" panose="02000000000000000000" pitchFamily="2" charset="-78"/>
            <a:cs typeface="Sakkal Majalla" panose="02000000000000000000" pitchFamily="2" charset="-78"/>
          </a:endParaRPr>
        </a:p>
      </dsp:txBody>
      <dsp:txXfrm>
        <a:off x="211324" y="211324"/>
        <a:ext cx="10092952" cy="390635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A69CE-A25D-4C81-BCC7-61840032C2A8}">
      <dsp:nvSpPr>
        <dsp:cNvPr id="0" name=""/>
        <dsp:cNvSpPr/>
      </dsp:nvSpPr>
      <dsp:spPr>
        <a:xfrm>
          <a:off x="0" y="20522"/>
          <a:ext cx="10515600" cy="38188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just" defTabSz="1422400" rtl="1">
            <a:lnSpc>
              <a:spcPct val="90000"/>
            </a:lnSpc>
            <a:spcBef>
              <a:spcPct val="0"/>
            </a:spcBef>
            <a:spcAft>
              <a:spcPct val="35000"/>
            </a:spcAft>
            <a:buNone/>
          </a:pPr>
          <a:r>
            <a:rPr lang="ar-EG" sz="3200" kern="1200" dirty="0">
              <a:latin typeface="Sakkal Majalla" panose="02000000000000000000" pitchFamily="2" charset="-78"/>
              <a:cs typeface="Sakkal Majalla" panose="02000000000000000000" pitchFamily="2" charset="-78"/>
            </a:rPr>
            <a:t>- بعد الانتهاء من البحث ، يقوم الباحث بتثبيت النتائج والاستنتاجات التي توصل إليها. </a:t>
          </a:r>
        </a:p>
        <a:p>
          <a:pPr marL="0" lvl="0" indent="0" algn="just" defTabSz="1422400" rtl="1">
            <a:lnSpc>
              <a:spcPct val="90000"/>
            </a:lnSpc>
            <a:spcBef>
              <a:spcPct val="0"/>
            </a:spcBef>
            <a:spcAft>
              <a:spcPct val="35000"/>
            </a:spcAft>
            <a:buNone/>
          </a:pPr>
          <a:r>
            <a:rPr lang="ar-EG" sz="3200" kern="1200" dirty="0">
              <a:latin typeface="Sakkal Majalla" panose="02000000000000000000" pitchFamily="2" charset="-78"/>
              <a:cs typeface="Sakkal Majalla" panose="02000000000000000000" pitchFamily="2" charset="-78"/>
            </a:rPr>
            <a:t>- يبين الباحث مدى اتفاق واختلاف النتائج التي توصل إليها مع نتائج الدراسات السابقة. </a:t>
          </a:r>
        </a:p>
        <a:p>
          <a:pPr marL="0" lvl="0" indent="0" algn="just" defTabSz="1422400" rtl="1">
            <a:lnSpc>
              <a:spcPct val="90000"/>
            </a:lnSpc>
            <a:spcBef>
              <a:spcPct val="0"/>
            </a:spcBef>
            <a:spcAft>
              <a:spcPct val="35000"/>
            </a:spcAft>
            <a:buNone/>
          </a:pPr>
          <a:r>
            <a:rPr lang="ar-EG" sz="3200" kern="1200" dirty="0">
              <a:latin typeface="Sakkal Majalla" panose="02000000000000000000" pitchFamily="2" charset="-78"/>
              <a:cs typeface="Sakkal Majalla" panose="02000000000000000000" pitchFamily="2" charset="-78"/>
            </a:rPr>
            <a:t>- يقوم الباحث بتقديم التوصيات التي يراها مناسبة والمعتمدة على النتائج التي توصل إليها ، ومن الهام ان تكون هذه التوصيات عملية وقابلة للتنفيذ. </a:t>
          </a:r>
        </a:p>
        <a:p>
          <a:pPr marL="0" lvl="0" indent="0" algn="just" defTabSz="1422400" rtl="1">
            <a:lnSpc>
              <a:spcPct val="90000"/>
            </a:lnSpc>
            <a:spcBef>
              <a:spcPct val="0"/>
            </a:spcBef>
            <a:spcAft>
              <a:spcPct val="35000"/>
            </a:spcAft>
            <a:buNone/>
          </a:pPr>
          <a:endParaRPr lang="ar-EG" sz="3200" kern="1200" dirty="0">
            <a:latin typeface="Sakkal Majalla" panose="02000000000000000000" pitchFamily="2" charset="-78"/>
            <a:cs typeface="Sakkal Majalla" panose="02000000000000000000" pitchFamily="2" charset="-78"/>
          </a:endParaRPr>
        </a:p>
      </dsp:txBody>
      <dsp:txXfrm>
        <a:off x="186422" y="206944"/>
        <a:ext cx="10142756" cy="344603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A69CE-A25D-4C81-BCC7-61840032C2A8}">
      <dsp:nvSpPr>
        <dsp:cNvPr id="0" name=""/>
        <dsp:cNvSpPr/>
      </dsp:nvSpPr>
      <dsp:spPr>
        <a:xfrm>
          <a:off x="0" y="0"/>
          <a:ext cx="10515600" cy="42681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4780" tIns="144780" rIns="144780" bIns="144780" numCol="1" spcCol="1270" anchor="ctr" anchorCtr="0">
          <a:noAutofit/>
        </a:bodyPr>
        <a:lstStyle/>
        <a:p>
          <a:pPr marL="0" lvl="0" indent="0" algn="just" defTabSz="1689100" rtl="1">
            <a:lnSpc>
              <a:spcPct val="90000"/>
            </a:lnSpc>
            <a:spcBef>
              <a:spcPct val="0"/>
            </a:spcBef>
            <a:spcAft>
              <a:spcPct val="35000"/>
            </a:spcAft>
            <a:buNone/>
          </a:pPr>
          <a:r>
            <a:rPr lang="ar-EG" sz="3800" kern="1200" dirty="0">
              <a:latin typeface="Sakkal Majalla" panose="02000000000000000000" pitchFamily="2" charset="-78"/>
              <a:cs typeface="Sakkal Majalla" panose="02000000000000000000" pitchFamily="2" charset="-78"/>
            </a:rPr>
            <a:t>- يقصد بالتوثيق إثبات مصادر المعلومات وإرجاعها لأصحابها توخيا للأمانة العلمية </a:t>
          </a:r>
        </a:p>
        <a:p>
          <a:pPr marL="0" lvl="0" indent="0" algn="just" defTabSz="1689100" rtl="1">
            <a:lnSpc>
              <a:spcPct val="90000"/>
            </a:lnSpc>
            <a:spcBef>
              <a:spcPct val="0"/>
            </a:spcBef>
            <a:spcAft>
              <a:spcPct val="35000"/>
            </a:spcAft>
            <a:buNone/>
          </a:pPr>
          <a:r>
            <a:rPr lang="ar-EG" sz="3800" kern="1200" dirty="0">
              <a:latin typeface="Sakkal Majalla" panose="02000000000000000000" pitchFamily="2" charset="-78"/>
              <a:cs typeface="Sakkal Majalla" panose="02000000000000000000" pitchFamily="2" charset="-78"/>
            </a:rPr>
            <a:t>- يشمل التوثيق عادة : التوثيق في النص ، والتوثيق في قائمة المراجع ، والتوثيق في قائمة المصادر.  </a:t>
          </a:r>
        </a:p>
        <a:p>
          <a:pPr marL="0" lvl="0" indent="0" algn="just" defTabSz="1689100" rtl="1">
            <a:lnSpc>
              <a:spcPct val="90000"/>
            </a:lnSpc>
            <a:spcBef>
              <a:spcPct val="0"/>
            </a:spcBef>
            <a:spcAft>
              <a:spcPct val="35000"/>
            </a:spcAft>
            <a:buNone/>
          </a:pPr>
          <a:endParaRPr lang="ar-EG" sz="3800" kern="1200" dirty="0">
            <a:latin typeface="Sakkal Majalla" panose="02000000000000000000" pitchFamily="2" charset="-78"/>
            <a:cs typeface="Sakkal Majalla" panose="02000000000000000000" pitchFamily="2" charset="-78"/>
          </a:endParaRPr>
        </a:p>
      </dsp:txBody>
      <dsp:txXfrm>
        <a:off x="208354" y="208354"/>
        <a:ext cx="10098892" cy="385145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A69CE-A25D-4C81-BCC7-61840032C2A8}">
      <dsp:nvSpPr>
        <dsp:cNvPr id="0" name=""/>
        <dsp:cNvSpPr/>
      </dsp:nvSpPr>
      <dsp:spPr>
        <a:xfrm>
          <a:off x="0" y="0"/>
          <a:ext cx="10515600" cy="43243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5730" tIns="125730" rIns="125730" bIns="125730" numCol="1" spcCol="1270" anchor="ctr" anchorCtr="0">
          <a:noAutofit/>
        </a:bodyPr>
        <a:lstStyle/>
        <a:p>
          <a:pPr marL="0" lvl="0" indent="0" algn="just" defTabSz="1466850" rtl="1">
            <a:lnSpc>
              <a:spcPct val="90000"/>
            </a:lnSpc>
            <a:spcBef>
              <a:spcPct val="0"/>
            </a:spcBef>
            <a:spcAft>
              <a:spcPct val="35000"/>
            </a:spcAft>
            <a:buNone/>
          </a:pPr>
          <a:r>
            <a:rPr lang="ar-EG" sz="3300" kern="1200" dirty="0">
              <a:latin typeface="Sakkal Majalla" panose="02000000000000000000" pitchFamily="2" charset="-78"/>
              <a:cs typeface="Sakkal Majalla" panose="02000000000000000000" pitchFamily="2" charset="-78"/>
            </a:rPr>
            <a:t>-عملية الكتابة تمثل الخطوة الأخيرة في البحث العلمي ، إذ من خلالها ينقل الباحث ما توصل إليه من نتائج للقارئ. </a:t>
          </a:r>
        </a:p>
        <a:p>
          <a:pPr marL="0" lvl="0" indent="0" algn="just" defTabSz="1466850" rtl="1">
            <a:lnSpc>
              <a:spcPct val="90000"/>
            </a:lnSpc>
            <a:spcBef>
              <a:spcPct val="0"/>
            </a:spcBef>
            <a:spcAft>
              <a:spcPct val="35000"/>
            </a:spcAft>
            <a:buNone/>
          </a:pPr>
          <a:r>
            <a:rPr lang="ar-EG" sz="3300" kern="1200" dirty="0">
              <a:latin typeface="Sakkal Majalla" panose="02000000000000000000" pitchFamily="2" charset="-78"/>
              <a:cs typeface="Sakkal Majalla" panose="02000000000000000000" pitchFamily="2" charset="-78"/>
            </a:rPr>
            <a:t>- يوجد هيكلية عامة لكتابة البحث العلمي يمكن الاسترشاد بها ، وتختلف هذه الهيكلية في حالة البحوث المقدمة للنشر في المجلات عن الهيكلية في حالة البحوث أو الرسائل للحصول على درجات علمية . </a:t>
          </a:r>
        </a:p>
        <a:p>
          <a:pPr marL="0" lvl="0" indent="0" algn="just" defTabSz="1466850" rtl="1">
            <a:lnSpc>
              <a:spcPct val="90000"/>
            </a:lnSpc>
            <a:spcBef>
              <a:spcPct val="0"/>
            </a:spcBef>
            <a:spcAft>
              <a:spcPct val="35000"/>
            </a:spcAft>
            <a:buNone/>
          </a:pPr>
          <a:endParaRPr lang="ar-EG" sz="3300" kern="1200" dirty="0">
            <a:latin typeface="Sakkal Majalla" panose="02000000000000000000" pitchFamily="2" charset="-78"/>
            <a:cs typeface="Sakkal Majalla" panose="02000000000000000000" pitchFamily="2" charset="-78"/>
          </a:endParaRPr>
        </a:p>
      </dsp:txBody>
      <dsp:txXfrm>
        <a:off x="211096" y="211096"/>
        <a:ext cx="10093408" cy="390212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0724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7177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2147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2086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6681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491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ar-SA"/>
              <a:t>انقر لتحرير نمط عنوان الشكل الرئيسي</a:t>
            </a:r>
            <a:endParaRPr lang="en-US"/>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802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7892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4859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5360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9421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28615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962981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1898993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1.png"/><Relationship Id="rId7"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6.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13.png"/><Relationship Id="rId7" Type="http://schemas.openxmlformats.org/officeDocument/2006/relationships/image" Target="../media/image11.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4.sv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diagramLayout" Target="../diagrams/layout3.xml"/><Relationship Id="rId7" Type="http://schemas.openxmlformats.org/officeDocument/2006/relationships/image" Target="../media/image13.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10" Type="http://schemas.openxmlformats.org/officeDocument/2006/relationships/image" Target="../media/image17.png"/><Relationship Id="rId4" Type="http://schemas.openxmlformats.org/officeDocument/2006/relationships/diagramQuickStyle" Target="../diagrams/quickStyle3.xml"/><Relationship Id="rId9"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slideLayout" Target="../slideLayouts/slideLayout2.xml"/><Relationship Id="rId7" Type="http://schemas.openxmlformats.org/officeDocument/2006/relationships/diagramColors" Target="../diagrams/colors4.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diagramLayout" Target="../diagrams/layout5.xml"/><Relationship Id="rId7" Type="http://schemas.openxmlformats.org/officeDocument/2006/relationships/image" Target="../media/image11.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21.png"/><Relationship Id="rId7" Type="http://schemas.openxmlformats.org/officeDocument/2006/relationships/diagramQuickStyle" Target="../diagrams/quickStyle6.xml"/><Relationship Id="rId2" Type="http://schemas.openxmlformats.org/officeDocument/2006/relationships/image" Target="../media/image20.png"/><Relationship Id="rId1" Type="http://schemas.openxmlformats.org/officeDocument/2006/relationships/slideLayout" Target="../slideLayouts/slideLayout8.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17.png"/><Relationship Id="rId9" Type="http://schemas.microsoft.com/office/2007/relationships/diagramDrawing" Target="../diagrams/drawing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diagramLayout" Target="../diagrams/layout7.xml"/><Relationship Id="rId7" Type="http://schemas.openxmlformats.org/officeDocument/2006/relationships/image" Target="../media/image22.png"/><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 Id="rId9"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03534" y="2631211"/>
            <a:ext cx="5912260" cy="1938992"/>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البحث العلمي ( الكمي والنوعي)</a:t>
            </a:r>
          </a:p>
          <a:p>
            <a:pPr algn="ctr" rtl="1"/>
            <a:r>
              <a:rPr lang="ar-EG" sz="3200" b="1" dirty="0">
                <a:solidFill>
                  <a:srgbClr val="00B0F0"/>
                </a:solidFill>
                <a:latin typeface="Times New Roman" panose="02020603050405020304" pitchFamily="18" charset="0"/>
                <a:cs typeface="Times New Roman" panose="02020603050405020304" pitchFamily="18" charset="0"/>
              </a:rPr>
              <a:t>الحلقة النقاشية الثانية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83294" y="4046039"/>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mc:Choice xmlns:p14="http://schemas.microsoft.com/office/powerpoint/2010/main" Requires="p14">
      <p:transition spd="slow" p14:dur="2000" advTm="114984"/>
    </mc:Choice>
    <mc:Fallback>
      <p:transition spd="slow" advTm="11498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نص 2">
            <a:extLst>
              <a:ext uri="{FF2B5EF4-FFF2-40B4-BE49-F238E27FC236}">
                <a16:creationId xmlns:a16="http://schemas.microsoft.com/office/drawing/2014/main" id="{93F65F74-5A2D-058F-E4CC-C0052D6B0CB5}"/>
              </a:ext>
            </a:extLst>
          </p:cNvPr>
          <p:cNvSpPr>
            <a:spLocks noGrp="1"/>
          </p:cNvSpPr>
          <p:nvPr>
            <p:ph type="body" idx="1"/>
          </p:nvPr>
        </p:nvSpPr>
        <p:spPr>
          <a:xfrm>
            <a:off x="862014" y="1947863"/>
            <a:ext cx="5157787" cy="823912"/>
          </a:xfrm>
        </p:spPr>
        <p:txBody>
          <a:bodyPr>
            <a:normAutofit/>
          </a:bodyPr>
          <a:lstStyle/>
          <a:p>
            <a:pPr algn="ctr"/>
            <a:r>
              <a:rPr lang="ar-EG" sz="4400" b="0" dirty="0">
                <a:ln w="0"/>
                <a:solidFill>
                  <a:schemeClr val="accent5"/>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الأهمية العملية </a:t>
            </a:r>
          </a:p>
        </p:txBody>
      </p:sp>
      <p:sp>
        <p:nvSpPr>
          <p:cNvPr id="4" name="عنصر نائب للمحتوى 3">
            <a:extLst>
              <a:ext uri="{FF2B5EF4-FFF2-40B4-BE49-F238E27FC236}">
                <a16:creationId xmlns:a16="http://schemas.microsoft.com/office/drawing/2014/main" id="{8BACCA08-1386-765F-3BD6-CF68F7D923F4}"/>
              </a:ext>
            </a:extLst>
          </p:cNvPr>
          <p:cNvSpPr>
            <a:spLocks noGrp="1"/>
          </p:cNvSpPr>
          <p:nvPr>
            <p:ph sz="half" idx="2"/>
          </p:nvPr>
        </p:nvSpPr>
        <p:spPr>
          <a:xfrm>
            <a:off x="839788" y="2771775"/>
            <a:ext cx="5157787" cy="3009437"/>
          </a:xfrm>
        </p:spPr>
        <p:txBody>
          <a:bodyPr/>
          <a:lstStyle/>
          <a:p>
            <a:pPr algn="just" rtl="1"/>
            <a:r>
              <a:rPr lang="ar-EG" sz="3600" dirty="0">
                <a:solidFill>
                  <a:schemeClr val="bg1"/>
                </a:solidFill>
                <a:latin typeface="Sakkal Majalla" panose="02000000000000000000" pitchFamily="2" charset="-78"/>
                <a:cs typeface="Sakkal Majalla" panose="02000000000000000000" pitchFamily="2" charset="-78"/>
              </a:rPr>
              <a:t>يبرز الباحث ما يمكن أن يصل له البحث من نتائج عملية على أرض الواقع تفيد في حل مشكلة  المشكلة المعروضة وتعميمها على المشاكل المشابهة. </a:t>
            </a:r>
          </a:p>
          <a:p>
            <a:pPr algn="r" rtl="1"/>
            <a:endParaRPr lang="ar-EG" dirty="0"/>
          </a:p>
        </p:txBody>
      </p:sp>
      <p:sp>
        <p:nvSpPr>
          <p:cNvPr id="5" name="عنصر نائب للنص 4">
            <a:extLst>
              <a:ext uri="{FF2B5EF4-FFF2-40B4-BE49-F238E27FC236}">
                <a16:creationId xmlns:a16="http://schemas.microsoft.com/office/drawing/2014/main" id="{5901AE4F-C4A2-89E9-78DD-72E049E8562F}"/>
              </a:ext>
            </a:extLst>
          </p:cNvPr>
          <p:cNvSpPr>
            <a:spLocks noGrp="1"/>
          </p:cNvSpPr>
          <p:nvPr>
            <p:ph type="body" sz="quarter" idx="3"/>
          </p:nvPr>
        </p:nvSpPr>
        <p:spPr>
          <a:xfrm>
            <a:off x="6283970" y="1883669"/>
            <a:ext cx="5183188" cy="823912"/>
          </a:xfrm>
        </p:spPr>
        <p:txBody>
          <a:bodyPr>
            <a:normAutofit/>
          </a:bodyPr>
          <a:lstStyle/>
          <a:p>
            <a:pPr algn="ctr"/>
            <a:r>
              <a:rPr lang="ar-EG" sz="4400" b="0" dirty="0">
                <a:ln w="0"/>
                <a:solidFill>
                  <a:schemeClr val="accent5"/>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الأهمية العلمية </a:t>
            </a:r>
          </a:p>
        </p:txBody>
      </p:sp>
      <p:sp>
        <p:nvSpPr>
          <p:cNvPr id="6" name="عنصر نائب للمحتوى 5">
            <a:extLst>
              <a:ext uri="{FF2B5EF4-FFF2-40B4-BE49-F238E27FC236}">
                <a16:creationId xmlns:a16="http://schemas.microsoft.com/office/drawing/2014/main" id="{474DF211-B215-F0AD-4634-2191468E9126}"/>
              </a:ext>
            </a:extLst>
          </p:cNvPr>
          <p:cNvSpPr>
            <a:spLocks noGrp="1"/>
          </p:cNvSpPr>
          <p:nvPr>
            <p:ph sz="quarter" idx="4"/>
          </p:nvPr>
        </p:nvSpPr>
        <p:spPr>
          <a:xfrm>
            <a:off x="6172200" y="2771775"/>
            <a:ext cx="5183188" cy="3417887"/>
          </a:xfrm>
        </p:spPr>
        <p:txBody>
          <a:bodyPr>
            <a:normAutofit/>
          </a:bodyPr>
          <a:lstStyle/>
          <a:p>
            <a:pPr algn="r" rtl="1"/>
            <a:r>
              <a:rPr lang="ar-EG" sz="3600" dirty="0">
                <a:solidFill>
                  <a:schemeClr val="bg1"/>
                </a:solidFill>
                <a:latin typeface="Sakkal Majalla" panose="02000000000000000000" pitchFamily="2" charset="-78"/>
                <a:cs typeface="Sakkal Majalla" panose="02000000000000000000" pitchFamily="2" charset="-78"/>
              </a:rPr>
              <a:t>يبرز الباحث ما الذي سيضيفه البحث من إضافات علمية تنفع الباحثين اللاحقين. </a:t>
            </a:r>
          </a:p>
          <a:p>
            <a:pPr algn="just" rtl="1"/>
            <a:r>
              <a:rPr lang="ar-EG" sz="3600" u="sng" dirty="0">
                <a:solidFill>
                  <a:schemeClr val="bg1"/>
                </a:solidFill>
                <a:latin typeface="Sakkal Majalla" panose="02000000000000000000" pitchFamily="2" charset="-78"/>
                <a:cs typeface="Sakkal Majalla" panose="02000000000000000000" pitchFamily="2" charset="-78"/>
              </a:rPr>
              <a:t> </a:t>
            </a:r>
            <a:r>
              <a:rPr lang="ar-EG" sz="3600" i="1" u="sng" dirty="0">
                <a:solidFill>
                  <a:schemeClr val="bg1"/>
                </a:solidFill>
                <a:latin typeface="Sakkal Majalla" panose="02000000000000000000" pitchFamily="2" charset="-78"/>
                <a:cs typeface="Sakkal Majalla" panose="02000000000000000000" pitchFamily="2" charset="-78"/>
              </a:rPr>
              <a:t>يبرز الباحث أهمية البحث  الذي ينوي الشروع به لإعطاء قوة وقناعة بالبحث. </a:t>
            </a:r>
          </a:p>
        </p:txBody>
      </p:sp>
      <p:pic>
        <p:nvPicPr>
          <p:cNvPr id="7" name="Graphic 46">
            <a:extLst>
              <a:ext uri="{FF2B5EF4-FFF2-40B4-BE49-F238E27FC236}">
                <a16:creationId xmlns:a16="http://schemas.microsoft.com/office/drawing/2014/main" id="{15BCB2E3-9F82-A994-CF0C-30AE021C842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27992" y="5781211"/>
            <a:ext cx="2457656" cy="670874"/>
          </a:xfrm>
          <a:prstGeom prst="rect">
            <a:avLst/>
          </a:prstGeom>
        </p:spPr>
      </p:pic>
      <p:pic>
        <p:nvPicPr>
          <p:cNvPr id="8" name="Picture 32">
            <a:extLst>
              <a:ext uri="{FF2B5EF4-FFF2-40B4-BE49-F238E27FC236}">
                <a16:creationId xmlns:a16="http://schemas.microsoft.com/office/drawing/2014/main" id="{6959DC23-7A24-3C40-05A6-34B627C0472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7971" b="24872"/>
          <a:stretch/>
        </p:blipFill>
        <p:spPr>
          <a:xfrm>
            <a:off x="9300371" y="496140"/>
            <a:ext cx="1656419" cy="690881"/>
          </a:xfrm>
          <a:prstGeom prst="rect">
            <a:avLst/>
          </a:prstGeom>
        </p:spPr>
      </p:pic>
      <p:pic>
        <p:nvPicPr>
          <p:cNvPr id="9" name="Graphic 19">
            <a:extLst>
              <a:ext uri="{FF2B5EF4-FFF2-40B4-BE49-F238E27FC236}">
                <a16:creationId xmlns:a16="http://schemas.microsoft.com/office/drawing/2014/main" id="{4B308F26-0DE8-5E9F-4245-9A70A39080D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88755" y="6052627"/>
            <a:ext cx="1879649" cy="309233"/>
          </a:xfrm>
          <a:prstGeom prst="rect">
            <a:avLst/>
          </a:prstGeom>
        </p:spPr>
      </p:pic>
      <p:sp>
        <p:nvSpPr>
          <p:cNvPr id="12" name="عنوان 11">
            <a:extLst>
              <a:ext uri="{FF2B5EF4-FFF2-40B4-BE49-F238E27FC236}">
                <a16:creationId xmlns:a16="http://schemas.microsoft.com/office/drawing/2014/main" id="{CF6D3DB8-1F2D-0452-F6EC-9401633E320C}"/>
              </a:ext>
            </a:extLst>
          </p:cNvPr>
          <p:cNvSpPr>
            <a:spLocks noGrp="1"/>
          </p:cNvSpPr>
          <p:nvPr>
            <p:ph type="title"/>
          </p:nvPr>
        </p:nvSpPr>
        <p:spPr/>
        <p:txBody>
          <a:bodyPr/>
          <a:lstStyle/>
          <a:p>
            <a:pPr algn="ctr"/>
            <a:r>
              <a:rPr lang="ar-EG" b="1" dirty="0">
                <a:solidFill>
                  <a:schemeClr val="accent5"/>
                </a:solidFill>
                <a:latin typeface="Sakkal Majalla" panose="02000000000000000000" pitchFamily="2" charset="-78"/>
                <a:cs typeface="Sakkal Majalla" panose="02000000000000000000" pitchFamily="2" charset="-78"/>
              </a:rPr>
              <a:t>3- تحديد أهمية البحث </a:t>
            </a:r>
          </a:p>
        </p:txBody>
      </p:sp>
    </p:spTree>
    <p:extLst>
      <p:ext uri="{BB962C8B-B14F-4D97-AF65-F5344CB8AC3E}">
        <p14:creationId xmlns:p14="http://schemas.microsoft.com/office/powerpoint/2010/main" val="3335007023"/>
      </p:ext>
    </p:extLst>
  </p:cSld>
  <p:clrMapOvr>
    <a:masterClrMapping/>
  </p:clrMapOvr>
  <mc:AlternateContent xmlns:mc="http://schemas.openxmlformats.org/markup-compatibility/2006">
    <mc:Choice xmlns:p14="http://schemas.microsoft.com/office/powerpoint/2010/main" Requires="p14">
      <p:transition spd="slow" p14:dur="2000" advTm="68747"/>
    </mc:Choice>
    <mc:Fallback>
      <p:transition spd="slow" advTm="687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A2E91B55-1628-2785-C608-FBC3B37582C2}"/>
              </a:ext>
            </a:extLst>
          </p:cNvPr>
          <p:cNvPicPr>
            <a:picLocks noChangeAspect="1"/>
          </p:cNvPicPr>
          <p:nvPr/>
        </p:nvPicPr>
        <p:blipFill>
          <a:blip r:embed="rId2"/>
          <a:stretch>
            <a:fillRect/>
          </a:stretch>
        </p:blipFill>
        <p:spPr>
          <a:xfrm>
            <a:off x="1081087" y="1428750"/>
            <a:ext cx="10029825" cy="4471987"/>
          </a:xfrm>
          <a:prstGeom prst="rect">
            <a:avLst/>
          </a:prstGeom>
        </p:spPr>
      </p:pic>
      <p:sp>
        <p:nvSpPr>
          <p:cNvPr id="4" name="مربع نص 3">
            <a:extLst>
              <a:ext uri="{FF2B5EF4-FFF2-40B4-BE49-F238E27FC236}">
                <a16:creationId xmlns:a16="http://schemas.microsoft.com/office/drawing/2014/main" id="{F0BEC09B-E45C-EC0F-94E2-1A9628C39F23}"/>
              </a:ext>
            </a:extLst>
          </p:cNvPr>
          <p:cNvSpPr txBox="1"/>
          <p:nvPr/>
        </p:nvSpPr>
        <p:spPr>
          <a:xfrm>
            <a:off x="3174205" y="501287"/>
            <a:ext cx="5843588" cy="707886"/>
          </a:xfrm>
          <a:prstGeom prst="rect">
            <a:avLst/>
          </a:prstGeom>
        </p:spPr>
        <p:style>
          <a:lnRef idx="1">
            <a:schemeClr val="accent1"/>
          </a:lnRef>
          <a:fillRef idx="2">
            <a:schemeClr val="accent1"/>
          </a:fillRef>
          <a:effectRef idx="1">
            <a:schemeClr val="accent1"/>
          </a:effectRef>
          <a:fontRef idx="minor">
            <a:schemeClr val="dk1"/>
          </a:fontRef>
        </p:style>
        <p:txBody>
          <a:bodyPr wrap="square" rtlCol="1">
            <a:spAutoFit/>
          </a:bodyPr>
          <a:lstStyle/>
          <a:p>
            <a:pPr algn="ctr"/>
            <a:r>
              <a:rPr lang="ar-EG" sz="4000" b="1" dirty="0">
                <a:solidFill>
                  <a:schemeClr val="tx1"/>
                </a:solidFill>
                <a:latin typeface="Sakkal Majalla" panose="02000000000000000000" pitchFamily="2" charset="-78"/>
                <a:cs typeface="Sakkal Majalla" panose="02000000000000000000" pitchFamily="2" charset="-78"/>
              </a:rPr>
              <a:t>مثال توضيحي</a:t>
            </a:r>
          </a:p>
        </p:txBody>
      </p:sp>
      <p:pic>
        <p:nvPicPr>
          <p:cNvPr id="5" name="Graphic 46">
            <a:extLst>
              <a:ext uri="{FF2B5EF4-FFF2-40B4-BE49-F238E27FC236}">
                <a16:creationId xmlns:a16="http://schemas.microsoft.com/office/drawing/2014/main" id="{D89D7608-D3EC-8902-8066-FE63024D1C7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pic>
        <p:nvPicPr>
          <p:cNvPr id="6" name="Picture 32">
            <a:extLst>
              <a:ext uri="{FF2B5EF4-FFF2-40B4-BE49-F238E27FC236}">
                <a16:creationId xmlns:a16="http://schemas.microsoft.com/office/drawing/2014/main" id="{1DCB35B2-8C80-720F-0CA4-FB3AA683ABF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7971" b="24872"/>
          <a:stretch/>
        </p:blipFill>
        <p:spPr>
          <a:xfrm>
            <a:off x="9454493" y="266382"/>
            <a:ext cx="1656419" cy="690881"/>
          </a:xfrm>
          <a:prstGeom prst="rect">
            <a:avLst/>
          </a:prstGeom>
        </p:spPr>
      </p:pic>
      <p:pic>
        <p:nvPicPr>
          <p:cNvPr id="7" name="Graphic 19">
            <a:extLst>
              <a:ext uri="{FF2B5EF4-FFF2-40B4-BE49-F238E27FC236}">
                <a16:creationId xmlns:a16="http://schemas.microsoft.com/office/drawing/2014/main" id="{D3F9FAA2-F21B-7D87-2400-36FB6D0BA0E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14288" y="6105004"/>
            <a:ext cx="1879649" cy="309233"/>
          </a:xfrm>
          <a:prstGeom prst="rect">
            <a:avLst/>
          </a:prstGeom>
        </p:spPr>
      </p:pic>
    </p:spTree>
    <p:extLst>
      <p:ext uri="{BB962C8B-B14F-4D97-AF65-F5344CB8AC3E}">
        <p14:creationId xmlns:p14="http://schemas.microsoft.com/office/powerpoint/2010/main" val="993365333"/>
      </p:ext>
    </p:extLst>
  </p:cSld>
  <p:clrMapOvr>
    <a:masterClrMapping/>
  </p:clrMapOvr>
  <mc:AlternateContent xmlns:mc="http://schemas.openxmlformats.org/markup-compatibility/2006">
    <mc:Choice xmlns:p14="http://schemas.microsoft.com/office/powerpoint/2010/main" Requires="p14">
      <p:transition spd="slow" p14:dur="2000" advTm="115013"/>
    </mc:Choice>
    <mc:Fallback>
      <p:transition spd="slow" advTm="11501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9BECF27-86A4-D301-AE12-DC05E8C733AB}"/>
              </a:ext>
            </a:extLst>
          </p:cNvPr>
          <p:cNvSpPr>
            <a:spLocks noGrp="1"/>
          </p:cNvSpPr>
          <p:nvPr>
            <p:ph type="title"/>
          </p:nvPr>
        </p:nvSpPr>
        <p:spPr/>
        <p:txBody>
          <a:bodyPr/>
          <a:lstStyle/>
          <a:p>
            <a:pPr algn="ctr"/>
            <a:r>
              <a:rPr lang="ar-EG" sz="4400" b="1" dirty="0">
                <a:solidFill>
                  <a:schemeClr val="accent5"/>
                </a:solidFill>
                <a:latin typeface="Sakkal Majalla" panose="02000000000000000000" pitchFamily="2" charset="-78"/>
                <a:cs typeface="Sakkal Majalla" panose="02000000000000000000" pitchFamily="2" charset="-78"/>
              </a:rPr>
              <a:t>4- تحديد أهداف البحث </a:t>
            </a:r>
            <a:br>
              <a:rPr lang="en-US" sz="4400" b="1" dirty="0">
                <a:latin typeface="Sakkal Majalla" panose="02000000000000000000" pitchFamily="2" charset="-78"/>
                <a:cs typeface="Sakkal Majalla" panose="020000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5BF05C9F-33C6-4EEF-59D3-4DE4CEE7D736}"/>
              </a:ext>
            </a:extLst>
          </p:cNvPr>
          <p:cNvGraphicFramePr>
            <a:graphicFrameLocks noGrp="1"/>
          </p:cNvGraphicFramePr>
          <p:nvPr>
            <p:ph idx="1"/>
            <p:extLst>
              <p:ext uri="{D42A27DB-BD31-4B8C-83A1-F6EECF244321}">
                <p14:modId xmlns:p14="http://schemas.microsoft.com/office/powerpoint/2010/main" val="209992987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4271289"/>
      </p:ext>
    </p:extLst>
  </p:cSld>
  <p:clrMapOvr>
    <a:masterClrMapping/>
  </p:clrMapOvr>
  <mc:AlternateContent xmlns:mc="http://schemas.openxmlformats.org/markup-compatibility/2006">
    <mc:Choice xmlns:p14="http://schemas.microsoft.com/office/powerpoint/2010/main" Requires="p14">
      <p:transition spd="slow" p14:dur="2000" advTm="45738"/>
    </mc:Choice>
    <mc:Fallback>
      <p:transition spd="slow" advTm="4573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BBEFF72E-EF58-8ED0-3F13-4AF245C51063}"/>
              </a:ext>
            </a:extLst>
          </p:cNvPr>
          <p:cNvPicPr>
            <a:picLocks noChangeAspect="1"/>
          </p:cNvPicPr>
          <p:nvPr/>
        </p:nvPicPr>
        <p:blipFill>
          <a:blip r:embed="rId2"/>
          <a:stretch>
            <a:fillRect/>
          </a:stretch>
        </p:blipFill>
        <p:spPr>
          <a:xfrm>
            <a:off x="1593194" y="1668593"/>
            <a:ext cx="9486900" cy="4572000"/>
          </a:xfrm>
          <a:prstGeom prst="rect">
            <a:avLst/>
          </a:prstGeom>
        </p:spPr>
      </p:pic>
      <p:sp>
        <p:nvSpPr>
          <p:cNvPr id="4" name="مربع نص 3">
            <a:extLst>
              <a:ext uri="{FF2B5EF4-FFF2-40B4-BE49-F238E27FC236}">
                <a16:creationId xmlns:a16="http://schemas.microsoft.com/office/drawing/2014/main" id="{6AB47A71-91D1-6EAC-1657-CC6DD0BE9A95}"/>
              </a:ext>
            </a:extLst>
          </p:cNvPr>
          <p:cNvSpPr txBox="1"/>
          <p:nvPr/>
        </p:nvSpPr>
        <p:spPr>
          <a:xfrm>
            <a:off x="3028950" y="564862"/>
            <a:ext cx="5600699"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1">
            <a:spAutoFit/>
          </a:bodyPr>
          <a:lstStyle/>
          <a:p>
            <a:pPr algn="ctr"/>
            <a:r>
              <a:rPr lang="ar-EG" sz="3200" b="1" dirty="0">
                <a:solidFill>
                  <a:schemeClr val="tx1"/>
                </a:solidFill>
              </a:rPr>
              <a:t>مثال توضيحي </a:t>
            </a:r>
          </a:p>
        </p:txBody>
      </p:sp>
      <p:pic>
        <p:nvPicPr>
          <p:cNvPr id="5" name="Graphic 53">
            <a:extLst>
              <a:ext uri="{FF2B5EF4-FFF2-40B4-BE49-F238E27FC236}">
                <a16:creationId xmlns:a16="http://schemas.microsoft.com/office/drawing/2014/main" id="{C51F1CD9-8B55-6DE0-C379-D78F01E53B5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45869" y="262749"/>
            <a:ext cx="2649477" cy="1166001"/>
          </a:xfrm>
          <a:prstGeom prst="rect">
            <a:avLst/>
          </a:prstGeom>
        </p:spPr>
      </p:pic>
      <p:pic>
        <p:nvPicPr>
          <p:cNvPr id="6" name="Graphic 48">
            <a:extLst>
              <a:ext uri="{FF2B5EF4-FFF2-40B4-BE49-F238E27FC236}">
                <a16:creationId xmlns:a16="http://schemas.microsoft.com/office/drawing/2014/main" id="{6FF3AB5E-7EA2-5563-04B2-A8906CE711B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3370" y="401702"/>
            <a:ext cx="2167470" cy="591661"/>
          </a:xfrm>
          <a:prstGeom prst="rect">
            <a:avLst/>
          </a:prstGeom>
        </p:spPr>
      </p:pic>
      <p:pic>
        <p:nvPicPr>
          <p:cNvPr id="7" name="Graphic 49">
            <a:extLst>
              <a:ext uri="{FF2B5EF4-FFF2-40B4-BE49-F238E27FC236}">
                <a16:creationId xmlns:a16="http://schemas.microsoft.com/office/drawing/2014/main" id="{02147CD6-5BF0-3A0E-85FC-6053F71818A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53370" y="6279863"/>
            <a:ext cx="1879649" cy="309233"/>
          </a:xfrm>
          <a:prstGeom prst="rect">
            <a:avLst/>
          </a:prstGeom>
        </p:spPr>
      </p:pic>
    </p:spTree>
    <p:extLst>
      <p:ext uri="{BB962C8B-B14F-4D97-AF65-F5344CB8AC3E}">
        <p14:creationId xmlns:p14="http://schemas.microsoft.com/office/powerpoint/2010/main" val="604373982"/>
      </p:ext>
    </p:extLst>
  </p:cSld>
  <p:clrMapOvr>
    <a:masterClrMapping/>
  </p:clrMapOvr>
  <mc:AlternateContent xmlns:mc="http://schemas.openxmlformats.org/markup-compatibility/2006">
    <mc:Choice xmlns:p14="http://schemas.microsoft.com/office/powerpoint/2010/main" Requires="p14">
      <p:transition spd="slow" p14:dur="2000" advTm="135592"/>
    </mc:Choice>
    <mc:Fallback>
      <p:transition spd="slow" advTm="13559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CF2BCA84-F85B-09F7-948C-34414792AF1D}"/>
              </a:ext>
            </a:extLst>
          </p:cNvPr>
          <p:cNvPicPr>
            <a:picLocks noChangeAspect="1"/>
          </p:cNvPicPr>
          <p:nvPr/>
        </p:nvPicPr>
        <p:blipFill>
          <a:blip r:embed="rId2"/>
          <a:stretch>
            <a:fillRect/>
          </a:stretch>
        </p:blipFill>
        <p:spPr>
          <a:xfrm>
            <a:off x="1838844" y="1716409"/>
            <a:ext cx="9572625" cy="4410076"/>
          </a:xfrm>
          <a:prstGeom prst="rect">
            <a:avLst/>
          </a:prstGeom>
        </p:spPr>
      </p:pic>
      <p:pic>
        <p:nvPicPr>
          <p:cNvPr id="4" name="Graphic 48">
            <a:extLst>
              <a:ext uri="{FF2B5EF4-FFF2-40B4-BE49-F238E27FC236}">
                <a16:creationId xmlns:a16="http://schemas.microsoft.com/office/drawing/2014/main" id="{04725C10-A238-D83F-C1E4-E02ADB00259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8521" y="547644"/>
            <a:ext cx="2167470" cy="591661"/>
          </a:xfrm>
          <a:prstGeom prst="rect">
            <a:avLst/>
          </a:prstGeom>
        </p:spPr>
      </p:pic>
      <p:pic>
        <p:nvPicPr>
          <p:cNvPr id="5" name="Graphic 49">
            <a:extLst>
              <a:ext uri="{FF2B5EF4-FFF2-40B4-BE49-F238E27FC236}">
                <a16:creationId xmlns:a16="http://schemas.microsoft.com/office/drawing/2014/main" id="{4D968B6F-91B9-9C24-A2B4-A408C1B5DFB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8521" y="5985686"/>
            <a:ext cx="1879649" cy="309233"/>
          </a:xfrm>
          <a:prstGeom prst="rect">
            <a:avLst/>
          </a:prstGeom>
        </p:spPr>
      </p:pic>
      <p:pic>
        <p:nvPicPr>
          <p:cNvPr id="6" name="Graphic 53">
            <a:extLst>
              <a:ext uri="{FF2B5EF4-FFF2-40B4-BE49-F238E27FC236}">
                <a16:creationId xmlns:a16="http://schemas.microsoft.com/office/drawing/2014/main" id="{5C9C7647-F139-65E3-E86B-CF9A414D42A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88645" y="260473"/>
            <a:ext cx="2649477" cy="1166001"/>
          </a:xfrm>
          <a:prstGeom prst="rect">
            <a:avLst/>
          </a:prstGeom>
        </p:spPr>
      </p:pic>
    </p:spTree>
    <p:extLst>
      <p:ext uri="{BB962C8B-B14F-4D97-AF65-F5344CB8AC3E}">
        <p14:creationId xmlns:p14="http://schemas.microsoft.com/office/powerpoint/2010/main" val="1172402553"/>
      </p:ext>
    </p:extLst>
  </p:cSld>
  <p:clrMapOvr>
    <a:masterClrMapping/>
  </p:clrMapOvr>
  <mc:AlternateContent xmlns:mc="http://schemas.openxmlformats.org/markup-compatibility/2006">
    <mc:Choice xmlns:p14="http://schemas.microsoft.com/office/powerpoint/2010/main" Requires="p14">
      <p:transition spd="slow" p14:dur="2000" advTm="88397"/>
    </mc:Choice>
    <mc:Fallback>
      <p:transition spd="slow" advTm="8839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E098050-AB6C-CB80-3468-6A81078C66F2}"/>
              </a:ext>
            </a:extLst>
          </p:cNvPr>
          <p:cNvSpPr>
            <a:spLocks noGrp="1"/>
          </p:cNvSpPr>
          <p:nvPr>
            <p:ph type="title"/>
          </p:nvPr>
        </p:nvSpPr>
        <p:spPr/>
        <p:txBody>
          <a:bodyPr>
            <a:normAutofit fontScale="90000"/>
          </a:bodyPr>
          <a:lstStyle/>
          <a:p>
            <a:pPr algn="ctr" rtl="1"/>
            <a:br>
              <a:rPr lang="ar-EG" sz="4400" b="1" dirty="0">
                <a:solidFill>
                  <a:schemeClr val="bg1"/>
                </a:solidFill>
                <a:latin typeface="Sakkal Majalla" panose="02000000000000000000" pitchFamily="2" charset="-78"/>
                <a:cs typeface="Sakkal Majalla" panose="02000000000000000000" pitchFamily="2" charset="-78"/>
              </a:rPr>
            </a:br>
            <a:r>
              <a:rPr lang="ar-EG" sz="4400" b="1" dirty="0">
                <a:solidFill>
                  <a:schemeClr val="accent5"/>
                </a:solidFill>
                <a:latin typeface="Sakkal Majalla" panose="02000000000000000000" pitchFamily="2" charset="-78"/>
                <a:cs typeface="Sakkal Majalla" panose="02000000000000000000" pitchFamily="2" charset="-78"/>
              </a:rPr>
              <a:t>5- الدراسات النظرية </a:t>
            </a:r>
            <a:br>
              <a:rPr lang="ar-EG" sz="4400" b="1" dirty="0">
                <a:solidFill>
                  <a:schemeClr val="bg1"/>
                </a:solidFill>
                <a:latin typeface="Sakkal Majalla" panose="02000000000000000000" pitchFamily="2" charset="-78"/>
                <a:cs typeface="Sakkal Majalla" panose="02000000000000000000" pitchFamily="2" charset="-78"/>
              </a:rPr>
            </a:br>
            <a:endParaRPr lang="ar-EG" dirty="0">
              <a:latin typeface="Sakkal Majalla" panose="02000000000000000000" pitchFamily="2" charset="-78"/>
              <a:cs typeface="Sakkal Majalla" panose="02000000000000000000" pitchFamily="2" charset="-78"/>
            </a:endParaRPr>
          </a:p>
        </p:txBody>
      </p:sp>
      <p:graphicFrame>
        <p:nvGraphicFramePr>
          <p:cNvPr id="5" name="عنصر نائب للمحتوى 4">
            <a:extLst>
              <a:ext uri="{FF2B5EF4-FFF2-40B4-BE49-F238E27FC236}">
                <a16:creationId xmlns:a16="http://schemas.microsoft.com/office/drawing/2014/main" id="{0733B102-100E-2A96-2E58-4B8C529097E2}"/>
              </a:ext>
            </a:extLst>
          </p:cNvPr>
          <p:cNvGraphicFramePr>
            <a:graphicFrameLocks noGrp="1"/>
          </p:cNvGraphicFramePr>
          <p:nvPr>
            <p:ph idx="1"/>
            <p:extLst>
              <p:ext uri="{D42A27DB-BD31-4B8C-83A1-F6EECF244321}">
                <p14:modId xmlns:p14="http://schemas.microsoft.com/office/powerpoint/2010/main" val="212415234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4506666"/>
      </p:ext>
    </p:extLst>
  </p:cSld>
  <p:clrMapOvr>
    <a:masterClrMapping/>
  </p:clrMapOvr>
  <mc:AlternateContent xmlns:mc="http://schemas.openxmlformats.org/markup-compatibility/2006">
    <mc:Choice xmlns:p14="http://schemas.microsoft.com/office/powerpoint/2010/main" Requires="p14">
      <p:transition spd="slow" p14:dur="2000" advTm="85416"/>
    </mc:Choice>
    <mc:Fallback>
      <p:transition spd="slow" advTm="8541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346B36A3-6CE9-4413-1245-F5985D246C27}"/>
              </a:ext>
            </a:extLst>
          </p:cNvPr>
          <p:cNvGraphicFramePr>
            <a:graphicFrameLocks noGrp="1"/>
          </p:cNvGraphicFramePr>
          <p:nvPr>
            <p:ph idx="1"/>
            <p:extLst>
              <p:ext uri="{D42A27DB-BD31-4B8C-83A1-F6EECF244321}">
                <p14:modId xmlns:p14="http://schemas.microsoft.com/office/powerpoint/2010/main" val="1825077914"/>
              </p:ext>
            </p:extLst>
          </p:nvPr>
        </p:nvGraphicFramePr>
        <p:xfrm>
          <a:off x="838200" y="647700"/>
          <a:ext cx="105156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48">
            <a:extLst>
              <a:ext uri="{FF2B5EF4-FFF2-40B4-BE49-F238E27FC236}">
                <a16:creationId xmlns:a16="http://schemas.microsoft.com/office/drawing/2014/main" id="{CF835911-FFAB-37E6-1836-9D24795F155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94633" y="457502"/>
            <a:ext cx="2167470" cy="591661"/>
          </a:xfrm>
          <a:prstGeom prst="rect">
            <a:avLst/>
          </a:prstGeom>
        </p:spPr>
      </p:pic>
      <p:pic>
        <p:nvPicPr>
          <p:cNvPr id="6" name="صورة 5">
            <a:extLst>
              <a:ext uri="{FF2B5EF4-FFF2-40B4-BE49-F238E27FC236}">
                <a16:creationId xmlns:a16="http://schemas.microsoft.com/office/drawing/2014/main" id="{0CAA4067-2F94-8D80-18E0-0FDE131AB5FD}"/>
              </a:ext>
            </a:extLst>
          </p:cNvPr>
          <p:cNvPicPr>
            <a:picLocks noChangeAspect="1"/>
          </p:cNvPicPr>
          <p:nvPr/>
        </p:nvPicPr>
        <p:blipFill>
          <a:blip r:embed="rId9"/>
          <a:stretch>
            <a:fillRect/>
          </a:stretch>
        </p:blipFill>
        <p:spPr>
          <a:xfrm>
            <a:off x="8945377" y="332182"/>
            <a:ext cx="2651990" cy="716982"/>
          </a:xfrm>
          <a:prstGeom prst="rect">
            <a:avLst/>
          </a:prstGeom>
        </p:spPr>
      </p:pic>
      <p:pic>
        <p:nvPicPr>
          <p:cNvPr id="7" name="صورة 6">
            <a:extLst>
              <a:ext uri="{FF2B5EF4-FFF2-40B4-BE49-F238E27FC236}">
                <a16:creationId xmlns:a16="http://schemas.microsoft.com/office/drawing/2014/main" id="{4DCBF912-4D1F-9307-4A7F-5D1974B01230}"/>
              </a:ext>
            </a:extLst>
          </p:cNvPr>
          <p:cNvPicPr>
            <a:picLocks noChangeAspect="1"/>
          </p:cNvPicPr>
          <p:nvPr/>
        </p:nvPicPr>
        <p:blipFill>
          <a:blip r:embed="rId10"/>
          <a:stretch>
            <a:fillRect/>
          </a:stretch>
        </p:blipFill>
        <p:spPr>
          <a:xfrm>
            <a:off x="9719636" y="6210300"/>
            <a:ext cx="1877731" cy="310923"/>
          </a:xfrm>
          <a:prstGeom prst="rect">
            <a:avLst/>
          </a:prstGeom>
        </p:spPr>
      </p:pic>
    </p:spTree>
    <p:extLst>
      <p:ext uri="{BB962C8B-B14F-4D97-AF65-F5344CB8AC3E}">
        <p14:creationId xmlns:p14="http://schemas.microsoft.com/office/powerpoint/2010/main" val="3587406121"/>
      </p:ext>
    </p:extLst>
  </p:cSld>
  <p:clrMapOvr>
    <a:masterClrMapping/>
  </p:clrMapOvr>
  <mc:AlternateContent xmlns:mc="http://schemas.openxmlformats.org/markup-compatibility/2006">
    <mc:Choice xmlns:p14="http://schemas.microsoft.com/office/powerpoint/2010/main" Requires="p14">
      <p:transition spd="slow" p14:dur="2000" advTm="200246"/>
    </mc:Choice>
    <mc:Fallback>
      <p:transition spd="slow" advTm="20024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734EFBC-849F-4E5E-8C69-3A0EBD01BBE6}"/>
              </a:ext>
            </a:extLst>
          </p:cNvPr>
          <p:cNvSpPr>
            <a:spLocks noGrp="1"/>
          </p:cNvSpPr>
          <p:nvPr>
            <p:ph type="title"/>
          </p:nvPr>
        </p:nvSpPr>
        <p:spPr/>
        <p:txBody>
          <a:bodyPr/>
          <a:lstStyle/>
          <a:p>
            <a:pPr algn="ctr"/>
            <a:r>
              <a:rPr lang="ar-EG" sz="3600" b="1" dirty="0">
                <a:solidFill>
                  <a:schemeClr val="bg1"/>
                </a:solidFill>
                <a:effectLst/>
                <a:latin typeface="Sakkal Majalla" panose="02000000000000000000" pitchFamily="2" charset="-78"/>
                <a:cs typeface="Sakkal Majalla" panose="02000000000000000000" pitchFamily="2" charset="-78"/>
              </a:rPr>
              <a:t>طريقة كتابة الدراسات السابقة في البحث العلمي</a:t>
            </a:r>
            <a:br>
              <a:rPr lang="ar-EG" b="1" dirty="0"/>
            </a:br>
            <a:endParaRPr lang="ar-EG" dirty="0"/>
          </a:p>
        </p:txBody>
      </p:sp>
      <p:graphicFrame>
        <p:nvGraphicFramePr>
          <p:cNvPr id="4" name="عنصر نائب للمحتوى 3">
            <a:extLst>
              <a:ext uri="{FF2B5EF4-FFF2-40B4-BE49-F238E27FC236}">
                <a16:creationId xmlns:a16="http://schemas.microsoft.com/office/drawing/2014/main" id="{F83810D9-EE91-016C-30D4-45458F9CEA04}"/>
              </a:ext>
            </a:extLst>
          </p:cNvPr>
          <p:cNvGraphicFramePr>
            <a:graphicFrameLocks noGrp="1"/>
          </p:cNvGraphicFramePr>
          <p:nvPr>
            <p:ph idx="1"/>
            <p:extLst>
              <p:ext uri="{D42A27DB-BD31-4B8C-83A1-F6EECF244321}">
                <p14:modId xmlns:p14="http://schemas.microsoft.com/office/powerpoint/2010/main" val="857066874"/>
              </p:ext>
            </p:extLst>
          </p:nvPr>
        </p:nvGraphicFramePr>
        <p:xfrm>
          <a:off x="838200" y="1143000"/>
          <a:ext cx="10515600" cy="5033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ملف فيديو 4">
            <a:hlinkClick r:id="" action="ppaction://media"/>
            <a:extLst>
              <a:ext uri="{FF2B5EF4-FFF2-40B4-BE49-F238E27FC236}">
                <a16:creationId xmlns:a16="http://schemas.microsoft.com/office/drawing/2014/main" id="{5AA8A8B1-A7C0-C921-7B88-51FC539B496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9"/>
          <a:srcRect l="21875" r="21875"/>
          <a:stretch>
            <a:fillRect/>
          </a:stretch>
        </p:blipFill>
        <p:spPr>
          <a:xfrm>
            <a:off x="9647570" y="365125"/>
            <a:ext cx="2057400" cy="2057400"/>
          </a:xfrm>
          <a:prstGeom prst="ellipse">
            <a:avLst/>
          </a:prstGeom>
        </p:spPr>
      </p:pic>
    </p:spTree>
    <p:extLst>
      <p:ext uri="{BB962C8B-B14F-4D97-AF65-F5344CB8AC3E}">
        <p14:creationId xmlns:p14="http://schemas.microsoft.com/office/powerpoint/2010/main" val="2173587301"/>
      </p:ext>
    </p:extLst>
  </p:cSld>
  <p:clrMapOvr>
    <a:masterClrMapping/>
  </p:clrMapOvr>
  <mc:AlternateContent xmlns:mc="http://schemas.openxmlformats.org/markup-compatibility/2006">
    <mc:Choice xmlns:p14="http://schemas.microsoft.com/office/powerpoint/2010/main" Requires="p14">
      <p:transition spd="slow" p14:dur="2000" advTm="158648"/>
    </mc:Choice>
    <mc:Fallback>
      <p:transition spd="slow" advTm="1586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CE075BB3-3957-3470-77F7-527F6FD3B3B5}"/>
              </a:ext>
            </a:extLst>
          </p:cNvPr>
          <p:cNvSpPr>
            <a:spLocks noGrp="1"/>
          </p:cNvSpPr>
          <p:nvPr>
            <p:ph idx="1"/>
          </p:nvPr>
        </p:nvSpPr>
        <p:spPr>
          <a:xfrm>
            <a:off x="838200" y="842963"/>
            <a:ext cx="10515600" cy="5334000"/>
          </a:xfrm>
        </p:spPr>
        <p:txBody>
          <a:bodyPr>
            <a:normAutofit fontScale="92500" lnSpcReduction="20000"/>
          </a:bodyPr>
          <a:lstStyle/>
          <a:p>
            <a:pPr marL="0" marR="0" indent="0" algn="ctr" rtl="1">
              <a:buNone/>
            </a:pPr>
            <a:r>
              <a:rPr lang="ar-EG" sz="3500" b="1" u="sng" dirty="0">
                <a:solidFill>
                  <a:schemeClr val="accent5"/>
                </a:solidFill>
                <a:effectLst/>
              </a:rPr>
              <a:t>مثال عملي </a:t>
            </a:r>
          </a:p>
          <a:p>
            <a:pPr marL="0" marR="0" algn="just" rtl="1"/>
            <a:r>
              <a:rPr lang="ar-EG" sz="3000" dirty="0">
                <a:solidFill>
                  <a:schemeClr val="bg1"/>
                </a:solidFill>
                <a:effectLst/>
                <a:latin typeface="Sakkal Majalla" panose="02000000000000000000" pitchFamily="2" charset="-78"/>
                <a:cs typeface="Sakkal Majalla" panose="02000000000000000000" pitchFamily="2" charset="-78"/>
              </a:rPr>
              <a:t>دراسة موسى ومصطفي (2014) بعنوان "فاعلية برنامج تدريبي قائم على دمج التعلم الإلكتروني </a:t>
            </a:r>
            <a:r>
              <a:rPr lang="ar-EG" sz="3000" dirty="0" err="1">
                <a:solidFill>
                  <a:schemeClr val="bg1"/>
                </a:solidFill>
                <a:effectLst/>
                <a:latin typeface="Sakkal Majalla" panose="02000000000000000000" pitchFamily="2" charset="-78"/>
                <a:cs typeface="Sakkal Majalla" panose="02000000000000000000" pitchFamily="2" charset="-78"/>
              </a:rPr>
              <a:t>السحابي</a:t>
            </a:r>
            <a:r>
              <a:rPr lang="ar-EG" sz="3000" dirty="0">
                <a:solidFill>
                  <a:schemeClr val="bg1"/>
                </a:solidFill>
                <a:effectLst/>
                <a:latin typeface="Sakkal Majalla" panose="02000000000000000000" pitchFamily="2" charset="-78"/>
                <a:cs typeface="Sakkal Majalla" panose="02000000000000000000" pitchFamily="2" charset="-78"/>
              </a:rPr>
              <a:t> والمتنقل في تنمية مهارات استخدام بعض تطبيقات الهواتف الذكية في التعليم لدى معلم التعليم الأساسي"</a:t>
            </a:r>
          </a:p>
          <a:p>
            <a:pPr marL="0" marR="0" algn="just" rtl="1"/>
            <a:r>
              <a:rPr lang="ar-EG" sz="3000" dirty="0">
                <a:solidFill>
                  <a:schemeClr val="bg1"/>
                </a:solidFill>
                <a:effectLst/>
                <a:latin typeface="Sakkal Majalla" panose="02000000000000000000" pitchFamily="2" charset="-78"/>
                <a:cs typeface="Sakkal Majalla" panose="02000000000000000000" pitchFamily="2" charset="-78"/>
              </a:rPr>
              <a:t>هدفت الدراسة إلى التعرف على أثر استخدام البرنامج التدريبي في تنمية مهارات استخدام تطبيقات الهواتف الذكية في العملية التعليمية، وقد تكون مجتمع الدراسة من (43) معلماً ومعلمة من معلمي التعليم الأساسي بعدد (4) مدارس بمنطقة الحدود الشمالية بالمملكة العربية السعودية هي: ابتدائية أسامة بن زيد، وابتدائية البنات الأولي، ومتوسطة أبو حنيفة النعمان، ومتوسطة صلاح الدين، واستخدم الباحثان المنهج الوصفي التحليلي والمنهج التجريبي كمنهج للدراسة، واستعانا بقائمة بالاحتياجات التدريبية للمعلمين وبالاختبار التحصيلي وببطاقة ملاحظة الأداء المهاري كأداة للدراسة،  وقد توصلت الدراسة لنتيجة رئيسية وهي:</a:t>
            </a:r>
          </a:p>
          <a:p>
            <a:pPr marL="0" marR="0" algn="just" rtl="1"/>
            <a:r>
              <a:rPr lang="ar-EG" sz="3000" dirty="0">
                <a:solidFill>
                  <a:schemeClr val="bg1"/>
                </a:solidFill>
                <a:effectLst/>
                <a:latin typeface="Sakkal Majalla" panose="02000000000000000000" pitchFamily="2" charset="-78"/>
                <a:cs typeface="Sakkal Majalla" panose="02000000000000000000" pitchFamily="2" charset="-78"/>
              </a:rPr>
              <a:t>أن البرنامج التدريبي يحقق فعالية فيما يتعلق بتنمية الجوانب المعرفية لمهارات استخدام تطبيقات الهواتف الذكية في التعليم.</a:t>
            </a:r>
          </a:p>
          <a:p>
            <a:pPr marL="0" marR="0" algn="just" rtl="1"/>
            <a:r>
              <a:rPr lang="ar-EG" sz="3000" dirty="0">
                <a:solidFill>
                  <a:schemeClr val="bg1"/>
                </a:solidFill>
                <a:effectLst/>
                <a:latin typeface="Sakkal Majalla" panose="02000000000000000000" pitchFamily="2" charset="-78"/>
                <a:cs typeface="Sakkal Majalla" panose="02000000000000000000" pitchFamily="2" charset="-78"/>
              </a:rPr>
              <a:t>وقد أوصت الدراسة بالعديد من التوصيات أهمها، تفعيل البرنامج التدريبي المتقرح على مراحل التعليم المختلفة في باقي مناطق المملكة العربية السعودية، واستخدام البرنامج التدريبي المقترح في تنفيذ برامج لزيادة تحصيل الطلاب بمؤسسات التعليم قبل الجامعي.</a:t>
            </a:r>
          </a:p>
          <a:p>
            <a:pPr algn="r" rtl="1"/>
            <a:endParaRPr lang="ar-EG" dirty="0"/>
          </a:p>
        </p:txBody>
      </p:sp>
      <p:pic>
        <p:nvPicPr>
          <p:cNvPr id="8" name="ملف فيديو 7">
            <a:hlinkClick r:id="" action="ppaction://media"/>
            <a:extLst>
              <a:ext uri="{FF2B5EF4-FFF2-40B4-BE49-F238E27FC236}">
                <a16:creationId xmlns:a16="http://schemas.microsoft.com/office/drawing/2014/main" id="{CCCC546A-0594-C10B-D932-BEE4D6508FF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663" r="663"/>
          <a:stretch>
            <a:fillRect/>
          </a:stretch>
        </p:blipFill>
        <p:spPr>
          <a:xfrm>
            <a:off x="443608" y="146304"/>
            <a:ext cx="2057400" cy="1172830"/>
          </a:xfrm>
          <a:prstGeom prst="ellipse">
            <a:avLst/>
          </a:prstGeom>
        </p:spPr>
      </p:pic>
    </p:spTree>
    <p:extLst>
      <p:ext uri="{BB962C8B-B14F-4D97-AF65-F5344CB8AC3E}">
        <p14:creationId xmlns:p14="http://schemas.microsoft.com/office/powerpoint/2010/main" val="1592002522"/>
      </p:ext>
    </p:extLst>
  </p:cSld>
  <p:clrMapOvr>
    <a:masterClrMapping/>
  </p:clrMapOvr>
  <mc:AlternateContent xmlns:mc="http://schemas.openxmlformats.org/markup-compatibility/2006">
    <mc:Choice xmlns:p14="http://schemas.microsoft.com/office/powerpoint/2010/main" Requires="p14">
      <p:transition spd="slow" p14:dur="2000" advTm="194269"/>
    </mc:Choice>
    <mc:Fallback>
      <p:transition spd="slow" advTm="1942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A592CEA-8AAA-D8A8-4603-7BC9F6A43B0A}"/>
              </a:ext>
            </a:extLst>
          </p:cNvPr>
          <p:cNvSpPr>
            <a:spLocks noGrp="1"/>
          </p:cNvSpPr>
          <p:nvPr>
            <p:ph type="title"/>
          </p:nvPr>
        </p:nvSpPr>
        <p:spPr/>
        <p:txBody>
          <a:bodyPr>
            <a:normAutofit fontScale="90000"/>
          </a:bodyPr>
          <a:lstStyle/>
          <a:p>
            <a:pPr algn="ctr"/>
            <a:br>
              <a:rPr lang="ar-EG" dirty="0">
                <a:solidFill>
                  <a:schemeClr val="accent5"/>
                </a:solidFill>
                <a:latin typeface="Sakkal Majalla" panose="02000000000000000000" pitchFamily="2" charset="-78"/>
                <a:cs typeface="Sakkal Majalla" panose="02000000000000000000" pitchFamily="2" charset="-78"/>
              </a:rPr>
            </a:br>
            <a:r>
              <a:rPr lang="ar-EG" dirty="0">
                <a:solidFill>
                  <a:schemeClr val="accent5"/>
                </a:solidFill>
                <a:latin typeface="Sakkal Majalla" panose="02000000000000000000" pitchFamily="2" charset="-78"/>
                <a:cs typeface="Sakkal Majalla" panose="02000000000000000000" pitchFamily="2" charset="-78"/>
              </a:rPr>
              <a:t>6- تحديد وصياغة أسئلة وفروض البحث </a:t>
            </a:r>
            <a:br>
              <a:rPr lang="ar-EG" dirty="0"/>
            </a:br>
            <a:endParaRPr lang="ar-EG" dirty="0"/>
          </a:p>
        </p:txBody>
      </p:sp>
      <p:sp>
        <p:nvSpPr>
          <p:cNvPr id="3" name="عنصر نائب للمحتوى 2">
            <a:extLst>
              <a:ext uri="{FF2B5EF4-FFF2-40B4-BE49-F238E27FC236}">
                <a16:creationId xmlns:a16="http://schemas.microsoft.com/office/drawing/2014/main" id="{A605E208-2ABB-75B2-B854-F74A09EFE5B8}"/>
              </a:ext>
            </a:extLst>
          </p:cNvPr>
          <p:cNvSpPr>
            <a:spLocks noGrp="1"/>
          </p:cNvSpPr>
          <p:nvPr>
            <p:ph idx="1"/>
          </p:nvPr>
        </p:nvSpPr>
        <p:spPr/>
        <p:txBody>
          <a:bodyPr>
            <a:normAutofit lnSpcReduction="10000"/>
          </a:bodyPr>
          <a:lstStyle/>
          <a:p>
            <a:pPr algn="just"/>
            <a:r>
              <a:rPr lang="ar-EG" sz="3200" b="1" u="sng" dirty="0">
                <a:solidFill>
                  <a:schemeClr val="accent5"/>
                </a:solidFill>
                <a:latin typeface="Sakkal Majalla" panose="02000000000000000000" pitchFamily="2" charset="-78"/>
                <a:cs typeface="Sakkal Majalla" panose="02000000000000000000" pitchFamily="2" charset="-78"/>
              </a:rPr>
              <a:t>أولا : سؤال البحث</a:t>
            </a:r>
          </a:p>
          <a:p>
            <a:pPr lvl="0" algn="just" rtl="1"/>
            <a:r>
              <a:rPr lang="ar-EG" sz="3200" dirty="0">
                <a:solidFill>
                  <a:schemeClr val="bg1"/>
                </a:solidFill>
                <a:latin typeface="Sakkal Majalla" panose="02000000000000000000" pitchFamily="2" charset="-78"/>
                <a:cs typeface="Sakkal Majalla" panose="02000000000000000000" pitchFamily="2" charset="-78"/>
              </a:rPr>
              <a:t>عبارة عن أسئلة استفهامية يطرحها الباحث</a:t>
            </a:r>
          </a:p>
          <a:p>
            <a:pPr lvl="0" algn="just" rtl="1"/>
            <a:r>
              <a:rPr lang="ar-EG" sz="3200" dirty="0">
                <a:solidFill>
                  <a:schemeClr val="bg1"/>
                </a:solidFill>
                <a:latin typeface="Sakkal Majalla" panose="02000000000000000000" pitchFamily="2" charset="-78"/>
                <a:cs typeface="Sakkal Majalla" panose="02000000000000000000" pitchFamily="2" charset="-78"/>
              </a:rPr>
              <a:t> تستخدم بكثرة في البحوث ذات الطبيعة الوصفية، مثل أبحاث الخدمة الاجتماعية، أو الأبحاث التربوية، أو أبحاث القانون... إلخ . </a:t>
            </a:r>
          </a:p>
          <a:p>
            <a:pPr lvl="0" algn="just" rtl="1"/>
            <a:r>
              <a:rPr lang="ar-EG" sz="3200" dirty="0">
                <a:solidFill>
                  <a:schemeClr val="bg1"/>
                </a:solidFill>
                <a:latin typeface="Sakkal Majalla" panose="02000000000000000000" pitchFamily="2" charset="-78"/>
                <a:cs typeface="Sakkal Majalla" panose="02000000000000000000" pitchFamily="2" charset="-78"/>
              </a:rPr>
              <a:t>تدور أجزاء البحث التي تلي تلك التساؤلات حول الإجابة عن تلك الأسئلة. </a:t>
            </a:r>
          </a:p>
          <a:p>
            <a:pPr lvl="0" algn="just" rtl="1"/>
            <a:r>
              <a:rPr lang="ar-EG" sz="3200" dirty="0">
                <a:solidFill>
                  <a:schemeClr val="bg1"/>
                </a:solidFill>
                <a:latin typeface="Sakkal Majalla" panose="02000000000000000000" pitchFamily="2" charset="-78"/>
                <a:cs typeface="Sakkal Majalla" panose="02000000000000000000" pitchFamily="2" charset="-78"/>
              </a:rPr>
              <a:t>يرى البعض أن تساؤلات البحث صورة أخرى معبرة عن أهداف البحث، لذا نجد أن البعض من الباحثين يقومون باختزال أهداف البحث في التساؤلات، ولا يخصصون لها جزءًا مستقلًا، وعلى العكس من ذلك يوجد بعض الباحثين ممن يضعون الجزأين في البحث، والأخير هو الشائع.</a:t>
            </a:r>
          </a:p>
          <a:p>
            <a:endParaRPr lang="ar-EG" sz="2800" b="1" dirty="0"/>
          </a:p>
          <a:p>
            <a:endParaRPr lang="ar-EG" dirty="0"/>
          </a:p>
        </p:txBody>
      </p:sp>
    </p:spTree>
    <p:extLst>
      <p:ext uri="{BB962C8B-B14F-4D97-AF65-F5344CB8AC3E}">
        <p14:creationId xmlns:p14="http://schemas.microsoft.com/office/powerpoint/2010/main" val="1867315747"/>
      </p:ext>
    </p:extLst>
  </p:cSld>
  <p:clrMapOvr>
    <a:masterClrMapping/>
  </p:clrMapOvr>
  <mc:AlternateContent xmlns:mc="http://schemas.openxmlformats.org/markup-compatibility/2006">
    <mc:Choice xmlns:p14="http://schemas.microsoft.com/office/powerpoint/2010/main" Requires="p14">
      <p:transition spd="slow" p14:dur="2000" advTm="115578"/>
    </mc:Choice>
    <mc:Fallback>
      <p:transition spd="slow" advTm="11557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171932ED-B2BF-A49D-320A-58DC34735857}"/>
              </a:ext>
            </a:extLst>
          </p:cNvPr>
          <p:cNvGraphicFramePr>
            <a:graphicFrameLocks noGrp="1"/>
          </p:cNvGraphicFramePr>
          <p:nvPr>
            <p:ph idx="1"/>
            <p:extLst>
              <p:ext uri="{D42A27DB-BD31-4B8C-83A1-F6EECF244321}">
                <p14:modId xmlns:p14="http://schemas.microsoft.com/office/powerpoint/2010/main" val="226098411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Graphic 53">
            <a:extLst>
              <a:ext uri="{FF2B5EF4-FFF2-40B4-BE49-F238E27FC236}">
                <a16:creationId xmlns:a16="http://schemas.microsoft.com/office/drawing/2014/main" id="{A8D00917-179C-D17F-CB70-4E936FC3910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817870" y="599257"/>
            <a:ext cx="2283518" cy="857296"/>
          </a:xfrm>
          <a:prstGeom prst="rect">
            <a:avLst/>
          </a:prstGeom>
        </p:spPr>
      </p:pic>
      <p:sp>
        <p:nvSpPr>
          <p:cNvPr id="8" name="عنوان 7">
            <a:extLst>
              <a:ext uri="{FF2B5EF4-FFF2-40B4-BE49-F238E27FC236}">
                <a16:creationId xmlns:a16="http://schemas.microsoft.com/office/drawing/2014/main" id="{08B4EB59-5C32-7F5F-779C-ECFA3802252D}"/>
              </a:ext>
            </a:extLst>
          </p:cNvPr>
          <p:cNvSpPr>
            <a:spLocks noGrp="1"/>
          </p:cNvSpPr>
          <p:nvPr>
            <p:ph type="title"/>
          </p:nvPr>
        </p:nvSpPr>
        <p:spPr/>
        <p:txBody>
          <a:bodyPr/>
          <a:lstStyle/>
          <a:p>
            <a:pPr algn="ctr"/>
            <a:r>
              <a:rPr lang="ar-EG" dirty="0">
                <a:solidFill>
                  <a:schemeClr val="accent5"/>
                </a:solidFill>
              </a:rPr>
              <a:t>أمثلة على السؤال البحثي  </a:t>
            </a:r>
          </a:p>
        </p:txBody>
      </p:sp>
    </p:spTree>
    <p:extLst>
      <p:ext uri="{BB962C8B-B14F-4D97-AF65-F5344CB8AC3E}">
        <p14:creationId xmlns:p14="http://schemas.microsoft.com/office/powerpoint/2010/main" val="92086774"/>
      </p:ext>
    </p:extLst>
  </p:cSld>
  <p:clrMapOvr>
    <a:masterClrMapping/>
  </p:clrMapOvr>
  <mc:AlternateContent xmlns:mc="http://schemas.openxmlformats.org/markup-compatibility/2006">
    <mc:Choice xmlns:p14="http://schemas.microsoft.com/office/powerpoint/2010/main" Requires="p14">
      <p:transition spd="slow" p14:dur="2000" advTm="36625"/>
    </mc:Choice>
    <mc:Fallback>
      <p:transition spd="slow" advTm="3662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صورة 7">
            <a:extLst>
              <a:ext uri="{FF2B5EF4-FFF2-40B4-BE49-F238E27FC236}">
                <a16:creationId xmlns:a16="http://schemas.microsoft.com/office/drawing/2014/main" id="{CFC0DF4A-C764-D409-CA3A-87FCC6DCFA60}"/>
              </a:ext>
            </a:extLst>
          </p:cNvPr>
          <p:cNvPicPr>
            <a:picLocks noChangeAspect="1"/>
          </p:cNvPicPr>
          <p:nvPr/>
        </p:nvPicPr>
        <p:blipFill>
          <a:blip r:embed="rId2"/>
          <a:stretch>
            <a:fillRect/>
          </a:stretch>
        </p:blipFill>
        <p:spPr>
          <a:xfrm>
            <a:off x="836612" y="247243"/>
            <a:ext cx="2164268" cy="591363"/>
          </a:xfrm>
          <a:prstGeom prst="rect">
            <a:avLst/>
          </a:prstGeom>
        </p:spPr>
      </p:pic>
      <p:pic>
        <p:nvPicPr>
          <p:cNvPr id="9" name="صورة 8">
            <a:extLst>
              <a:ext uri="{FF2B5EF4-FFF2-40B4-BE49-F238E27FC236}">
                <a16:creationId xmlns:a16="http://schemas.microsoft.com/office/drawing/2014/main" id="{05BE3E46-DFF8-C763-C198-2703183199F3}"/>
              </a:ext>
            </a:extLst>
          </p:cNvPr>
          <p:cNvPicPr>
            <a:picLocks noChangeAspect="1"/>
          </p:cNvPicPr>
          <p:nvPr/>
        </p:nvPicPr>
        <p:blipFill>
          <a:blip r:embed="rId3"/>
          <a:stretch>
            <a:fillRect/>
          </a:stretch>
        </p:blipFill>
        <p:spPr>
          <a:xfrm>
            <a:off x="9399361" y="241707"/>
            <a:ext cx="2280102" cy="859611"/>
          </a:xfrm>
          <a:prstGeom prst="rect">
            <a:avLst/>
          </a:prstGeom>
        </p:spPr>
      </p:pic>
      <p:pic>
        <p:nvPicPr>
          <p:cNvPr id="10" name="صورة 9">
            <a:extLst>
              <a:ext uri="{FF2B5EF4-FFF2-40B4-BE49-F238E27FC236}">
                <a16:creationId xmlns:a16="http://schemas.microsoft.com/office/drawing/2014/main" id="{8275C72B-9726-83F2-2E1F-68F9B4D44DFD}"/>
              </a:ext>
            </a:extLst>
          </p:cNvPr>
          <p:cNvPicPr>
            <a:picLocks noChangeAspect="1"/>
          </p:cNvPicPr>
          <p:nvPr/>
        </p:nvPicPr>
        <p:blipFill>
          <a:blip r:embed="rId4"/>
          <a:stretch>
            <a:fillRect/>
          </a:stretch>
        </p:blipFill>
        <p:spPr>
          <a:xfrm>
            <a:off x="9600546" y="6147027"/>
            <a:ext cx="1877731" cy="310923"/>
          </a:xfrm>
          <a:prstGeom prst="rect">
            <a:avLst/>
          </a:prstGeom>
        </p:spPr>
      </p:pic>
      <p:graphicFrame>
        <p:nvGraphicFramePr>
          <p:cNvPr id="13" name="عنصر نائب للمحتوى 12">
            <a:extLst>
              <a:ext uri="{FF2B5EF4-FFF2-40B4-BE49-F238E27FC236}">
                <a16:creationId xmlns:a16="http://schemas.microsoft.com/office/drawing/2014/main" id="{8798FAA6-909B-20DC-2E40-32B5283F594F}"/>
              </a:ext>
            </a:extLst>
          </p:cNvPr>
          <p:cNvGraphicFramePr>
            <a:graphicFrameLocks noGrp="1"/>
          </p:cNvGraphicFramePr>
          <p:nvPr>
            <p:ph idx="1"/>
            <p:extLst>
              <p:ext uri="{D42A27DB-BD31-4B8C-83A1-F6EECF244321}">
                <p14:modId xmlns:p14="http://schemas.microsoft.com/office/powerpoint/2010/main" val="109383687"/>
              </p:ext>
            </p:extLst>
          </p:nvPr>
        </p:nvGraphicFramePr>
        <p:xfrm>
          <a:off x="836612" y="1588957"/>
          <a:ext cx="10518776" cy="443708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876364903"/>
      </p:ext>
    </p:extLst>
  </p:cSld>
  <p:clrMapOvr>
    <a:masterClrMapping/>
  </p:clrMapOvr>
  <mc:AlternateContent xmlns:mc="http://schemas.openxmlformats.org/markup-compatibility/2006">
    <mc:Choice xmlns:p14="http://schemas.microsoft.com/office/powerpoint/2010/main" Requires="p14">
      <p:transition spd="slow" p14:dur="2000" advTm="118081"/>
    </mc:Choice>
    <mc:Fallback>
      <p:transition spd="slow" advTm="11808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A257D76-B6F4-C0F4-AC74-EC4464B66215}"/>
              </a:ext>
            </a:extLst>
          </p:cNvPr>
          <p:cNvSpPr>
            <a:spLocks noGrp="1"/>
          </p:cNvSpPr>
          <p:nvPr>
            <p:ph type="title"/>
          </p:nvPr>
        </p:nvSpPr>
        <p:spPr/>
        <p:txBody>
          <a:bodyPr/>
          <a:lstStyle/>
          <a:p>
            <a:pPr algn="ctr"/>
            <a:r>
              <a:rPr lang="ar-EG" b="1" dirty="0">
                <a:solidFill>
                  <a:schemeClr val="accent5"/>
                </a:solidFill>
                <a:latin typeface="Sakkal Majalla" panose="02000000000000000000" pitchFamily="2" charset="-78"/>
                <a:cs typeface="Sakkal Majalla" panose="02000000000000000000" pitchFamily="2" charset="-78"/>
              </a:rPr>
              <a:t>أمثلة على الفرضيات </a:t>
            </a:r>
          </a:p>
        </p:txBody>
      </p:sp>
      <p:sp>
        <p:nvSpPr>
          <p:cNvPr id="3" name="عنصر نائب للمحتوى 2">
            <a:extLst>
              <a:ext uri="{FF2B5EF4-FFF2-40B4-BE49-F238E27FC236}">
                <a16:creationId xmlns:a16="http://schemas.microsoft.com/office/drawing/2014/main" id="{966E496E-799F-9A16-D902-0ECC5902919E}"/>
              </a:ext>
            </a:extLst>
          </p:cNvPr>
          <p:cNvSpPr>
            <a:spLocks noGrp="1"/>
          </p:cNvSpPr>
          <p:nvPr>
            <p:ph idx="1"/>
          </p:nvPr>
        </p:nvSpPr>
        <p:spPr/>
        <p:txBody>
          <a:bodyPr/>
          <a:lstStyle/>
          <a:p>
            <a:pPr lvl="0" algn="just" rtl="1"/>
            <a:r>
              <a:rPr lang="ar-EG" sz="3600" dirty="0">
                <a:solidFill>
                  <a:schemeClr val="bg1"/>
                </a:solidFill>
                <a:latin typeface="Sakkal Majalla" panose="02000000000000000000" pitchFamily="2" charset="-78"/>
                <a:cs typeface="Sakkal Majalla" panose="02000000000000000000" pitchFamily="2" charset="-78"/>
              </a:rPr>
              <a:t>المجاميع الدراسية تحفز انجازات الصف المدرسي.</a:t>
            </a:r>
          </a:p>
          <a:p>
            <a:pPr lvl="0" algn="just" rtl="1"/>
            <a:r>
              <a:rPr lang="ar-EG" sz="3600" dirty="0">
                <a:solidFill>
                  <a:schemeClr val="bg1"/>
                </a:solidFill>
                <a:latin typeface="Sakkal Majalla" panose="02000000000000000000" pitchFamily="2" charset="-78"/>
                <a:cs typeface="Sakkal Majalla" panose="02000000000000000000" pitchFamily="2" charset="-78"/>
              </a:rPr>
              <a:t>الفتيات ضمن الفئة العمرية (15-30 سنة) أكثر عرضة لجرائم العنف أكثر من النساء في منتصف العمر (بين 30-40 سنة).</a:t>
            </a:r>
          </a:p>
          <a:p>
            <a:pPr lvl="0" algn="just" rtl="1"/>
            <a:r>
              <a:rPr lang="ar-EG" sz="3600" dirty="0">
                <a:solidFill>
                  <a:schemeClr val="bg1"/>
                </a:solidFill>
                <a:latin typeface="Sakkal Majalla" panose="02000000000000000000" pitchFamily="2" charset="-78"/>
                <a:cs typeface="Sakkal Majalla" panose="02000000000000000000" pitchFamily="2" charset="-78"/>
              </a:rPr>
              <a:t>تعاني النساء المتعلمات من مشاكل التكيف بعد الزواج أكثر من النساء الأميات.</a:t>
            </a:r>
          </a:p>
          <a:p>
            <a:pPr lvl="0" algn="just" rtl="1"/>
            <a:r>
              <a:rPr lang="ar-EG" sz="3600" dirty="0">
                <a:solidFill>
                  <a:schemeClr val="bg1"/>
                </a:solidFill>
                <a:latin typeface="Sakkal Majalla" panose="02000000000000000000" pitchFamily="2" charset="-78"/>
                <a:cs typeface="Sakkal Majalla" panose="02000000000000000000" pitchFamily="2" charset="-78"/>
              </a:rPr>
              <a:t>عدم الاستقرار الاقتصادي يعيق تطور المؤسسة.</a:t>
            </a:r>
          </a:p>
          <a:p>
            <a:pPr lvl="0" algn="just" rtl="1"/>
            <a:r>
              <a:rPr lang="ar-EG" sz="3600" dirty="0">
                <a:solidFill>
                  <a:schemeClr val="bg1"/>
                </a:solidFill>
                <a:latin typeface="Sakkal Majalla" panose="02000000000000000000" pitchFamily="2" charset="-78"/>
                <a:cs typeface="Sakkal Majalla" panose="02000000000000000000" pitchFamily="2" charset="-78"/>
              </a:rPr>
              <a:t>ينخفض الرضا الوظيفي مع زيادة ساعات العمل</a:t>
            </a:r>
          </a:p>
          <a:p>
            <a:endParaRPr lang="ar-EG" dirty="0"/>
          </a:p>
        </p:txBody>
      </p:sp>
    </p:spTree>
    <p:extLst>
      <p:ext uri="{BB962C8B-B14F-4D97-AF65-F5344CB8AC3E}">
        <p14:creationId xmlns:p14="http://schemas.microsoft.com/office/powerpoint/2010/main" val="3588454436"/>
      </p:ext>
    </p:extLst>
  </p:cSld>
  <p:clrMapOvr>
    <a:masterClrMapping/>
  </p:clrMapOvr>
  <mc:AlternateContent xmlns:mc="http://schemas.openxmlformats.org/markup-compatibility/2006">
    <mc:Choice xmlns:p14="http://schemas.microsoft.com/office/powerpoint/2010/main" Requires="p14">
      <p:transition spd="slow" p14:dur="2000" advTm="91921"/>
    </mc:Choice>
    <mc:Fallback>
      <p:transition spd="slow" advTm="9192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4">
            <a:extLst>
              <a:ext uri="{FF2B5EF4-FFF2-40B4-BE49-F238E27FC236}">
                <a16:creationId xmlns:a16="http://schemas.microsoft.com/office/drawing/2014/main" id="{257A05E0-A776-972D-9E03-034693AFA98D}"/>
              </a:ext>
            </a:extLst>
          </p:cNvPr>
          <p:cNvGraphicFramePr>
            <a:graphicFrameLocks/>
          </p:cNvGraphicFramePr>
          <p:nvPr>
            <p:extLst>
              <p:ext uri="{D42A27DB-BD31-4B8C-83A1-F6EECF244321}">
                <p14:modId xmlns:p14="http://schemas.microsoft.com/office/powerpoint/2010/main" val="2636874556"/>
              </p:ext>
            </p:extLst>
          </p:nvPr>
        </p:nvGraphicFramePr>
        <p:xfrm>
          <a:off x="1371599" y="685800"/>
          <a:ext cx="9572626"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صورة 2">
            <a:extLst>
              <a:ext uri="{FF2B5EF4-FFF2-40B4-BE49-F238E27FC236}">
                <a16:creationId xmlns:a16="http://schemas.microsoft.com/office/drawing/2014/main" id="{4FAD35BC-D8C9-FE6C-D372-079D934795D0}"/>
              </a:ext>
            </a:extLst>
          </p:cNvPr>
          <p:cNvPicPr>
            <a:picLocks noChangeAspect="1"/>
          </p:cNvPicPr>
          <p:nvPr/>
        </p:nvPicPr>
        <p:blipFill>
          <a:blip r:embed="rId7"/>
          <a:stretch>
            <a:fillRect/>
          </a:stretch>
        </p:blipFill>
        <p:spPr>
          <a:xfrm>
            <a:off x="670466" y="532993"/>
            <a:ext cx="2164268" cy="591363"/>
          </a:xfrm>
          <a:prstGeom prst="rect">
            <a:avLst/>
          </a:prstGeom>
        </p:spPr>
      </p:pic>
      <p:pic>
        <p:nvPicPr>
          <p:cNvPr id="4" name="صورة 3">
            <a:extLst>
              <a:ext uri="{FF2B5EF4-FFF2-40B4-BE49-F238E27FC236}">
                <a16:creationId xmlns:a16="http://schemas.microsoft.com/office/drawing/2014/main" id="{527DB86A-7C6B-FA90-980B-A16AE494D0FC}"/>
              </a:ext>
            </a:extLst>
          </p:cNvPr>
          <p:cNvPicPr>
            <a:picLocks noChangeAspect="1"/>
          </p:cNvPicPr>
          <p:nvPr/>
        </p:nvPicPr>
        <p:blipFill>
          <a:blip r:embed="rId8"/>
          <a:stretch>
            <a:fillRect/>
          </a:stretch>
        </p:blipFill>
        <p:spPr>
          <a:xfrm>
            <a:off x="8899299" y="255994"/>
            <a:ext cx="2280102" cy="859611"/>
          </a:xfrm>
          <a:prstGeom prst="rect">
            <a:avLst/>
          </a:prstGeom>
        </p:spPr>
      </p:pic>
      <p:pic>
        <p:nvPicPr>
          <p:cNvPr id="6" name="صورة 5">
            <a:extLst>
              <a:ext uri="{FF2B5EF4-FFF2-40B4-BE49-F238E27FC236}">
                <a16:creationId xmlns:a16="http://schemas.microsoft.com/office/drawing/2014/main" id="{DAFD0011-2B7D-A4AD-4B86-7F1D3D494278}"/>
              </a:ext>
            </a:extLst>
          </p:cNvPr>
          <p:cNvPicPr>
            <a:picLocks noChangeAspect="1"/>
          </p:cNvPicPr>
          <p:nvPr/>
        </p:nvPicPr>
        <p:blipFill>
          <a:blip r:embed="rId9"/>
          <a:stretch>
            <a:fillRect/>
          </a:stretch>
        </p:blipFill>
        <p:spPr>
          <a:xfrm>
            <a:off x="432733" y="5861277"/>
            <a:ext cx="1877731" cy="310923"/>
          </a:xfrm>
          <a:prstGeom prst="rect">
            <a:avLst/>
          </a:prstGeom>
        </p:spPr>
      </p:pic>
    </p:spTree>
    <p:extLst>
      <p:ext uri="{BB962C8B-B14F-4D97-AF65-F5344CB8AC3E}">
        <p14:creationId xmlns:p14="http://schemas.microsoft.com/office/powerpoint/2010/main" val="2332117012"/>
      </p:ext>
    </p:extLst>
  </p:cSld>
  <p:clrMapOvr>
    <a:masterClrMapping/>
  </p:clrMapOvr>
  <mc:AlternateContent xmlns:mc="http://schemas.openxmlformats.org/markup-compatibility/2006">
    <mc:Choice xmlns:p14="http://schemas.microsoft.com/office/powerpoint/2010/main" Requires="p14">
      <p:transition spd="slow" p14:dur="2000" advTm="135327"/>
    </mc:Choice>
    <mc:Fallback>
      <p:transition spd="slow" advTm="13532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نص 2">
            <a:extLst>
              <a:ext uri="{FF2B5EF4-FFF2-40B4-BE49-F238E27FC236}">
                <a16:creationId xmlns:a16="http://schemas.microsoft.com/office/drawing/2014/main" id="{DB8AC8A0-F039-5324-6456-1BFF94C0436E}"/>
              </a:ext>
            </a:extLst>
          </p:cNvPr>
          <p:cNvSpPr>
            <a:spLocks noGrp="1"/>
          </p:cNvSpPr>
          <p:nvPr>
            <p:ph type="body" idx="1"/>
          </p:nvPr>
        </p:nvSpPr>
        <p:spPr>
          <a:xfrm>
            <a:off x="836612" y="1357312"/>
            <a:ext cx="5157787" cy="823912"/>
          </a:xfrm>
        </p:spPr>
        <p:style>
          <a:lnRef idx="1">
            <a:schemeClr val="accent1"/>
          </a:lnRef>
          <a:fillRef idx="2">
            <a:schemeClr val="accent1"/>
          </a:fillRef>
          <a:effectRef idx="1">
            <a:schemeClr val="accent1"/>
          </a:effectRef>
          <a:fontRef idx="minor">
            <a:schemeClr val="dk1"/>
          </a:fontRef>
        </p:style>
        <p:txBody>
          <a:bodyPr>
            <a:normAutofit fontScale="25000" lnSpcReduction="20000"/>
          </a:bodyPr>
          <a:lstStyle/>
          <a:p>
            <a:pPr algn="ctr" rtl="1"/>
            <a:endParaRPr lang="ar-EG" sz="12800" dirty="0">
              <a:solidFill>
                <a:schemeClr val="tx1"/>
              </a:solidFill>
              <a:latin typeface="Sakkal Majalla" panose="02000000000000000000" pitchFamily="2" charset="-78"/>
              <a:cs typeface="Sakkal Majalla" panose="02000000000000000000" pitchFamily="2" charset="-78"/>
            </a:endParaRPr>
          </a:p>
          <a:p>
            <a:pPr algn="ctr" rtl="1"/>
            <a:endParaRPr lang="ar-EG" sz="12800" dirty="0">
              <a:solidFill>
                <a:schemeClr val="tx1"/>
              </a:solidFill>
              <a:latin typeface="Sakkal Majalla" panose="02000000000000000000" pitchFamily="2" charset="-78"/>
              <a:cs typeface="Sakkal Majalla" panose="02000000000000000000" pitchFamily="2" charset="-78"/>
            </a:endParaRPr>
          </a:p>
          <a:p>
            <a:pPr algn="ctr" rtl="1"/>
            <a:endParaRPr lang="ar-EG" sz="12800" dirty="0">
              <a:solidFill>
                <a:schemeClr val="tx1"/>
              </a:solidFill>
              <a:latin typeface="Sakkal Majalla" panose="02000000000000000000" pitchFamily="2" charset="-78"/>
              <a:cs typeface="Sakkal Majalla" panose="02000000000000000000" pitchFamily="2" charset="-78"/>
            </a:endParaRPr>
          </a:p>
          <a:p>
            <a:pPr algn="ctr" rtl="1"/>
            <a:r>
              <a:rPr lang="ar-EG" sz="11200" dirty="0">
                <a:solidFill>
                  <a:schemeClr val="tx1"/>
                </a:solidFill>
                <a:latin typeface="Sakkal Majalla" panose="02000000000000000000" pitchFamily="2" charset="-78"/>
                <a:cs typeface="Sakkal Majalla" panose="02000000000000000000" pitchFamily="2" charset="-78"/>
              </a:rPr>
              <a:t>الفرض البديل (</a:t>
            </a:r>
            <a:r>
              <a:rPr lang="en-US" sz="11200" dirty="0">
                <a:solidFill>
                  <a:schemeClr val="tx1"/>
                </a:solidFill>
                <a:latin typeface="Sakkal Majalla" panose="02000000000000000000" pitchFamily="2" charset="-78"/>
                <a:cs typeface="Sakkal Majalla" panose="02000000000000000000" pitchFamily="2" charset="-78"/>
              </a:rPr>
              <a:t>Alternative Hypothesis</a:t>
            </a:r>
            <a:r>
              <a:rPr lang="ar-EG" sz="11200" dirty="0">
                <a:solidFill>
                  <a:schemeClr val="tx1"/>
                </a:solidFill>
                <a:latin typeface="Sakkal Majalla" panose="02000000000000000000" pitchFamily="2" charset="-78"/>
                <a:cs typeface="Sakkal Majalla" panose="02000000000000000000" pitchFamily="2" charset="-78"/>
              </a:rPr>
              <a:t>)</a:t>
            </a:r>
          </a:p>
          <a:p>
            <a:pPr algn="ctr" rtl="1"/>
            <a:endParaRPr lang="ar-EG" dirty="0"/>
          </a:p>
        </p:txBody>
      </p:sp>
      <p:sp>
        <p:nvSpPr>
          <p:cNvPr id="4" name="عنصر نائب للمحتوى 3">
            <a:extLst>
              <a:ext uri="{FF2B5EF4-FFF2-40B4-BE49-F238E27FC236}">
                <a16:creationId xmlns:a16="http://schemas.microsoft.com/office/drawing/2014/main" id="{37DD1322-682B-F5AB-DF19-8B761A937702}"/>
              </a:ext>
            </a:extLst>
          </p:cNvPr>
          <p:cNvSpPr>
            <a:spLocks noGrp="1"/>
          </p:cNvSpPr>
          <p:nvPr>
            <p:ph sz="half" idx="2"/>
          </p:nvPr>
        </p:nvSpPr>
        <p:spPr>
          <a:xfrm>
            <a:off x="839788" y="1804986"/>
            <a:ext cx="5157787" cy="4559853"/>
          </a:xfrm>
        </p:spPr>
        <p:txBody>
          <a:bodyPr>
            <a:normAutofit fontScale="85000" lnSpcReduction="20000"/>
          </a:bodyPr>
          <a:lstStyle/>
          <a:p>
            <a:pPr algn="r" rtl="1"/>
            <a:endParaRPr lang="ar-EG" sz="3000" dirty="0"/>
          </a:p>
          <a:p>
            <a:pPr algn="just" rtl="1"/>
            <a:r>
              <a:rPr lang="ar-EG" sz="3300" dirty="0">
                <a:solidFill>
                  <a:schemeClr val="bg1"/>
                </a:solidFill>
                <a:latin typeface="Sakkal Majalla" panose="02000000000000000000" pitchFamily="2" charset="-78"/>
                <a:cs typeface="Sakkal Majalla" panose="02000000000000000000" pitchFamily="2" charset="-78"/>
              </a:rPr>
              <a:t>تشير إلى وجود فرق أو علاقة أو أثر بين المتغيرات </a:t>
            </a:r>
          </a:p>
          <a:p>
            <a:pPr algn="just" rtl="1"/>
            <a:r>
              <a:rPr lang="ar-EG" sz="3300" dirty="0">
                <a:solidFill>
                  <a:schemeClr val="bg1"/>
                </a:solidFill>
                <a:latin typeface="Sakkal Majalla" panose="02000000000000000000" pitchFamily="2" charset="-78"/>
                <a:cs typeface="Sakkal Majalla" panose="02000000000000000000" pitchFamily="2" charset="-78"/>
              </a:rPr>
              <a:t>تصاغ بصيغة الإثبات ويرمز لها بالرمز </a:t>
            </a:r>
            <a:r>
              <a:rPr lang="en-US" sz="3300" dirty="0">
                <a:solidFill>
                  <a:schemeClr val="bg1"/>
                </a:solidFill>
                <a:latin typeface="Sakkal Majalla" panose="02000000000000000000" pitchFamily="2" charset="-78"/>
                <a:cs typeface="Sakkal Majalla" panose="02000000000000000000" pitchFamily="2" charset="-78"/>
              </a:rPr>
              <a:t>H1</a:t>
            </a:r>
          </a:p>
          <a:p>
            <a:pPr marL="0" indent="0" algn="just" rtl="1">
              <a:buNone/>
            </a:pPr>
            <a:r>
              <a:rPr lang="ar-EG" sz="3300" b="1" u="sng" dirty="0">
                <a:solidFill>
                  <a:schemeClr val="bg1"/>
                </a:solidFill>
                <a:latin typeface="Sakkal Majalla" panose="02000000000000000000" pitchFamily="2" charset="-78"/>
                <a:cs typeface="Sakkal Majalla" panose="02000000000000000000" pitchFamily="2" charset="-78"/>
              </a:rPr>
              <a:t>أمثلة </a:t>
            </a:r>
          </a:p>
          <a:p>
            <a:pPr algn="just" rtl="1"/>
            <a:r>
              <a:rPr lang="ar-EG" sz="3300" dirty="0">
                <a:solidFill>
                  <a:schemeClr val="bg1"/>
                </a:solidFill>
                <a:latin typeface="Sakkal Majalla" panose="02000000000000000000" pitchFamily="2" charset="-78"/>
                <a:cs typeface="Sakkal Majalla" panose="02000000000000000000" pitchFamily="2" charset="-78"/>
              </a:rPr>
              <a:t>يوجد فرق ذو دلالة إحصائية بين النساء والرجال تجاه تقديم الحوافز المادية والمعنوية </a:t>
            </a:r>
          </a:p>
          <a:p>
            <a:pPr algn="just" rtl="1"/>
            <a:r>
              <a:rPr lang="ar-EG" sz="3300" dirty="0">
                <a:solidFill>
                  <a:schemeClr val="bg1"/>
                </a:solidFill>
                <a:latin typeface="Sakkal Majalla" panose="02000000000000000000" pitchFamily="2" charset="-78"/>
                <a:cs typeface="Sakkal Majalla" panose="02000000000000000000" pitchFamily="2" charset="-78"/>
              </a:rPr>
              <a:t>يوجد علاقة ارتباط ذات دلالة إحصائية بين أسلوب الإشراف والإنتاجية </a:t>
            </a:r>
          </a:p>
          <a:p>
            <a:pPr algn="just" rtl="1"/>
            <a:r>
              <a:rPr lang="ar-EG" sz="3300" dirty="0">
                <a:solidFill>
                  <a:schemeClr val="bg1"/>
                </a:solidFill>
                <a:latin typeface="Sakkal Majalla" panose="02000000000000000000" pitchFamily="2" charset="-78"/>
                <a:cs typeface="Sakkal Majalla" panose="02000000000000000000" pitchFamily="2" charset="-78"/>
              </a:rPr>
              <a:t>يوجد أثر ذو دلالة إحصائية للتدخين على السرطان </a:t>
            </a:r>
          </a:p>
          <a:p>
            <a:pPr algn="r" rtl="1"/>
            <a:endParaRPr lang="ar-EG" dirty="0"/>
          </a:p>
        </p:txBody>
      </p:sp>
      <p:sp>
        <p:nvSpPr>
          <p:cNvPr id="5" name="عنصر نائب للنص 4">
            <a:extLst>
              <a:ext uri="{FF2B5EF4-FFF2-40B4-BE49-F238E27FC236}">
                <a16:creationId xmlns:a16="http://schemas.microsoft.com/office/drawing/2014/main" id="{B573E4A4-308F-EFDB-DFCC-46D871E37643}"/>
              </a:ext>
            </a:extLst>
          </p:cNvPr>
          <p:cNvSpPr>
            <a:spLocks noGrp="1"/>
          </p:cNvSpPr>
          <p:nvPr>
            <p:ph type="body" sz="quarter" idx="3"/>
          </p:nvPr>
        </p:nvSpPr>
        <p:spPr>
          <a:xfrm>
            <a:off x="6169024" y="1376362"/>
            <a:ext cx="5183188" cy="823912"/>
          </a:xfrm>
        </p:spPr>
        <p:style>
          <a:lnRef idx="1">
            <a:schemeClr val="accent1"/>
          </a:lnRef>
          <a:fillRef idx="2">
            <a:schemeClr val="accent1"/>
          </a:fillRef>
          <a:effectRef idx="1">
            <a:schemeClr val="accent1"/>
          </a:effectRef>
          <a:fontRef idx="minor">
            <a:schemeClr val="dk1"/>
          </a:fontRef>
        </p:style>
        <p:txBody>
          <a:bodyPr>
            <a:normAutofit fontScale="25000" lnSpcReduction="20000"/>
          </a:bodyPr>
          <a:lstStyle/>
          <a:p>
            <a:pPr algn="r" rtl="1"/>
            <a:endParaRPr lang="ar-EG" dirty="0"/>
          </a:p>
          <a:p>
            <a:pPr algn="r" rtl="1"/>
            <a:endParaRPr lang="ar-EG" dirty="0"/>
          </a:p>
          <a:p>
            <a:pPr algn="r" rtl="1"/>
            <a:endParaRPr lang="ar-EG" dirty="0"/>
          </a:p>
          <a:p>
            <a:pPr algn="ctr" rtl="1"/>
            <a:r>
              <a:rPr lang="ar-EG" sz="11200" dirty="0">
                <a:solidFill>
                  <a:schemeClr val="tx1"/>
                </a:solidFill>
                <a:latin typeface="Sakkal Majalla" panose="02000000000000000000" pitchFamily="2" charset="-78"/>
                <a:cs typeface="Sakkal Majalla" panose="02000000000000000000" pitchFamily="2" charset="-78"/>
              </a:rPr>
              <a:t>الفرض الصفري </a:t>
            </a:r>
            <a:r>
              <a:rPr lang="en-US" sz="11200" dirty="0">
                <a:solidFill>
                  <a:schemeClr val="tx1"/>
                </a:solidFill>
                <a:latin typeface="Sakkal Majalla" panose="02000000000000000000" pitchFamily="2" charset="-78"/>
                <a:cs typeface="Sakkal Majalla" panose="02000000000000000000" pitchFamily="2" charset="-78"/>
              </a:rPr>
              <a:t>(The Null Hypothesis)</a:t>
            </a:r>
          </a:p>
          <a:p>
            <a:pPr algn="r" rtl="1"/>
            <a:endParaRPr lang="ar-EG" dirty="0"/>
          </a:p>
        </p:txBody>
      </p:sp>
      <p:sp>
        <p:nvSpPr>
          <p:cNvPr id="6" name="عنصر نائب للمحتوى 5">
            <a:extLst>
              <a:ext uri="{FF2B5EF4-FFF2-40B4-BE49-F238E27FC236}">
                <a16:creationId xmlns:a16="http://schemas.microsoft.com/office/drawing/2014/main" id="{5D2DCBD6-E83B-1D4A-4FEA-536861724EED}"/>
              </a:ext>
            </a:extLst>
          </p:cNvPr>
          <p:cNvSpPr>
            <a:spLocks noGrp="1"/>
          </p:cNvSpPr>
          <p:nvPr>
            <p:ph sz="quarter" idx="4"/>
          </p:nvPr>
        </p:nvSpPr>
        <p:spPr>
          <a:xfrm>
            <a:off x="6172200" y="1804987"/>
            <a:ext cx="5183188" cy="4559854"/>
          </a:xfrm>
        </p:spPr>
        <p:txBody>
          <a:bodyPr>
            <a:normAutofit fontScale="85000" lnSpcReduction="20000"/>
          </a:bodyPr>
          <a:lstStyle/>
          <a:p>
            <a:pPr algn="r" rtl="1"/>
            <a:endParaRPr lang="ar-EG" sz="3000" dirty="0"/>
          </a:p>
          <a:p>
            <a:pPr algn="just" rtl="1"/>
            <a:r>
              <a:rPr lang="ar-EG" sz="3300" dirty="0">
                <a:solidFill>
                  <a:schemeClr val="bg1"/>
                </a:solidFill>
                <a:latin typeface="Sakkal Majalla" panose="02000000000000000000" pitchFamily="2" charset="-78"/>
                <a:cs typeface="Sakkal Majalla" panose="02000000000000000000" pitchFamily="2" charset="-78"/>
              </a:rPr>
              <a:t>تشير إلى عدم وجود فرق أو علاقة أو أثر بين المتغيرات</a:t>
            </a:r>
          </a:p>
          <a:p>
            <a:pPr algn="just" rtl="1"/>
            <a:r>
              <a:rPr lang="ar-EG" sz="3300" dirty="0">
                <a:solidFill>
                  <a:schemeClr val="bg1"/>
                </a:solidFill>
                <a:latin typeface="Sakkal Majalla" panose="02000000000000000000" pitchFamily="2" charset="-78"/>
                <a:cs typeface="Sakkal Majalla" panose="02000000000000000000" pitchFamily="2" charset="-78"/>
              </a:rPr>
              <a:t>تصاغ عادة بصيغة النفي ويرمز لها بالرمز </a:t>
            </a:r>
            <a:r>
              <a:rPr lang="en-US" sz="3300" dirty="0">
                <a:solidFill>
                  <a:schemeClr val="bg1"/>
                </a:solidFill>
                <a:latin typeface="Sakkal Majalla" panose="02000000000000000000" pitchFamily="2" charset="-78"/>
                <a:cs typeface="Sakkal Majalla" panose="02000000000000000000" pitchFamily="2" charset="-78"/>
              </a:rPr>
              <a:t>H0) </a:t>
            </a:r>
            <a:r>
              <a:rPr lang="ar-EG" sz="3300" dirty="0">
                <a:solidFill>
                  <a:schemeClr val="bg1"/>
                </a:solidFill>
                <a:latin typeface="Sakkal Majalla" panose="02000000000000000000" pitchFamily="2" charset="-78"/>
                <a:cs typeface="Sakkal Majalla" panose="02000000000000000000" pitchFamily="2" charset="-78"/>
              </a:rPr>
              <a:t>)</a:t>
            </a:r>
          </a:p>
          <a:p>
            <a:pPr marL="0" indent="0" algn="just" rtl="1">
              <a:buNone/>
            </a:pPr>
            <a:r>
              <a:rPr lang="ar-EG" sz="3300" b="1" u="sng" dirty="0">
                <a:solidFill>
                  <a:schemeClr val="bg1"/>
                </a:solidFill>
                <a:latin typeface="Sakkal Majalla" panose="02000000000000000000" pitchFamily="2" charset="-78"/>
                <a:cs typeface="Sakkal Majalla" panose="02000000000000000000" pitchFamily="2" charset="-78"/>
              </a:rPr>
              <a:t>أمثلة</a:t>
            </a:r>
            <a:endParaRPr lang="en-US" sz="3300" b="1" u="sng" dirty="0">
              <a:solidFill>
                <a:schemeClr val="bg1"/>
              </a:solidFill>
              <a:latin typeface="Sakkal Majalla" panose="02000000000000000000" pitchFamily="2" charset="-78"/>
              <a:cs typeface="Sakkal Majalla" panose="02000000000000000000" pitchFamily="2" charset="-78"/>
            </a:endParaRPr>
          </a:p>
          <a:p>
            <a:pPr algn="just" rtl="1"/>
            <a:r>
              <a:rPr lang="ar-EG" sz="3300" dirty="0">
                <a:solidFill>
                  <a:schemeClr val="bg1"/>
                </a:solidFill>
                <a:latin typeface="Sakkal Majalla" panose="02000000000000000000" pitchFamily="2" charset="-78"/>
                <a:cs typeface="Sakkal Majalla" panose="02000000000000000000" pitchFamily="2" charset="-78"/>
              </a:rPr>
              <a:t>لا يوجد فرق ذات دالة إحصائية بين النساء والرجال تجاه تقديم الحوافز المادية والمعنوية </a:t>
            </a:r>
          </a:p>
          <a:p>
            <a:pPr algn="just" rtl="1"/>
            <a:r>
              <a:rPr lang="ar-EG" sz="3300" dirty="0">
                <a:solidFill>
                  <a:schemeClr val="bg1"/>
                </a:solidFill>
                <a:latin typeface="Sakkal Majalla" panose="02000000000000000000" pitchFamily="2" charset="-78"/>
                <a:cs typeface="Sakkal Majalla" panose="02000000000000000000" pitchFamily="2" charset="-78"/>
              </a:rPr>
              <a:t>لا يوجد علاقة ارتباط ذات دلالة إحصائية بين أسلوب الإشراف والإنتاجية </a:t>
            </a:r>
          </a:p>
          <a:p>
            <a:pPr algn="just" rtl="1"/>
            <a:r>
              <a:rPr lang="ar-EG" sz="3300" dirty="0">
                <a:solidFill>
                  <a:schemeClr val="bg1"/>
                </a:solidFill>
                <a:latin typeface="Sakkal Majalla" panose="02000000000000000000" pitchFamily="2" charset="-78"/>
                <a:cs typeface="Sakkal Majalla" panose="02000000000000000000" pitchFamily="2" charset="-78"/>
              </a:rPr>
              <a:t>لا يوجد أثر ذو دلالة إحصائية للتدخين على السرطان </a:t>
            </a:r>
          </a:p>
          <a:p>
            <a:pPr algn="r" rtl="1"/>
            <a:endParaRPr lang="ar-EG" dirty="0"/>
          </a:p>
        </p:txBody>
      </p:sp>
      <p:pic>
        <p:nvPicPr>
          <p:cNvPr id="8" name="صورة 7">
            <a:extLst>
              <a:ext uri="{FF2B5EF4-FFF2-40B4-BE49-F238E27FC236}">
                <a16:creationId xmlns:a16="http://schemas.microsoft.com/office/drawing/2014/main" id="{2FE779E5-FB2D-2A7A-D202-2F35B8821E13}"/>
              </a:ext>
            </a:extLst>
          </p:cNvPr>
          <p:cNvPicPr>
            <a:picLocks noChangeAspect="1"/>
          </p:cNvPicPr>
          <p:nvPr/>
        </p:nvPicPr>
        <p:blipFill>
          <a:blip r:embed="rId2"/>
          <a:stretch>
            <a:fillRect/>
          </a:stretch>
        </p:blipFill>
        <p:spPr>
          <a:xfrm>
            <a:off x="7884680" y="-183362"/>
            <a:ext cx="2651990" cy="1164437"/>
          </a:xfrm>
          <a:prstGeom prst="rect">
            <a:avLst/>
          </a:prstGeom>
        </p:spPr>
      </p:pic>
      <p:pic>
        <p:nvPicPr>
          <p:cNvPr id="9" name="صورة 8">
            <a:extLst>
              <a:ext uri="{FF2B5EF4-FFF2-40B4-BE49-F238E27FC236}">
                <a16:creationId xmlns:a16="http://schemas.microsoft.com/office/drawing/2014/main" id="{DBF779C8-FAA9-1537-82A1-7DD13BD101F6}"/>
              </a:ext>
            </a:extLst>
          </p:cNvPr>
          <p:cNvPicPr>
            <a:picLocks noChangeAspect="1"/>
          </p:cNvPicPr>
          <p:nvPr/>
        </p:nvPicPr>
        <p:blipFill>
          <a:blip r:embed="rId3"/>
          <a:stretch>
            <a:fillRect/>
          </a:stretch>
        </p:blipFill>
        <p:spPr>
          <a:xfrm>
            <a:off x="836612" y="6047822"/>
            <a:ext cx="1877731" cy="317019"/>
          </a:xfrm>
          <a:prstGeom prst="rect">
            <a:avLst/>
          </a:prstGeom>
        </p:spPr>
      </p:pic>
      <p:sp>
        <p:nvSpPr>
          <p:cNvPr id="10" name="مربع نص 9">
            <a:extLst>
              <a:ext uri="{FF2B5EF4-FFF2-40B4-BE49-F238E27FC236}">
                <a16:creationId xmlns:a16="http://schemas.microsoft.com/office/drawing/2014/main" id="{32B8B528-C698-97E4-1342-5D9CF6319F5A}"/>
              </a:ext>
            </a:extLst>
          </p:cNvPr>
          <p:cNvSpPr txBox="1"/>
          <p:nvPr/>
        </p:nvSpPr>
        <p:spPr>
          <a:xfrm>
            <a:off x="4086225" y="586421"/>
            <a:ext cx="3257550"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1">
            <a:spAutoFit/>
          </a:bodyPr>
          <a:lstStyle/>
          <a:p>
            <a:pPr algn="ctr"/>
            <a:r>
              <a:rPr lang="ar-EG" sz="3200" b="1" dirty="0">
                <a:solidFill>
                  <a:schemeClr val="tx1"/>
                </a:solidFill>
                <a:latin typeface="Sakkal Majalla" panose="02000000000000000000" pitchFamily="2" charset="-78"/>
                <a:cs typeface="Sakkal Majalla" panose="02000000000000000000" pitchFamily="2" charset="-78"/>
              </a:rPr>
              <a:t>صياغة الفرضية </a:t>
            </a:r>
          </a:p>
        </p:txBody>
      </p:sp>
    </p:spTree>
    <p:extLst>
      <p:ext uri="{BB962C8B-B14F-4D97-AF65-F5344CB8AC3E}">
        <p14:creationId xmlns:p14="http://schemas.microsoft.com/office/powerpoint/2010/main" val="4219078858"/>
      </p:ext>
    </p:extLst>
  </p:cSld>
  <p:clrMapOvr>
    <a:masterClrMapping/>
  </p:clrMapOvr>
  <mc:AlternateContent xmlns:mc="http://schemas.openxmlformats.org/markup-compatibility/2006">
    <mc:Choice xmlns:p14="http://schemas.microsoft.com/office/powerpoint/2010/main" Requires="p14">
      <p:transition spd="slow" p14:dur="2000" advTm="238476"/>
    </mc:Choice>
    <mc:Fallback>
      <p:transition spd="slow" advTm="23847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4781A66D-D79C-04BE-5913-0A464828C0CF}"/>
              </a:ext>
            </a:extLst>
          </p:cNvPr>
          <p:cNvSpPr>
            <a:spLocks noGrp="1"/>
          </p:cNvSpPr>
          <p:nvPr>
            <p:ph idx="1"/>
          </p:nvPr>
        </p:nvSpPr>
        <p:spPr>
          <a:xfrm>
            <a:off x="838200" y="1228725"/>
            <a:ext cx="10515600" cy="4948238"/>
          </a:xfrm>
        </p:spPr>
        <p:txBody>
          <a:bodyPr>
            <a:normAutofit/>
          </a:bodyPr>
          <a:lstStyle/>
          <a:p>
            <a:pPr algn="r" rtl="1"/>
            <a:r>
              <a:rPr lang="ar-EG" b="1" u="sng" dirty="0">
                <a:solidFill>
                  <a:schemeClr val="accent5"/>
                </a:solidFill>
              </a:rPr>
              <a:t>الفرضية البديلة تنقسم إلى نوعين:</a:t>
            </a:r>
          </a:p>
          <a:p>
            <a:pPr algn="r" rtl="1">
              <a:buFont typeface="Wingdings" panose="05000000000000000000" pitchFamily="2" charset="2"/>
              <a:buChar char="Ø"/>
            </a:pPr>
            <a:r>
              <a:rPr lang="ar-EG" b="1" u="sng" dirty="0"/>
              <a:t> </a:t>
            </a:r>
            <a:r>
              <a:rPr lang="ar-EG" b="1" u="sng" dirty="0">
                <a:solidFill>
                  <a:schemeClr val="bg1"/>
                </a:solidFill>
              </a:rPr>
              <a:t>فرضية بديلة باتجاه:  </a:t>
            </a:r>
            <a:r>
              <a:rPr lang="ar-EG" dirty="0">
                <a:solidFill>
                  <a:schemeClr val="bg1"/>
                </a:solidFill>
              </a:rPr>
              <a:t>وهي الفرضية  التي تحدد طريقة التأثير أو شكل العلاقة بين المتغيرات.</a:t>
            </a:r>
          </a:p>
          <a:p>
            <a:pPr marL="0" indent="0" algn="r" rtl="1">
              <a:buNone/>
            </a:pPr>
            <a:r>
              <a:rPr lang="ar-EG" dirty="0">
                <a:solidFill>
                  <a:srgbClr val="0070C0"/>
                </a:solidFill>
              </a:rPr>
              <a:t>مثال :  حضور جلسات العلاج الطبيعي </a:t>
            </a:r>
            <a:r>
              <a:rPr lang="ar-EG" dirty="0">
                <a:solidFill>
                  <a:srgbClr val="0070C0"/>
                </a:solidFill>
                <a:highlight>
                  <a:srgbClr val="FFFF00"/>
                </a:highlight>
              </a:rPr>
              <a:t>يحسن</a:t>
            </a:r>
            <a:r>
              <a:rPr lang="ar-EG" dirty="0">
                <a:solidFill>
                  <a:srgbClr val="0070C0"/>
                </a:solidFill>
              </a:rPr>
              <a:t> من أداء اللاعبين الرياضيين، فهذه الفرضية شرحت النتائج المتوقع الحصول عليها من الدراسة.</a:t>
            </a:r>
          </a:p>
          <a:p>
            <a:pPr marL="0" indent="0" algn="r" rtl="1">
              <a:buNone/>
            </a:pPr>
            <a:endParaRPr lang="ar-EG" dirty="0"/>
          </a:p>
          <a:p>
            <a:pPr algn="r" rtl="1">
              <a:buFont typeface="Wingdings" panose="05000000000000000000" pitchFamily="2" charset="2"/>
              <a:buChar char="Ø"/>
            </a:pPr>
            <a:r>
              <a:rPr lang="ar-EG" b="1" u="sng" dirty="0">
                <a:solidFill>
                  <a:schemeClr val="bg1"/>
                </a:solidFill>
              </a:rPr>
              <a:t>فرضية بديلة دون اتجاه:  </a:t>
            </a:r>
            <a:r>
              <a:rPr lang="ar-EG" dirty="0">
                <a:solidFill>
                  <a:schemeClr val="bg1"/>
                </a:solidFill>
              </a:rPr>
              <a:t>وهي الفرضية التي تقترح وجود علاقة بين المتغيرات دون أن تحدد ماهيتها.</a:t>
            </a:r>
          </a:p>
          <a:p>
            <a:pPr marL="0" indent="0" algn="r" rtl="1">
              <a:buNone/>
            </a:pPr>
            <a:r>
              <a:rPr lang="ar-EG" dirty="0"/>
              <a:t> </a:t>
            </a:r>
            <a:r>
              <a:rPr lang="ar-EG" dirty="0">
                <a:solidFill>
                  <a:srgbClr val="0070C0"/>
                </a:solidFill>
              </a:rPr>
              <a:t>مثال: حضور جلسات العلاج الطبيعي</a:t>
            </a:r>
            <a:r>
              <a:rPr lang="ar-EG" dirty="0">
                <a:solidFill>
                  <a:srgbClr val="0070C0"/>
                </a:solidFill>
                <a:highlight>
                  <a:srgbClr val="FFFF00"/>
                </a:highlight>
              </a:rPr>
              <a:t> يؤثر </a:t>
            </a:r>
            <a:r>
              <a:rPr lang="ar-EG" dirty="0">
                <a:solidFill>
                  <a:srgbClr val="0070C0"/>
                </a:solidFill>
              </a:rPr>
              <a:t>على أداء اللاعبين الرياضيين، فهذه الفرضية اقترحت علاقة بين متغيري الدراسة دون أن تحدد النتائج المتوقعة.</a:t>
            </a:r>
          </a:p>
        </p:txBody>
      </p:sp>
      <p:pic>
        <p:nvPicPr>
          <p:cNvPr id="4" name="صورة 3">
            <a:extLst>
              <a:ext uri="{FF2B5EF4-FFF2-40B4-BE49-F238E27FC236}">
                <a16:creationId xmlns:a16="http://schemas.microsoft.com/office/drawing/2014/main" id="{1333B754-B529-B891-B02C-864B8BE0A091}"/>
              </a:ext>
            </a:extLst>
          </p:cNvPr>
          <p:cNvPicPr>
            <a:picLocks noChangeAspect="1"/>
          </p:cNvPicPr>
          <p:nvPr/>
        </p:nvPicPr>
        <p:blipFill>
          <a:blip r:embed="rId2"/>
          <a:stretch>
            <a:fillRect/>
          </a:stretch>
        </p:blipFill>
        <p:spPr>
          <a:xfrm>
            <a:off x="384716" y="385355"/>
            <a:ext cx="2164268" cy="591363"/>
          </a:xfrm>
          <a:prstGeom prst="rect">
            <a:avLst/>
          </a:prstGeom>
        </p:spPr>
      </p:pic>
      <p:pic>
        <p:nvPicPr>
          <p:cNvPr id="5" name="صورة 4">
            <a:extLst>
              <a:ext uri="{FF2B5EF4-FFF2-40B4-BE49-F238E27FC236}">
                <a16:creationId xmlns:a16="http://schemas.microsoft.com/office/drawing/2014/main" id="{86532BE5-64FB-A676-DA58-684910651E7D}"/>
              </a:ext>
            </a:extLst>
          </p:cNvPr>
          <p:cNvPicPr>
            <a:picLocks noChangeAspect="1"/>
          </p:cNvPicPr>
          <p:nvPr/>
        </p:nvPicPr>
        <p:blipFill>
          <a:blip r:embed="rId3"/>
          <a:stretch>
            <a:fillRect/>
          </a:stretch>
        </p:blipFill>
        <p:spPr>
          <a:xfrm>
            <a:off x="8899299" y="117107"/>
            <a:ext cx="2280102" cy="859611"/>
          </a:xfrm>
          <a:prstGeom prst="rect">
            <a:avLst/>
          </a:prstGeom>
        </p:spPr>
      </p:pic>
      <p:pic>
        <p:nvPicPr>
          <p:cNvPr id="6" name="صورة 5">
            <a:extLst>
              <a:ext uri="{FF2B5EF4-FFF2-40B4-BE49-F238E27FC236}">
                <a16:creationId xmlns:a16="http://schemas.microsoft.com/office/drawing/2014/main" id="{4A2A8A85-491E-010D-95AC-96681251A498}"/>
              </a:ext>
            </a:extLst>
          </p:cNvPr>
          <p:cNvPicPr>
            <a:picLocks noChangeAspect="1"/>
          </p:cNvPicPr>
          <p:nvPr/>
        </p:nvPicPr>
        <p:blipFill>
          <a:blip r:embed="rId4"/>
          <a:stretch>
            <a:fillRect/>
          </a:stretch>
        </p:blipFill>
        <p:spPr>
          <a:xfrm>
            <a:off x="836612" y="6047822"/>
            <a:ext cx="1877731" cy="317019"/>
          </a:xfrm>
          <a:prstGeom prst="rect">
            <a:avLst/>
          </a:prstGeom>
        </p:spPr>
      </p:pic>
    </p:spTree>
    <p:extLst>
      <p:ext uri="{BB962C8B-B14F-4D97-AF65-F5344CB8AC3E}">
        <p14:creationId xmlns:p14="http://schemas.microsoft.com/office/powerpoint/2010/main" val="3034680831"/>
      </p:ext>
    </p:extLst>
  </p:cSld>
  <p:clrMapOvr>
    <a:masterClrMapping/>
  </p:clrMapOvr>
  <mc:AlternateContent xmlns:mc="http://schemas.openxmlformats.org/markup-compatibility/2006">
    <mc:Choice xmlns:p14="http://schemas.microsoft.com/office/powerpoint/2010/main" Requires="p14">
      <p:transition spd="slow" p14:dur="2000" advTm="134136"/>
    </mc:Choice>
    <mc:Fallback>
      <p:transition spd="slow" advTm="13413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رسم تخطيطي 2">
            <a:extLst>
              <a:ext uri="{FF2B5EF4-FFF2-40B4-BE49-F238E27FC236}">
                <a16:creationId xmlns:a16="http://schemas.microsoft.com/office/drawing/2014/main" id="{135C825D-4F78-7491-9C69-36C1C5A5E5DF}"/>
              </a:ext>
            </a:extLst>
          </p:cNvPr>
          <p:cNvGraphicFramePr/>
          <p:nvPr>
            <p:extLst>
              <p:ext uri="{D42A27DB-BD31-4B8C-83A1-F6EECF244321}">
                <p14:modId xmlns:p14="http://schemas.microsoft.com/office/powerpoint/2010/main" val="3367054417"/>
              </p:ext>
            </p:extLst>
          </p:nvPr>
        </p:nvGraphicFramePr>
        <p:xfrm>
          <a:off x="838200" y="1019331"/>
          <a:ext cx="10515600" cy="5216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3824559"/>
      </p:ext>
    </p:extLst>
  </p:cSld>
  <p:clrMapOvr>
    <a:masterClrMapping/>
  </p:clrMapOvr>
  <mc:AlternateContent xmlns:mc="http://schemas.openxmlformats.org/markup-compatibility/2006">
    <mc:Choice xmlns:p14="http://schemas.microsoft.com/office/powerpoint/2010/main" Requires="p14">
      <p:transition spd="slow" p14:dur="2000" advTm="95663"/>
    </mc:Choice>
    <mc:Fallback>
      <p:transition spd="slow" advTm="9566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485F25-8A9C-AFD0-7402-8012B8EA0777}"/>
              </a:ext>
            </a:extLst>
          </p:cNvPr>
          <p:cNvSpPr>
            <a:spLocks noGrp="1"/>
          </p:cNvSpPr>
          <p:nvPr>
            <p:ph type="title"/>
          </p:nvPr>
        </p:nvSpPr>
        <p:spPr>
          <a:xfrm>
            <a:off x="838200" y="681037"/>
            <a:ext cx="10515600" cy="1325563"/>
          </a:xfrm>
        </p:spPr>
        <p:txBody>
          <a:bodyPr/>
          <a:lstStyle/>
          <a:p>
            <a:pPr algn="ctr"/>
            <a:r>
              <a:rPr lang="ar-EG" sz="4400" b="1" dirty="0">
                <a:solidFill>
                  <a:schemeClr val="accent5"/>
                </a:solidFill>
                <a:latin typeface="Sakkal Majalla" panose="02000000000000000000" pitchFamily="2" charset="-78"/>
                <a:cs typeface="Sakkal Majalla" panose="02000000000000000000" pitchFamily="2" charset="-78"/>
              </a:rPr>
              <a:t>7- تحديد منهج البحث </a:t>
            </a:r>
            <a:br>
              <a:rPr lang="en-US" sz="4400" b="1" dirty="0">
                <a:solidFill>
                  <a:schemeClr val="bg1"/>
                </a:solidFill>
                <a:latin typeface="Tajawal Medium" panose="00000600000000000000" pitchFamily="2" charset="-78"/>
                <a:cs typeface="Tajawal Medium" panose="000006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320EAC76-E245-03F0-B2D4-0EFABB632E02}"/>
              </a:ext>
            </a:extLst>
          </p:cNvPr>
          <p:cNvGraphicFramePr>
            <a:graphicFrameLocks noGrp="1"/>
          </p:cNvGraphicFramePr>
          <p:nvPr>
            <p:ph idx="1"/>
            <p:extLst>
              <p:ext uri="{D42A27DB-BD31-4B8C-83A1-F6EECF244321}">
                <p14:modId xmlns:p14="http://schemas.microsoft.com/office/powerpoint/2010/main" val="292168626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7233805"/>
      </p:ext>
    </p:extLst>
  </p:cSld>
  <p:clrMapOvr>
    <a:masterClrMapping/>
  </p:clrMapOvr>
  <mc:AlternateContent xmlns:mc="http://schemas.openxmlformats.org/markup-compatibility/2006">
    <mc:Choice xmlns:p14="http://schemas.microsoft.com/office/powerpoint/2010/main" Requires="p14">
      <p:transition spd="slow" p14:dur="2000" advTm="51869"/>
    </mc:Choice>
    <mc:Fallback>
      <p:transition spd="slow" advTm="5186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485F25-8A9C-AFD0-7402-8012B8EA0777}"/>
              </a:ext>
            </a:extLst>
          </p:cNvPr>
          <p:cNvSpPr>
            <a:spLocks noGrp="1"/>
          </p:cNvSpPr>
          <p:nvPr>
            <p:ph type="title"/>
          </p:nvPr>
        </p:nvSpPr>
        <p:spPr>
          <a:xfrm>
            <a:off x="838200" y="681037"/>
            <a:ext cx="10515600" cy="1325563"/>
          </a:xfrm>
        </p:spPr>
        <p:txBody>
          <a:bodyPr>
            <a:normAutofit fontScale="90000"/>
          </a:bodyPr>
          <a:lstStyle/>
          <a:p>
            <a:pPr algn="ctr"/>
            <a:br>
              <a:rPr lang="ar-EG" sz="4400" b="1" dirty="0">
                <a:solidFill>
                  <a:schemeClr val="bg1"/>
                </a:solidFill>
                <a:latin typeface="Tajawal Medium" panose="00000600000000000000" pitchFamily="2" charset="-78"/>
                <a:cs typeface="Tajawal Medium" panose="00000600000000000000" pitchFamily="2" charset="-78"/>
              </a:rPr>
            </a:br>
            <a:r>
              <a:rPr lang="ar-EG" sz="4400" b="1" dirty="0">
                <a:solidFill>
                  <a:schemeClr val="accent5"/>
                </a:solidFill>
                <a:latin typeface="Sakkal Majalla" panose="02000000000000000000" pitchFamily="2" charset="-78"/>
                <a:cs typeface="Sakkal Majalla" panose="02000000000000000000" pitchFamily="2" charset="-78"/>
              </a:rPr>
              <a:t>8- تحليل البيانات واختبار الفرضيات </a:t>
            </a:r>
            <a:br>
              <a:rPr lang="en-US" sz="4400" b="1" dirty="0">
                <a:solidFill>
                  <a:schemeClr val="bg1"/>
                </a:solidFill>
                <a:latin typeface="Tajawal Medium" panose="00000600000000000000" pitchFamily="2" charset="-78"/>
                <a:cs typeface="Tajawal Medium" panose="000006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320EAC76-E245-03F0-B2D4-0EFABB632E02}"/>
              </a:ext>
            </a:extLst>
          </p:cNvPr>
          <p:cNvGraphicFramePr>
            <a:graphicFrameLocks noGrp="1"/>
          </p:cNvGraphicFramePr>
          <p:nvPr>
            <p:ph idx="1"/>
            <p:extLst>
              <p:ext uri="{D42A27DB-BD31-4B8C-83A1-F6EECF244321}">
                <p14:modId xmlns:p14="http://schemas.microsoft.com/office/powerpoint/2010/main" val="427983404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1958402"/>
      </p:ext>
    </p:extLst>
  </p:cSld>
  <p:clrMapOvr>
    <a:masterClrMapping/>
  </p:clrMapOvr>
  <mc:AlternateContent xmlns:mc="http://schemas.openxmlformats.org/markup-compatibility/2006">
    <mc:Choice xmlns:p14="http://schemas.microsoft.com/office/powerpoint/2010/main" Requires="p14">
      <p:transition spd="slow" p14:dur="2000" advTm="35409"/>
    </mc:Choice>
    <mc:Fallback>
      <p:transition spd="slow" advTm="3540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485F25-8A9C-AFD0-7402-8012B8EA0777}"/>
              </a:ext>
            </a:extLst>
          </p:cNvPr>
          <p:cNvSpPr>
            <a:spLocks noGrp="1"/>
          </p:cNvSpPr>
          <p:nvPr>
            <p:ph type="title"/>
          </p:nvPr>
        </p:nvSpPr>
        <p:spPr>
          <a:xfrm>
            <a:off x="838200" y="681037"/>
            <a:ext cx="10515600" cy="1325563"/>
          </a:xfrm>
        </p:spPr>
        <p:txBody>
          <a:bodyPr>
            <a:normAutofit fontScale="90000"/>
          </a:bodyPr>
          <a:lstStyle/>
          <a:p>
            <a:pPr algn="ctr"/>
            <a:br>
              <a:rPr lang="ar-EG" sz="4400" b="1" dirty="0">
                <a:solidFill>
                  <a:schemeClr val="bg1"/>
                </a:solidFill>
                <a:latin typeface="Tajawal Medium" panose="00000600000000000000" pitchFamily="2" charset="-78"/>
                <a:cs typeface="Tajawal Medium" panose="000006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r>
              <a:rPr lang="ar-EG" sz="4400" b="1" dirty="0">
                <a:solidFill>
                  <a:schemeClr val="accent5"/>
                </a:solidFill>
                <a:latin typeface="Sakkal Majalla" panose="02000000000000000000" pitchFamily="2" charset="-78"/>
                <a:cs typeface="Sakkal Majalla" panose="02000000000000000000" pitchFamily="2" charset="-78"/>
              </a:rPr>
              <a:t>9- عرض البيانات </a:t>
            </a:r>
            <a:br>
              <a:rPr lang="ar-EG" sz="4400" b="1" dirty="0">
                <a:solidFill>
                  <a:schemeClr val="accent5"/>
                </a:solidFill>
                <a:latin typeface="Sakkal Majalla" panose="02000000000000000000" pitchFamily="2" charset="-78"/>
                <a:cs typeface="Sakkal Majalla" panose="020000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320EAC76-E245-03F0-B2D4-0EFABB632E02}"/>
              </a:ext>
            </a:extLst>
          </p:cNvPr>
          <p:cNvGraphicFramePr>
            <a:graphicFrameLocks noGrp="1"/>
          </p:cNvGraphicFramePr>
          <p:nvPr>
            <p:ph idx="1"/>
            <p:extLst>
              <p:ext uri="{D42A27DB-BD31-4B8C-83A1-F6EECF244321}">
                <p14:modId xmlns:p14="http://schemas.microsoft.com/office/powerpoint/2010/main" val="150691954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5014713"/>
      </p:ext>
    </p:extLst>
  </p:cSld>
  <p:clrMapOvr>
    <a:masterClrMapping/>
  </p:clrMapOvr>
  <mc:AlternateContent xmlns:mc="http://schemas.openxmlformats.org/markup-compatibility/2006">
    <mc:Choice xmlns:p14="http://schemas.microsoft.com/office/powerpoint/2010/main" Requires="p14">
      <p:transition spd="slow" p14:dur="2000" advTm="48473"/>
    </mc:Choice>
    <mc:Fallback>
      <p:transition spd="slow" advTm="4847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485F25-8A9C-AFD0-7402-8012B8EA0777}"/>
              </a:ext>
            </a:extLst>
          </p:cNvPr>
          <p:cNvSpPr>
            <a:spLocks noGrp="1"/>
          </p:cNvSpPr>
          <p:nvPr>
            <p:ph type="title"/>
          </p:nvPr>
        </p:nvSpPr>
        <p:spPr>
          <a:xfrm>
            <a:off x="838200" y="681037"/>
            <a:ext cx="10515600" cy="1325563"/>
          </a:xfrm>
        </p:spPr>
        <p:txBody>
          <a:bodyPr>
            <a:normAutofit fontScale="90000"/>
          </a:bodyPr>
          <a:lstStyle/>
          <a:p>
            <a:pPr algn="ctr"/>
            <a:br>
              <a:rPr lang="ar-EG" sz="4400" b="1" dirty="0">
                <a:solidFill>
                  <a:schemeClr val="bg1"/>
                </a:solidFill>
                <a:latin typeface="Tajawal Medium" panose="00000600000000000000" pitchFamily="2" charset="-78"/>
                <a:cs typeface="Tajawal Medium" panose="000006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r>
              <a:rPr lang="ar-EG" sz="4400" b="1" dirty="0">
                <a:solidFill>
                  <a:schemeClr val="accent5"/>
                </a:solidFill>
                <a:latin typeface="Sakkal Majalla" panose="02000000000000000000" pitchFamily="2" charset="-78"/>
                <a:cs typeface="Sakkal Majalla" panose="02000000000000000000" pitchFamily="2" charset="-78"/>
              </a:rPr>
              <a:t>10-النتائج والتوصيات </a:t>
            </a: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320EAC76-E245-03F0-B2D4-0EFABB632E02}"/>
              </a:ext>
            </a:extLst>
          </p:cNvPr>
          <p:cNvGraphicFramePr>
            <a:graphicFrameLocks noGrp="1"/>
          </p:cNvGraphicFramePr>
          <p:nvPr>
            <p:ph idx="1"/>
            <p:extLst>
              <p:ext uri="{D42A27DB-BD31-4B8C-83A1-F6EECF244321}">
                <p14:modId xmlns:p14="http://schemas.microsoft.com/office/powerpoint/2010/main" val="123096316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8305974"/>
      </p:ext>
    </p:extLst>
  </p:cSld>
  <p:clrMapOvr>
    <a:masterClrMapping/>
  </p:clrMapOvr>
  <mc:AlternateContent xmlns:mc="http://schemas.openxmlformats.org/markup-compatibility/2006">
    <mc:Choice xmlns:p14="http://schemas.microsoft.com/office/powerpoint/2010/main" Requires="p14">
      <p:transition spd="slow" p14:dur="2000" advTm="72244"/>
    </mc:Choice>
    <mc:Fallback>
      <p:transition spd="slow" advTm="7224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485F25-8A9C-AFD0-7402-8012B8EA0777}"/>
              </a:ext>
            </a:extLst>
          </p:cNvPr>
          <p:cNvSpPr>
            <a:spLocks noGrp="1"/>
          </p:cNvSpPr>
          <p:nvPr>
            <p:ph type="title"/>
          </p:nvPr>
        </p:nvSpPr>
        <p:spPr>
          <a:xfrm>
            <a:off x="838200" y="681037"/>
            <a:ext cx="10515600" cy="1325563"/>
          </a:xfrm>
        </p:spPr>
        <p:txBody>
          <a:bodyPr>
            <a:normAutofit fontScale="90000"/>
          </a:bodyPr>
          <a:lstStyle/>
          <a:p>
            <a:pPr algn="ctr"/>
            <a:br>
              <a:rPr lang="ar-EG" sz="4400" b="1" dirty="0">
                <a:solidFill>
                  <a:schemeClr val="bg1"/>
                </a:solidFill>
                <a:latin typeface="Tajawal Medium" panose="00000600000000000000" pitchFamily="2" charset="-78"/>
                <a:cs typeface="Tajawal Medium" panose="000006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r>
              <a:rPr lang="ar-EG" sz="4400" b="1" dirty="0">
                <a:solidFill>
                  <a:schemeClr val="accent5"/>
                </a:solidFill>
                <a:latin typeface="Sakkal Majalla" panose="02000000000000000000" pitchFamily="2" charset="-78"/>
                <a:cs typeface="Sakkal Majalla" panose="02000000000000000000" pitchFamily="2" charset="-78"/>
              </a:rPr>
              <a:t>11- توثيق المراجع</a:t>
            </a: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320EAC76-E245-03F0-B2D4-0EFABB632E02}"/>
              </a:ext>
            </a:extLst>
          </p:cNvPr>
          <p:cNvGraphicFramePr>
            <a:graphicFrameLocks noGrp="1"/>
          </p:cNvGraphicFramePr>
          <p:nvPr>
            <p:ph idx="1"/>
            <p:extLst>
              <p:ext uri="{D42A27DB-BD31-4B8C-83A1-F6EECF244321}">
                <p14:modId xmlns:p14="http://schemas.microsoft.com/office/powerpoint/2010/main" val="64609658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0089157"/>
      </p:ext>
    </p:extLst>
  </p:cSld>
  <p:clrMapOvr>
    <a:masterClrMapping/>
  </p:clrMapOvr>
  <mc:AlternateContent xmlns:mc="http://schemas.openxmlformats.org/markup-compatibility/2006">
    <mc:Choice xmlns:p14="http://schemas.microsoft.com/office/powerpoint/2010/main" Requires="p14">
      <p:transition spd="slow" p14:dur="2000" advTm="60206"/>
    </mc:Choice>
    <mc:Fallback>
      <p:transition spd="slow" advTm="6020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485F25-8A9C-AFD0-7402-8012B8EA0777}"/>
              </a:ext>
            </a:extLst>
          </p:cNvPr>
          <p:cNvSpPr>
            <a:spLocks noGrp="1"/>
          </p:cNvSpPr>
          <p:nvPr>
            <p:ph type="title"/>
          </p:nvPr>
        </p:nvSpPr>
        <p:spPr>
          <a:xfrm>
            <a:off x="838200" y="681037"/>
            <a:ext cx="10515600" cy="1325563"/>
          </a:xfrm>
        </p:spPr>
        <p:txBody>
          <a:bodyPr>
            <a:normAutofit fontScale="90000"/>
          </a:bodyPr>
          <a:lstStyle/>
          <a:p>
            <a:pPr algn="ctr"/>
            <a:br>
              <a:rPr lang="ar-EG" sz="4400" b="1" dirty="0">
                <a:solidFill>
                  <a:schemeClr val="bg1"/>
                </a:solidFill>
                <a:latin typeface="Tajawal Medium" panose="00000600000000000000" pitchFamily="2" charset="-78"/>
                <a:cs typeface="Tajawal Medium" panose="000006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r>
              <a:rPr lang="ar-EG" sz="4400" b="1" dirty="0">
                <a:solidFill>
                  <a:schemeClr val="accent5"/>
                </a:solidFill>
                <a:latin typeface="Sakkal Majalla" panose="02000000000000000000" pitchFamily="2" charset="-78"/>
                <a:cs typeface="Sakkal Majalla" panose="02000000000000000000" pitchFamily="2" charset="-78"/>
              </a:rPr>
              <a:t>12- كتابة البحث العلمي </a:t>
            </a: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320EAC76-E245-03F0-B2D4-0EFABB632E02}"/>
              </a:ext>
            </a:extLst>
          </p:cNvPr>
          <p:cNvGraphicFramePr>
            <a:graphicFrameLocks noGrp="1"/>
          </p:cNvGraphicFramePr>
          <p:nvPr>
            <p:ph idx="1"/>
            <p:extLst>
              <p:ext uri="{D42A27DB-BD31-4B8C-83A1-F6EECF244321}">
                <p14:modId xmlns:p14="http://schemas.microsoft.com/office/powerpoint/2010/main" val="161357814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4113561"/>
      </p:ext>
    </p:extLst>
  </p:cSld>
  <p:clrMapOvr>
    <a:masterClrMapping/>
  </p:clrMapOvr>
  <mc:AlternateContent xmlns:mc="http://schemas.openxmlformats.org/markup-compatibility/2006">
    <mc:Choice xmlns:p14="http://schemas.microsoft.com/office/powerpoint/2010/main" Requires="p14">
      <p:transition spd="slow" p14:dur="2000" advTm="60317"/>
    </mc:Choice>
    <mc:Fallback>
      <p:transition spd="slow" advTm="6031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1">
            <a:extLst>
              <a:ext uri="{FF2B5EF4-FFF2-40B4-BE49-F238E27FC236}">
                <a16:creationId xmlns:a16="http://schemas.microsoft.com/office/drawing/2014/main" id="{01A62DCF-0943-FE1C-6D49-76B9B648757E}"/>
              </a:ext>
            </a:extLst>
          </p:cNvPr>
          <p:cNvPicPr>
            <a:picLocks noChangeAspect="1"/>
          </p:cNvPicPr>
          <p:nvPr/>
        </p:nvPicPr>
        <p:blipFill>
          <a:blip r:embed="rId2"/>
          <a:stretch>
            <a:fillRect/>
          </a:stretch>
        </p:blipFill>
        <p:spPr>
          <a:xfrm>
            <a:off x="6224587" y="1566862"/>
            <a:ext cx="4791075" cy="4648200"/>
          </a:xfrm>
          <a:prstGeom prst="rect">
            <a:avLst/>
          </a:prstGeom>
        </p:spPr>
      </p:pic>
      <p:pic>
        <p:nvPicPr>
          <p:cNvPr id="3" name="صورة 2">
            <a:extLst>
              <a:ext uri="{FF2B5EF4-FFF2-40B4-BE49-F238E27FC236}">
                <a16:creationId xmlns:a16="http://schemas.microsoft.com/office/drawing/2014/main" id="{FC408369-6F19-3D96-D460-334D0B1EBC15}"/>
              </a:ext>
            </a:extLst>
          </p:cNvPr>
          <p:cNvPicPr>
            <a:picLocks noChangeAspect="1"/>
          </p:cNvPicPr>
          <p:nvPr/>
        </p:nvPicPr>
        <p:blipFill>
          <a:blip r:embed="rId3"/>
          <a:stretch>
            <a:fillRect/>
          </a:stretch>
        </p:blipFill>
        <p:spPr>
          <a:xfrm>
            <a:off x="933533" y="1590675"/>
            <a:ext cx="4791075" cy="4648200"/>
          </a:xfrm>
          <a:prstGeom prst="rect">
            <a:avLst/>
          </a:prstGeom>
        </p:spPr>
      </p:pic>
      <p:sp>
        <p:nvSpPr>
          <p:cNvPr id="4" name="Rectangle 1">
            <a:extLst>
              <a:ext uri="{FF2B5EF4-FFF2-40B4-BE49-F238E27FC236}">
                <a16:creationId xmlns:a16="http://schemas.microsoft.com/office/drawing/2014/main" id="{C81E30EB-DC5E-CAE1-A232-39407C20C8E9}"/>
              </a:ext>
            </a:extLst>
          </p:cNvPr>
          <p:cNvSpPr/>
          <p:nvPr/>
        </p:nvSpPr>
        <p:spPr>
          <a:xfrm>
            <a:off x="552451" y="332698"/>
            <a:ext cx="11218607" cy="881740"/>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rtl="1"/>
            <a:r>
              <a:rPr lang="ar-EG" sz="3200" dirty="0">
                <a:solidFill>
                  <a:schemeClr val="tx1"/>
                </a:solidFill>
                <a:latin typeface="Sakkal Majalla" panose="02000000000000000000" pitchFamily="2" charset="-78"/>
                <a:cs typeface="Sakkal Majalla" panose="02000000000000000000" pitchFamily="2" charset="-78"/>
              </a:rPr>
              <a:t>الهيكلية الأساسية لكتابة البحث العلمي المقدم</a:t>
            </a:r>
            <a:r>
              <a:rPr lang="en-US" sz="3200" dirty="0">
                <a:solidFill>
                  <a:schemeClr val="tx1"/>
                </a:solidFill>
                <a:latin typeface="Sakkal Majalla" panose="02000000000000000000" pitchFamily="2" charset="-78"/>
                <a:cs typeface="Sakkal Majalla" panose="02000000000000000000" pitchFamily="2" charset="-78"/>
              </a:rPr>
              <a:t> </a:t>
            </a:r>
            <a:r>
              <a:rPr lang="ar-EG" sz="3200" dirty="0">
                <a:solidFill>
                  <a:schemeClr val="tx1"/>
                </a:solidFill>
                <a:latin typeface="Sakkal Majalla" panose="02000000000000000000" pitchFamily="2" charset="-78"/>
                <a:cs typeface="Sakkal Majalla" panose="02000000000000000000" pitchFamily="2" charset="-78"/>
              </a:rPr>
              <a:t> لمجلة علمية</a:t>
            </a:r>
            <a:endParaRPr lang="en-US" sz="3200"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064176572"/>
      </p:ext>
    </p:extLst>
  </p:cSld>
  <p:clrMapOvr>
    <a:masterClrMapping/>
  </p:clrMapOvr>
  <mc:AlternateContent xmlns:mc="http://schemas.openxmlformats.org/markup-compatibility/2006">
    <mc:Choice xmlns:p14="http://schemas.microsoft.com/office/powerpoint/2010/main" Requires="p14">
      <p:transition spd="slow" p14:dur="2000" advTm="167994"/>
    </mc:Choice>
    <mc:Fallback>
      <p:transition spd="slow" advTm="16799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6673D425-31A1-EE0E-C731-0AE830DF25EC}"/>
              </a:ext>
            </a:extLst>
          </p:cNvPr>
          <p:cNvPicPr>
            <a:picLocks noChangeAspect="1"/>
          </p:cNvPicPr>
          <p:nvPr/>
        </p:nvPicPr>
        <p:blipFill>
          <a:blip r:embed="rId2"/>
          <a:stretch>
            <a:fillRect/>
          </a:stretch>
        </p:blipFill>
        <p:spPr>
          <a:xfrm>
            <a:off x="8482012" y="1433511"/>
            <a:ext cx="3000375" cy="5210175"/>
          </a:xfrm>
          <a:prstGeom prst="rect">
            <a:avLst/>
          </a:prstGeom>
        </p:spPr>
      </p:pic>
      <p:pic>
        <p:nvPicPr>
          <p:cNvPr id="5" name="صورة 4">
            <a:extLst>
              <a:ext uri="{FF2B5EF4-FFF2-40B4-BE49-F238E27FC236}">
                <a16:creationId xmlns:a16="http://schemas.microsoft.com/office/drawing/2014/main" id="{9F8CDE4B-9BD0-47E3-15B3-0A924E31D471}"/>
              </a:ext>
            </a:extLst>
          </p:cNvPr>
          <p:cNvPicPr>
            <a:picLocks noChangeAspect="1"/>
          </p:cNvPicPr>
          <p:nvPr/>
        </p:nvPicPr>
        <p:blipFill>
          <a:blip r:embed="rId3"/>
          <a:stretch>
            <a:fillRect/>
          </a:stretch>
        </p:blipFill>
        <p:spPr>
          <a:xfrm>
            <a:off x="4991100" y="1466848"/>
            <a:ext cx="2933700" cy="5058454"/>
          </a:xfrm>
          <a:prstGeom prst="rect">
            <a:avLst/>
          </a:prstGeom>
        </p:spPr>
      </p:pic>
      <p:pic>
        <p:nvPicPr>
          <p:cNvPr id="7" name="صورة 6">
            <a:extLst>
              <a:ext uri="{FF2B5EF4-FFF2-40B4-BE49-F238E27FC236}">
                <a16:creationId xmlns:a16="http://schemas.microsoft.com/office/drawing/2014/main" id="{12FDC832-C27B-1D2E-2728-53EF6F98EBA9}"/>
              </a:ext>
            </a:extLst>
          </p:cNvPr>
          <p:cNvPicPr>
            <a:picLocks noChangeAspect="1"/>
          </p:cNvPicPr>
          <p:nvPr/>
        </p:nvPicPr>
        <p:blipFill>
          <a:blip r:embed="rId4"/>
          <a:stretch>
            <a:fillRect/>
          </a:stretch>
        </p:blipFill>
        <p:spPr>
          <a:xfrm>
            <a:off x="552451" y="1466848"/>
            <a:ext cx="3881437" cy="5058454"/>
          </a:xfrm>
          <a:prstGeom prst="rect">
            <a:avLst/>
          </a:prstGeom>
        </p:spPr>
      </p:pic>
      <p:sp>
        <p:nvSpPr>
          <p:cNvPr id="8" name="Rectangle 1">
            <a:extLst>
              <a:ext uri="{FF2B5EF4-FFF2-40B4-BE49-F238E27FC236}">
                <a16:creationId xmlns:a16="http://schemas.microsoft.com/office/drawing/2014/main" id="{12640293-5787-CA36-FC27-74A1E0968F8F}"/>
              </a:ext>
            </a:extLst>
          </p:cNvPr>
          <p:cNvSpPr/>
          <p:nvPr/>
        </p:nvSpPr>
        <p:spPr>
          <a:xfrm>
            <a:off x="552451" y="332698"/>
            <a:ext cx="11218607" cy="881740"/>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3200" dirty="0">
                <a:solidFill>
                  <a:schemeClr val="tx1"/>
                </a:solidFill>
                <a:latin typeface="Sakkal Majalla" panose="02000000000000000000" pitchFamily="2" charset="-78"/>
                <a:cs typeface="Sakkal Majalla" panose="02000000000000000000" pitchFamily="2" charset="-78"/>
              </a:rPr>
              <a:t>الهيكلية الأساسية لكتابة البحث العلمي المقدم للحصول على درجة علمية  </a:t>
            </a:r>
            <a:endParaRPr lang="en-US" sz="3200"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824378058"/>
      </p:ext>
    </p:extLst>
  </p:cSld>
  <p:clrMapOvr>
    <a:masterClrMapping/>
  </p:clrMapOvr>
  <mc:AlternateContent xmlns:mc="http://schemas.openxmlformats.org/markup-compatibility/2006">
    <mc:Choice xmlns:p14="http://schemas.microsoft.com/office/powerpoint/2010/main" Requires="p14">
      <p:transition spd="slow" p14:dur="2000" advTm="339724"/>
    </mc:Choice>
    <mc:Fallback>
      <p:transition spd="slow" advTm="33972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1190042"/>
            <a:ext cx="10239392" cy="4473681"/>
          </a:xfrm>
          <a:prstGeom prst="rect">
            <a:avLst/>
          </a:prstGeom>
        </p:spPr>
      </p:pic>
    </p:spTree>
    <p:extLst>
      <p:ext uri="{BB962C8B-B14F-4D97-AF65-F5344CB8AC3E}">
        <p14:creationId xmlns:p14="http://schemas.microsoft.com/office/powerpoint/2010/main" val="358923452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Midocean new (1)</Template>
  <TotalTime>2580</TotalTime>
  <Words>1403</Words>
  <Application>Microsoft Office PowerPoint</Application>
  <PresentationFormat>شاشة عريضة</PresentationFormat>
  <Paragraphs>120</Paragraphs>
  <Slides>27</Slides>
  <Notes>2</Notes>
  <HiddenSlides>0</HiddenSlides>
  <MMClips>2</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27</vt:i4>
      </vt:variant>
    </vt:vector>
  </HeadingPairs>
  <TitlesOfParts>
    <vt:vector size="35" baseType="lpstr">
      <vt:lpstr>Arial</vt:lpstr>
      <vt:lpstr>Calibri</vt:lpstr>
      <vt:lpstr>Calibri Light</vt:lpstr>
      <vt:lpstr>Sakkal Majalla</vt:lpstr>
      <vt:lpstr>Tajawal Medium</vt:lpstr>
      <vt:lpstr>Times New Roman</vt:lpstr>
      <vt:lpstr>Wingdings</vt:lpstr>
      <vt:lpstr>نسق Office</vt:lpstr>
      <vt:lpstr>عرض تقديمي في PowerPoint</vt:lpstr>
      <vt:lpstr>3- تحديد أهمية البحث </vt:lpstr>
      <vt:lpstr>عرض تقديمي في PowerPoint</vt:lpstr>
      <vt:lpstr>4- تحديد أهداف البحث  </vt:lpstr>
      <vt:lpstr>عرض تقديمي في PowerPoint</vt:lpstr>
      <vt:lpstr>عرض تقديمي في PowerPoint</vt:lpstr>
      <vt:lpstr> 5- الدراسات النظرية  </vt:lpstr>
      <vt:lpstr>عرض تقديمي في PowerPoint</vt:lpstr>
      <vt:lpstr>طريقة كتابة الدراسات السابقة في البحث العلمي </vt:lpstr>
      <vt:lpstr>عرض تقديمي في PowerPoint</vt:lpstr>
      <vt:lpstr> 6- تحديد وصياغة أسئلة وفروض البحث  </vt:lpstr>
      <vt:lpstr>أمثلة على السؤال البحثي  </vt:lpstr>
      <vt:lpstr>عرض تقديمي في PowerPoint</vt:lpstr>
      <vt:lpstr>أمثلة على الفرضيات </vt:lpstr>
      <vt:lpstr>عرض تقديمي في PowerPoint</vt:lpstr>
      <vt:lpstr>عرض تقديمي في PowerPoint</vt:lpstr>
      <vt:lpstr>عرض تقديمي في PowerPoint</vt:lpstr>
      <vt:lpstr>عرض تقديمي في PowerPoint</vt:lpstr>
      <vt:lpstr>7- تحديد منهج البحث  </vt:lpstr>
      <vt:lpstr> 8- تحليل البيانات واختبار الفرضيات   </vt:lpstr>
      <vt:lpstr>  9- عرض البيانات    </vt:lpstr>
      <vt:lpstr>  10-النتائج والتوصيات     </vt:lpstr>
      <vt:lpstr>    11- توثيق المراجع     </vt:lpstr>
      <vt:lpstr>     12- كتابة البحث العلمي       </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115</cp:revision>
  <dcterms:created xsi:type="dcterms:W3CDTF">2023-04-29T09:08:23Z</dcterms:created>
  <dcterms:modified xsi:type="dcterms:W3CDTF">2023-10-07T12:36:53Z</dcterms:modified>
</cp:coreProperties>
</file>