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771" r:id="rId5"/>
    <p:sldId id="720" r:id="rId6"/>
    <p:sldId id="701" r:id="rId7"/>
    <p:sldId id="772" r:id="rId8"/>
    <p:sldId id="773" r:id="rId9"/>
    <p:sldId id="717" r:id="rId10"/>
    <p:sldId id="723" r:id="rId11"/>
    <p:sldId id="718" r:id="rId12"/>
    <p:sldId id="753" r:id="rId13"/>
    <p:sldId id="725" r:id="rId14"/>
    <p:sldId id="702" r:id="rId15"/>
    <p:sldId id="774" r:id="rId16"/>
    <p:sldId id="754" r:id="rId17"/>
    <p:sldId id="775" r:id="rId18"/>
    <p:sldId id="748" r:id="rId19"/>
    <p:sldId id="749" r:id="rId20"/>
    <p:sldId id="776" r:id="rId21"/>
    <p:sldId id="777" r:id="rId22"/>
    <p:sldId id="778" r:id="rId23"/>
    <p:sldId id="779" r:id="rId24"/>
    <p:sldId id="757" r:id="rId25"/>
    <p:sldId id="758" r:id="rId26"/>
    <p:sldId id="759" r:id="rId27"/>
    <p:sldId id="760" r:id="rId28"/>
    <p:sldId id="780" r:id="rId29"/>
    <p:sldId id="751" r:id="rId30"/>
    <p:sldId id="704" r:id="rId31"/>
    <p:sldId id="781" r:id="rId32"/>
    <p:sldId id="762" r:id="rId33"/>
    <p:sldId id="782" r:id="rId34"/>
    <p:sldId id="783" r:id="rId35"/>
    <p:sldId id="785" r:id="rId36"/>
    <p:sldId id="786" r:id="rId37"/>
    <p:sldId id="787" r:id="rId38"/>
    <p:sldId id="788" r:id="rId39"/>
    <p:sldId id="791" r:id="rId40"/>
    <p:sldId id="792" r:id="rId41"/>
    <p:sldId id="794" r:id="rId42"/>
    <p:sldId id="793" r:id="rId43"/>
    <p:sldId id="795" r:id="rId44"/>
    <p:sldId id="706" r:id="rId45"/>
    <p:sldId id="707" r:id="rId46"/>
    <p:sldId id="78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1"/>
            <p14:sldId id="720"/>
            <p14:sldId id="701"/>
            <p14:sldId id="772"/>
            <p14:sldId id="773"/>
            <p14:sldId id="717"/>
            <p14:sldId id="723"/>
            <p14:sldId id="718"/>
            <p14:sldId id="753"/>
            <p14:sldId id="725"/>
            <p14:sldId id="702"/>
            <p14:sldId id="774"/>
            <p14:sldId id="754"/>
            <p14:sldId id="775"/>
            <p14:sldId id="748"/>
            <p14:sldId id="749"/>
            <p14:sldId id="776"/>
            <p14:sldId id="777"/>
            <p14:sldId id="778"/>
            <p14:sldId id="779"/>
            <p14:sldId id="757"/>
            <p14:sldId id="758"/>
            <p14:sldId id="759"/>
            <p14:sldId id="760"/>
            <p14:sldId id="780"/>
            <p14:sldId id="751"/>
            <p14:sldId id="704"/>
            <p14:sldId id="781"/>
            <p14:sldId id="762"/>
            <p14:sldId id="782"/>
            <p14:sldId id="783"/>
            <p14:sldId id="785"/>
            <p14:sldId id="786"/>
            <p14:sldId id="787"/>
            <p14:sldId id="788"/>
            <p14:sldId id="791"/>
            <p14:sldId id="792"/>
            <p14:sldId id="794"/>
            <p14:sldId id="793"/>
            <p14:sldId id="795"/>
            <p14:sldId id="706"/>
            <p14:sldId id="707"/>
            <p14:sldId id="78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2D3956"/>
    <a:srgbClr val="0A1F61"/>
    <a:srgbClr val="8E5A6D"/>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3A46E2-96B8-4BB7-B477-56ADE046AD60}" v="52" dt="2025-05-28T15:14:00.099"/>
  </p1510:revLst>
</p1510:revInfo>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90" autoAdjust="0"/>
    <p:restoredTop sz="93772" autoAdjust="0"/>
  </p:normalViewPr>
  <p:slideViewPr>
    <p:cSldViewPr snapToGrid="0">
      <p:cViewPr>
        <p:scale>
          <a:sx n="91" d="100"/>
          <a:sy n="91" d="100"/>
        </p:scale>
        <p:origin x="86" y="-12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073A46E2-96B8-4BB7-B477-56ADE046AD60}"/>
    <pc:docChg chg="undo custSel addSld delSld modSld modSection">
      <pc:chgData name="ibrahim hroub" userId="76c8abcbe8718a25" providerId="LiveId" clId="{073A46E2-96B8-4BB7-B477-56ADE046AD60}" dt="2025-05-28T15:14:23.503" v="1703" actId="20577"/>
      <pc:docMkLst>
        <pc:docMk/>
      </pc:docMkLst>
      <pc:sldChg chg="modSp mod">
        <pc:chgData name="ibrahim hroub" userId="76c8abcbe8718a25" providerId="LiveId" clId="{073A46E2-96B8-4BB7-B477-56ADE046AD60}" dt="2025-05-28T14:38:00.426" v="979" actId="1076"/>
        <pc:sldMkLst>
          <pc:docMk/>
          <pc:sldMk cId="880337905" sldId="686"/>
        </pc:sldMkLst>
        <pc:spChg chg="mod">
          <ac:chgData name="ibrahim hroub" userId="76c8abcbe8718a25" providerId="LiveId" clId="{073A46E2-96B8-4BB7-B477-56ADE046AD60}" dt="2025-05-28T14:38:00.426" v="979" actId="1076"/>
          <ac:spMkLst>
            <pc:docMk/>
            <pc:sldMk cId="880337905" sldId="686"/>
            <ac:spMk id="15" creationId="{4527402C-3F97-690D-9C20-A459E375AEB7}"/>
          </ac:spMkLst>
        </pc:spChg>
        <pc:spChg chg="mod">
          <ac:chgData name="ibrahim hroub" userId="76c8abcbe8718a25" providerId="LiveId" clId="{073A46E2-96B8-4BB7-B477-56ADE046AD60}" dt="2025-05-28T14:36:31.252" v="952" actId="20577"/>
          <ac:spMkLst>
            <pc:docMk/>
            <pc:sldMk cId="880337905" sldId="686"/>
            <ac:spMk id="16" creationId="{183B5688-FE98-684A-8FDB-4023CCDDD82C}"/>
          </ac:spMkLst>
        </pc:spChg>
        <pc:spChg chg="mod">
          <ac:chgData name="ibrahim hroub" userId="76c8abcbe8718a25" providerId="LiveId" clId="{073A46E2-96B8-4BB7-B477-56ADE046AD60}" dt="2025-05-28T14:37:45.814" v="977" actId="20577"/>
          <ac:spMkLst>
            <pc:docMk/>
            <pc:sldMk cId="880337905" sldId="686"/>
            <ac:spMk id="25" creationId="{904B7CA6-23A4-2E24-5FFC-ECEA38831F6A}"/>
          </ac:spMkLst>
        </pc:spChg>
      </pc:sldChg>
      <pc:sldChg chg="modSp mod">
        <pc:chgData name="ibrahim hroub" userId="76c8abcbe8718a25" providerId="LiveId" clId="{073A46E2-96B8-4BB7-B477-56ADE046AD60}" dt="2025-05-28T14:38:09.592" v="982" actId="1076"/>
        <pc:sldMkLst>
          <pc:docMk/>
          <pc:sldMk cId="610573622" sldId="687"/>
        </pc:sldMkLst>
        <pc:spChg chg="mod">
          <ac:chgData name="ibrahim hroub" userId="76c8abcbe8718a25" providerId="LiveId" clId="{073A46E2-96B8-4BB7-B477-56ADE046AD60}" dt="2025-05-28T14:38:09.592" v="982" actId="1076"/>
          <ac:spMkLst>
            <pc:docMk/>
            <pc:sldMk cId="610573622" sldId="687"/>
            <ac:spMk id="41" creationId="{C7D257D7-D9C6-8F63-F8F8-E2BE53F2E2DB}"/>
          </ac:spMkLst>
        </pc:spChg>
      </pc:sldChg>
      <pc:sldChg chg="del">
        <pc:chgData name="ibrahim hroub" userId="76c8abcbe8718a25" providerId="LiveId" clId="{073A46E2-96B8-4BB7-B477-56ADE046AD60}" dt="2025-05-28T15:01:00.561" v="1533" actId="47"/>
        <pc:sldMkLst>
          <pc:docMk/>
          <pc:sldMk cId="1202101143" sldId="688"/>
        </pc:sldMkLst>
      </pc:sldChg>
      <pc:sldChg chg="modSp mod">
        <pc:chgData name="ibrahim hroub" userId="76c8abcbe8718a25" providerId="LiveId" clId="{073A46E2-96B8-4BB7-B477-56ADE046AD60}" dt="2025-05-28T15:10:05.686" v="1681" actId="14826"/>
        <pc:sldMkLst>
          <pc:docMk/>
          <pc:sldMk cId="3607556257" sldId="701"/>
        </pc:sldMkLst>
        <pc:spChg chg="mod">
          <ac:chgData name="ibrahim hroub" userId="76c8abcbe8718a25" providerId="LiveId" clId="{073A46E2-96B8-4BB7-B477-56ADE046AD60}" dt="2025-05-28T13:25:52.136" v="135" actId="20577"/>
          <ac:spMkLst>
            <pc:docMk/>
            <pc:sldMk cId="3607556257" sldId="701"/>
            <ac:spMk id="15" creationId="{4527402C-3F97-690D-9C20-A459E375AEB7}"/>
          </ac:spMkLst>
        </pc:spChg>
        <pc:spChg chg="mod">
          <ac:chgData name="ibrahim hroub" userId="76c8abcbe8718a25" providerId="LiveId" clId="{073A46E2-96B8-4BB7-B477-56ADE046AD60}" dt="2025-05-28T13:21:56.684" v="2" actId="20577"/>
          <ac:spMkLst>
            <pc:docMk/>
            <pc:sldMk cId="3607556257" sldId="701"/>
            <ac:spMk id="18" creationId="{AB738525-DD8E-2E85-F385-345FF64341EB}"/>
          </ac:spMkLst>
        </pc:spChg>
        <pc:picChg chg="mod">
          <ac:chgData name="ibrahim hroub" userId="76c8abcbe8718a25" providerId="LiveId" clId="{073A46E2-96B8-4BB7-B477-56ADE046AD60}" dt="2025-05-28T15:10:05.686" v="1681" actId="14826"/>
          <ac:picMkLst>
            <pc:docMk/>
            <pc:sldMk cId="3607556257" sldId="701"/>
            <ac:picMk id="17" creationId="{7A23C5C4-4FD9-93DE-9391-0CA92C90FFA6}"/>
          </ac:picMkLst>
        </pc:picChg>
      </pc:sldChg>
      <pc:sldChg chg="modSp mod">
        <pc:chgData name="ibrahim hroub" userId="76c8abcbe8718a25" providerId="LiveId" clId="{073A46E2-96B8-4BB7-B477-56ADE046AD60}" dt="2025-05-28T15:10:48.279" v="1685" actId="14826"/>
        <pc:sldMkLst>
          <pc:docMk/>
          <pc:sldMk cId="3144636572" sldId="702"/>
        </pc:sldMkLst>
        <pc:spChg chg="mod">
          <ac:chgData name="ibrahim hroub" userId="76c8abcbe8718a25" providerId="LiveId" clId="{073A46E2-96B8-4BB7-B477-56ADE046AD60}" dt="2025-05-28T14:05:47.610" v="434"/>
          <ac:spMkLst>
            <pc:docMk/>
            <pc:sldMk cId="3144636572" sldId="702"/>
            <ac:spMk id="41" creationId="{C7D257D7-D9C6-8F63-F8F8-E2BE53F2E2DB}"/>
          </ac:spMkLst>
        </pc:spChg>
        <pc:picChg chg="mod">
          <ac:chgData name="ibrahim hroub" userId="76c8abcbe8718a25" providerId="LiveId" clId="{073A46E2-96B8-4BB7-B477-56ADE046AD60}" dt="2025-05-28T15:10:48.279" v="1685" actId="14826"/>
          <ac:picMkLst>
            <pc:docMk/>
            <pc:sldMk cId="3144636572" sldId="702"/>
            <ac:picMk id="4" creationId="{04AD71DD-ADB0-9694-FD1A-34ACE3FE1D52}"/>
          </ac:picMkLst>
        </pc:picChg>
      </pc:sldChg>
      <pc:sldChg chg="modSp mod">
        <pc:chgData name="ibrahim hroub" userId="76c8abcbe8718a25" providerId="LiveId" clId="{073A46E2-96B8-4BB7-B477-56ADE046AD60}" dt="2025-05-28T14:06:57.591" v="454" actId="113"/>
        <pc:sldMkLst>
          <pc:docMk/>
          <pc:sldMk cId="671898642" sldId="703"/>
        </pc:sldMkLst>
        <pc:spChg chg="mod">
          <ac:chgData name="ibrahim hroub" userId="76c8abcbe8718a25" providerId="LiveId" clId="{073A46E2-96B8-4BB7-B477-56ADE046AD60}" dt="2025-05-28T14:06:57.591" v="454" actId="113"/>
          <ac:spMkLst>
            <pc:docMk/>
            <pc:sldMk cId="671898642" sldId="703"/>
            <ac:spMk id="15" creationId="{4527402C-3F97-690D-9C20-A459E375AEB7}"/>
          </ac:spMkLst>
        </pc:spChg>
        <pc:spChg chg="mod">
          <ac:chgData name="ibrahim hroub" userId="76c8abcbe8718a25" providerId="LiveId" clId="{073A46E2-96B8-4BB7-B477-56ADE046AD60}" dt="2025-05-28T14:05:51.719" v="435" actId="20577"/>
          <ac:spMkLst>
            <pc:docMk/>
            <pc:sldMk cId="671898642" sldId="703"/>
            <ac:spMk id="18" creationId="{AB738525-DD8E-2E85-F385-345FF64341EB}"/>
          </ac:spMkLst>
        </pc:spChg>
        <pc:spChg chg="mod">
          <ac:chgData name="ibrahim hroub" userId="76c8abcbe8718a25" providerId="LiveId" clId="{073A46E2-96B8-4BB7-B477-56ADE046AD60}" dt="2025-05-28T14:05:54.422" v="436"/>
          <ac:spMkLst>
            <pc:docMk/>
            <pc:sldMk cId="671898642" sldId="703"/>
            <ac:spMk id="25" creationId="{904B7CA6-23A4-2E24-5FFC-ECEA38831F6A}"/>
          </ac:spMkLst>
        </pc:spChg>
      </pc:sldChg>
      <pc:sldChg chg="modSp mod">
        <pc:chgData name="ibrahim hroub" userId="76c8abcbe8718a25" providerId="LiveId" clId="{073A46E2-96B8-4BB7-B477-56ADE046AD60}" dt="2025-05-28T15:12:14.325" v="1693" actId="14826"/>
        <pc:sldMkLst>
          <pc:docMk/>
          <pc:sldMk cId="2187216606" sldId="704"/>
        </pc:sldMkLst>
        <pc:spChg chg="mod">
          <ac:chgData name="ibrahim hroub" userId="76c8abcbe8718a25" providerId="LiveId" clId="{073A46E2-96B8-4BB7-B477-56ADE046AD60}" dt="2025-05-28T14:26:55.061" v="688"/>
          <ac:spMkLst>
            <pc:docMk/>
            <pc:sldMk cId="2187216606" sldId="704"/>
            <ac:spMk id="41" creationId="{C7D257D7-D9C6-8F63-F8F8-E2BE53F2E2DB}"/>
          </ac:spMkLst>
        </pc:spChg>
        <pc:picChg chg="mod">
          <ac:chgData name="ibrahim hroub" userId="76c8abcbe8718a25" providerId="LiveId" clId="{073A46E2-96B8-4BB7-B477-56ADE046AD60}" dt="2025-05-28T15:12:14.325" v="1693" actId="14826"/>
          <ac:picMkLst>
            <pc:docMk/>
            <pc:sldMk cId="2187216606" sldId="704"/>
            <ac:picMk id="4" creationId="{04AD71DD-ADB0-9694-FD1A-34ACE3FE1D52}"/>
          </ac:picMkLst>
        </pc:picChg>
      </pc:sldChg>
      <pc:sldChg chg="modSp mod">
        <pc:chgData name="ibrahim hroub" userId="76c8abcbe8718a25" providerId="LiveId" clId="{073A46E2-96B8-4BB7-B477-56ADE046AD60}" dt="2025-05-28T15:12:30.692" v="1694" actId="14826"/>
        <pc:sldMkLst>
          <pc:docMk/>
          <pc:sldMk cId="3676123602" sldId="706"/>
        </pc:sldMkLst>
        <pc:spChg chg="mod">
          <ac:chgData name="ibrahim hroub" userId="76c8abcbe8718a25" providerId="LiveId" clId="{073A46E2-96B8-4BB7-B477-56ADE046AD60}" dt="2025-05-28T14:29:15.346" v="746"/>
          <ac:spMkLst>
            <pc:docMk/>
            <pc:sldMk cId="3676123602" sldId="706"/>
            <ac:spMk id="41" creationId="{C7D257D7-D9C6-8F63-F8F8-E2BE53F2E2DB}"/>
          </ac:spMkLst>
        </pc:spChg>
        <pc:picChg chg="mod">
          <ac:chgData name="ibrahim hroub" userId="76c8abcbe8718a25" providerId="LiveId" clId="{073A46E2-96B8-4BB7-B477-56ADE046AD60}" dt="2025-05-28T15:12:30.692" v="1694" actId="14826"/>
          <ac:picMkLst>
            <pc:docMk/>
            <pc:sldMk cId="3676123602" sldId="706"/>
            <ac:picMk id="4" creationId="{04AD71DD-ADB0-9694-FD1A-34ACE3FE1D52}"/>
          </ac:picMkLst>
        </pc:picChg>
      </pc:sldChg>
      <pc:sldChg chg="modSp mod">
        <pc:chgData name="ibrahim hroub" userId="76c8abcbe8718a25" providerId="LiveId" clId="{073A46E2-96B8-4BB7-B477-56ADE046AD60}" dt="2025-05-28T14:30:01.506" v="759" actId="20577"/>
        <pc:sldMkLst>
          <pc:docMk/>
          <pc:sldMk cId="2180611506" sldId="707"/>
        </pc:sldMkLst>
        <pc:spChg chg="mod">
          <ac:chgData name="ibrahim hroub" userId="76c8abcbe8718a25" providerId="LiveId" clId="{073A46E2-96B8-4BB7-B477-56ADE046AD60}" dt="2025-05-28T14:30:01.506" v="759" actId="20577"/>
          <ac:spMkLst>
            <pc:docMk/>
            <pc:sldMk cId="2180611506" sldId="707"/>
            <ac:spMk id="15" creationId="{4527402C-3F97-690D-9C20-A459E375AEB7}"/>
          </ac:spMkLst>
        </pc:spChg>
        <pc:spChg chg="mod">
          <ac:chgData name="ibrahim hroub" userId="76c8abcbe8718a25" providerId="LiveId" clId="{073A46E2-96B8-4BB7-B477-56ADE046AD60}" dt="2025-05-28T14:29:24.008" v="748" actId="20577"/>
          <ac:spMkLst>
            <pc:docMk/>
            <pc:sldMk cId="2180611506" sldId="707"/>
            <ac:spMk id="18" creationId="{AB738525-DD8E-2E85-F385-345FF64341EB}"/>
          </ac:spMkLst>
        </pc:spChg>
        <pc:spChg chg="mod">
          <ac:chgData name="ibrahim hroub" userId="76c8abcbe8718a25" providerId="LiveId" clId="{073A46E2-96B8-4BB7-B477-56ADE046AD60}" dt="2025-05-28T14:29:20.412" v="747"/>
          <ac:spMkLst>
            <pc:docMk/>
            <pc:sldMk cId="2180611506" sldId="707"/>
            <ac:spMk id="25" creationId="{904B7CA6-23A4-2E24-5FFC-ECEA38831F6A}"/>
          </ac:spMkLst>
        </pc:spChg>
      </pc:sldChg>
      <pc:sldChg chg="modSp mod">
        <pc:chgData name="ibrahim hroub" userId="76c8abcbe8718a25" providerId="LiveId" clId="{073A46E2-96B8-4BB7-B477-56ADE046AD60}" dt="2025-05-28T15:13:50.964" v="1697" actId="14826"/>
        <pc:sldMkLst>
          <pc:docMk/>
          <pc:sldMk cId="366582170" sldId="711"/>
        </pc:sldMkLst>
        <pc:spChg chg="mod">
          <ac:chgData name="ibrahim hroub" userId="76c8abcbe8718a25" providerId="LiveId" clId="{073A46E2-96B8-4BB7-B477-56ADE046AD60}" dt="2025-05-28T15:02:01.994" v="1581"/>
          <ac:spMkLst>
            <pc:docMk/>
            <pc:sldMk cId="366582170" sldId="711"/>
            <ac:spMk id="41" creationId="{C7D257D7-D9C6-8F63-F8F8-E2BE53F2E2DB}"/>
          </ac:spMkLst>
        </pc:spChg>
        <pc:picChg chg="mod">
          <ac:chgData name="ibrahim hroub" userId="76c8abcbe8718a25" providerId="LiveId" clId="{073A46E2-96B8-4BB7-B477-56ADE046AD60}" dt="2025-05-28T15:13:50.964" v="1697" actId="14826"/>
          <ac:picMkLst>
            <pc:docMk/>
            <pc:sldMk cId="366582170" sldId="711"/>
            <ac:picMk id="4" creationId="{04AD71DD-ADB0-9694-FD1A-34ACE3FE1D52}"/>
          </ac:picMkLst>
        </pc:picChg>
      </pc:sldChg>
      <pc:sldChg chg="modSp del mod">
        <pc:chgData name="ibrahim hroub" userId="76c8abcbe8718a25" providerId="LiveId" clId="{073A46E2-96B8-4BB7-B477-56ADE046AD60}" dt="2025-05-28T14:27:09.866" v="692" actId="47"/>
        <pc:sldMkLst>
          <pc:docMk/>
          <pc:sldMk cId="2967486306" sldId="713"/>
        </pc:sldMkLst>
        <pc:spChg chg="mod">
          <ac:chgData name="ibrahim hroub" userId="76c8abcbe8718a25" providerId="LiveId" clId="{073A46E2-96B8-4BB7-B477-56ADE046AD60}" dt="2025-05-28T14:27:06.672" v="691" actId="20577"/>
          <ac:spMkLst>
            <pc:docMk/>
            <pc:sldMk cId="2967486306" sldId="713"/>
            <ac:spMk id="15" creationId="{4527402C-3F97-690D-9C20-A459E375AEB7}"/>
          </ac:spMkLst>
        </pc:spChg>
        <pc:spChg chg="mod">
          <ac:chgData name="ibrahim hroub" userId="76c8abcbe8718a25" providerId="LiveId" clId="{073A46E2-96B8-4BB7-B477-56ADE046AD60}" dt="2025-05-28T14:27:03.563" v="690" actId="20577"/>
          <ac:spMkLst>
            <pc:docMk/>
            <pc:sldMk cId="2967486306" sldId="713"/>
            <ac:spMk id="18" creationId="{AB738525-DD8E-2E85-F385-345FF64341EB}"/>
          </ac:spMkLst>
        </pc:spChg>
        <pc:spChg chg="mod">
          <ac:chgData name="ibrahim hroub" userId="76c8abcbe8718a25" providerId="LiveId" clId="{073A46E2-96B8-4BB7-B477-56ADE046AD60}" dt="2025-05-28T14:27:00.662" v="689"/>
          <ac:spMkLst>
            <pc:docMk/>
            <pc:sldMk cId="2967486306" sldId="713"/>
            <ac:spMk id="25" creationId="{904B7CA6-23A4-2E24-5FFC-ECEA38831F6A}"/>
          </ac:spMkLst>
        </pc:spChg>
      </pc:sldChg>
      <pc:sldChg chg="modSp mod">
        <pc:chgData name="ibrahim hroub" userId="76c8abcbe8718a25" providerId="LiveId" clId="{073A46E2-96B8-4BB7-B477-56ADE046AD60}" dt="2025-05-28T15:10:23.860" v="1683" actId="1076"/>
        <pc:sldMkLst>
          <pc:docMk/>
          <pc:sldMk cId="178429072" sldId="717"/>
        </pc:sldMkLst>
        <pc:spChg chg="mod">
          <ac:chgData name="ibrahim hroub" userId="76c8abcbe8718a25" providerId="LiveId" clId="{073A46E2-96B8-4BB7-B477-56ADE046AD60}" dt="2025-05-28T15:10:23.860" v="1683" actId="1076"/>
          <ac:spMkLst>
            <pc:docMk/>
            <pc:sldMk cId="178429072" sldId="717"/>
            <ac:spMk id="41" creationId="{C7D257D7-D9C6-8F63-F8F8-E2BE53F2E2DB}"/>
          </ac:spMkLst>
        </pc:spChg>
        <pc:picChg chg="mod">
          <ac:chgData name="ibrahim hroub" userId="76c8abcbe8718a25" providerId="LiveId" clId="{073A46E2-96B8-4BB7-B477-56ADE046AD60}" dt="2025-05-28T15:10:13.756" v="1682" actId="14826"/>
          <ac:picMkLst>
            <pc:docMk/>
            <pc:sldMk cId="178429072" sldId="717"/>
            <ac:picMk id="4" creationId="{04AD71DD-ADB0-9694-FD1A-34ACE3FE1D52}"/>
          </ac:picMkLst>
        </pc:picChg>
      </pc:sldChg>
      <pc:sldChg chg="modSp mod">
        <pc:chgData name="ibrahim hroub" userId="76c8abcbe8718a25" providerId="LiveId" clId="{073A46E2-96B8-4BB7-B477-56ADE046AD60}" dt="2025-05-28T13:56:49.781" v="256" actId="20577"/>
        <pc:sldMkLst>
          <pc:docMk/>
          <pc:sldMk cId="2766891927" sldId="718"/>
        </pc:sldMkLst>
        <pc:spChg chg="mod">
          <ac:chgData name="ibrahim hroub" userId="76c8abcbe8718a25" providerId="LiveId" clId="{073A46E2-96B8-4BB7-B477-56ADE046AD60}" dt="2025-05-28T13:51:31.484" v="154" actId="20577"/>
          <ac:spMkLst>
            <pc:docMk/>
            <pc:sldMk cId="2766891927" sldId="718"/>
            <ac:spMk id="14" creationId="{AB738525-DD8E-2E85-F385-345FF64341EB}"/>
          </ac:spMkLst>
        </pc:spChg>
        <pc:spChg chg="mod">
          <ac:chgData name="ibrahim hroub" userId="76c8abcbe8718a25" providerId="LiveId" clId="{073A46E2-96B8-4BB7-B477-56ADE046AD60}" dt="2025-05-28T13:56:49.781" v="256" actId="20577"/>
          <ac:spMkLst>
            <pc:docMk/>
            <pc:sldMk cId="2766891927" sldId="718"/>
            <ac:spMk id="15" creationId="{4527402C-3F97-690D-9C20-A459E375AEB7}"/>
          </ac:spMkLst>
        </pc:spChg>
        <pc:spChg chg="mod">
          <ac:chgData name="ibrahim hroub" userId="76c8abcbe8718a25" providerId="LiveId" clId="{073A46E2-96B8-4BB7-B477-56ADE046AD60}" dt="2025-05-28T13:51:26.329" v="153" actId="14100"/>
          <ac:spMkLst>
            <pc:docMk/>
            <pc:sldMk cId="2766891927" sldId="718"/>
            <ac:spMk id="25" creationId="{904B7CA6-23A4-2E24-5FFC-ECEA38831F6A}"/>
          </ac:spMkLst>
        </pc:spChg>
      </pc:sldChg>
      <pc:sldChg chg="delSp modSp mod delAnim">
        <pc:chgData name="ibrahim hroub" userId="76c8abcbe8718a25" providerId="LiveId" clId="{073A46E2-96B8-4BB7-B477-56ADE046AD60}" dt="2025-05-28T15:09:55.033" v="1680" actId="14826"/>
        <pc:sldMkLst>
          <pc:docMk/>
          <pc:sldMk cId="1269580954" sldId="720"/>
        </pc:sldMkLst>
        <pc:spChg chg="mod">
          <ac:chgData name="ibrahim hroub" userId="76c8abcbe8718a25" providerId="LiveId" clId="{073A46E2-96B8-4BB7-B477-56ADE046AD60}" dt="2025-05-28T13:22:25.969" v="8" actId="20577"/>
          <ac:spMkLst>
            <pc:docMk/>
            <pc:sldMk cId="1269580954" sldId="720"/>
            <ac:spMk id="10" creationId="{00000000-0000-0000-0000-000000000000}"/>
          </ac:spMkLst>
        </pc:spChg>
        <pc:picChg chg="del">
          <ac:chgData name="ibrahim hroub" userId="76c8abcbe8718a25" providerId="LiveId" clId="{073A46E2-96B8-4BB7-B477-56ADE046AD60}" dt="2025-05-28T13:22:18.977" v="7" actId="478"/>
          <ac:picMkLst>
            <pc:docMk/>
            <pc:sldMk cId="1269580954" sldId="720"/>
            <ac:picMk id="3" creationId="{6CB03F9A-E9E4-DCF0-4AE9-3D47F2317577}"/>
          </ac:picMkLst>
        </pc:picChg>
        <pc:picChg chg="mod">
          <ac:chgData name="ibrahim hroub" userId="76c8abcbe8718a25" providerId="LiveId" clId="{073A46E2-96B8-4BB7-B477-56ADE046AD60}" dt="2025-05-28T15:09:55.033" v="1680" actId="14826"/>
          <ac:picMkLst>
            <pc:docMk/>
            <pc:sldMk cId="1269580954" sldId="720"/>
            <ac:picMk id="5" creationId="{00000000-0000-0000-0000-000000000000}"/>
          </ac:picMkLst>
        </pc:picChg>
      </pc:sldChg>
      <pc:sldChg chg="modSp mod">
        <pc:chgData name="ibrahim hroub" userId="76c8abcbe8718a25" providerId="LiveId" clId="{073A46E2-96B8-4BB7-B477-56ADE046AD60}" dt="2025-05-28T14:03:24.077" v="393"/>
        <pc:sldMkLst>
          <pc:docMk/>
          <pc:sldMk cId="1467401607" sldId="723"/>
        </pc:sldMkLst>
        <pc:spChg chg="mod">
          <ac:chgData name="ibrahim hroub" userId="76c8abcbe8718a25" providerId="LiveId" clId="{073A46E2-96B8-4BB7-B477-56ADE046AD60}" dt="2025-05-28T13:53:48.436" v="231" actId="20577"/>
          <ac:spMkLst>
            <pc:docMk/>
            <pc:sldMk cId="1467401607" sldId="723"/>
            <ac:spMk id="14" creationId="{4E10C8B5-ACB1-AD88-3D65-7F70D3E70A5E}"/>
          </ac:spMkLst>
        </pc:spChg>
        <pc:spChg chg="mod">
          <ac:chgData name="ibrahim hroub" userId="76c8abcbe8718a25" providerId="LiveId" clId="{073A46E2-96B8-4BB7-B477-56ADE046AD60}" dt="2025-05-28T14:03:24.077" v="393"/>
          <ac:spMkLst>
            <pc:docMk/>
            <pc:sldMk cId="1467401607" sldId="723"/>
            <ac:spMk id="15" creationId="{49E90923-7632-A9D9-7881-378CD37EFFCC}"/>
          </ac:spMkLst>
        </pc:spChg>
        <pc:spChg chg="mod">
          <ac:chgData name="ibrahim hroub" userId="76c8abcbe8718a25" providerId="LiveId" clId="{073A46E2-96B8-4BB7-B477-56ADE046AD60}" dt="2025-05-28T13:53:43.959" v="230"/>
          <ac:spMkLst>
            <pc:docMk/>
            <pc:sldMk cId="1467401607" sldId="723"/>
            <ac:spMk id="25" creationId="{D801005C-81C0-8978-960E-0D7E31100FDC}"/>
          </ac:spMkLst>
        </pc:spChg>
      </pc:sldChg>
      <pc:sldChg chg="del">
        <pc:chgData name="ibrahim hroub" userId="76c8abcbe8718a25" providerId="LiveId" clId="{073A46E2-96B8-4BB7-B477-56ADE046AD60}" dt="2025-05-28T14:32:51.252" v="902" actId="47"/>
        <pc:sldMkLst>
          <pc:docMk/>
          <pc:sldMk cId="1654911106" sldId="724"/>
        </pc:sldMkLst>
      </pc:sldChg>
      <pc:sldChg chg="modSp mod">
        <pc:chgData name="ibrahim hroub" userId="76c8abcbe8718a25" providerId="LiveId" clId="{073A46E2-96B8-4BB7-B477-56ADE046AD60}" dt="2025-05-28T15:10:41.177" v="1684" actId="14826"/>
        <pc:sldMkLst>
          <pc:docMk/>
          <pc:sldMk cId="4225978577" sldId="725"/>
        </pc:sldMkLst>
        <pc:spChg chg="mod">
          <ac:chgData name="ibrahim hroub" userId="76c8abcbe8718a25" providerId="LiveId" clId="{073A46E2-96B8-4BB7-B477-56ADE046AD60}" dt="2025-05-28T13:57:25.902" v="259" actId="20577"/>
          <ac:spMkLst>
            <pc:docMk/>
            <pc:sldMk cId="4225978577" sldId="725"/>
            <ac:spMk id="14" creationId="{BE847E4B-EA51-5620-43C5-85CF0DE6E843}"/>
          </ac:spMkLst>
        </pc:spChg>
        <pc:spChg chg="mod">
          <ac:chgData name="ibrahim hroub" userId="76c8abcbe8718a25" providerId="LiveId" clId="{073A46E2-96B8-4BB7-B477-56ADE046AD60}" dt="2025-05-28T14:05:29.458" v="433"/>
          <ac:spMkLst>
            <pc:docMk/>
            <pc:sldMk cId="4225978577" sldId="725"/>
            <ac:spMk id="15" creationId="{2906B08F-DDFD-D70D-D7FF-7E053623071F}"/>
          </ac:spMkLst>
        </pc:spChg>
        <pc:spChg chg="mod">
          <ac:chgData name="ibrahim hroub" userId="76c8abcbe8718a25" providerId="LiveId" clId="{073A46E2-96B8-4BB7-B477-56ADE046AD60}" dt="2025-05-28T13:57:21.826" v="258" actId="20577"/>
          <ac:spMkLst>
            <pc:docMk/>
            <pc:sldMk cId="4225978577" sldId="725"/>
            <ac:spMk id="25" creationId="{73059E2B-C21B-6BE2-C43F-39FC15FF2AA5}"/>
          </ac:spMkLst>
        </pc:spChg>
        <pc:picChg chg="mod">
          <ac:chgData name="ibrahim hroub" userId="76c8abcbe8718a25" providerId="LiveId" clId="{073A46E2-96B8-4BB7-B477-56ADE046AD60}" dt="2025-05-28T15:10:41.177" v="1684" actId="14826"/>
          <ac:picMkLst>
            <pc:docMk/>
            <pc:sldMk cId="4225978577" sldId="725"/>
            <ac:picMk id="3" creationId="{B5E1696B-EF12-E464-2892-698DAC12BC17}"/>
          </ac:picMkLst>
        </pc:picChg>
      </pc:sldChg>
      <pc:sldChg chg="modSp mod">
        <pc:chgData name="ibrahim hroub" userId="76c8abcbe8718a25" providerId="LiveId" clId="{073A46E2-96B8-4BB7-B477-56ADE046AD60}" dt="2025-05-28T14:56:26.446" v="1312" actId="20577"/>
        <pc:sldMkLst>
          <pc:docMk/>
          <pc:sldMk cId="2565758463" sldId="726"/>
        </pc:sldMkLst>
        <pc:spChg chg="mod">
          <ac:chgData name="ibrahim hroub" userId="76c8abcbe8718a25" providerId="LiveId" clId="{073A46E2-96B8-4BB7-B477-56ADE046AD60}" dt="2025-05-28T14:56:26.446" v="1312" actId="20577"/>
          <ac:spMkLst>
            <pc:docMk/>
            <pc:sldMk cId="2565758463" sldId="726"/>
            <ac:spMk id="15" creationId="{FE5BA171-F5BD-5CD5-C355-7B27294CB510}"/>
          </ac:spMkLst>
        </pc:spChg>
        <pc:spChg chg="mod">
          <ac:chgData name="ibrahim hroub" userId="76c8abcbe8718a25" providerId="LiveId" clId="{073A46E2-96B8-4BB7-B477-56ADE046AD60}" dt="2025-05-28T14:52:35.599" v="1114" actId="20577"/>
          <ac:spMkLst>
            <pc:docMk/>
            <pc:sldMk cId="2565758463" sldId="726"/>
            <ac:spMk id="16" creationId="{6B342593-D6D4-F499-4E1A-1022D08E7885}"/>
          </ac:spMkLst>
        </pc:spChg>
        <pc:spChg chg="mod">
          <ac:chgData name="ibrahim hroub" userId="76c8abcbe8718a25" providerId="LiveId" clId="{073A46E2-96B8-4BB7-B477-56ADE046AD60}" dt="2025-05-28T14:52:32.875" v="1113"/>
          <ac:spMkLst>
            <pc:docMk/>
            <pc:sldMk cId="2565758463" sldId="726"/>
            <ac:spMk id="25" creationId="{C19EFC6E-5E90-BCA6-01E7-4A1D32A18BAC}"/>
          </ac:spMkLst>
        </pc:spChg>
      </pc:sldChg>
      <pc:sldChg chg="modSp mod">
        <pc:chgData name="ibrahim hroub" userId="76c8abcbe8718a25" providerId="LiveId" clId="{073A46E2-96B8-4BB7-B477-56ADE046AD60}" dt="2025-05-28T15:14:23.503" v="1703" actId="20577"/>
        <pc:sldMkLst>
          <pc:docMk/>
          <pc:sldMk cId="1122803293" sldId="727"/>
        </pc:sldMkLst>
        <pc:spChg chg="mod">
          <ac:chgData name="ibrahim hroub" userId="76c8abcbe8718a25" providerId="LiveId" clId="{073A46E2-96B8-4BB7-B477-56ADE046AD60}" dt="2025-05-28T15:14:23.503" v="1703" actId="20577"/>
          <ac:spMkLst>
            <pc:docMk/>
            <pc:sldMk cId="1122803293" sldId="727"/>
            <ac:spMk id="15" creationId="{32D887B7-595F-47AF-F797-83A7094E1AE0}"/>
          </ac:spMkLst>
        </pc:spChg>
        <pc:spChg chg="mod">
          <ac:chgData name="ibrahim hroub" userId="76c8abcbe8718a25" providerId="LiveId" clId="{073A46E2-96B8-4BB7-B477-56ADE046AD60}" dt="2025-05-28T14:58:02.967" v="1369" actId="20577"/>
          <ac:spMkLst>
            <pc:docMk/>
            <pc:sldMk cId="1122803293" sldId="727"/>
            <ac:spMk id="16" creationId="{B040F6C2-6BCC-E1F9-82D9-86F97B22F62B}"/>
          </ac:spMkLst>
        </pc:spChg>
        <pc:spChg chg="mod">
          <ac:chgData name="ibrahim hroub" userId="76c8abcbe8718a25" providerId="LiveId" clId="{073A46E2-96B8-4BB7-B477-56ADE046AD60}" dt="2025-05-28T14:57:57.702" v="1368"/>
          <ac:spMkLst>
            <pc:docMk/>
            <pc:sldMk cId="1122803293" sldId="727"/>
            <ac:spMk id="25" creationId="{E620C9BD-7C6F-A895-2E28-C777B5E4FC66}"/>
          </ac:spMkLst>
        </pc:spChg>
      </pc:sldChg>
      <pc:sldChg chg="del">
        <pc:chgData name="ibrahim hroub" userId="76c8abcbe8718a25" providerId="LiveId" clId="{073A46E2-96B8-4BB7-B477-56ADE046AD60}" dt="2025-05-28T15:02:17.036" v="1584" actId="47"/>
        <pc:sldMkLst>
          <pc:docMk/>
          <pc:sldMk cId="1553126120" sldId="728"/>
        </pc:sldMkLst>
      </pc:sldChg>
      <pc:sldChg chg="del">
        <pc:chgData name="ibrahim hroub" userId="76c8abcbe8718a25" providerId="LiveId" clId="{073A46E2-96B8-4BB7-B477-56ADE046AD60}" dt="2025-05-28T15:01:05.464" v="1536" actId="47"/>
        <pc:sldMkLst>
          <pc:docMk/>
          <pc:sldMk cId="1628622733" sldId="729"/>
        </pc:sldMkLst>
      </pc:sldChg>
      <pc:sldChg chg="del">
        <pc:chgData name="ibrahim hroub" userId="76c8abcbe8718a25" providerId="LiveId" clId="{073A46E2-96B8-4BB7-B477-56ADE046AD60}" dt="2025-05-28T15:01:02.631" v="1535" actId="47"/>
        <pc:sldMkLst>
          <pc:docMk/>
          <pc:sldMk cId="3109289805" sldId="730"/>
        </pc:sldMkLst>
      </pc:sldChg>
      <pc:sldChg chg="del">
        <pc:chgData name="ibrahim hroub" userId="76c8abcbe8718a25" providerId="LiveId" clId="{073A46E2-96B8-4BB7-B477-56ADE046AD60}" dt="2025-05-28T15:01:01.832" v="1534" actId="47"/>
        <pc:sldMkLst>
          <pc:docMk/>
          <pc:sldMk cId="1781832544" sldId="731"/>
        </pc:sldMkLst>
      </pc:sldChg>
      <pc:sldChg chg="del">
        <pc:chgData name="ibrahim hroub" userId="76c8abcbe8718a25" providerId="LiveId" clId="{073A46E2-96B8-4BB7-B477-56ADE046AD60}" dt="2025-05-28T15:00:59.790" v="1532" actId="47"/>
        <pc:sldMkLst>
          <pc:docMk/>
          <pc:sldMk cId="941690051" sldId="732"/>
        </pc:sldMkLst>
      </pc:sldChg>
      <pc:sldChg chg="del">
        <pc:chgData name="ibrahim hroub" userId="76c8abcbe8718a25" providerId="LiveId" clId="{073A46E2-96B8-4BB7-B477-56ADE046AD60}" dt="2025-05-28T15:00:59.051" v="1531" actId="47"/>
        <pc:sldMkLst>
          <pc:docMk/>
          <pc:sldMk cId="2526805095" sldId="733"/>
        </pc:sldMkLst>
      </pc:sldChg>
      <pc:sldChg chg="del">
        <pc:chgData name="ibrahim hroub" userId="76c8abcbe8718a25" providerId="LiveId" clId="{073A46E2-96B8-4BB7-B477-56ADE046AD60}" dt="2025-05-28T15:00:58.265" v="1530" actId="47"/>
        <pc:sldMkLst>
          <pc:docMk/>
          <pc:sldMk cId="222804162" sldId="734"/>
        </pc:sldMkLst>
      </pc:sldChg>
      <pc:sldChg chg="del">
        <pc:chgData name="ibrahim hroub" userId="76c8abcbe8718a25" providerId="LiveId" clId="{073A46E2-96B8-4BB7-B477-56ADE046AD60}" dt="2025-05-28T15:00:57.242" v="1529" actId="47"/>
        <pc:sldMkLst>
          <pc:docMk/>
          <pc:sldMk cId="557973302" sldId="735"/>
        </pc:sldMkLst>
      </pc:sldChg>
      <pc:sldChg chg="modSp mod">
        <pc:chgData name="ibrahim hroub" userId="76c8abcbe8718a25" providerId="LiveId" clId="{073A46E2-96B8-4BB7-B477-56ADE046AD60}" dt="2025-05-28T15:14:00.099" v="1698" actId="14826"/>
        <pc:sldMkLst>
          <pc:docMk/>
          <pc:sldMk cId="2262300582" sldId="737"/>
        </pc:sldMkLst>
        <pc:spChg chg="mod">
          <ac:chgData name="ibrahim hroub" userId="76c8abcbe8718a25" providerId="LiveId" clId="{073A46E2-96B8-4BB7-B477-56ADE046AD60}" dt="2025-05-28T15:02:11.994" v="1583" actId="20577"/>
          <ac:spMkLst>
            <pc:docMk/>
            <pc:sldMk cId="2262300582" sldId="737"/>
            <ac:spMk id="14" creationId="{E5419C56-FF17-7357-158B-846ED4C5F53E}"/>
          </ac:spMkLst>
        </pc:spChg>
        <pc:spChg chg="mod">
          <ac:chgData name="ibrahim hroub" userId="76c8abcbe8718a25" providerId="LiveId" clId="{073A46E2-96B8-4BB7-B477-56ADE046AD60}" dt="2025-05-28T15:05:17.385" v="1679" actId="20577"/>
          <ac:spMkLst>
            <pc:docMk/>
            <pc:sldMk cId="2262300582" sldId="737"/>
            <ac:spMk id="15" creationId="{7B3DCECF-2A0E-A0BD-7358-25C927915804}"/>
          </ac:spMkLst>
        </pc:spChg>
        <pc:spChg chg="mod">
          <ac:chgData name="ibrahim hroub" userId="76c8abcbe8718a25" providerId="LiveId" clId="{073A46E2-96B8-4BB7-B477-56ADE046AD60}" dt="2025-05-28T15:02:08.525" v="1582"/>
          <ac:spMkLst>
            <pc:docMk/>
            <pc:sldMk cId="2262300582" sldId="737"/>
            <ac:spMk id="25" creationId="{62B8A22A-93BB-81FF-FE30-5A746E8D8353}"/>
          </ac:spMkLst>
        </pc:spChg>
        <pc:picChg chg="mod">
          <ac:chgData name="ibrahim hroub" userId="76c8abcbe8718a25" providerId="LiveId" clId="{073A46E2-96B8-4BB7-B477-56ADE046AD60}" dt="2025-05-28T15:14:00.099" v="1698" actId="14826"/>
          <ac:picMkLst>
            <pc:docMk/>
            <pc:sldMk cId="2262300582" sldId="737"/>
            <ac:picMk id="17" creationId="{3B8337F0-CBEF-75A1-8614-DE6D9E5414CC}"/>
          </ac:picMkLst>
        </pc:picChg>
      </pc:sldChg>
      <pc:sldChg chg="del">
        <pc:chgData name="ibrahim hroub" userId="76c8abcbe8718a25" providerId="LiveId" clId="{073A46E2-96B8-4BB7-B477-56ADE046AD60}" dt="2025-05-28T15:02:34.554" v="1593" actId="47"/>
        <pc:sldMkLst>
          <pc:docMk/>
          <pc:sldMk cId="1558523875" sldId="738"/>
        </pc:sldMkLst>
      </pc:sldChg>
      <pc:sldChg chg="del">
        <pc:chgData name="ibrahim hroub" userId="76c8abcbe8718a25" providerId="LiveId" clId="{073A46E2-96B8-4BB7-B477-56ADE046AD60}" dt="2025-05-28T15:02:29.874" v="1591" actId="47"/>
        <pc:sldMkLst>
          <pc:docMk/>
          <pc:sldMk cId="750189172" sldId="739"/>
        </pc:sldMkLst>
      </pc:sldChg>
      <pc:sldChg chg="del">
        <pc:chgData name="ibrahim hroub" userId="76c8abcbe8718a25" providerId="LiveId" clId="{073A46E2-96B8-4BB7-B477-56ADE046AD60}" dt="2025-05-28T15:02:26.491" v="1589" actId="47"/>
        <pc:sldMkLst>
          <pc:docMk/>
          <pc:sldMk cId="711904004" sldId="740"/>
        </pc:sldMkLst>
      </pc:sldChg>
      <pc:sldChg chg="del">
        <pc:chgData name="ibrahim hroub" userId="76c8abcbe8718a25" providerId="LiveId" clId="{073A46E2-96B8-4BB7-B477-56ADE046AD60}" dt="2025-05-28T15:02:23.108" v="1588" actId="47"/>
        <pc:sldMkLst>
          <pc:docMk/>
          <pc:sldMk cId="2794034274" sldId="741"/>
        </pc:sldMkLst>
      </pc:sldChg>
      <pc:sldChg chg="del">
        <pc:chgData name="ibrahim hroub" userId="76c8abcbe8718a25" providerId="LiveId" clId="{073A46E2-96B8-4BB7-B477-56ADE046AD60}" dt="2025-05-28T15:02:28.820" v="1590" actId="47"/>
        <pc:sldMkLst>
          <pc:docMk/>
          <pc:sldMk cId="2819454441" sldId="742"/>
        </pc:sldMkLst>
      </pc:sldChg>
      <pc:sldChg chg="del">
        <pc:chgData name="ibrahim hroub" userId="76c8abcbe8718a25" providerId="LiveId" clId="{073A46E2-96B8-4BB7-B477-56ADE046AD60}" dt="2025-05-28T15:02:30.953" v="1592" actId="47"/>
        <pc:sldMkLst>
          <pc:docMk/>
          <pc:sldMk cId="3853111731" sldId="743"/>
        </pc:sldMkLst>
      </pc:sldChg>
      <pc:sldChg chg="del">
        <pc:chgData name="ibrahim hroub" userId="76c8abcbe8718a25" providerId="LiveId" clId="{073A46E2-96B8-4BB7-B477-56ADE046AD60}" dt="2025-05-28T15:02:21.133" v="1587" actId="47"/>
        <pc:sldMkLst>
          <pc:docMk/>
          <pc:sldMk cId="3803662446" sldId="745"/>
        </pc:sldMkLst>
      </pc:sldChg>
      <pc:sldChg chg="del">
        <pc:chgData name="ibrahim hroub" userId="76c8abcbe8718a25" providerId="LiveId" clId="{073A46E2-96B8-4BB7-B477-56ADE046AD60}" dt="2025-05-28T15:02:19.666" v="1586" actId="47"/>
        <pc:sldMkLst>
          <pc:docMk/>
          <pc:sldMk cId="1033283915" sldId="746"/>
        </pc:sldMkLst>
      </pc:sldChg>
      <pc:sldChg chg="del">
        <pc:chgData name="ibrahim hroub" userId="76c8abcbe8718a25" providerId="LiveId" clId="{073A46E2-96B8-4BB7-B477-56ADE046AD60}" dt="2025-05-28T15:02:18.570" v="1585" actId="47"/>
        <pc:sldMkLst>
          <pc:docMk/>
          <pc:sldMk cId="2123679183" sldId="747"/>
        </pc:sldMkLst>
      </pc:sldChg>
      <pc:sldChg chg="modSp mod">
        <pc:chgData name="ibrahim hroub" userId="76c8abcbe8718a25" providerId="LiveId" clId="{073A46E2-96B8-4BB7-B477-56ADE046AD60}" dt="2025-05-28T14:11:32.100" v="496" actId="20577"/>
        <pc:sldMkLst>
          <pc:docMk/>
          <pc:sldMk cId="1975236782" sldId="748"/>
        </pc:sldMkLst>
        <pc:spChg chg="mod">
          <ac:chgData name="ibrahim hroub" userId="76c8abcbe8718a25" providerId="LiveId" clId="{073A46E2-96B8-4BB7-B477-56ADE046AD60}" dt="2025-05-28T14:11:32.100" v="496" actId="20577"/>
          <ac:spMkLst>
            <pc:docMk/>
            <pc:sldMk cId="1975236782" sldId="748"/>
            <ac:spMk id="41" creationId="{D2FE6D00-8CD0-786A-432C-383DAB36043E}"/>
          </ac:spMkLst>
        </pc:spChg>
      </pc:sldChg>
      <pc:sldChg chg="modSp mod">
        <pc:chgData name="ibrahim hroub" userId="76c8abcbe8718a25" providerId="LiveId" clId="{073A46E2-96B8-4BB7-B477-56ADE046AD60}" dt="2025-05-28T15:11:10.440" v="1687" actId="14826"/>
        <pc:sldMkLst>
          <pc:docMk/>
          <pc:sldMk cId="3124238620" sldId="749"/>
        </pc:sldMkLst>
        <pc:spChg chg="mod">
          <ac:chgData name="ibrahim hroub" userId="76c8abcbe8718a25" providerId="LiveId" clId="{073A46E2-96B8-4BB7-B477-56ADE046AD60}" dt="2025-05-28T14:12:58.563" v="514" actId="5793"/>
          <ac:spMkLst>
            <pc:docMk/>
            <pc:sldMk cId="3124238620" sldId="749"/>
            <ac:spMk id="15" creationId="{E92F66C3-55F8-8BDF-8676-11CD7F696185}"/>
          </ac:spMkLst>
        </pc:spChg>
        <pc:spChg chg="mod">
          <ac:chgData name="ibrahim hroub" userId="76c8abcbe8718a25" providerId="LiveId" clId="{073A46E2-96B8-4BB7-B477-56ADE046AD60}" dt="2025-05-28T14:11:43.887" v="498" actId="20577"/>
          <ac:spMkLst>
            <pc:docMk/>
            <pc:sldMk cId="3124238620" sldId="749"/>
            <ac:spMk id="18" creationId="{BC7ECFBF-AB61-66FB-142B-AEC244308080}"/>
          </ac:spMkLst>
        </pc:spChg>
        <pc:spChg chg="mod">
          <ac:chgData name="ibrahim hroub" userId="76c8abcbe8718a25" providerId="LiveId" clId="{073A46E2-96B8-4BB7-B477-56ADE046AD60}" dt="2025-05-28T14:11:41.552" v="497"/>
          <ac:spMkLst>
            <pc:docMk/>
            <pc:sldMk cId="3124238620" sldId="749"/>
            <ac:spMk id="25" creationId="{6FC11415-89CC-7CDC-803D-77B916D26A93}"/>
          </ac:spMkLst>
        </pc:spChg>
        <pc:picChg chg="mod">
          <ac:chgData name="ibrahim hroub" userId="76c8abcbe8718a25" providerId="LiveId" clId="{073A46E2-96B8-4BB7-B477-56ADE046AD60}" dt="2025-05-28T15:11:10.440" v="1687" actId="14826"/>
          <ac:picMkLst>
            <pc:docMk/>
            <pc:sldMk cId="3124238620" sldId="749"/>
            <ac:picMk id="17" creationId="{77493F52-B046-7CB7-0BA7-E4F3065C31E1}"/>
          </ac:picMkLst>
        </pc:picChg>
      </pc:sldChg>
      <pc:sldChg chg="addSp delSp modSp mod">
        <pc:chgData name="ibrahim hroub" userId="76c8abcbe8718a25" providerId="LiveId" clId="{073A46E2-96B8-4BB7-B477-56ADE046AD60}" dt="2025-05-28T14:17:13.866" v="570" actId="1076"/>
        <pc:sldMkLst>
          <pc:docMk/>
          <pc:sldMk cId="1730285599" sldId="750"/>
        </pc:sldMkLst>
        <pc:spChg chg="add del mod">
          <ac:chgData name="ibrahim hroub" userId="76c8abcbe8718a25" providerId="LiveId" clId="{073A46E2-96B8-4BB7-B477-56ADE046AD60}" dt="2025-05-28T14:16:26.976" v="529" actId="478"/>
          <ac:spMkLst>
            <pc:docMk/>
            <pc:sldMk cId="1730285599" sldId="750"/>
            <ac:spMk id="5" creationId="{10B31789-B207-9C4B-3930-BEB73F708E52}"/>
          </ac:spMkLst>
        </pc:spChg>
        <pc:spChg chg="del mod">
          <ac:chgData name="ibrahim hroub" userId="76c8abcbe8718a25" providerId="LiveId" clId="{073A46E2-96B8-4BB7-B477-56ADE046AD60}" dt="2025-05-28T14:16:20.956" v="528"/>
          <ac:spMkLst>
            <pc:docMk/>
            <pc:sldMk cId="1730285599" sldId="750"/>
            <ac:spMk id="15" creationId="{105A6990-DD06-7623-3D13-06714F057768}"/>
          </ac:spMkLst>
        </pc:spChg>
        <pc:spChg chg="mod">
          <ac:chgData name="ibrahim hroub" userId="76c8abcbe8718a25" providerId="LiveId" clId="{073A46E2-96B8-4BB7-B477-56ADE046AD60}" dt="2025-05-28T14:15:19.065" v="520" actId="20577"/>
          <ac:spMkLst>
            <pc:docMk/>
            <pc:sldMk cId="1730285599" sldId="750"/>
            <ac:spMk id="18" creationId="{639AA388-978D-C6B1-E4C8-539F740BFFD6}"/>
          </ac:spMkLst>
        </pc:spChg>
        <pc:spChg chg="mod">
          <ac:chgData name="ibrahim hroub" userId="76c8abcbe8718a25" providerId="LiveId" clId="{073A46E2-96B8-4BB7-B477-56ADE046AD60}" dt="2025-05-28T14:15:15.240" v="519"/>
          <ac:spMkLst>
            <pc:docMk/>
            <pc:sldMk cId="1730285599" sldId="750"/>
            <ac:spMk id="25" creationId="{25C51CC1-DE18-E25E-3157-F14BE1D4C42E}"/>
          </ac:spMkLst>
        </pc:spChg>
        <pc:graphicFrameChg chg="add mod modGraphic">
          <ac:chgData name="ibrahim hroub" userId="76c8abcbe8718a25" providerId="LiveId" clId="{073A46E2-96B8-4BB7-B477-56ADE046AD60}" dt="2025-05-28T14:17:13.866" v="570" actId="1076"/>
          <ac:graphicFrameMkLst>
            <pc:docMk/>
            <pc:sldMk cId="1730285599" sldId="750"/>
            <ac:graphicFrameMk id="3" creationId="{397590F0-FCA0-F897-AD08-DF34194703EC}"/>
          </ac:graphicFrameMkLst>
        </pc:graphicFrameChg>
        <pc:picChg chg="del">
          <ac:chgData name="ibrahim hroub" userId="76c8abcbe8718a25" providerId="LiveId" clId="{073A46E2-96B8-4BB7-B477-56ADE046AD60}" dt="2025-05-28T14:16:20.953" v="526" actId="478"/>
          <ac:picMkLst>
            <pc:docMk/>
            <pc:sldMk cId="1730285599" sldId="750"/>
            <ac:picMk id="17" creationId="{0241A230-4C2B-C144-C166-7BDD9A59E21D}"/>
          </ac:picMkLst>
        </pc:picChg>
      </pc:sldChg>
      <pc:sldChg chg="modSp mod">
        <pc:chgData name="ibrahim hroub" userId="76c8abcbe8718a25" providerId="LiveId" clId="{073A46E2-96B8-4BB7-B477-56ADE046AD60}" dt="2025-05-28T15:11:39.687" v="1689" actId="14826"/>
        <pc:sldMkLst>
          <pc:docMk/>
          <pc:sldMk cId="3436156677" sldId="751"/>
        </pc:sldMkLst>
        <pc:spChg chg="mod">
          <ac:chgData name="ibrahim hroub" userId="76c8abcbe8718a25" providerId="LiveId" clId="{073A46E2-96B8-4BB7-B477-56ADE046AD60}" dt="2025-05-28T14:23:07.371" v="648" actId="5793"/>
          <ac:spMkLst>
            <pc:docMk/>
            <pc:sldMk cId="3436156677" sldId="751"/>
            <ac:spMk id="15" creationId="{BAA2CFD0-2797-C304-BA63-D59455C10AD4}"/>
          </ac:spMkLst>
        </pc:spChg>
        <pc:spChg chg="mod">
          <ac:chgData name="ibrahim hroub" userId="76c8abcbe8718a25" providerId="LiveId" clId="{073A46E2-96B8-4BB7-B477-56ADE046AD60}" dt="2025-05-28T14:20:14.521" v="596" actId="20577"/>
          <ac:spMkLst>
            <pc:docMk/>
            <pc:sldMk cId="3436156677" sldId="751"/>
            <ac:spMk id="18" creationId="{1C1CFCDC-7B52-BAAF-7C9D-80695B0EA890}"/>
          </ac:spMkLst>
        </pc:spChg>
        <pc:spChg chg="mod">
          <ac:chgData name="ibrahim hroub" userId="76c8abcbe8718a25" providerId="LiveId" clId="{073A46E2-96B8-4BB7-B477-56ADE046AD60}" dt="2025-05-28T14:20:34.292" v="597"/>
          <ac:spMkLst>
            <pc:docMk/>
            <pc:sldMk cId="3436156677" sldId="751"/>
            <ac:spMk id="25" creationId="{F91CA5E5-9069-401F-D558-6CC405A7A1AB}"/>
          </ac:spMkLst>
        </pc:spChg>
        <pc:picChg chg="mod">
          <ac:chgData name="ibrahim hroub" userId="76c8abcbe8718a25" providerId="LiveId" clId="{073A46E2-96B8-4BB7-B477-56ADE046AD60}" dt="2025-05-28T15:11:39.687" v="1689" actId="14826"/>
          <ac:picMkLst>
            <pc:docMk/>
            <pc:sldMk cId="3436156677" sldId="751"/>
            <ac:picMk id="17" creationId="{21ED23FE-1F63-8F0F-8015-34EDBBA93573}"/>
          </ac:picMkLst>
        </pc:picChg>
      </pc:sldChg>
      <pc:sldChg chg="del">
        <pc:chgData name="ibrahim hroub" userId="76c8abcbe8718a25" providerId="LiveId" clId="{073A46E2-96B8-4BB7-B477-56ADE046AD60}" dt="2025-05-28T14:26:00.630" v="687" actId="47"/>
        <pc:sldMkLst>
          <pc:docMk/>
          <pc:sldMk cId="1001329188" sldId="752"/>
        </pc:sldMkLst>
      </pc:sldChg>
      <pc:sldChg chg="modSp add mod">
        <pc:chgData name="ibrahim hroub" userId="76c8abcbe8718a25" providerId="LiveId" clId="{073A46E2-96B8-4BB7-B477-56ADE046AD60}" dt="2025-05-28T14:02:19.838" v="392" actId="20577"/>
        <pc:sldMkLst>
          <pc:docMk/>
          <pc:sldMk cId="541188076" sldId="753"/>
        </pc:sldMkLst>
        <pc:spChg chg="mod">
          <ac:chgData name="ibrahim hroub" userId="76c8abcbe8718a25" providerId="LiveId" clId="{073A46E2-96B8-4BB7-B477-56ADE046AD60}" dt="2025-05-28T14:02:19.838" v="392" actId="20577"/>
          <ac:spMkLst>
            <pc:docMk/>
            <pc:sldMk cId="541188076" sldId="753"/>
            <ac:spMk id="15" creationId="{411F69AE-AA14-F891-D2B5-B3B83013F94D}"/>
          </ac:spMkLst>
        </pc:spChg>
      </pc:sldChg>
      <pc:sldChg chg="modSp add mod">
        <pc:chgData name="ibrahim hroub" userId="76c8abcbe8718a25" providerId="LiveId" clId="{073A46E2-96B8-4BB7-B477-56ADE046AD60}" dt="2025-05-28T14:07:34.322" v="462" actId="20577"/>
        <pc:sldMkLst>
          <pc:docMk/>
          <pc:sldMk cId="858612574" sldId="754"/>
        </pc:sldMkLst>
        <pc:spChg chg="mod">
          <ac:chgData name="ibrahim hroub" userId="76c8abcbe8718a25" providerId="LiveId" clId="{073A46E2-96B8-4BB7-B477-56ADE046AD60}" dt="2025-05-28T14:07:34.322" v="462" actId="20577"/>
          <ac:spMkLst>
            <pc:docMk/>
            <pc:sldMk cId="858612574" sldId="754"/>
            <ac:spMk id="15" creationId="{A398B5E1-7DD8-9C7F-6E34-4C1049D2E649}"/>
          </ac:spMkLst>
        </pc:spChg>
      </pc:sldChg>
      <pc:sldChg chg="modSp add mod">
        <pc:chgData name="ibrahim hroub" userId="76c8abcbe8718a25" providerId="LiveId" clId="{073A46E2-96B8-4BB7-B477-56ADE046AD60}" dt="2025-05-28T14:09:02.751" v="483" actId="20577"/>
        <pc:sldMkLst>
          <pc:docMk/>
          <pc:sldMk cId="2635108902" sldId="755"/>
        </pc:sldMkLst>
        <pc:spChg chg="mod">
          <ac:chgData name="ibrahim hroub" userId="76c8abcbe8718a25" providerId="LiveId" clId="{073A46E2-96B8-4BB7-B477-56ADE046AD60}" dt="2025-05-28T14:09:02.751" v="483" actId="20577"/>
          <ac:spMkLst>
            <pc:docMk/>
            <pc:sldMk cId="2635108902" sldId="755"/>
            <ac:spMk id="15" creationId="{51F23B20-51F6-C851-4945-49A0E0CDB0DB}"/>
          </ac:spMkLst>
        </pc:spChg>
      </pc:sldChg>
      <pc:sldChg chg="modSp add mod">
        <pc:chgData name="ibrahim hroub" userId="76c8abcbe8718a25" providerId="LiveId" clId="{073A46E2-96B8-4BB7-B477-56ADE046AD60}" dt="2025-05-28T15:11:02.742" v="1686" actId="14826"/>
        <pc:sldMkLst>
          <pc:docMk/>
          <pc:sldMk cId="2182877737" sldId="756"/>
        </pc:sldMkLst>
        <pc:spChg chg="mod">
          <ac:chgData name="ibrahim hroub" userId="76c8abcbe8718a25" providerId="LiveId" clId="{073A46E2-96B8-4BB7-B477-56ADE046AD60}" dt="2025-05-28T14:11:06.973" v="492" actId="113"/>
          <ac:spMkLst>
            <pc:docMk/>
            <pc:sldMk cId="2182877737" sldId="756"/>
            <ac:spMk id="15" creationId="{96C62E95-A5AF-CBB8-9BA0-51DE2F35E2FE}"/>
          </ac:spMkLst>
        </pc:spChg>
        <pc:picChg chg="mod">
          <ac:chgData name="ibrahim hroub" userId="76c8abcbe8718a25" providerId="LiveId" clId="{073A46E2-96B8-4BB7-B477-56ADE046AD60}" dt="2025-05-28T15:11:02.742" v="1686" actId="14826"/>
          <ac:picMkLst>
            <pc:docMk/>
            <pc:sldMk cId="2182877737" sldId="756"/>
            <ac:picMk id="17" creationId="{E53E2993-2122-3F4E-05BE-3DD54CD8847D}"/>
          </ac:picMkLst>
        </pc:picChg>
      </pc:sldChg>
      <pc:sldChg chg="modSp add mod">
        <pc:chgData name="ibrahim hroub" userId="76c8abcbe8718a25" providerId="LiveId" clId="{073A46E2-96B8-4BB7-B477-56ADE046AD60}" dt="2025-05-28T15:11:20.232" v="1688" actId="14826"/>
        <pc:sldMkLst>
          <pc:docMk/>
          <pc:sldMk cId="2725911893" sldId="757"/>
        </pc:sldMkLst>
        <pc:spChg chg="mod">
          <ac:chgData name="ibrahim hroub" userId="76c8abcbe8718a25" providerId="LiveId" clId="{073A46E2-96B8-4BB7-B477-56ADE046AD60}" dt="2025-05-28T14:14:59.212" v="518"/>
          <ac:spMkLst>
            <pc:docMk/>
            <pc:sldMk cId="2725911893" sldId="757"/>
            <ac:spMk id="41" creationId="{2FF1F43A-7E27-1C5C-AEA0-0C67B4A30A18}"/>
          </ac:spMkLst>
        </pc:spChg>
        <pc:picChg chg="mod">
          <ac:chgData name="ibrahim hroub" userId="76c8abcbe8718a25" providerId="LiveId" clId="{073A46E2-96B8-4BB7-B477-56ADE046AD60}" dt="2025-05-28T15:11:20.232" v="1688" actId="14826"/>
          <ac:picMkLst>
            <pc:docMk/>
            <pc:sldMk cId="2725911893" sldId="757"/>
            <ac:picMk id="4" creationId="{F51F1C66-9FA6-B1F8-F29C-47DE0446FBBC}"/>
          </ac:picMkLst>
        </pc:picChg>
      </pc:sldChg>
      <pc:sldChg chg="add del">
        <pc:chgData name="ibrahim hroub" userId="76c8abcbe8718a25" providerId="LiveId" clId="{073A46E2-96B8-4BB7-B477-56ADE046AD60}" dt="2025-05-28T14:13:48.213" v="516" actId="47"/>
        <pc:sldMkLst>
          <pc:docMk/>
          <pc:sldMk cId="3993100695" sldId="757"/>
        </pc:sldMkLst>
      </pc:sldChg>
      <pc:sldChg chg="modSp add mod">
        <pc:chgData name="ibrahim hroub" userId="76c8abcbe8718a25" providerId="LiveId" clId="{073A46E2-96B8-4BB7-B477-56ADE046AD60}" dt="2025-05-28T14:18:46.094" v="586" actId="113"/>
        <pc:sldMkLst>
          <pc:docMk/>
          <pc:sldMk cId="3831473901" sldId="758"/>
        </pc:sldMkLst>
        <pc:spChg chg="mod">
          <ac:chgData name="ibrahim hroub" userId="76c8abcbe8718a25" providerId="LiveId" clId="{073A46E2-96B8-4BB7-B477-56ADE046AD60}" dt="2025-05-28T14:18:46.094" v="586" actId="113"/>
          <ac:spMkLst>
            <pc:docMk/>
            <pc:sldMk cId="3831473901" sldId="758"/>
            <ac:spMk id="15" creationId="{4419ED31-C4C4-D885-40C8-80728DC9D795}"/>
          </ac:spMkLst>
        </pc:spChg>
        <pc:spChg chg="mod">
          <ac:chgData name="ibrahim hroub" userId="76c8abcbe8718a25" providerId="LiveId" clId="{073A46E2-96B8-4BB7-B477-56ADE046AD60}" dt="2025-05-28T14:17:34.057" v="572"/>
          <ac:spMkLst>
            <pc:docMk/>
            <pc:sldMk cId="3831473901" sldId="758"/>
            <ac:spMk id="25" creationId="{1823DC0B-8F75-129F-C409-5CB5362C51BA}"/>
          </ac:spMkLst>
        </pc:spChg>
      </pc:sldChg>
      <pc:sldChg chg="modSp add mod">
        <pc:chgData name="ibrahim hroub" userId="76c8abcbe8718a25" providerId="LiveId" clId="{073A46E2-96B8-4BB7-B477-56ADE046AD60}" dt="2025-05-28T14:20:07.772" v="595"/>
        <pc:sldMkLst>
          <pc:docMk/>
          <pc:sldMk cId="584450649" sldId="759"/>
        </pc:sldMkLst>
        <pc:spChg chg="mod">
          <ac:chgData name="ibrahim hroub" userId="76c8abcbe8718a25" providerId="LiveId" clId="{073A46E2-96B8-4BB7-B477-56ADE046AD60}" dt="2025-05-28T14:20:07.772" v="595"/>
          <ac:spMkLst>
            <pc:docMk/>
            <pc:sldMk cId="584450649" sldId="759"/>
            <ac:spMk id="15" creationId="{21475DD4-1BEE-A5ED-E1B4-1BE243BD4B73}"/>
          </ac:spMkLst>
        </pc:spChg>
      </pc:sldChg>
      <pc:sldChg chg="modSp add mod">
        <pc:chgData name="ibrahim hroub" userId="76c8abcbe8718a25" providerId="LiveId" clId="{073A46E2-96B8-4BB7-B477-56ADE046AD60}" dt="2025-05-28T15:11:46.954" v="1690" actId="14826"/>
        <pc:sldMkLst>
          <pc:docMk/>
          <pc:sldMk cId="1324153855" sldId="760"/>
        </pc:sldMkLst>
        <pc:spChg chg="mod">
          <ac:chgData name="ibrahim hroub" userId="76c8abcbe8718a25" providerId="LiveId" clId="{073A46E2-96B8-4BB7-B477-56ADE046AD60}" dt="2025-05-28T14:24:31.605" v="675" actId="20577"/>
          <ac:spMkLst>
            <pc:docMk/>
            <pc:sldMk cId="1324153855" sldId="760"/>
            <ac:spMk id="15" creationId="{F8953679-1188-C102-F57D-8B7D1C25C3C2}"/>
          </ac:spMkLst>
        </pc:spChg>
        <pc:picChg chg="mod">
          <ac:chgData name="ibrahim hroub" userId="76c8abcbe8718a25" providerId="LiveId" clId="{073A46E2-96B8-4BB7-B477-56ADE046AD60}" dt="2025-05-28T15:11:46.954" v="1690" actId="14826"/>
          <ac:picMkLst>
            <pc:docMk/>
            <pc:sldMk cId="1324153855" sldId="760"/>
            <ac:picMk id="17" creationId="{0FFDF38D-B6BA-B2FF-2473-78C0EB5F9788}"/>
          </ac:picMkLst>
        </pc:picChg>
      </pc:sldChg>
      <pc:sldChg chg="modSp add mod">
        <pc:chgData name="ibrahim hroub" userId="76c8abcbe8718a25" providerId="LiveId" clId="{073A46E2-96B8-4BB7-B477-56ADE046AD60}" dt="2025-05-28T15:11:51.919" v="1691" actId="14826"/>
        <pc:sldMkLst>
          <pc:docMk/>
          <pc:sldMk cId="3484442973" sldId="761"/>
        </pc:sldMkLst>
        <pc:spChg chg="mod">
          <ac:chgData name="ibrahim hroub" userId="76c8abcbe8718a25" providerId="LiveId" clId="{073A46E2-96B8-4BB7-B477-56ADE046AD60}" dt="2025-05-28T14:25:51.316" v="686" actId="113"/>
          <ac:spMkLst>
            <pc:docMk/>
            <pc:sldMk cId="3484442973" sldId="761"/>
            <ac:spMk id="15" creationId="{07801E76-CFE3-AE9E-34B6-5C78390331C4}"/>
          </ac:spMkLst>
        </pc:spChg>
        <pc:picChg chg="mod">
          <ac:chgData name="ibrahim hroub" userId="76c8abcbe8718a25" providerId="LiveId" clId="{073A46E2-96B8-4BB7-B477-56ADE046AD60}" dt="2025-05-28T15:11:51.919" v="1691" actId="14826"/>
          <ac:picMkLst>
            <pc:docMk/>
            <pc:sldMk cId="3484442973" sldId="761"/>
            <ac:picMk id="17" creationId="{7A8C8EC7-C41F-DA49-0BAD-8CBE62D400D3}"/>
          </ac:picMkLst>
        </pc:picChg>
      </pc:sldChg>
      <pc:sldChg chg="modSp add mod">
        <pc:chgData name="ibrahim hroub" userId="76c8abcbe8718a25" providerId="LiveId" clId="{073A46E2-96B8-4BB7-B477-56ADE046AD60}" dt="2025-05-28T14:28:59.303" v="745" actId="20577"/>
        <pc:sldMkLst>
          <pc:docMk/>
          <pc:sldMk cId="1186211918" sldId="762"/>
        </pc:sldMkLst>
        <pc:spChg chg="mod">
          <ac:chgData name="ibrahim hroub" userId="76c8abcbe8718a25" providerId="LiveId" clId="{073A46E2-96B8-4BB7-B477-56ADE046AD60}" dt="2025-05-28T14:28:59.303" v="745" actId="20577"/>
          <ac:spMkLst>
            <pc:docMk/>
            <pc:sldMk cId="1186211918" sldId="762"/>
            <ac:spMk id="15" creationId="{17C61918-7BA3-1881-AE46-8D6E5B38DE81}"/>
          </ac:spMkLst>
        </pc:spChg>
        <pc:spChg chg="mod">
          <ac:chgData name="ibrahim hroub" userId="76c8abcbe8718a25" providerId="LiveId" clId="{073A46E2-96B8-4BB7-B477-56ADE046AD60}" dt="2025-05-28T14:27:27.038" v="694"/>
          <ac:spMkLst>
            <pc:docMk/>
            <pc:sldMk cId="1186211918" sldId="762"/>
            <ac:spMk id="25" creationId="{D2DF7E2B-BE4C-F75D-4519-6FC2F5932CD1}"/>
          </ac:spMkLst>
        </pc:spChg>
      </pc:sldChg>
      <pc:sldChg chg="modSp add mod">
        <pc:chgData name="ibrahim hroub" userId="76c8abcbe8718a25" providerId="LiveId" clId="{073A46E2-96B8-4BB7-B477-56ADE046AD60}" dt="2025-05-28T14:32:45.117" v="901" actId="20577"/>
        <pc:sldMkLst>
          <pc:docMk/>
          <pc:sldMk cId="1604645733" sldId="763"/>
        </pc:sldMkLst>
        <pc:spChg chg="mod">
          <ac:chgData name="ibrahim hroub" userId="76c8abcbe8718a25" providerId="LiveId" clId="{073A46E2-96B8-4BB7-B477-56ADE046AD60}" dt="2025-05-28T14:32:45.117" v="901" actId="20577"/>
          <ac:spMkLst>
            <pc:docMk/>
            <pc:sldMk cId="1604645733" sldId="763"/>
            <ac:spMk id="15" creationId="{7BECF4F5-8D41-1AB4-1E16-30ED3D121B2E}"/>
          </ac:spMkLst>
        </pc:spChg>
      </pc:sldChg>
      <pc:sldChg chg="modSp add mod">
        <pc:chgData name="ibrahim hroub" userId="76c8abcbe8718a25" providerId="LiveId" clId="{073A46E2-96B8-4BB7-B477-56ADE046AD60}" dt="2025-05-28T14:34:58.874" v="935" actId="113"/>
        <pc:sldMkLst>
          <pc:docMk/>
          <pc:sldMk cId="2436359344" sldId="764"/>
        </pc:sldMkLst>
        <pc:spChg chg="mod">
          <ac:chgData name="ibrahim hroub" userId="76c8abcbe8718a25" providerId="LiveId" clId="{073A46E2-96B8-4BB7-B477-56ADE046AD60}" dt="2025-05-28T14:34:58.874" v="935" actId="113"/>
          <ac:spMkLst>
            <pc:docMk/>
            <pc:sldMk cId="2436359344" sldId="764"/>
            <ac:spMk id="15" creationId="{4C07B83B-3150-E701-424A-DE917410D62E}"/>
          </ac:spMkLst>
        </pc:spChg>
        <pc:spChg chg="mod">
          <ac:chgData name="ibrahim hroub" userId="76c8abcbe8718a25" providerId="LiveId" clId="{073A46E2-96B8-4BB7-B477-56ADE046AD60}" dt="2025-05-28T14:33:53.445" v="919" actId="20577"/>
          <ac:spMkLst>
            <pc:docMk/>
            <pc:sldMk cId="2436359344" sldId="764"/>
            <ac:spMk id="25" creationId="{33C7B28D-37E7-6D9B-B98A-C060654ADEA4}"/>
          </ac:spMkLst>
        </pc:spChg>
      </pc:sldChg>
      <pc:sldChg chg="modSp add mod">
        <pc:chgData name="ibrahim hroub" userId="76c8abcbe8718a25" providerId="LiveId" clId="{073A46E2-96B8-4BB7-B477-56ADE046AD60}" dt="2025-05-28T14:35:57.359" v="948" actId="5793"/>
        <pc:sldMkLst>
          <pc:docMk/>
          <pc:sldMk cId="749981100" sldId="765"/>
        </pc:sldMkLst>
        <pc:spChg chg="mod">
          <ac:chgData name="ibrahim hroub" userId="76c8abcbe8718a25" providerId="LiveId" clId="{073A46E2-96B8-4BB7-B477-56ADE046AD60}" dt="2025-05-28T14:35:57.359" v="948" actId="5793"/>
          <ac:spMkLst>
            <pc:docMk/>
            <pc:sldMk cId="749981100" sldId="765"/>
            <ac:spMk id="15" creationId="{55BA4121-C8AA-7BA0-104A-B6DC4AB7349A}"/>
          </ac:spMkLst>
        </pc:spChg>
      </pc:sldChg>
      <pc:sldChg chg="modSp add mod">
        <pc:chgData name="ibrahim hroub" userId="76c8abcbe8718a25" providerId="LiveId" clId="{073A46E2-96B8-4BB7-B477-56ADE046AD60}" dt="2025-05-28T14:50:45.355" v="1090" actId="20577"/>
        <pc:sldMkLst>
          <pc:docMk/>
          <pc:sldMk cId="1064345376" sldId="766"/>
        </pc:sldMkLst>
        <pc:spChg chg="mod">
          <ac:chgData name="ibrahim hroub" userId="76c8abcbe8718a25" providerId="LiveId" clId="{073A46E2-96B8-4BB7-B477-56ADE046AD60}" dt="2025-05-28T14:50:45.355" v="1090" actId="20577"/>
          <ac:spMkLst>
            <pc:docMk/>
            <pc:sldMk cId="1064345376" sldId="766"/>
            <ac:spMk id="15" creationId="{3D44C470-788F-FC77-FCBC-C08AB35C304A}"/>
          </ac:spMkLst>
        </pc:spChg>
      </pc:sldChg>
      <pc:sldChg chg="modSp add mod">
        <pc:chgData name="ibrahim hroub" userId="76c8abcbe8718a25" providerId="LiveId" clId="{073A46E2-96B8-4BB7-B477-56ADE046AD60}" dt="2025-05-28T15:13:03.427" v="1695" actId="14826"/>
        <pc:sldMkLst>
          <pc:docMk/>
          <pc:sldMk cId="3721076836" sldId="767"/>
        </pc:sldMkLst>
        <pc:spChg chg="mod">
          <ac:chgData name="ibrahim hroub" userId="76c8abcbe8718a25" providerId="LiveId" clId="{073A46E2-96B8-4BB7-B477-56ADE046AD60}" dt="2025-05-28T14:52:13.407" v="1112" actId="20577"/>
          <ac:spMkLst>
            <pc:docMk/>
            <pc:sldMk cId="3721076836" sldId="767"/>
            <ac:spMk id="41" creationId="{2880547C-8F10-34ED-0502-B179C3B7A096}"/>
          </ac:spMkLst>
        </pc:spChg>
        <pc:picChg chg="mod">
          <ac:chgData name="ibrahim hroub" userId="76c8abcbe8718a25" providerId="LiveId" clId="{073A46E2-96B8-4BB7-B477-56ADE046AD60}" dt="2025-05-28T15:13:03.427" v="1695" actId="14826"/>
          <ac:picMkLst>
            <pc:docMk/>
            <pc:sldMk cId="3721076836" sldId="767"/>
            <ac:picMk id="4" creationId="{760E777D-AA67-0E37-F0E7-9AB08CD0E5D6}"/>
          </ac:picMkLst>
        </pc:picChg>
      </pc:sldChg>
      <pc:sldChg chg="modSp add mod">
        <pc:chgData name="ibrahim hroub" userId="76c8abcbe8718a25" providerId="LiveId" clId="{073A46E2-96B8-4BB7-B477-56ADE046AD60}" dt="2025-05-28T14:56:40.403" v="1315" actId="20577"/>
        <pc:sldMkLst>
          <pc:docMk/>
          <pc:sldMk cId="3774618489" sldId="768"/>
        </pc:sldMkLst>
        <pc:spChg chg="mod">
          <ac:chgData name="ibrahim hroub" userId="76c8abcbe8718a25" providerId="LiveId" clId="{073A46E2-96B8-4BB7-B477-56ADE046AD60}" dt="2025-05-28T14:56:40.403" v="1315" actId="20577"/>
          <ac:spMkLst>
            <pc:docMk/>
            <pc:sldMk cId="3774618489" sldId="768"/>
            <ac:spMk id="15" creationId="{0BC9D849-9956-F2CC-E24D-C1377662C846}"/>
          </ac:spMkLst>
        </pc:spChg>
      </pc:sldChg>
      <pc:sldChg chg="modSp add mod">
        <pc:chgData name="ibrahim hroub" userId="76c8abcbe8718a25" providerId="LiveId" clId="{073A46E2-96B8-4BB7-B477-56ADE046AD60}" dt="2025-05-28T15:13:17.752" v="1696" actId="14826"/>
        <pc:sldMkLst>
          <pc:docMk/>
          <pc:sldMk cId="3251760689" sldId="769"/>
        </pc:sldMkLst>
        <pc:spChg chg="mod">
          <ac:chgData name="ibrahim hroub" userId="76c8abcbe8718a25" providerId="LiveId" clId="{073A46E2-96B8-4BB7-B477-56ADE046AD60}" dt="2025-05-28T14:57:48.546" v="1367" actId="20577"/>
          <ac:spMkLst>
            <pc:docMk/>
            <pc:sldMk cId="3251760689" sldId="769"/>
            <ac:spMk id="41" creationId="{C047E436-9496-A2B7-9511-03414AD9C981}"/>
          </ac:spMkLst>
        </pc:spChg>
        <pc:picChg chg="mod">
          <ac:chgData name="ibrahim hroub" userId="76c8abcbe8718a25" providerId="LiveId" clId="{073A46E2-96B8-4BB7-B477-56ADE046AD60}" dt="2025-05-28T15:13:17.752" v="1696" actId="14826"/>
          <ac:picMkLst>
            <pc:docMk/>
            <pc:sldMk cId="3251760689" sldId="769"/>
            <ac:picMk id="4" creationId="{0C3962B8-56CB-D0DE-7C77-05E907615CA3}"/>
          </ac:picMkLst>
        </pc:picChg>
      </pc:sldChg>
      <pc:sldChg chg="modSp add mod">
        <pc:chgData name="ibrahim hroub" userId="76c8abcbe8718a25" providerId="LiveId" clId="{073A46E2-96B8-4BB7-B477-56ADE046AD60}" dt="2025-05-28T15:01:36.069" v="1580" actId="20577"/>
        <pc:sldMkLst>
          <pc:docMk/>
          <pc:sldMk cId="3707004445" sldId="770"/>
        </pc:sldMkLst>
        <pc:spChg chg="mod">
          <ac:chgData name="ibrahim hroub" userId="76c8abcbe8718a25" providerId="LiveId" clId="{073A46E2-96B8-4BB7-B477-56ADE046AD60}" dt="2025-05-28T15:01:36.069" v="1580" actId="20577"/>
          <ac:spMkLst>
            <pc:docMk/>
            <pc:sldMk cId="3707004445" sldId="770"/>
            <ac:spMk id="15" creationId="{E6858A0F-7463-EE5B-51B4-ACF1DD29CA1F}"/>
          </ac:spMkLst>
        </pc:spChg>
      </pc:sldChg>
    </pc:docChg>
  </pc:docChgLst>
  <pc:docChgLst>
    <pc:chgData name="ibrahim hroub" userId="76c8abcbe8718a25" providerId="LiveId" clId="{810A6007-507A-44AF-B0B8-8FE9A97F113A}"/>
    <pc:docChg chg="undo redo custSel addSld delSld modSld sldOrd modSection modShowInfo">
      <pc:chgData name="ibrahim hroub" userId="76c8abcbe8718a25" providerId="LiveId" clId="{810A6007-507A-44AF-B0B8-8FE9A97F113A}" dt="2025-05-26T10:46:17.453" v="1362"/>
      <pc:docMkLst>
        <pc:docMk/>
      </pc:docMkLst>
      <pc:sldChg chg="modSp mod">
        <pc:chgData name="ibrahim hroub" userId="76c8abcbe8718a25" providerId="LiveId" clId="{810A6007-507A-44AF-B0B8-8FE9A97F113A}" dt="2025-05-23T22:44:57.417" v="1347" actId="14826"/>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picChg chg="mod">
          <ac:chgData name="ibrahim hroub" userId="76c8abcbe8718a25" providerId="LiveId" clId="{810A6007-507A-44AF-B0B8-8FE9A97F113A}" dt="2025-05-23T22:44:57.417" v="1347" actId="14826"/>
          <ac:picMkLst>
            <pc:docMk/>
            <pc:sldMk cId="880337905" sldId="686"/>
            <ac:picMk id="17" creationId="{7A23C5C4-4FD9-93DE-9391-0CA92C90FFA6}"/>
          </ac:picMkLst>
        </pc:picChg>
      </pc:sldChg>
      <pc:sldChg chg="modSp mod">
        <pc:chgData name="ibrahim hroub" userId="76c8abcbe8718a25" providerId="LiveId" clId="{810A6007-507A-44AF-B0B8-8FE9A97F113A}" dt="2025-05-23T22:44:48.810" v="1346" actId="14826"/>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picChg chg="mod">
          <ac:chgData name="ibrahim hroub" userId="76c8abcbe8718a25" providerId="LiveId" clId="{810A6007-507A-44AF-B0B8-8FE9A97F113A}" dt="2025-05-23T22:44:48.810" v="1346" actId="14826"/>
          <ac:picMkLst>
            <pc:docMk/>
            <pc:sldMk cId="610573622" sldId="687"/>
            <ac:picMk id="4" creationId="{04AD71DD-ADB0-9694-FD1A-34ACE3FE1D52}"/>
          </ac:picMkLst>
        </pc:picChg>
      </pc:sldChg>
      <pc:sldChg chg="delSp modSp mod">
        <pc:chgData name="ibrahim hroub" userId="76c8abcbe8718a25" providerId="LiveId" clId="{810A6007-507A-44AF-B0B8-8FE9A97F113A}" dt="2025-05-23T22:45:39.386" v="1353" actId="14826"/>
        <pc:sldMkLst>
          <pc:docMk/>
          <pc:sldMk cId="1202101143" sldId="688"/>
        </pc:sldMkLst>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22:42:06.035" v="1330" actId="14826"/>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picChg chg="mod">
          <ac:chgData name="ibrahim hroub" userId="76c8abcbe8718a25" providerId="LiveId" clId="{810A6007-507A-44AF-B0B8-8FE9A97F113A}" dt="2025-05-23T22:42:06.035" v="1330" actId="14826"/>
          <ac:picMkLst>
            <pc:docMk/>
            <pc:sldMk cId="3607556257" sldId="701"/>
            <ac:picMk id="17" creationId="{7A23C5C4-4FD9-93DE-9391-0CA92C90FFA6}"/>
          </ac:picMkLst>
        </pc:picChg>
      </pc:sldChg>
      <pc:sldChg chg="modSp mod">
        <pc:chgData name="ibrahim hroub" userId="76c8abcbe8718a25" providerId="LiveId" clId="{810A6007-507A-44AF-B0B8-8FE9A97F113A}" dt="2025-05-23T22:43:20.208" v="1336" actId="14826"/>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picChg chg="mod">
          <ac:chgData name="ibrahim hroub" userId="76c8abcbe8718a25" providerId="LiveId" clId="{810A6007-507A-44AF-B0B8-8FE9A97F113A}" dt="2025-05-23T22:43:20.208" v="1336" actId="14826"/>
          <ac:picMkLst>
            <pc:docMk/>
            <pc:sldMk cId="3144636572" sldId="702"/>
            <ac:picMk id="4" creationId="{04AD71DD-ADB0-9694-FD1A-34ACE3FE1D52}"/>
          </ac:picMkLst>
        </pc:pic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22:44:06.011" v="1341" actId="14826"/>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picChg chg="mod">
          <ac:chgData name="ibrahim hroub" userId="76c8abcbe8718a25" providerId="LiveId" clId="{810A6007-507A-44AF-B0B8-8FE9A97F113A}" dt="2025-05-23T22:44:06.011" v="1341" actId="14826"/>
          <ac:picMkLst>
            <pc:docMk/>
            <pc:sldMk cId="2187216606" sldId="704"/>
            <ac:picMk id="4" creationId="{04AD71DD-ADB0-9694-FD1A-34ACE3FE1D52}"/>
          </ac:picMkLst>
        </pc:picChg>
      </pc:sldChg>
      <pc:sldChg chg="modSp add del mod">
        <pc:chgData name="ibrahim hroub" userId="76c8abcbe8718a25" providerId="LiveId" clId="{810A6007-507A-44AF-B0B8-8FE9A97F113A}" dt="2025-05-23T14:44:07.617" v="172" actId="47"/>
        <pc:sldMkLst>
          <pc:docMk/>
          <pc:sldMk cId="1125220544" sldId="705"/>
        </pc:sldMkLst>
      </pc:sldChg>
      <pc:sldChg chg="modSp mod">
        <pc:chgData name="ibrahim hroub" userId="76c8abcbe8718a25" providerId="LiveId" clId="{810A6007-507A-44AF-B0B8-8FE9A97F113A}" dt="2025-05-23T22:44:24.584" v="1343" actId="14826"/>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picChg chg="mod">
          <ac:chgData name="ibrahim hroub" userId="76c8abcbe8718a25" providerId="LiveId" clId="{810A6007-507A-44AF-B0B8-8FE9A97F113A}" dt="2025-05-23T22:44:24.584" v="1343" actId="14826"/>
          <ac:picMkLst>
            <pc:docMk/>
            <pc:sldMk cId="3676123602" sldId="706"/>
            <ac:picMk id="4" creationId="{04AD71DD-ADB0-9694-FD1A-34ACE3FE1D52}"/>
          </ac:picMkLst>
        </pc:picChg>
      </pc:sldChg>
      <pc:sldChg chg="modSp mod">
        <pc:chgData name="ibrahim hroub" userId="76c8abcbe8718a25" providerId="LiveId" clId="{810A6007-507A-44AF-B0B8-8FE9A97F113A}" dt="2025-05-23T22:44:33.207" v="1344" actId="14826"/>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picChg chg="mod">
          <ac:chgData name="ibrahim hroub" userId="76c8abcbe8718a25" providerId="LiveId" clId="{810A6007-507A-44AF-B0B8-8FE9A97F113A}" dt="2025-05-23T22:44:33.207" v="1344" actId="14826"/>
          <ac:picMkLst>
            <pc:docMk/>
            <pc:sldMk cId="2180611506" sldId="707"/>
            <ac:picMk id="17" creationId="{7A23C5C4-4FD9-93DE-9391-0CA92C90FFA6}"/>
          </ac:picMkLst>
        </pc:pic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22:45:57.436" v="1355" actId="14826"/>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picChg chg="mod">
          <ac:chgData name="ibrahim hroub" userId="76c8abcbe8718a25" providerId="LiveId" clId="{810A6007-507A-44AF-B0B8-8FE9A97F113A}" dt="2025-05-23T22:45:57.436" v="1355" actId="14826"/>
          <ac:picMkLst>
            <pc:docMk/>
            <pc:sldMk cId="366582170" sldId="711"/>
            <ac:picMk id="4" creationId="{04AD71DD-ADB0-9694-FD1A-34ACE3FE1D52}"/>
          </ac:picMkLst>
        </pc:picChg>
      </pc:sldChg>
      <pc:sldChg chg="addSp delSp modSp mod ord">
        <pc:chgData name="ibrahim hroub" userId="76c8abcbe8718a25" providerId="LiveId" clId="{810A6007-507A-44AF-B0B8-8FE9A97F113A}" dt="2025-05-23T14:44:11.691" v="173" actId="14100"/>
        <pc:sldMkLst>
          <pc:docMk/>
          <pc:sldMk cId="2967486306" sldId="713"/>
        </pc:sldMkLst>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22:42:51.650" v="1334" actId="1076"/>
        <pc:sldMkLst>
          <pc:docMk/>
          <pc:sldMk cId="178429072" sldId="717"/>
        </pc:sldMkLst>
        <pc:spChg chg="mod">
          <ac:chgData name="ibrahim hroub" userId="76c8abcbe8718a25" providerId="LiveId" clId="{810A6007-507A-44AF-B0B8-8FE9A97F113A}" dt="2025-05-23T22:42:50.980" v="1333" actId="207"/>
          <ac:spMkLst>
            <pc:docMk/>
            <pc:sldMk cId="178429072" sldId="717"/>
            <ac:spMk id="41" creationId="{C7D257D7-D9C6-8F63-F8F8-E2BE53F2E2DB}"/>
          </ac:spMkLst>
        </pc:spChg>
        <pc:picChg chg="mod">
          <ac:chgData name="ibrahim hroub" userId="76c8abcbe8718a25" providerId="LiveId" clId="{810A6007-507A-44AF-B0B8-8FE9A97F113A}" dt="2025-05-23T22:42:51.650" v="1334" actId="1076"/>
          <ac:picMkLst>
            <pc:docMk/>
            <pc:sldMk cId="178429072" sldId="717"/>
            <ac:picMk id="4" creationId="{04AD71DD-ADB0-9694-FD1A-34ACE3FE1D52}"/>
          </ac:picMkLst>
        </pc:picChg>
      </pc:sldChg>
      <pc:sldChg chg="addSp delSp modSp mod">
        <pc:chgData name="ibrahim hroub" userId="76c8abcbe8718a25" providerId="LiveId" clId="{810A6007-507A-44AF-B0B8-8FE9A97F113A}" dt="2025-05-23T14:31:49.521" v="41" actId="20577"/>
        <pc:sldMkLst>
          <pc:docMk/>
          <pc:sldMk cId="2766891927" sldId="718"/>
        </pc:sldMkLst>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sldChg>
      <pc:sldChg chg="del">
        <pc:chgData name="ibrahim hroub" userId="76c8abcbe8718a25" providerId="LiveId" clId="{810A6007-507A-44AF-B0B8-8FE9A97F113A}" dt="2025-05-23T14:32:05.485" v="42" actId="47"/>
        <pc:sldMkLst>
          <pc:docMk/>
          <pc:sldMk cId="3262922068" sldId="719"/>
        </pc:sldMkLst>
      </pc:sldChg>
      <pc:sldChg chg="addSp modSp modAnim">
        <pc:chgData name="ibrahim hroub" userId="76c8abcbe8718a25" providerId="LiveId" clId="{810A6007-507A-44AF-B0B8-8FE9A97F113A}" dt="2025-05-26T10:46:17.453" v="1362"/>
        <pc:sldMkLst>
          <pc:docMk/>
          <pc:sldMk cId="1269580954" sldId="720"/>
        </pc:sldMkLst>
        <pc:picChg chg="mod">
          <ac:chgData name="ibrahim hroub" userId="76c8abcbe8718a25" providerId="LiveId" clId="{810A6007-507A-44AF-B0B8-8FE9A97F113A}" dt="2025-05-23T22:41:58.191" v="1329" actId="14826"/>
          <ac:picMkLst>
            <pc:docMk/>
            <pc:sldMk cId="1269580954" sldId="720"/>
            <ac:picMk id="5" creationId="{00000000-0000-0000-0000-000000000000}"/>
          </ac:picMkLst>
        </pc:picChg>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22:43:03.674" v="1335" actId="14826"/>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22:43:03.674" v="1335" actId="14826"/>
          <ac:picMkLst>
            <pc:docMk/>
            <pc:sldMk cId="1467401607" sldId="723"/>
            <ac:picMk id="3" creationId="{24BB6B8C-40AE-A0B2-6DBF-1529D1D8FB22}"/>
          </ac:picMkLst>
        </pc:picChg>
      </pc:sldChg>
      <pc:sldChg chg="modSp add mod">
        <pc:chgData name="ibrahim hroub" userId="76c8abcbe8718a25" providerId="LiveId" clId="{810A6007-507A-44AF-B0B8-8FE9A97F113A}" dt="2025-05-23T22:44:39.274" v="1345" actId="14826"/>
        <pc:sldMkLst>
          <pc:docMk/>
          <pc:sldMk cId="1654911106" sldId="724"/>
        </pc:sldMkLst>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22:45:03.769" v="1348" actId="14826"/>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picChg chg="mod">
          <ac:chgData name="ibrahim hroub" userId="76c8abcbe8718a25" providerId="LiveId" clId="{810A6007-507A-44AF-B0B8-8FE9A97F113A}" dt="2025-05-23T22:45:03.769" v="1348" actId="14826"/>
          <ac:picMkLst>
            <pc:docMk/>
            <pc:sldMk cId="2565758463" sldId="726"/>
            <ac:picMk id="17" creationId="{E6F47C36-2285-3F20-0A8B-772018040CBA}"/>
          </ac:picMkLst>
        </pc:picChg>
      </pc:sldChg>
      <pc:sldChg chg="modSp add mod">
        <pc:chgData name="ibrahim hroub" userId="76c8abcbe8718a25" providerId="LiveId" clId="{810A6007-507A-44AF-B0B8-8FE9A97F113A}" dt="2025-05-23T22:45:11.934" v="1349" actId="14826"/>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picChg chg="mod">
          <ac:chgData name="ibrahim hroub" userId="76c8abcbe8718a25" providerId="LiveId" clId="{810A6007-507A-44AF-B0B8-8FE9A97F113A}" dt="2025-05-23T22:45:11.934" v="1349" actId="14826"/>
          <ac:picMkLst>
            <pc:docMk/>
            <pc:sldMk cId="1122803293" sldId="727"/>
            <ac:picMk id="17" creationId="{B1C876C8-42FC-A230-702E-3E6F472EFEB1}"/>
          </ac:picMkLst>
        </pc:picChg>
      </pc:sldChg>
      <pc:sldChg chg="addSp delSp modSp add mod">
        <pc:chgData name="ibrahim hroub" userId="76c8abcbe8718a25" providerId="LiveId" clId="{810A6007-507A-44AF-B0B8-8FE9A97F113A}" dt="2025-05-23T22:46:42.773" v="1360" actId="14826"/>
        <pc:sldMkLst>
          <pc:docMk/>
          <pc:sldMk cId="1553126120" sldId="728"/>
        </pc:sldMkLst>
      </pc:sldChg>
      <pc:sldChg chg="modSp add mod">
        <pc:chgData name="ibrahim hroub" userId="76c8abcbe8718a25" providerId="LiveId" clId="{810A6007-507A-44AF-B0B8-8FE9A97F113A}" dt="2025-05-23T22:45:19.114" v="1350" actId="14826"/>
        <pc:sldMkLst>
          <pc:docMk/>
          <pc:sldMk cId="1628622733" sldId="729"/>
        </pc:sldMkLst>
      </pc:sldChg>
      <pc:sldChg chg="modSp add mod">
        <pc:chgData name="ibrahim hroub" userId="76c8abcbe8718a25" providerId="LiveId" clId="{810A6007-507A-44AF-B0B8-8FE9A97F113A}" dt="2025-05-23T22:45:25.462" v="1351" actId="14826"/>
        <pc:sldMkLst>
          <pc:docMk/>
          <pc:sldMk cId="3109289805" sldId="730"/>
        </pc:sldMkLst>
      </pc:sldChg>
      <pc:sldChg chg="modSp add mod">
        <pc:chgData name="ibrahim hroub" userId="76c8abcbe8718a25" providerId="LiveId" clId="{810A6007-507A-44AF-B0B8-8FE9A97F113A}" dt="2025-05-23T22:45:32.943" v="1352" actId="14826"/>
        <pc:sldMkLst>
          <pc:docMk/>
          <pc:sldMk cId="1781832544" sldId="731"/>
        </pc:sldMkLst>
      </pc:sldChg>
      <pc:sldChg chg="modSp add mod">
        <pc:chgData name="ibrahim hroub" userId="76c8abcbe8718a25" providerId="LiveId" clId="{810A6007-507A-44AF-B0B8-8FE9A97F113A}" dt="2025-05-23T22:45:45.041" v="1354" actId="14826"/>
        <pc:sldMkLst>
          <pc:docMk/>
          <pc:sldMk cId="941690051" sldId="732"/>
        </pc:sldMkLst>
      </pc:sldChg>
      <pc:sldChg chg="modSp add mod">
        <pc:chgData name="ibrahim hroub" userId="76c8abcbe8718a25" providerId="LiveId" clId="{810A6007-507A-44AF-B0B8-8FE9A97F113A}" dt="2025-05-23T15:28:58.906" v="865"/>
        <pc:sldMkLst>
          <pc:docMk/>
          <pc:sldMk cId="2526805095" sldId="733"/>
        </pc:sldMkLst>
      </pc:sldChg>
      <pc:sldChg chg="modSp add mod">
        <pc:chgData name="ibrahim hroub" userId="76c8abcbe8718a25" providerId="LiveId" clId="{810A6007-507A-44AF-B0B8-8FE9A97F113A}" dt="2025-05-23T15:30:53.255" v="896" actId="5793"/>
        <pc:sldMkLst>
          <pc:docMk/>
          <pc:sldMk cId="222804162" sldId="734"/>
        </pc:sldMkLst>
      </pc:sldChg>
      <pc:sldChg chg="delSp modSp add del mod">
        <pc:chgData name="ibrahim hroub" userId="76c8abcbe8718a25" providerId="LiveId" clId="{810A6007-507A-44AF-B0B8-8FE9A97F113A}" dt="2025-05-23T15:32:32.834" v="929" actId="47"/>
        <pc:sldMkLst>
          <pc:docMk/>
          <pc:sldMk cId="557973302" sldId="735"/>
        </pc:sldMkLst>
      </pc:sldChg>
      <pc:sldChg chg="modSp add del mod ord">
        <pc:chgData name="ibrahim hroub" userId="76c8abcbe8718a25" providerId="LiveId" clId="{810A6007-507A-44AF-B0B8-8FE9A97F113A}" dt="2025-05-23T22:21:20.490" v="1190" actId="47"/>
        <pc:sldMkLst>
          <pc:docMk/>
          <pc:sldMk cId="355738812" sldId="736"/>
        </pc:sldMkLst>
      </pc:sldChg>
      <pc:sldChg chg="modSp add mod">
        <pc:chgData name="ibrahim hroub" userId="76c8abcbe8718a25" providerId="LiveId" clId="{810A6007-507A-44AF-B0B8-8FE9A97F113A}" dt="2025-05-23T22:46:06.632" v="1356" actId="14826"/>
        <pc:sldMkLst>
          <pc:docMk/>
          <pc:sldMk cId="2262300582" sldId="737"/>
        </pc:sldMkLst>
        <pc:spChg chg="mod">
          <ac:chgData name="ibrahim hroub" userId="76c8abcbe8718a25" providerId="LiveId" clId="{810A6007-507A-44AF-B0B8-8FE9A97F113A}" dt="2025-05-23T22:21:17.653" v="1189"/>
          <ac:spMkLst>
            <pc:docMk/>
            <pc:sldMk cId="2262300582" sldId="737"/>
            <ac:spMk id="15" creationId="{7B3DCECF-2A0E-A0BD-7358-25C927915804}"/>
          </ac:spMkLst>
        </pc:spChg>
        <pc:spChg chg="mod">
          <ac:chgData name="ibrahim hroub" userId="76c8abcbe8718a25" providerId="LiveId" clId="{810A6007-507A-44AF-B0B8-8FE9A97F113A}" dt="2025-05-23T22:21:50.644" v="1192" actId="20577"/>
          <ac:spMkLst>
            <pc:docMk/>
            <pc:sldMk cId="2262300582" sldId="737"/>
            <ac:spMk id="25" creationId="{62B8A22A-93BB-81FF-FE30-5A746E8D8353}"/>
          </ac:spMkLst>
        </pc:spChg>
        <pc:picChg chg="mod">
          <ac:chgData name="ibrahim hroub" userId="76c8abcbe8718a25" providerId="LiveId" clId="{810A6007-507A-44AF-B0B8-8FE9A97F113A}" dt="2025-05-23T22:46:06.632" v="1356" actId="14826"/>
          <ac:picMkLst>
            <pc:docMk/>
            <pc:sldMk cId="2262300582" sldId="737"/>
            <ac:picMk id="17" creationId="{3B8337F0-CBEF-75A1-8614-DE6D9E5414CC}"/>
          </ac:picMkLst>
        </pc:picChg>
      </pc:sldChg>
      <pc:sldChg chg="modSp add mod">
        <pc:chgData name="ibrahim hroub" userId="76c8abcbe8718a25" providerId="LiveId" clId="{810A6007-507A-44AF-B0B8-8FE9A97F113A}" dt="2025-05-23T22:22:01.740" v="1193" actId="20577"/>
        <pc:sldMkLst>
          <pc:docMk/>
          <pc:sldMk cId="1558523875" sldId="738"/>
        </pc:sldMkLst>
      </pc:sldChg>
      <pc:sldChg chg="modSp add mod">
        <pc:chgData name="ibrahim hroub" userId="76c8abcbe8718a25" providerId="LiveId" clId="{810A6007-507A-44AF-B0B8-8FE9A97F113A}" dt="2025-05-23T22:22:16.951" v="1195"/>
        <pc:sldMkLst>
          <pc:docMk/>
          <pc:sldMk cId="750189172" sldId="739"/>
        </pc:sldMkLst>
      </pc:sldChg>
      <pc:sldChg chg="modSp add mod">
        <pc:chgData name="ibrahim hroub" userId="76c8abcbe8718a25" providerId="LiveId" clId="{810A6007-507A-44AF-B0B8-8FE9A97F113A}" dt="2025-05-23T22:22:26.331" v="1197"/>
        <pc:sldMkLst>
          <pc:docMk/>
          <pc:sldMk cId="711904004" sldId="740"/>
        </pc:sldMkLst>
      </pc:sldChg>
      <pc:sldChg chg="modSp add mod">
        <pc:chgData name="ibrahim hroub" userId="76c8abcbe8718a25" providerId="LiveId" clId="{810A6007-507A-44AF-B0B8-8FE9A97F113A}" dt="2025-05-23T22:46:20.385" v="1358" actId="14826"/>
        <pc:sldMkLst>
          <pc:docMk/>
          <pc:sldMk cId="2794034274" sldId="741"/>
        </pc:sldMkLst>
      </pc:sldChg>
      <pc:sldChg chg="modSp add mod">
        <pc:chgData name="ibrahim hroub" userId="76c8abcbe8718a25" providerId="LiveId" clId="{810A6007-507A-44AF-B0B8-8FE9A97F113A}" dt="2025-05-23T22:22:21.449" v="1196"/>
        <pc:sldMkLst>
          <pc:docMk/>
          <pc:sldMk cId="2819454441" sldId="742"/>
        </pc:sldMkLst>
      </pc:sldChg>
      <pc:sldChg chg="modSp add mod">
        <pc:chgData name="ibrahim hroub" userId="76c8abcbe8718a25" providerId="LiveId" clId="{810A6007-507A-44AF-B0B8-8FE9A97F113A}" dt="2025-05-23T22:46:13.567" v="1357" actId="14826"/>
        <pc:sldMkLst>
          <pc:docMk/>
          <pc:sldMk cId="3853111731" sldId="743"/>
        </pc:sldMkLst>
      </pc:sldChg>
      <pc:sldChg chg="add del">
        <pc:chgData name="ibrahim hroub" userId="76c8abcbe8718a25" providerId="LiveId" clId="{810A6007-507A-44AF-B0B8-8FE9A97F113A}" dt="2025-05-23T22:21:32.340" v="1191" actId="47"/>
        <pc:sldMkLst>
          <pc:docMk/>
          <pc:sldMk cId="1278449799" sldId="744"/>
        </pc:sldMkLst>
      </pc:sldChg>
      <pc:sldChg chg="modSp add mod">
        <pc:chgData name="ibrahim hroub" userId="76c8abcbe8718a25" providerId="LiveId" clId="{810A6007-507A-44AF-B0B8-8FE9A97F113A}" dt="2025-05-23T22:22:40.592" v="1199"/>
        <pc:sldMkLst>
          <pc:docMk/>
          <pc:sldMk cId="3803662446" sldId="745"/>
        </pc:sldMkLst>
      </pc:sldChg>
      <pc:sldChg chg="modSp add mod">
        <pc:chgData name="ibrahim hroub" userId="76c8abcbe8718a25" providerId="LiveId" clId="{810A6007-507A-44AF-B0B8-8FE9A97F113A}" dt="2025-05-23T22:46:26.728" v="1359" actId="14826"/>
        <pc:sldMkLst>
          <pc:docMk/>
          <pc:sldMk cId="1033283915" sldId="746"/>
        </pc:sldMkLst>
      </pc:sldChg>
      <pc:sldChg chg="modSp add mod">
        <pc:chgData name="ibrahim hroub" userId="76c8abcbe8718a25" providerId="LiveId" clId="{810A6007-507A-44AF-B0B8-8FE9A97F113A}" dt="2025-05-23T15:56:42.404" v="1187" actId="20577"/>
        <pc:sldMkLst>
          <pc:docMk/>
          <pc:sldMk cId="2123679183" sldId="747"/>
        </pc:sldMkLst>
      </pc:sldChg>
      <pc:sldChg chg="modSp add mod">
        <pc:chgData name="ibrahim hroub" userId="76c8abcbe8718a25" providerId="LiveId" clId="{810A6007-507A-44AF-B0B8-8FE9A97F113A}" dt="2025-05-23T22:43:35.261" v="1337" actId="14826"/>
        <pc:sldMkLst>
          <pc:docMk/>
          <pc:sldMk cId="1975236782" sldId="748"/>
        </pc:sldMkLst>
        <pc:spChg chg="mod">
          <ac:chgData name="ibrahim hroub" userId="76c8abcbe8718a25" providerId="LiveId" clId="{810A6007-507A-44AF-B0B8-8FE9A97F113A}" dt="2025-05-23T22:29:21.996" v="1219"/>
          <ac:spMkLst>
            <pc:docMk/>
            <pc:sldMk cId="1975236782" sldId="748"/>
            <ac:spMk id="41" creationId="{D2FE6D00-8CD0-786A-432C-383DAB36043E}"/>
          </ac:spMkLst>
        </pc:spChg>
        <pc:picChg chg="mod">
          <ac:chgData name="ibrahim hroub" userId="76c8abcbe8718a25" providerId="LiveId" clId="{810A6007-507A-44AF-B0B8-8FE9A97F113A}" dt="2025-05-23T22:43:35.261" v="1337" actId="14826"/>
          <ac:picMkLst>
            <pc:docMk/>
            <pc:sldMk cId="1975236782" sldId="748"/>
            <ac:picMk id="4" creationId="{D8B8C18E-224D-E569-568C-830E4B79E74F}"/>
          </ac:picMkLst>
        </pc:picChg>
      </pc:sldChg>
      <pc:sldChg chg="modSp add mod">
        <pc:chgData name="ibrahim hroub" userId="76c8abcbe8718a25" providerId="LiveId" clId="{810A6007-507A-44AF-B0B8-8FE9A97F113A}" dt="2025-05-23T22:43:44.861" v="1338" actId="14826"/>
        <pc:sldMkLst>
          <pc:docMk/>
          <pc:sldMk cId="3124238620" sldId="749"/>
        </pc:sldMkLst>
        <pc:spChg chg="mod">
          <ac:chgData name="ibrahim hroub" userId="76c8abcbe8718a25" providerId="LiveId" clId="{810A6007-507A-44AF-B0B8-8FE9A97F113A}" dt="2025-05-23T22:30:39.659" v="1233" actId="20577"/>
          <ac:spMkLst>
            <pc:docMk/>
            <pc:sldMk cId="3124238620" sldId="749"/>
            <ac:spMk id="15" creationId="{E92F66C3-55F8-8BDF-8676-11CD7F696185}"/>
          </ac:spMkLst>
        </pc:spChg>
        <pc:spChg chg="mod">
          <ac:chgData name="ibrahim hroub" userId="76c8abcbe8718a25" providerId="LiveId" clId="{810A6007-507A-44AF-B0B8-8FE9A97F113A}" dt="2025-05-23T22:29:40.654" v="1221"/>
          <ac:spMkLst>
            <pc:docMk/>
            <pc:sldMk cId="3124238620" sldId="749"/>
            <ac:spMk id="25" creationId="{6FC11415-89CC-7CDC-803D-77B916D26A93}"/>
          </ac:spMkLst>
        </pc:spChg>
        <pc:picChg chg="mod">
          <ac:chgData name="ibrahim hroub" userId="76c8abcbe8718a25" providerId="LiveId" clId="{810A6007-507A-44AF-B0B8-8FE9A97F113A}" dt="2025-05-23T22:43:44.861" v="1338" actId="14826"/>
          <ac:picMkLst>
            <pc:docMk/>
            <pc:sldMk cId="3124238620" sldId="749"/>
            <ac:picMk id="17" creationId="{77493F52-B046-7CB7-0BA7-E4F3065C31E1}"/>
          </ac:picMkLst>
        </pc:picChg>
      </pc:sldChg>
      <pc:sldChg chg="modSp add mod">
        <pc:chgData name="ibrahim hroub" userId="76c8abcbe8718a25" providerId="LiveId" clId="{810A6007-507A-44AF-B0B8-8FE9A97F113A}" dt="2025-05-23T22:33:07.280" v="1253" actId="113"/>
        <pc:sldMkLst>
          <pc:docMk/>
          <pc:sldMk cId="1730285599" sldId="750"/>
        </pc:sldMkLst>
      </pc:sldChg>
      <pc:sldChg chg="modSp add mod">
        <pc:chgData name="ibrahim hroub" userId="76c8abcbe8718a25" providerId="LiveId" clId="{810A6007-507A-44AF-B0B8-8FE9A97F113A}" dt="2025-05-23T22:34:38.618" v="1284" actId="20577"/>
        <pc:sldMkLst>
          <pc:docMk/>
          <pc:sldMk cId="3436156677" sldId="751"/>
        </pc:sldMkLst>
        <pc:spChg chg="mod">
          <ac:chgData name="ibrahim hroub" userId="76c8abcbe8718a25" providerId="LiveId" clId="{810A6007-507A-44AF-B0B8-8FE9A97F113A}" dt="2025-05-23T22:34:38.618" v="1284" actId="20577"/>
          <ac:spMkLst>
            <pc:docMk/>
            <pc:sldMk cId="3436156677" sldId="751"/>
            <ac:spMk id="15" creationId="{BAA2CFD0-2797-C304-BA63-D59455C10AD4}"/>
          </ac:spMkLst>
        </pc:spChg>
      </pc:sldChg>
      <pc:sldChg chg="modSp add mod">
        <pc:chgData name="ibrahim hroub" userId="76c8abcbe8718a25" providerId="LiveId" clId="{810A6007-507A-44AF-B0B8-8FE9A97F113A}" dt="2025-05-23T22:43:51.949" v="1339" actId="14826"/>
        <pc:sldMkLst>
          <pc:docMk/>
          <pc:sldMk cId="1001329188" sldId="752"/>
        </pc:sldMkLst>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2957519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97121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7533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03788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52438-0481-89F7-613B-912988F04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A16D6-56DB-2405-F471-50BD77313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29A9EA-255A-21AF-818D-01C1DD8CC8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977D56-B80B-366E-4786-695D174924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62555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99323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CE72C-2616-25C6-3AC1-EF7B1497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F1F7B4-7C44-D8F6-5CA5-CDFDE21683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B1E595-879C-4455-53C6-621D56A3C1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168223-66CE-1F39-E99A-55D15127FE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66931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418784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1034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04297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718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28929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57454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CD27D-5854-D4A2-45EB-ACE67247D3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0E7D71-FC11-8E5D-441B-35802DC60F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C91A32-D9F5-7FDC-5A7B-84114A83B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E027B9-25F6-D3E5-8E2E-34251C12BE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45831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19920-4BA5-1F48-0DAD-169242B89C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764360-8AC2-F62E-334D-EC5EFEB1D3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CF927E-60B0-F3A8-C33C-A26808F915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40E8A0-331D-0B04-0B16-9D96D987D3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35019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D4927-1D87-B59D-0965-30EAD948C3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4CB55F-6837-1DE0-1076-DAD4157F5A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8882F5-717A-95D2-8E60-10BFA43B49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96D867-662B-4B7C-3EB6-4539D9786A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5261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D4927-1D87-B59D-0965-30EAD948C3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4CB55F-6837-1DE0-1076-DAD4157F5A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8882F5-717A-95D2-8E60-10BFA43B49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96D867-662B-4B7C-3EB6-4539D9786A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428361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1390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42633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1782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90435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889271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0509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82908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02665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94083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16902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722563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499454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93893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688931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21.webp"/><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4.jpeg"/><Relationship Id="rId7" Type="http://schemas.openxmlformats.org/officeDocument/2006/relationships/hyperlink" Target="http://norumors.net/" TargetMode="External"/><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hyperlink" Target="https://matsda2sh.com/" TargetMode="External"/><Relationship Id="rId5" Type="http://schemas.openxmlformats.org/officeDocument/2006/relationships/hyperlink" Target="https://www.facebook.com/share/167a6VkbQa/?mibextid=wwXIfr" TargetMode="External"/><Relationship Id="rId4" Type="http://schemas.openxmlformats.org/officeDocument/2006/relationships/hyperlink" Target="https://fatabyyano.net/"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0.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hyperlink" Target="https://www.youtube.com/watch?v=zCTZ1rPQ3-I"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5.webp"/><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hyperlink" Target="https://www.youtube.com/watch?v=ZxX69JJ47pc"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g"/><Relationship Id="rId1" Type="http://schemas.openxmlformats.org/officeDocument/2006/relationships/slideLayout" Target="../slideLayouts/slideLayout14.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9093"/>
            <a:ext cx="12663752" cy="7053944"/>
          </a:xfrm>
          <a:prstGeom prst="rect">
            <a:avLst/>
          </a:prstGeom>
        </p:spPr>
      </p:pic>
      <p:sp>
        <p:nvSpPr>
          <p:cNvPr id="2" name="Rectangle: Single Corner Rounded 1"/>
          <p:cNvSpPr/>
          <p:nvPr/>
        </p:nvSpPr>
        <p:spPr>
          <a:xfrm flipV="1">
            <a:off x="-59991" y="-43545"/>
            <a:ext cx="12251990"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49567" y="3413265"/>
            <a:ext cx="5320687" cy="646331"/>
          </a:xfrm>
          <a:prstGeom prst="rect">
            <a:avLst/>
          </a:prstGeom>
          <a:noFill/>
        </p:spPr>
        <p:txBody>
          <a:bodyPr wrap="none" rtlCol="0">
            <a:spAutoFit/>
          </a:bodyPr>
          <a:lstStyle/>
          <a:p>
            <a:r>
              <a:rPr lang="ar-SA" sz="3600" b="1" dirty="0">
                <a:solidFill>
                  <a:srgbClr val="00B0F0"/>
                </a:solidFill>
                <a:latin typeface="The Year of Handicrafts Black" pitchFamily="50" charset="-78"/>
                <a:cs typeface="The Year of Handicrafts Black" pitchFamily="50" charset="-78"/>
              </a:rPr>
              <a:t>حالات دراسية في الإعلام الرقمي</a:t>
            </a:r>
            <a:endParaRPr lang="ar-EG" sz="3600" b="1" dirty="0">
              <a:solidFill>
                <a:srgbClr val="00B0F0"/>
              </a:solidFill>
              <a:latin typeface="The Year of Handicrafts Black" pitchFamily="50" charset="-78"/>
              <a:cs typeface="The Year of Handicrafts Black" pitchFamily="50"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المحاضرة </a:t>
            </a:r>
            <a:r>
              <a:rPr lang="ar-SA" sz="2800" b="1" dirty="0" smtClean="0">
                <a:solidFill>
                  <a:schemeClr val="tx1"/>
                </a:solidFill>
                <a:latin typeface="Alexandria" charset="0"/>
                <a:cs typeface="Alexandria" charset="0"/>
              </a:rPr>
              <a:t>الرابعة</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367185"/>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p:cNvSpPr txBox="1"/>
          <p:nvPr/>
        </p:nvSpPr>
        <p:spPr>
          <a:xfrm>
            <a:off x="8876633" y="3483157"/>
            <a:ext cx="944489" cy="523220"/>
          </a:xfrm>
          <a:prstGeom prst="rect">
            <a:avLst/>
          </a:prstGeom>
          <a:noFill/>
        </p:spPr>
        <p:txBody>
          <a:bodyPr wrap="none" rtlCol="0">
            <a:spAutoFit/>
          </a:bodyPr>
          <a:lstStyle/>
          <a:p>
            <a:r>
              <a:rPr lang="ar-SA" sz="2800" b="1" dirty="0" smtClean="0">
                <a:solidFill>
                  <a:srgbClr val="00B0F0"/>
                </a:solidFill>
                <a:latin typeface="Alexandria" charset="0"/>
                <a:cs typeface="Alexandria" charset="0"/>
              </a:rPr>
              <a:t>بعنوان</a:t>
            </a:r>
            <a:endParaRPr lang="ar-EG" sz="2800" b="1" dirty="0">
              <a:solidFill>
                <a:srgbClr val="00B0F0"/>
              </a:solidFill>
              <a:latin typeface="Alexandria" charset="0"/>
              <a:cs typeface="Alexandria" charset="0"/>
            </a:endParaRPr>
          </a:p>
        </p:txBody>
      </p:sp>
      <p:sp>
        <p:nvSpPr>
          <p:cNvPr id="10" name="Rectangle: Rounded Corners 9"/>
          <p:cNvSpPr/>
          <p:nvPr/>
        </p:nvSpPr>
        <p:spPr>
          <a:xfrm>
            <a:off x="6698548" y="4174578"/>
            <a:ext cx="451164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التضليل الإعلامي الأهداف والأساليب</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Placeholder 6"/>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3136" r="3136"/>
          <a:stretch>
            <a:fillRect/>
          </a:stretch>
        </p:blipFill>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spd="slow" p14:dur="2000" advTm="34100"/>
    </mc:Choice>
    <mc:Fallback xmlns="">
      <p:transition spd="slow" advTm="341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13" b="213"/>
          <a:stretch/>
        </p:blipFill>
        <p:spPr>
          <a:xfrm>
            <a:off x="0" y="1335074"/>
            <a:ext cx="3386537" cy="2149105"/>
          </a:xfrm>
          <a:prstGeom prst="ellipse">
            <a:avLst/>
          </a:prstGeom>
          <a:ln>
            <a:noFill/>
          </a:ln>
          <a:effectLst>
            <a:softEdge rad="11250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The Year of Handicrafts Black" pitchFamily="50" charset="-78"/>
                <a:cs typeface="The Year of Handicrafts Black" pitchFamily="50"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013117"/>
            <a:ext cx="8417320" cy="5955476"/>
          </a:xfrm>
          <a:prstGeom prst="rect">
            <a:avLst/>
          </a:prstGeom>
          <a:noFill/>
        </p:spPr>
        <p:txBody>
          <a:bodyPr wrap="square" rtlCol="0">
            <a:spAutoFit/>
          </a:bodyPr>
          <a:lstStyle/>
          <a:p>
            <a:pPr marL="457200" indent="-457200" algn="just" rtl="1">
              <a:lnSpc>
                <a:spcPct val="150000"/>
              </a:lnSpc>
              <a:buFont typeface="+mj-lt"/>
              <a:buAutoNum type="arabicPeriod"/>
            </a:pPr>
            <a:r>
              <a:rPr lang="ar-SA" sz="1900" spc="30" dirty="0" smtClean="0">
                <a:latin typeface="The Year of Handicrafts Black" pitchFamily="50" charset="-78"/>
                <a:cs typeface="The Year of Handicrafts Black" pitchFamily="50" charset="-78"/>
              </a:rPr>
              <a:t>مفهوم التضليل الإعلامي</a:t>
            </a:r>
          </a:p>
          <a:p>
            <a:pPr marL="457200" indent="-457200" algn="just" rtl="1">
              <a:lnSpc>
                <a:spcPct val="150000"/>
              </a:lnSpc>
              <a:buFont typeface="+mj-lt"/>
              <a:buAutoNum type="arabicPeriod"/>
            </a:pPr>
            <a:r>
              <a:rPr lang="ar-SA" dirty="0">
                <a:latin typeface="The Year of Handicrafts Black" pitchFamily="50" charset="-78"/>
                <a:cs typeface="The Year of Handicrafts Black" pitchFamily="50" charset="-78"/>
              </a:rPr>
              <a:t>أهمية دراسة التضليل </a:t>
            </a:r>
            <a:r>
              <a:rPr lang="ar-SA" dirty="0" smtClean="0">
                <a:latin typeface="The Year of Handicrafts Black" pitchFamily="50" charset="-78"/>
                <a:cs typeface="The Year of Handicrafts Black" pitchFamily="50" charset="-78"/>
              </a:rPr>
              <a:t>الإعلامي</a:t>
            </a:r>
            <a:endParaRPr lang="ar-SA" sz="1900" spc="30" dirty="0" smtClean="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r>
              <a:rPr lang="ar-SA" sz="2000" dirty="0" smtClean="0">
                <a:latin typeface="The Year of Handicrafts Black" pitchFamily="50" charset="-78"/>
                <a:cs typeface="The Year of Handicrafts Black" pitchFamily="50" charset="-78"/>
              </a:rPr>
              <a:t>أهداف </a:t>
            </a:r>
            <a:r>
              <a:rPr lang="ar-SA" sz="2000" dirty="0">
                <a:latin typeface="The Year of Handicrafts Black" pitchFamily="50" charset="-78"/>
                <a:cs typeface="The Year of Handicrafts Black" pitchFamily="50" charset="-78"/>
              </a:rPr>
              <a:t>التضليل </a:t>
            </a:r>
            <a:r>
              <a:rPr lang="ar-SA" sz="2000" dirty="0" smtClean="0">
                <a:latin typeface="The Year of Handicrafts Black" pitchFamily="50" charset="-78"/>
                <a:cs typeface="The Year of Handicrafts Black" pitchFamily="50" charset="-78"/>
              </a:rPr>
              <a:t>الإعلامي</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أشكال التضليل الاعلامي </a:t>
            </a:r>
            <a:endParaRPr lang="ar-SA" sz="2000" dirty="0" smtClean="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أ</a:t>
            </a:r>
            <a:r>
              <a:rPr lang="ar-SA" sz="2000" dirty="0" smtClean="0">
                <a:latin typeface="The Year of Handicrafts Black" pitchFamily="50" charset="-78"/>
                <a:cs typeface="The Year of Handicrafts Black" pitchFamily="50" charset="-78"/>
              </a:rPr>
              <a:t>ستخدامات </a:t>
            </a:r>
            <a:r>
              <a:rPr lang="ar-SA" sz="2000" dirty="0">
                <a:latin typeface="The Year of Handicrafts Black" pitchFamily="50" charset="-78"/>
                <a:cs typeface="The Year of Handicrafts Black" pitchFamily="50" charset="-78"/>
              </a:rPr>
              <a:t>التضليل الإعلامي</a:t>
            </a:r>
            <a:endParaRPr lang="ar-SA" sz="2000" dirty="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r>
              <a:rPr lang="ar-SA" sz="2000" dirty="0" smtClean="0">
                <a:latin typeface="The Year of Handicrafts Black" pitchFamily="50" charset="-78"/>
                <a:cs typeface="The Year of Handicrafts Black" pitchFamily="50" charset="-78"/>
              </a:rPr>
              <a:t>آثار </a:t>
            </a:r>
            <a:r>
              <a:rPr lang="ar-SA" sz="2000" dirty="0">
                <a:latin typeface="The Year of Handicrafts Black" pitchFamily="50" charset="-78"/>
                <a:cs typeface="The Year of Handicrafts Black" pitchFamily="50" charset="-78"/>
              </a:rPr>
              <a:t>التضليل </a:t>
            </a:r>
            <a:r>
              <a:rPr lang="ar-SA" sz="2000" dirty="0" smtClean="0">
                <a:latin typeface="The Year of Handicrafts Black" pitchFamily="50" charset="-78"/>
                <a:cs typeface="The Year of Handicrafts Black" pitchFamily="50" charset="-78"/>
              </a:rPr>
              <a:t>الإعلامي</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أنواع التضليل </a:t>
            </a:r>
            <a:r>
              <a:rPr lang="ar-SA" sz="2000" dirty="0" smtClean="0">
                <a:latin typeface="The Year of Handicrafts Black" pitchFamily="50" charset="-78"/>
                <a:cs typeface="The Year of Handicrafts Black" pitchFamily="50" charset="-78"/>
              </a:rPr>
              <a:t>الإعلامي</a:t>
            </a:r>
          </a:p>
          <a:p>
            <a:pPr marL="457200" indent="-457200" algn="just" rtl="1">
              <a:lnSpc>
                <a:spcPct val="150000"/>
              </a:lnSpc>
              <a:buFont typeface="+mj-lt"/>
              <a:buAutoNum type="arabicPeriod"/>
            </a:pPr>
            <a:r>
              <a:rPr lang="ar-SA" sz="2000" dirty="0" smtClean="0">
                <a:latin typeface="The Year of Handicrafts Black" pitchFamily="50" charset="-78"/>
                <a:cs typeface="The Year of Handicrafts Black" pitchFamily="50" charset="-78"/>
              </a:rPr>
              <a:t>كيف نواجه </a:t>
            </a:r>
            <a:r>
              <a:rPr lang="ar-SA" sz="2000" dirty="0">
                <a:latin typeface="The Year of Handicrafts Black" pitchFamily="50" charset="-78"/>
                <a:cs typeface="The Year of Handicrafts Black" pitchFamily="50" charset="-78"/>
              </a:rPr>
              <a:t>التضليل </a:t>
            </a:r>
            <a:r>
              <a:rPr lang="ar-SA" sz="2000" dirty="0" smtClean="0">
                <a:latin typeface="The Year of Handicrafts Black" pitchFamily="50" charset="-78"/>
                <a:cs typeface="The Year of Handicrafts Black" pitchFamily="50" charset="-78"/>
              </a:rPr>
              <a:t>الإعلامي</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مثال </a:t>
            </a:r>
            <a:r>
              <a:rPr lang="ar-SA" sz="2000" dirty="0">
                <a:latin typeface="The Year of Handicrafts Black" pitchFamily="50" charset="-78"/>
                <a:cs typeface="The Year of Handicrafts Black" pitchFamily="50" charset="-78"/>
              </a:rPr>
              <a:t>للتضليل الاعلامي </a:t>
            </a:r>
            <a:endParaRPr lang="ar-EG" sz="2000" dirty="0">
              <a:latin typeface="The Year of Handicrafts Black" pitchFamily="50" charset="-78"/>
              <a:cs typeface="The Year of Handicrafts Black" pitchFamily="50" charset="-78"/>
            </a:endParaRPr>
          </a:p>
          <a:p>
            <a:pPr algn="just" rtl="1">
              <a:lnSpc>
                <a:spcPct val="150000"/>
              </a:lnSpc>
            </a:pPr>
            <a:endParaRPr lang="ar-SA" sz="2000" dirty="0" smtClean="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endParaRPr lang="ar-EG" sz="1900" spc="30" dirty="0">
              <a:latin typeface="Simplified Arabic" pitchFamily="18" charset="-78"/>
              <a:cs typeface="+mj-cs"/>
            </a:endParaRPr>
          </a:p>
          <a:p>
            <a:pPr marL="457200" indent="-457200" algn="just" rtl="1">
              <a:lnSpc>
                <a:spcPct val="150000"/>
              </a:lnSpc>
              <a:buFont typeface="+mj-lt"/>
              <a:buAutoNum type="arabicPeriod"/>
            </a:pPr>
            <a:endParaRPr lang="ar-EG" sz="1900" spc="30" dirty="0">
              <a:latin typeface="Simplified Arabic" pitchFamily="18" charset="-78"/>
              <a:cs typeface="+mj-cs"/>
            </a:endParaRPr>
          </a:p>
          <a:p>
            <a:pPr marL="457200" indent="-457200" algn="just" rtl="1">
              <a:lnSpc>
                <a:spcPct val="150000"/>
              </a:lnSpc>
              <a:buFont typeface="+mj-lt"/>
              <a:buAutoNum type="arabicPeriod"/>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4</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Image 0" descr="preencoded.png"/>
          <p:cNvPicPr>
            <a:picLocks noChangeAspect="1"/>
          </p:cNvPicPr>
          <p:nvPr/>
        </p:nvPicPr>
        <p:blipFill>
          <a:blip r:embed="rId5"/>
          <a:stretch>
            <a:fillRect/>
          </a:stretch>
        </p:blipFill>
        <p:spPr>
          <a:xfrm>
            <a:off x="-8806" y="1335074"/>
            <a:ext cx="3392031" cy="5088046"/>
          </a:xfrm>
          <a:prstGeom prst="rect">
            <a:avLst/>
          </a:prstGeom>
        </p:spPr>
      </p:pic>
    </p:spTree>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493323" y="1622657"/>
            <a:ext cx="8444915"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8323386" y="1708321"/>
            <a:ext cx="1112798" cy="523220"/>
          </a:xfrm>
          <a:prstGeom prst="rect">
            <a:avLst/>
          </a:prstGeom>
          <a:noFill/>
        </p:spPr>
        <p:txBody>
          <a:bodyPr wrap="square" rtlCol="0">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مقدمة</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71420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13" b="213"/>
          <a:stretch/>
        </p:blipFill>
        <p:spPr>
          <a:xfrm>
            <a:off x="0" y="1335074"/>
            <a:ext cx="3386537" cy="2149105"/>
          </a:xfrm>
          <a:prstGeom prst="ellipse">
            <a:avLst/>
          </a:prstGeom>
          <a:ln>
            <a:noFill/>
          </a:ln>
          <a:effectLst>
            <a:softEdge rad="11250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The Year of Handicrafts Black" pitchFamily="50" charset="-78"/>
                <a:cs typeface="The Year of Handicrafts Black" pitchFamily="50" charset="-78"/>
              </a:rPr>
              <a:t>مقدمة</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74804" y="2551300"/>
            <a:ext cx="8417320" cy="1938992"/>
          </a:xfrm>
          <a:prstGeom prst="rect">
            <a:avLst/>
          </a:prstGeom>
          <a:noFill/>
        </p:spPr>
        <p:txBody>
          <a:bodyPr wrap="square" rtlCol="0">
            <a:spAutoFit/>
          </a:bodyPr>
          <a:lstStyle/>
          <a:p>
            <a:pPr algn="just" rtl="1">
              <a:lnSpc>
                <a:spcPct val="150000"/>
              </a:lnSpc>
            </a:pPr>
            <a:r>
              <a:rPr lang="ar-SA" sz="2000" dirty="0" smtClean="0"/>
              <a:t>التضليل الإعلامي واحدة من القضايا التي تزايدت خطورتها في الأونة الاخيرة . إذ يتسبب في تشوية الحقائق وتوجية الرأي العام نحو مواقف مشوهة وغير دقيقة . بالاضافة لذلك ينطوي التضليل الإعلامي على خطر نشر رسائل الكراهية والتحريض ، مما يعرض حقوق الانسان للخطر ويزيد من التوترات الاجتماعية.</a:t>
            </a: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4</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Image 0" descr="preencoded.png"/>
          <p:cNvPicPr>
            <a:picLocks noChangeAspect="1"/>
          </p:cNvPicPr>
          <p:nvPr/>
        </p:nvPicPr>
        <p:blipFill>
          <a:blip r:embed="rId5"/>
          <a:stretch>
            <a:fillRect/>
          </a:stretch>
        </p:blipFill>
        <p:spPr>
          <a:xfrm>
            <a:off x="-8806" y="1335074"/>
            <a:ext cx="3392031" cy="5088046"/>
          </a:xfrm>
          <a:prstGeom prst="rect">
            <a:avLst/>
          </a:prstGeom>
        </p:spPr>
      </p:pic>
    </p:spTree>
    <p:extLst>
      <p:ext uri="{BB962C8B-B14F-4D97-AF65-F5344CB8AC3E}">
        <p14:creationId xmlns:p14="http://schemas.microsoft.com/office/powerpoint/2010/main" val="2809516784"/>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493323" y="1622657"/>
            <a:ext cx="8444915"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727060" y="1708321"/>
            <a:ext cx="2643673" cy="461665"/>
          </a:xfrm>
          <a:prstGeom prst="rect">
            <a:avLst/>
          </a:prstGeom>
          <a:noFill/>
        </p:spPr>
        <p:txBody>
          <a:bodyPr wrap="none" rtlCol="0">
            <a:spAutoFit/>
          </a:bodyPr>
          <a:lstStyle/>
          <a:p>
            <a:pPr algn="just" rtl="1"/>
            <a:r>
              <a:rPr lang="ar-SA"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مفهوم التضليل الإعلامي </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689259" y="1412953"/>
            <a:ext cx="5815190"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لماذا</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معرفة التضليل الإعلامي مهمة</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9E90923-7632-A9D9-7881-378CD37EFFCC}"/>
              </a:ext>
            </a:extLst>
          </p:cNvPr>
          <p:cNvSpPr txBox="1"/>
          <p:nvPr/>
        </p:nvSpPr>
        <p:spPr>
          <a:xfrm>
            <a:off x="3598250" y="2349028"/>
            <a:ext cx="8417320" cy="3785652"/>
          </a:xfrm>
          <a:prstGeom prst="rect">
            <a:avLst/>
          </a:prstGeom>
          <a:noFill/>
        </p:spPr>
        <p:txBody>
          <a:bodyPr wrap="square" rtlCol="0">
            <a:spAutoFit/>
          </a:bodyPr>
          <a:lstStyle/>
          <a:p>
            <a:pPr marL="457200" lvl="0" indent="-457200" algn="just" rtl="1">
              <a:lnSpc>
                <a:spcPct val="150000"/>
              </a:lnSpc>
              <a:buFont typeface="Wingdings" panose="05000000000000000000" pitchFamily="2" charset="2"/>
              <a:buChar char="q"/>
              <a:defRPr/>
            </a:pPr>
            <a:r>
              <a:rPr lang="ar-SA" sz="2000" b="1" spc="30" dirty="0" smtClean="0">
                <a:solidFill>
                  <a:srgbClr val="C00000"/>
                </a:solidFill>
                <a:latin typeface="Simplified Arabic" pitchFamily="18" charset="-78"/>
                <a:cs typeface="Times New Roman" panose="02020603050405020304" pitchFamily="18" charset="0"/>
              </a:rPr>
              <a:t>الحاجة الملحة: </a:t>
            </a:r>
            <a:r>
              <a:rPr lang="ar-SA" sz="2000" spc="30" dirty="0" smtClean="0">
                <a:solidFill>
                  <a:prstClr val="black"/>
                </a:solidFill>
                <a:latin typeface="Simplified Arabic" pitchFamily="18" charset="-78"/>
                <a:cs typeface="Times New Roman" panose="02020603050405020304" pitchFamily="18" charset="0"/>
              </a:rPr>
              <a:t>في عصرالمعلومات الزائف،أصبح من الضروري أكثرمن أي وقت مضى أن نكون قادرين على التفكيرالنقدي وتقييم المصادرالإعلامية</a:t>
            </a:r>
            <a:r>
              <a:rPr lang="ar-SA" sz="2000" spc="30" dirty="0">
                <a:solidFill>
                  <a:prstClr val="black"/>
                </a:solidFill>
                <a:latin typeface="Simplified Arabic" pitchFamily="18" charset="-78"/>
                <a:cs typeface="Times New Roman" panose="02020603050405020304" pitchFamily="18" charset="0"/>
              </a:rPr>
              <a:t>.</a:t>
            </a:r>
          </a:p>
          <a:p>
            <a:pPr marL="457200" lvl="0" indent="-457200" algn="just" rtl="1">
              <a:lnSpc>
                <a:spcPct val="150000"/>
              </a:lnSpc>
              <a:buFont typeface="Wingdings" panose="05000000000000000000" pitchFamily="2" charset="2"/>
              <a:buChar char="q"/>
              <a:defRPr/>
            </a:pPr>
            <a:r>
              <a:rPr lang="ar-SA" sz="2000" b="1" spc="30" dirty="0">
                <a:solidFill>
                  <a:srgbClr val="C00000"/>
                </a:solidFill>
                <a:latin typeface="Simplified Arabic" pitchFamily="18" charset="-78"/>
                <a:cs typeface="Times New Roman" panose="02020603050405020304" pitchFamily="18" charset="0"/>
              </a:rPr>
              <a:t>الفهم العميق: </a:t>
            </a:r>
            <a:r>
              <a:rPr lang="ar-SA" sz="2000" spc="30" dirty="0" smtClean="0">
                <a:solidFill>
                  <a:prstClr val="black"/>
                </a:solidFill>
                <a:latin typeface="Simplified Arabic" pitchFamily="18" charset="-78"/>
                <a:cs typeface="Times New Roman" panose="02020603050405020304" pitchFamily="18" charset="0"/>
              </a:rPr>
              <a:t>التحليل العميق لظاهرة التضليل الإعلامي، وكيفية تأثيرها على الأفراد والمجتمعات</a:t>
            </a:r>
            <a:r>
              <a:rPr lang="ar-SA" sz="2000" spc="30" dirty="0">
                <a:solidFill>
                  <a:prstClr val="black"/>
                </a:solidFill>
                <a:latin typeface="Simplified Arabic" pitchFamily="18" charset="-78"/>
                <a:cs typeface="Times New Roman" panose="02020603050405020304" pitchFamily="18" charset="0"/>
              </a:rPr>
              <a:t>.</a:t>
            </a:r>
          </a:p>
          <a:p>
            <a:pPr marL="457200" lvl="0" indent="-457200" algn="just" rtl="1">
              <a:lnSpc>
                <a:spcPct val="150000"/>
              </a:lnSpc>
              <a:buFont typeface="Wingdings" panose="05000000000000000000" pitchFamily="2" charset="2"/>
              <a:buChar char="q"/>
              <a:defRPr/>
            </a:pPr>
            <a:r>
              <a:rPr lang="ar-SA" sz="2000" b="1" spc="30" dirty="0">
                <a:solidFill>
                  <a:srgbClr val="C00000"/>
                </a:solidFill>
                <a:latin typeface="Simplified Arabic" pitchFamily="18" charset="-78"/>
                <a:cs typeface="Times New Roman" panose="02020603050405020304" pitchFamily="18" charset="0"/>
              </a:rPr>
              <a:t>التحصين </a:t>
            </a:r>
            <a:r>
              <a:rPr lang="ar-SA" sz="2000" b="1" spc="30" dirty="0" smtClean="0">
                <a:solidFill>
                  <a:srgbClr val="C00000"/>
                </a:solidFill>
                <a:latin typeface="Simplified Arabic" pitchFamily="18" charset="-78"/>
                <a:cs typeface="Times New Roman" panose="02020603050405020304" pitchFamily="18" charset="0"/>
              </a:rPr>
              <a:t>ضد التلاعب</a:t>
            </a:r>
            <a:r>
              <a:rPr lang="ar-SA" sz="2000" b="1" spc="30" dirty="0" smtClean="0">
                <a:solidFill>
                  <a:prstClr val="black"/>
                </a:solidFill>
                <a:latin typeface="Simplified Arabic" pitchFamily="18" charset="-78"/>
                <a:cs typeface="Times New Roman" panose="02020603050405020304" pitchFamily="18" charset="0"/>
              </a:rPr>
              <a:t>: </a:t>
            </a:r>
            <a:r>
              <a:rPr lang="ar-SA" sz="2000" spc="30" dirty="0" smtClean="0">
                <a:solidFill>
                  <a:prstClr val="black"/>
                </a:solidFill>
                <a:latin typeface="Simplified Arabic" pitchFamily="18" charset="-78"/>
                <a:cs typeface="Times New Roman" panose="02020603050405020304" pitchFamily="18" charset="0"/>
              </a:rPr>
              <a:t>التزود</a:t>
            </a:r>
            <a:r>
              <a:rPr lang="ar-SA" sz="2000" b="1" spc="30" dirty="0" smtClean="0">
                <a:solidFill>
                  <a:prstClr val="black"/>
                </a:solidFill>
                <a:latin typeface="Simplified Arabic" pitchFamily="18" charset="-78"/>
                <a:cs typeface="Times New Roman" panose="02020603050405020304" pitchFamily="18" charset="0"/>
              </a:rPr>
              <a:t> </a:t>
            </a:r>
            <a:r>
              <a:rPr lang="ar-SA" sz="2000" spc="30" dirty="0" smtClean="0">
                <a:solidFill>
                  <a:prstClr val="black"/>
                </a:solidFill>
                <a:latin typeface="Simplified Arabic" pitchFamily="18" charset="-78"/>
                <a:cs typeface="Times New Roman" panose="02020603050405020304" pitchFamily="18" charset="0"/>
              </a:rPr>
              <a:t>بالادوات اللازمة للتصدي للمعلومات المضللة، وحماية من التلاعب</a:t>
            </a:r>
            <a:r>
              <a:rPr lang="ar-SA" sz="2000" spc="30" dirty="0">
                <a:solidFill>
                  <a:prstClr val="black"/>
                </a:solidFill>
                <a:latin typeface="Simplified Arabic" pitchFamily="18" charset="-78"/>
                <a:cs typeface="Times New Roman" panose="02020603050405020304" pitchFamily="18" charset="0"/>
              </a:rPr>
              <a:t>.</a:t>
            </a:r>
          </a:p>
          <a:p>
            <a:pPr marL="457200" lvl="0" indent="-457200" algn="just" rtl="1">
              <a:lnSpc>
                <a:spcPct val="150000"/>
              </a:lnSpc>
              <a:buFont typeface="Wingdings" panose="05000000000000000000" pitchFamily="2" charset="2"/>
              <a:buChar char="q"/>
              <a:defRPr/>
            </a:pPr>
            <a:r>
              <a:rPr lang="ar-SA" sz="2000" spc="30" dirty="0" smtClean="0">
                <a:solidFill>
                  <a:prstClr val="black"/>
                </a:solidFill>
                <a:latin typeface="Simplified Arabic" pitchFamily="18" charset="-78"/>
                <a:cs typeface="Times New Roman" panose="02020603050405020304" pitchFamily="18" charset="0"/>
              </a:rPr>
              <a:t> </a:t>
            </a:r>
            <a:r>
              <a:rPr lang="ar-SA" sz="2000" b="1" spc="30" dirty="0">
                <a:solidFill>
                  <a:srgbClr val="C00000"/>
                </a:solidFill>
                <a:latin typeface="Simplified Arabic" pitchFamily="18" charset="-78"/>
                <a:cs typeface="Times New Roman" panose="02020603050405020304" pitchFamily="18" charset="0"/>
              </a:rPr>
              <a:t>بناء مجتمع أكثر وعياً </a:t>
            </a:r>
            <a:r>
              <a:rPr lang="ar-SA" sz="2000" spc="30" dirty="0" smtClean="0">
                <a:solidFill>
                  <a:prstClr val="black"/>
                </a:solidFill>
                <a:latin typeface="Simplified Arabic" pitchFamily="18" charset="-78"/>
                <a:cs typeface="Times New Roman" panose="02020603050405020304" pitchFamily="18" charset="0"/>
              </a:rPr>
              <a:t>: يساهم  في بناء مجتمع أكثر وعياً بالأخبارالمزيفة، وقادرعلى اتخاذ قرارات مستنيرة.</a:t>
            </a: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1770" y="1307103"/>
            <a:ext cx="3386537" cy="1904331"/>
          </a:xfrm>
          <a:prstGeom prst="rect">
            <a:avLst/>
          </a:prstGeom>
        </p:spPr>
      </p:pic>
    </p:spTree>
    <p:extLst>
      <p:ext uri="{BB962C8B-B14F-4D97-AF65-F5344CB8AC3E}">
        <p14:creationId xmlns:p14="http://schemas.microsoft.com/office/powerpoint/2010/main" val="146740160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815950"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تعريف التضليل الاعلامي </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424731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SA" sz="2000" dirty="0">
                <a:cs typeface="+mj-cs"/>
              </a:rPr>
              <a:t>هو نشر معلومات كاذبة أو مُحرَّفة عمداً بهدف خداع الجمهور أو التأثير على الرأي العام، ويختلف عن المعلومات الخاطئة</a:t>
            </a:r>
            <a:r>
              <a:rPr lang="en-US" sz="2000" dirty="0">
                <a:cs typeface="+mj-cs"/>
              </a:rPr>
              <a:t> </a:t>
            </a:r>
            <a:r>
              <a:rPr lang="en-US" sz="2000" dirty="0">
                <a:solidFill>
                  <a:srgbClr val="FF0000"/>
                </a:solidFill>
                <a:cs typeface="+mj-cs"/>
              </a:rPr>
              <a:t>(Misinformation) </a:t>
            </a:r>
            <a:r>
              <a:rPr lang="ar-SA" sz="2000" dirty="0">
                <a:cs typeface="+mj-cs"/>
              </a:rPr>
              <a:t>التي قد تنتشر دون قصد</a:t>
            </a:r>
            <a:r>
              <a:rPr lang="en-US" sz="2000" dirty="0" smtClean="0">
                <a:cs typeface="+mj-cs"/>
              </a:rPr>
              <a:t>.</a:t>
            </a:r>
            <a:endParaRPr lang="ar-SA" sz="2000" dirty="0" smtClean="0">
              <a:cs typeface="+mj-cs"/>
            </a:endParaRPr>
          </a:p>
          <a:p>
            <a:pPr marL="342900" indent="-342900" algn="just" rtl="1">
              <a:lnSpc>
                <a:spcPct val="150000"/>
              </a:lnSpc>
              <a:buFont typeface="Wingdings" pitchFamily="2" charset="2"/>
              <a:buChar char="Ø"/>
            </a:pPr>
            <a:r>
              <a:rPr lang="ar-SA" dirty="0">
                <a:cs typeface="+mj-cs"/>
              </a:rPr>
              <a:t>التضليل الإعلامي</a:t>
            </a:r>
            <a:r>
              <a:rPr lang="en-US" dirty="0">
                <a:cs typeface="+mj-cs"/>
              </a:rPr>
              <a:t> (Disinformation) </a:t>
            </a:r>
            <a:r>
              <a:rPr lang="ar-SA" dirty="0">
                <a:cs typeface="+mj-cs"/>
              </a:rPr>
              <a:t>هو عملية نشر معلومات كاذبة أو مضللة عمداً بهدف خداع الجمهور أو تحقيق أهداف سياسية، اقتصادية، اجتماعية أو </a:t>
            </a:r>
            <a:r>
              <a:rPr lang="ar-SA" dirty="0" smtClean="0">
                <a:cs typeface="+mj-cs"/>
              </a:rPr>
              <a:t>أمنية.</a:t>
            </a:r>
          </a:p>
          <a:p>
            <a:pPr marL="342900" indent="-342900" algn="just" rtl="1">
              <a:lnSpc>
                <a:spcPct val="150000"/>
              </a:lnSpc>
              <a:buFont typeface="Wingdings" pitchFamily="2" charset="2"/>
              <a:buChar char="Ø"/>
            </a:pPr>
            <a:r>
              <a:rPr lang="en-US" sz="2000" dirty="0" err="1" smtClean="0">
                <a:cs typeface="+mj-cs"/>
              </a:rPr>
              <a:t>يتضمن</a:t>
            </a:r>
            <a:r>
              <a:rPr lang="ar-SA" sz="2000" dirty="0">
                <a:cs typeface="+mj-cs"/>
              </a:rPr>
              <a:t> </a:t>
            </a:r>
            <a:r>
              <a:rPr lang="en-US" sz="2000" dirty="0" err="1" smtClean="0">
                <a:cs typeface="+mj-cs"/>
              </a:rPr>
              <a:t>نشر</a:t>
            </a:r>
            <a:r>
              <a:rPr lang="en-US" sz="2000" dirty="0" smtClean="0">
                <a:cs typeface="+mj-cs"/>
              </a:rPr>
              <a:t> </a:t>
            </a:r>
            <a:r>
              <a:rPr lang="en-US" sz="2000" dirty="0" err="1" smtClean="0">
                <a:cs typeface="+mj-cs"/>
              </a:rPr>
              <a:t>معلومات</a:t>
            </a:r>
            <a:r>
              <a:rPr lang="ar-SA" sz="2000" dirty="0">
                <a:cs typeface="+mj-cs"/>
              </a:rPr>
              <a:t> </a:t>
            </a:r>
            <a:r>
              <a:rPr lang="en-US" sz="2000" dirty="0" err="1" smtClean="0">
                <a:cs typeface="+mj-cs"/>
              </a:rPr>
              <a:t>مغلوطة</a:t>
            </a:r>
            <a:r>
              <a:rPr lang="en-US" sz="2000" dirty="0" smtClean="0">
                <a:cs typeface="+mj-cs"/>
              </a:rPr>
              <a:t> </a:t>
            </a:r>
            <a:r>
              <a:rPr lang="en-US" sz="2000" dirty="0" err="1">
                <a:cs typeface="+mj-cs"/>
              </a:rPr>
              <a:t>أو</a:t>
            </a:r>
            <a:r>
              <a:rPr lang="en-US" sz="2000" dirty="0">
                <a:cs typeface="+mj-cs"/>
              </a:rPr>
              <a:t> </a:t>
            </a:r>
            <a:r>
              <a:rPr lang="en-US" sz="2000" dirty="0" err="1">
                <a:cs typeface="+mj-cs"/>
              </a:rPr>
              <a:t>مشوهة</a:t>
            </a:r>
            <a:r>
              <a:rPr lang="en-US" sz="2000" dirty="0">
                <a:cs typeface="+mj-cs"/>
              </a:rPr>
              <a:t> </a:t>
            </a:r>
            <a:r>
              <a:rPr lang="en-US" sz="2000" dirty="0" err="1">
                <a:cs typeface="+mj-cs"/>
              </a:rPr>
              <a:t>عمداً</a:t>
            </a:r>
            <a:r>
              <a:rPr lang="en-US" sz="2000" dirty="0">
                <a:cs typeface="+mj-cs"/>
              </a:rPr>
              <a:t> </a:t>
            </a:r>
            <a:r>
              <a:rPr lang="en-US" sz="2000" dirty="0" err="1">
                <a:cs typeface="+mj-cs"/>
              </a:rPr>
              <a:t>بهدف</a:t>
            </a:r>
            <a:r>
              <a:rPr lang="en-US" sz="2000" dirty="0">
                <a:cs typeface="+mj-cs"/>
              </a:rPr>
              <a:t> </a:t>
            </a:r>
            <a:r>
              <a:rPr lang="en-US" sz="2000" dirty="0" err="1">
                <a:cs typeface="+mj-cs"/>
              </a:rPr>
              <a:t>الخداع</a:t>
            </a:r>
            <a:r>
              <a:rPr lang="en-US" sz="2000" dirty="0">
                <a:cs typeface="+mj-cs"/>
              </a:rPr>
              <a:t> </a:t>
            </a:r>
            <a:r>
              <a:rPr lang="en-US" sz="2000" dirty="0" err="1">
                <a:cs typeface="+mj-cs"/>
              </a:rPr>
              <a:t>والتأثير</a:t>
            </a:r>
            <a:r>
              <a:rPr lang="en-US" sz="2000" dirty="0">
                <a:cs typeface="+mj-cs"/>
              </a:rPr>
              <a:t> </a:t>
            </a:r>
            <a:r>
              <a:rPr lang="en-US" sz="2000" dirty="0" err="1">
                <a:cs typeface="+mj-cs"/>
              </a:rPr>
              <a:t>على</a:t>
            </a:r>
            <a:r>
              <a:rPr lang="en-US" sz="2000" dirty="0">
                <a:cs typeface="+mj-cs"/>
              </a:rPr>
              <a:t> </a:t>
            </a:r>
            <a:r>
              <a:rPr lang="en-US" sz="2000" dirty="0" err="1">
                <a:cs typeface="+mj-cs"/>
              </a:rPr>
              <a:t>المتلقي</a:t>
            </a:r>
            <a:r>
              <a:rPr lang="en-US" sz="2000" dirty="0">
                <a:cs typeface="+mj-cs"/>
              </a:rPr>
              <a:t>، </a:t>
            </a:r>
            <a:r>
              <a:rPr lang="en-US" sz="2000" dirty="0" err="1">
                <a:cs typeface="+mj-cs"/>
              </a:rPr>
              <a:t>مما</a:t>
            </a:r>
            <a:r>
              <a:rPr lang="en-US" sz="2000" dirty="0">
                <a:cs typeface="+mj-cs"/>
              </a:rPr>
              <a:t> </a:t>
            </a:r>
            <a:r>
              <a:rPr lang="en-US" sz="2000" dirty="0" err="1">
                <a:cs typeface="+mj-cs"/>
              </a:rPr>
              <a:t>يؤدي</a:t>
            </a:r>
            <a:r>
              <a:rPr lang="en-US" sz="2000" dirty="0">
                <a:cs typeface="+mj-cs"/>
              </a:rPr>
              <a:t> </a:t>
            </a:r>
            <a:r>
              <a:rPr lang="en-US" sz="2000" dirty="0" err="1">
                <a:cs typeface="+mj-cs"/>
              </a:rPr>
              <a:t>إلى</a:t>
            </a:r>
            <a:r>
              <a:rPr lang="en-US" sz="2000" dirty="0">
                <a:cs typeface="+mj-cs"/>
              </a:rPr>
              <a:t> </a:t>
            </a:r>
            <a:r>
              <a:rPr lang="en-US" sz="2000" dirty="0" err="1">
                <a:cs typeface="+mj-cs"/>
              </a:rPr>
              <a:t>تشكيل</a:t>
            </a:r>
            <a:r>
              <a:rPr lang="en-US" sz="2000" dirty="0">
                <a:cs typeface="+mj-cs"/>
              </a:rPr>
              <a:t> </a:t>
            </a:r>
            <a:r>
              <a:rPr lang="en-US" sz="2000" dirty="0" err="1" smtClean="0">
                <a:cs typeface="+mj-cs"/>
              </a:rPr>
              <a:t>رأي</a:t>
            </a:r>
            <a:r>
              <a:rPr lang="en-US" sz="2000" dirty="0" smtClean="0">
                <a:cs typeface="+mj-cs"/>
              </a:rPr>
              <a:t> </a:t>
            </a:r>
            <a:r>
              <a:rPr lang="en-US" sz="2000" dirty="0" err="1" smtClean="0">
                <a:cs typeface="+mj-cs"/>
              </a:rPr>
              <a:t>عام</a:t>
            </a:r>
            <a:r>
              <a:rPr lang="ar-SA" sz="2000" dirty="0">
                <a:cs typeface="+mj-cs"/>
              </a:rPr>
              <a:t> </a:t>
            </a:r>
            <a:r>
              <a:rPr lang="en-US" sz="2000" dirty="0" err="1" smtClean="0">
                <a:cs typeface="+mj-cs"/>
              </a:rPr>
              <a:t>مضلل</a:t>
            </a:r>
            <a:r>
              <a:rPr lang="ar-SA" sz="2000" dirty="0" smtClean="0">
                <a:cs typeface="+mj-cs"/>
              </a:rPr>
              <a:t> </a:t>
            </a:r>
            <a:endParaRPr lang="en-US" sz="2000" dirty="0">
              <a:cs typeface="+mj-cs"/>
            </a:endParaRPr>
          </a:p>
          <a:p>
            <a:pPr marL="342900" indent="-342900" algn="just" rtl="1">
              <a:lnSpc>
                <a:spcPct val="150000"/>
              </a:lnSpc>
              <a:buFont typeface="Wingdings" pitchFamily="2" charset="2"/>
              <a:buChar char="Ø"/>
            </a:pPr>
            <a:r>
              <a:rPr lang="en-US" sz="2000" dirty="0" err="1">
                <a:cs typeface="+mj-cs"/>
              </a:rPr>
              <a:t>التلاعب</a:t>
            </a:r>
            <a:r>
              <a:rPr lang="en-US" sz="2000" dirty="0">
                <a:cs typeface="+mj-cs"/>
              </a:rPr>
              <a:t> </a:t>
            </a:r>
            <a:r>
              <a:rPr lang="en-US" sz="2000" dirty="0" err="1">
                <a:cs typeface="+mj-cs"/>
              </a:rPr>
              <a:t>بمحتوى</a:t>
            </a:r>
            <a:r>
              <a:rPr lang="en-US" sz="2000" dirty="0">
                <a:cs typeface="+mj-cs"/>
              </a:rPr>
              <a:t> </a:t>
            </a:r>
            <a:r>
              <a:rPr lang="en-US" sz="2000" dirty="0" err="1">
                <a:cs typeface="+mj-cs"/>
              </a:rPr>
              <a:t>الاتصالات</a:t>
            </a:r>
            <a:r>
              <a:rPr lang="en-US" sz="2000" dirty="0">
                <a:cs typeface="+mj-cs"/>
              </a:rPr>
              <a:t> </a:t>
            </a:r>
            <a:r>
              <a:rPr lang="en-US" sz="2000" dirty="0" err="1">
                <a:cs typeface="+mj-cs"/>
              </a:rPr>
              <a:t>بشكل</a:t>
            </a:r>
            <a:r>
              <a:rPr lang="en-US" sz="2000" dirty="0">
                <a:cs typeface="+mj-cs"/>
              </a:rPr>
              <a:t> </a:t>
            </a:r>
            <a:r>
              <a:rPr lang="en-US" sz="2000" dirty="0" err="1">
                <a:cs typeface="+mj-cs"/>
              </a:rPr>
              <a:t>ممنهج</a:t>
            </a:r>
            <a:r>
              <a:rPr lang="en-US" sz="2000" dirty="0">
                <a:cs typeface="+mj-cs"/>
              </a:rPr>
              <a:t> </a:t>
            </a:r>
            <a:r>
              <a:rPr lang="en-US" sz="2000" dirty="0" err="1">
                <a:cs typeface="+mj-cs"/>
              </a:rPr>
              <a:t>ومنظم</a:t>
            </a:r>
            <a:r>
              <a:rPr lang="en-US" sz="2000" dirty="0">
                <a:cs typeface="+mj-cs"/>
              </a:rPr>
              <a:t>، </a:t>
            </a:r>
            <a:r>
              <a:rPr lang="en-US" sz="2000" dirty="0" err="1">
                <a:cs typeface="+mj-cs"/>
              </a:rPr>
              <a:t>بغرض</a:t>
            </a:r>
            <a:r>
              <a:rPr lang="en-US" sz="2000" dirty="0">
                <a:cs typeface="+mj-cs"/>
              </a:rPr>
              <a:t> </a:t>
            </a:r>
            <a:r>
              <a:rPr lang="en-US" sz="2000" dirty="0" err="1">
                <a:cs typeface="+mj-cs"/>
              </a:rPr>
              <a:t>تحقيق</a:t>
            </a:r>
            <a:r>
              <a:rPr lang="en-US" sz="2000" dirty="0">
                <a:cs typeface="+mj-cs"/>
              </a:rPr>
              <a:t> </a:t>
            </a:r>
            <a:r>
              <a:rPr lang="en-US" sz="2000" dirty="0" err="1">
                <a:cs typeface="+mj-cs"/>
              </a:rPr>
              <a:t>أهداف</a:t>
            </a:r>
            <a:r>
              <a:rPr lang="en-US" sz="2000" dirty="0">
                <a:cs typeface="+mj-cs"/>
              </a:rPr>
              <a:t> </a:t>
            </a:r>
            <a:r>
              <a:rPr lang="en-US" sz="2000" dirty="0" err="1">
                <a:cs typeface="+mj-cs"/>
              </a:rPr>
              <a:t>معينة</a:t>
            </a:r>
            <a:r>
              <a:rPr lang="en-US" sz="2000" dirty="0">
                <a:cs typeface="+mj-cs"/>
              </a:rPr>
              <a:t>، </a:t>
            </a:r>
            <a:r>
              <a:rPr lang="en-US" sz="2000" dirty="0" err="1">
                <a:cs typeface="+mj-cs"/>
              </a:rPr>
              <a:t>غالباً</a:t>
            </a:r>
            <a:r>
              <a:rPr lang="en-US" sz="2000" dirty="0">
                <a:cs typeface="+mj-cs"/>
              </a:rPr>
              <a:t> </a:t>
            </a:r>
            <a:r>
              <a:rPr lang="en-US" sz="2000" dirty="0" err="1">
                <a:cs typeface="+mj-cs"/>
              </a:rPr>
              <a:t>ما</a:t>
            </a:r>
            <a:r>
              <a:rPr lang="en-US" sz="2000" dirty="0">
                <a:cs typeface="+mj-cs"/>
              </a:rPr>
              <a:t> </a:t>
            </a:r>
            <a:r>
              <a:rPr lang="en-US" sz="2000" dirty="0" err="1">
                <a:cs typeface="+mj-cs"/>
              </a:rPr>
              <a:t>تكون</a:t>
            </a:r>
            <a:r>
              <a:rPr lang="en-US" sz="2000" dirty="0">
                <a:cs typeface="+mj-cs"/>
              </a:rPr>
              <a:t> </a:t>
            </a:r>
            <a:r>
              <a:rPr lang="en-US" sz="2000" dirty="0" err="1">
                <a:cs typeface="+mj-cs"/>
              </a:rPr>
              <a:t>خفية</a:t>
            </a:r>
            <a:r>
              <a:rPr lang="en-US" sz="2000" dirty="0">
                <a:cs typeface="+mj-cs"/>
              </a:rPr>
              <a:t> </a:t>
            </a:r>
            <a:r>
              <a:rPr lang="en-US" sz="2000" dirty="0" err="1">
                <a:cs typeface="+mj-cs"/>
              </a:rPr>
              <a:t>وغير</a:t>
            </a:r>
            <a:r>
              <a:rPr lang="en-US" sz="2000" dirty="0">
                <a:cs typeface="+mj-cs"/>
              </a:rPr>
              <a:t> </a:t>
            </a:r>
            <a:r>
              <a:rPr lang="en-US" sz="2000" dirty="0" err="1">
                <a:cs typeface="+mj-cs"/>
              </a:rPr>
              <a:t>مشروعة</a:t>
            </a:r>
            <a:r>
              <a:rPr lang="en-US" sz="2000" dirty="0">
                <a:cs typeface="+mj-cs"/>
              </a:rPr>
              <a:t>.</a:t>
            </a:r>
          </a:p>
          <a:p>
            <a:pPr marL="342900" indent="-342900" algn="just" rtl="1">
              <a:lnSpc>
                <a:spcPct val="150000"/>
              </a:lnSpc>
              <a:buFont typeface="Wingdings" pitchFamily="2" charset="2"/>
              <a:buChar char="Ø"/>
            </a:pPr>
            <a:endParaRPr lang="ar-SA" sz="2400" spc="30" dirty="0">
              <a:latin typeface="Simplified Arabic" pitchFamily="18" charset="-78"/>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4</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2834" y="1307103"/>
            <a:ext cx="3385474" cy="1612130"/>
          </a:xfrm>
          <a:prstGeom prst="rect">
            <a:avLst/>
          </a:prstGeom>
        </p:spPr>
      </p:pic>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أهمية معرفة التضليل</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الاعلامي</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670820" y="1932079"/>
            <a:ext cx="8417320" cy="3785652"/>
          </a:xfrm>
          <a:prstGeom prst="rect">
            <a:avLst/>
          </a:prstGeom>
          <a:noFill/>
        </p:spPr>
        <p:txBody>
          <a:bodyPr wrap="square" rtlCol="0">
            <a:spAutoFit/>
          </a:bodyPr>
          <a:lstStyle/>
          <a:p>
            <a:pPr marL="342900" lvl="0" indent="-342900" algn="just" rtl="1">
              <a:lnSpc>
                <a:spcPct val="150000"/>
              </a:lnSpc>
              <a:buFont typeface="Wingdings" pitchFamily="2" charset="2"/>
              <a:buChar char="Ø"/>
              <a:defRPr/>
            </a:pPr>
            <a:r>
              <a:rPr lang="ar-SA" sz="2000" spc="30" dirty="0" smtClean="0">
                <a:solidFill>
                  <a:prstClr val="black"/>
                </a:solidFill>
                <a:latin typeface="Simplified Arabic" pitchFamily="18" charset="-78"/>
                <a:cs typeface="Times New Roman" panose="02020603050405020304" pitchFamily="18" charset="0"/>
              </a:rPr>
              <a:t>تعتبر دراسة التضليل الإعلامي في عصرنا الحالي أهمية كبيرة لما يترتب عليها من أثار عميقة على الافراد والمجتمع ، وتتجسد هذة الاهمية في الاتي </a:t>
            </a:r>
          </a:p>
          <a:p>
            <a:pPr marL="342900" lvl="0" indent="-342900" algn="just" rtl="1">
              <a:lnSpc>
                <a:spcPct val="150000"/>
              </a:lnSpc>
              <a:buFont typeface="Wingdings" panose="05000000000000000000" pitchFamily="2" charset="2"/>
              <a:buChar char="q"/>
              <a:defRPr/>
            </a:pPr>
            <a:r>
              <a:rPr lang="ar-SA" sz="2000" b="1" spc="30" dirty="0" smtClean="0">
                <a:solidFill>
                  <a:srgbClr val="C00000"/>
                </a:solidFill>
                <a:latin typeface="Simplified Arabic" pitchFamily="18" charset="-78"/>
                <a:cs typeface="Times New Roman" panose="02020603050405020304" pitchFamily="18" charset="0"/>
              </a:rPr>
              <a:t>إنتشار واسع: </a:t>
            </a:r>
            <a:r>
              <a:rPr lang="ar-SA" sz="2000" spc="30" dirty="0" smtClean="0">
                <a:latin typeface="Simplified Arabic" pitchFamily="18" charset="-78"/>
                <a:cs typeface="Times New Roman" panose="02020603050405020304" pitchFamily="18" charset="0"/>
              </a:rPr>
              <a:t>مع تطور التكنولوجيا ووسائل التواصل الإجتماعي، أصبح التضليل الإعلامي ظاهرة عالمية منتشرة بسرعة كبيرة ، مما يستدعى دراسة عميقة لفهم اليات إنتشارة وتاثيرة.</a:t>
            </a:r>
          </a:p>
          <a:p>
            <a:pPr marL="342900" lvl="0" indent="-342900" algn="just" rtl="1">
              <a:lnSpc>
                <a:spcPct val="150000"/>
              </a:lnSpc>
              <a:buFont typeface="Wingdings" panose="05000000000000000000" pitchFamily="2" charset="2"/>
              <a:buChar char="q"/>
              <a:defRPr/>
            </a:pPr>
            <a:r>
              <a:rPr lang="ar-SA" sz="2000" b="1" spc="30" dirty="0" smtClean="0">
                <a:solidFill>
                  <a:srgbClr val="C00000"/>
                </a:solidFill>
                <a:latin typeface="Simplified Arabic" pitchFamily="18" charset="-78"/>
                <a:cs typeface="Times New Roman" panose="02020603050405020304" pitchFamily="18" charset="0"/>
              </a:rPr>
              <a:t>التأثير على الرأي العام: </a:t>
            </a:r>
            <a:r>
              <a:rPr lang="ar-SA" sz="2000" spc="30" dirty="0" smtClean="0">
                <a:latin typeface="Simplified Arabic" pitchFamily="18" charset="-78"/>
                <a:cs typeface="Times New Roman" panose="02020603050405020304" pitchFamily="18" charset="0"/>
              </a:rPr>
              <a:t>يساهم التضليل الإعلامي في تشكيل الرأي العام وتوجية السلوكيات مما يجعلة أداة قوية للتأثير على القرارات السياسية والاجتماعية.</a:t>
            </a:r>
          </a:p>
          <a:p>
            <a:pPr marL="342900" lvl="0" indent="-342900" algn="just" rtl="1">
              <a:lnSpc>
                <a:spcPct val="150000"/>
              </a:lnSpc>
              <a:buFont typeface="Wingdings" panose="05000000000000000000" pitchFamily="2" charset="2"/>
              <a:buChar char="q"/>
              <a:defRPr/>
            </a:pPr>
            <a:r>
              <a:rPr lang="ar-SA" sz="2000" b="1" spc="30" dirty="0">
                <a:solidFill>
                  <a:srgbClr val="C00000"/>
                </a:solidFill>
                <a:latin typeface="Simplified Arabic" pitchFamily="18" charset="-78"/>
                <a:cs typeface="Times New Roman" panose="02020603050405020304" pitchFamily="18" charset="0"/>
              </a:rPr>
              <a:t>تهديد الديمقراطية :</a:t>
            </a:r>
            <a:r>
              <a:rPr lang="ar-SA" sz="2000" spc="30" dirty="0" smtClean="0">
                <a:latin typeface="Simplified Arabic" pitchFamily="18" charset="-78"/>
                <a:cs typeface="Times New Roman" panose="02020603050405020304" pitchFamily="18" charset="0"/>
              </a:rPr>
              <a:t>يمثل التضليل تهديداً مباشراً للديمقراطية ، حيث يمكن استخدامه للتلاعب بالانتخابات وتقويض الثقة في المؤسسات الديمقراطية.</a:t>
            </a: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 y="1078693"/>
            <a:ext cx="3385474" cy="2274467"/>
          </a:xfrm>
          <a:prstGeom prst="rect">
            <a:avLst/>
          </a:prstGeom>
        </p:spPr>
      </p:pic>
    </p:spTree>
    <p:extLst>
      <p:ext uri="{BB962C8B-B14F-4D97-AF65-F5344CB8AC3E}">
        <p14:creationId xmlns:p14="http://schemas.microsoft.com/office/powerpoint/2010/main" val="541188076"/>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CBB4A-D493-0A7A-0F78-848E4CD64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59A6B-D7D2-1008-7AE5-FAF95B94B673}"/>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184066-14A9-D82D-A791-32BC4CA8CD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B77A5BE-6972-A474-EF03-BC765FBA04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059E2B-C21B-6BE2-C43F-39FC15FF2AA5}"/>
              </a:ext>
            </a:extLst>
          </p:cNvPr>
          <p:cNvSpPr txBox="1"/>
          <p:nvPr/>
        </p:nvSpPr>
        <p:spPr>
          <a:xfrm>
            <a:off x="4689259" y="1412953"/>
            <a:ext cx="5815190" cy="600164"/>
          </a:xfrm>
          <a:prstGeom prst="rect">
            <a:avLst/>
          </a:prstGeom>
          <a:noFill/>
        </p:spPr>
        <p:txBody>
          <a:bodyPr wrap="square" rtlCol="0">
            <a:spAutoFit/>
          </a:bodyPr>
          <a:lstStyle/>
          <a:p>
            <a:pPr lvl="0" algn="ctr">
              <a:lnSpc>
                <a:spcPct val="150000"/>
              </a:lnSpc>
              <a:spcBef>
                <a:spcPct val="20000"/>
              </a:spcBef>
              <a:defRPr/>
            </a:pPr>
            <a:r>
              <a:rPr lang="ar-SA" sz="2400" b="1" dirty="0" smtClean="0">
                <a:solidFill>
                  <a:srgbClr val="00B0F0"/>
                </a:solidFill>
                <a:latin typeface="Simplified Arabic" pitchFamily="18" charset="-78"/>
                <a:cs typeface="Simplified Arabic" pitchFamily="18" charset="-78"/>
              </a:rPr>
              <a:t>أهمية </a:t>
            </a:r>
            <a:r>
              <a:rPr lang="ar-SA" sz="2400" b="1" dirty="0">
                <a:solidFill>
                  <a:srgbClr val="00B0F0"/>
                </a:solidFill>
                <a:latin typeface="Simplified Arabic" pitchFamily="18" charset="-78"/>
                <a:cs typeface="Simplified Arabic" pitchFamily="18" charset="-78"/>
              </a:rPr>
              <a:t>معرفة التضليل الاعلامي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A29F09-0453-AD1D-5547-3E1471367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906B08F-DDFD-D70D-D7FF-7E053623071F}"/>
              </a:ext>
            </a:extLst>
          </p:cNvPr>
          <p:cNvSpPr txBox="1"/>
          <p:nvPr/>
        </p:nvSpPr>
        <p:spPr>
          <a:xfrm>
            <a:off x="3598250" y="2349028"/>
            <a:ext cx="8417320" cy="2345322"/>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defRPr/>
            </a:pPr>
            <a:r>
              <a:rPr lang="ar-SA" sz="2000" b="1" spc="30" dirty="0">
                <a:solidFill>
                  <a:srgbClr val="C00000"/>
                </a:solidFill>
                <a:latin typeface="Simplified Arabic" pitchFamily="18" charset="-78"/>
                <a:cs typeface="Times New Roman" panose="02020603050405020304" pitchFamily="18" charset="0"/>
              </a:rPr>
              <a:t>زيادة الانقسامات الاجتماعية: </a:t>
            </a:r>
            <a:r>
              <a:rPr lang="ar-SA" sz="2000" spc="30" dirty="0">
                <a:latin typeface="Simplified Arabic" pitchFamily="18" charset="-78"/>
                <a:cs typeface="Times New Roman" panose="02020603050405020304" pitchFamily="18" charset="0"/>
              </a:rPr>
              <a:t>يساهم التضليل في تعميق الانقسامات الاجتماعية والسياسية ويزيد من التطرق </a:t>
            </a:r>
            <a:r>
              <a:rPr lang="ar-SA" sz="2000" spc="30" dirty="0" smtClean="0">
                <a:latin typeface="Simplified Arabic" pitchFamily="18" charset="-78"/>
                <a:cs typeface="Times New Roman" panose="02020603050405020304" pitchFamily="18" charset="0"/>
              </a:rPr>
              <a:t>والكراهية.</a:t>
            </a:r>
            <a:endParaRPr lang="ar-SA" sz="2000" b="1" spc="30" dirty="0" smtClean="0">
              <a:solidFill>
                <a:srgbClr val="C00000"/>
              </a:solidFill>
              <a:latin typeface="Simplified Arabic" pitchFamily="18" charset="-78"/>
              <a:cs typeface="Times New Roman" panose="02020603050405020304" pitchFamily="18" charset="0"/>
            </a:endParaRPr>
          </a:p>
          <a:p>
            <a:pPr marL="342900" lvl="0" indent="-342900" algn="just" rtl="1">
              <a:lnSpc>
                <a:spcPct val="150000"/>
              </a:lnSpc>
              <a:buFont typeface="Wingdings" panose="05000000000000000000" pitchFamily="2" charset="2"/>
              <a:buChar char="q"/>
              <a:defRPr/>
            </a:pPr>
            <a:r>
              <a:rPr lang="ar-SA" sz="2000" b="1" spc="30" dirty="0" smtClean="0">
                <a:solidFill>
                  <a:srgbClr val="C00000"/>
                </a:solidFill>
                <a:latin typeface="Simplified Arabic" pitchFamily="18" charset="-78"/>
                <a:cs typeface="Times New Roman" panose="02020603050405020304" pitchFamily="18" charset="0"/>
              </a:rPr>
              <a:t>تحديات جديدة : </a:t>
            </a:r>
            <a:r>
              <a:rPr lang="ar-SA" sz="2000" spc="30" dirty="0" smtClean="0">
                <a:latin typeface="Simplified Arabic" pitchFamily="18" charset="-78"/>
                <a:cs typeface="Times New Roman" panose="02020603050405020304" pitchFamily="18" charset="0"/>
              </a:rPr>
              <a:t>تطرح التكنولوجيا الحديثة تحديات جديدة لمكافحة التضليل مثل انتشار الاخبار المزيفة عبر الذكاء الاصطناعي.</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BE847E4B-EA51-5620-43C5-85CF0DE6E843}"/>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BFB98056-A707-DFED-40FF-9370237F48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B5E1696B-EF12-E464-2892-698DAC12BC17}"/>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2834" y="1307103"/>
            <a:ext cx="3385474" cy="2284880"/>
          </a:xfrm>
          <a:prstGeom prst="rect">
            <a:avLst/>
          </a:prstGeom>
        </p:spPr>
      </p:pic>
    </p:spTree>
    <p:extLst>
      <p:ext uri="{BB962C8B-B14F-4D97-AF65-F5344CB8AC3E}">
        <p14:creationId xmlns:p14="http://schemas.microsoft.com/office/powerpoint/2010/main" val="422597857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521862" y="1622658"/>
            <a:ext cx="6958568"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107905" y="1739494"/>
            <a:ext cx="3372525" cy="523220"/>
          </a:xfrm>
          <a:prstGeom prst="rect">
            <a:avLst/>
          </a:prstGeom>
          <a:noFill/>
        </p:spPr>
        <p:txBody>
          <a:bodyPr wrap="square" rtlCol="0">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أهداف التضليل الإعلامي </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875" y="1335074"/>
            <a:ext cx="332678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7140" y="2153246"/>
            <a:ext cx="8417320" cy="4708981"/>
          </a:xfrm>
          <a:prstGeom prst="rect">
            <a:avLst/>
          </a:prstGeom>
          <a:noFill/>
        </p:spPr>
        <p:txBody>
          <a:bodyPr wrap="square" rtlCol="0">
            <a:spAutoFit/>
          </a:bodyPr>
          <a:lstStyle/>
          <a:p>
            <a:pPr marL="342900" lvl="0" indent="-342900" algn="r" rtl="1" eaLnBrk="0" fontAlgn="base" hangingPunct="0">
              <a:lnSpc>
                <a:spcPct val="150000"/>
              </a:lnSpc>
              <a:spcBef>
                <a:spcPct val="0"/>
              </a:spcBef>
              <a:spcAft>
                <a:spcPct val="0"/>
              </a:spcAft>
              <a:buFont typeface="Wingdings" panose="05000000000000000000" pitchFamily="2" charset="2"/>
              <a:buChar char="q"/>
            </a:pPr>
            <a:r>
              <a:rPr lang="ar-SA" altLang="en-US" sz="2000" b="1" dirty="0">
                <a:solidFill>
                  <a:srgbClr val="C00000"/>
                </a:solidFill>
                <a:latin typeface="Arial" panose="020B0604020202020204" pitchFamily="34" charset="0"/>
                <a:cs typeface="+mj-cs"/>
              </a:rPr>
              <a:t>أهداف سياسية</a:t>
            </a:r>
            <a:r>
              <a:rPr lang="en-US" altLang="en-US" sz="2000" b="1" dirty="0">
                <a:solidFill>
                  <a:srgbClr val="C00000"/>
                </a:solidFill>
                <a:latin typeface="Arial" panose="020B0604020202020204" pitchFamily="34" charset="0"/>
                <a:cs typeface="+mj-cs"/>
              </a:rPr>
              <a:t>:</a:t>
            </a:r>
            <a:endParaRPr lang="en-US" altLang="en-US" sz="2000" dirty="0">
              <a:solidFill>
                <a:srgbClr val="C00000"/>
              </a:solidFill>
              <a:latin typeface="Arial" panose="020B0604020202020204" pitchFamily="34" charset="0"/>
              <a:cs typeface="+mj-cs"/>
            </a:endParaRPr>
          </a:p>
          <a:p>
            <a:pPr marL="342900" indent="-342900" algn="r" rtl="1">
              <a:lnSpc>
                <a:spcPct val="150000"/>
              </a:lnSpc>
              <a:buFont typeface="Arial" panose="020B0604020202020204" pitchFamily="34" charset="0"/>
              <a:buChar char="•"/>
            </a:pPr>
            <a:r>
              <a:rPr lang="ar-SA" sz="2000" b="1" dirty="0">
                <a:cs typeface="+mj-cs"/>
              </a:rPr>
              <a:t>تشويه صورة الخصوم</a:t>
            </a:r>
            <a:r>
              <a:rPr lang="ar-SA" sz="2000" dirty="0">
                <a:cs typeface="+mj-cs"/>
              </a:rPr>
              <a:t>: نشر معلومات كاذبة أو مضللة لتقويض مصداقية أحزاب أو شخصيات سياسية معارضة.</a:t>
            </a:r>
          </a:p>
          <a:p>
            <a:pPr marL="342900" indent="-342900" algn="r" rtl="1">
              <a:lnSpc>
                <a:spcPct val="150000"/>
              </a:lnSpc>
              <a:buFont typeface="Arial" panose="020B0604020202020204" pitchFamily="34" charset="0"/>
              <a:buChar char="•"/>
            </a:pPr>
            <a:r>
              <a:rPr lang="ar-SA" sz="2000" b="1" dirty="0">
                <a:cs typeface="+mj-cs"/>
              </a:rPr>
              <a:t>التأثير على الانتخابات</a:t>
            </a:r>
            <a:r>
              <a:rPr lang="ar-SA" sz="2000" dirty="0">
                <a:cs typeface="+mj-cs"/>
              </a:rPr>
              <a:t>: بث الشائعات أو تضخيم قضايا معينة لتحريك الناخبين تجاه مرشح معين.</a:t>
            </a:r>
          </a:p>
          <a:p>
            <a:pPr marL="342900" indent="-342900" algn="r" rtl="1">
              <a:lnSpc>
                <a:spcPct val="150000"/>
              </a:lnSpc>
              <a:buFont typeface="Arial" panose="020B0604020202020204" pitchFamily="34" charset="0"/>
              <a:buChar char="•"/>
            </a:pPr>
            <a:r>
              <a:rPr lang="ar-SA" sz="2000" b="1" dirty="0">
                <a:cs typeface="+mj-cs"/>
              </a:rPr>
              <a:t>تبرير القرارات السياسية</a:t>
            </a:r>
            <a:r>
              <a:rPr lang="ar-SA" sz="2000" dirty="0">
                <a:cs typeface="+mj-cs"/>
              </a:rPr>
              <a:t>: </a:t>
            </a:r>
            <a:r>
              <a:rPr lang="ar-SA" sz="2000" dirty="0" smtClean="0">
                <a:cs typeface="+mj-cs"/>
              </a:rPr>
              <a:t>إستخدام </a:t>
            </a:r>
            <a:r>
              <a:rPr lang="ar-SA" sz="2000" dirty="0">
                <a:cs typeface="+mj-cs"/>
              </a:rPr>
              <a:t>التضليل لتبرير الحروب أو السياسات الداخلية والخارجية المثيرة للجدل.</a:t>
            </a:r>
          </a:p>
          <a:p>
            <a:pPr marL="342900" indent="-342900" algn="r" rtl="1">
              <a:lnSpc>
                <a:spcPct val="150000"/>
              </a:lnSpc>
              <a:buFont typeface="Arial" panose="020B0604020202020204" pitchFamily="34" charset="0"/>
              <a:buChar char="•"/>
            </a:pPr>
            <a:r>
              <a:rPr lang="ar-SA" sz="2000" b="1" dirty="0">
                <a:cs typeface="+mj-cs"/>
              </a:rPr>
              <a:t>دعم الأنظمة الاستبدادية</a:t>
            </a:r>
            <a:r>
              <a:rPr lang="ar-SA" sz="2000" dirty="0">
                <a:cs typeface="+mj-cs"/>
              </a:rPr>
              <a:t>: تصوير الأوضاع بطريقة تخدم السلطة وتُخفي مظاهر القمع أو الفشل.</a:t>
            </a:r>
          </a:p>
          <a:p>
            <a:pPr marL="342900" lvl="0" indent="-342900" algn="r" rtl="1" eaLnBrk="0" fontAlgn="base" hangingPunct="0">
              <a:lnSpc>
                <a:spcPct val="150000"/>
              </a:lnSpc>
              <a:spcBef>
                <a:spcPct val="0"/>
              </a:spcBef>
              <a:spcAft>
                <a:spcPct val="0"/>
              </a:spcAft>
              <a:buFont typeface="Wingdings" panose="05000000000000000000" pitchFamily="2" charset="2"/>
              <a:buChar char="q"/>
            </a:pPr>
            <a:endParaRPr lang="en-US" altLang="en-US" sz="2000" dirty="0">
              <a:latin typeface="Arial" panose="020B0604020202020204" pitchFamily="34" charset="0"/>
              <a:cs typeface="+mj-cs"/>
            </a:endParaRPr>
          </a:p>
          <a:p>
            <a:pPr lvl="0" algn="r" rtl="1" eaLnBrk="0" fontAlgn="base" hangingPunct="0">
              <a:lnSpc>
                <a:spcPct val="150000"/>
              </a:lnSpc>
              <a:spcBef>
                <a:spcPct val="0"/>
              </a:spcBef>
              <a:spcAft>
                <a:spcPct val="0"/>
              </a:spcAft>
            </a:pPr>
            <a:endParaRPr lang="ar-SA" altLang="en-US" sz="2000" b="1" dirty="0" smtClean="0">
              <a:latin typeface="Arial" panose="020B0604020202020204" pitchFamily="34" charset="0"/>
              <a:cs typeface="+mj-cs"/>
            </a:endParaRPr>
          </a:p>
          <a:p>
            <a:pPr lvl="0" algn="r" rtl="1" eaLnBrk="0" fontAlgn="base" hangingPunct="0">
              <a:lnSpc>
                <a:spcPct val="150000"/>
              </a:lnSpc>
              <a:spcBef>
                <a:spcPct val="0"/>
              </a:spcBef>
              <a:spcAft>
                <a:spcPct val="0"/>
              </a:spcAft>
            </a:pPr>
            <a:endParaRPr lang="en-US" altLang="en-US" sz="2000" dirty="0">
              <a:latin typeface="Arial" panose="020B0604020202020204" pitchFamily="34" charset="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4</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5840311" y="1614637"/>
            <a:ext cx="3084499" cy="523220"/>
          </a:xfrm>
          <a:prstGeom prst="rect">
            <a:avLst/>
          </a:prstGeom>
        </p:spPr>
        <p:txBody>
          <a:bodyPr wrap="none">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أهداف </a:t>
            </a:r>
            <a:r>
              <a:rPr lang="ar-SA"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التضليل الإعلامي </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extLst>
      <p:ext uri="{BB962C8B-B14F-4D97-AF65-F5344CB8AC3E}">
        <p14:creationId xmlns:p14="http://schemas.microsoft.com/office/powerpoint/2010/main" val="74394795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7EF20-4C52-1B8A-AD47-B4BD1272BC0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4AAF06D-BCF7-588A-07C5-D2E3B1C95EB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D517D14-8E2D-F2B4-5A36-D385B4CA6AB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875" y="1335074"/>
            <a:ext cx="3326787" cy="2149105"/>
          </a:xfrm>
          <a:prstGeom prst="rect">
            <a:avLst/>
          </a:prstGeom>
        </p:spPr>
      </p:pic>
      <p:sp>
        <p:nvSpPr>
          <p:cNvPr id="2" name="Right Triangle 1">
            <a:extLst>
              <a:ext uri="{FF2B5EF4-FFF2-40B4-BE49-F238E27FC236}">
                <a16:creationId xmlns:a16="http://schemas.microsoft.com/office/drawing/2014/main" id="{DF03B495-29C4-1C49-B029-E070E689A1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8A2D98-77A3-3331-4F05-8DBE67C42A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2FB0398-9107-C99E-0E7F-1BD2F7260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A398B5E1-7DD8-9C7F-6E34-4C1049D2E649}"/>
              </a:ext>
            </a:extLst>
          </p:cNvPr>
          <p:cNvSpPr txBox="1"/>
          <p:nvPr/>
        </p:nvSpPr>
        <p:spPr>
          <a:xfrm>
            <a:off x="3588090" y="2153246"/>
            <a:ext cx="8417320" cy="5147563"/>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solidFill>
                  <a:srgbClr val="C00000"/>
                </a:solidFill>
                <a:cs typeface="+mj-cs"/>
              </a:rPr>
              <a:t>أ</a:t>
            </a:r>
            <a:r>
              <a:rPr lang="ar-SA" sz="2000" b="1" dirty="0" smtClean="0">
                <a:solidFill>
                  <a:srgbClr val="C00000"/>
                </a:solidFill>
                <a:cs typeface="+mj-cs"/>
              </a:rPr>
              <a:t>هداف الاقتصادية:</a:t>
            </a:r>
            <a:endParaRPr lang="ar-SA" sz="2000" b="1" dirty="0">
              <a:solidFill>
                <a:srgbClr val="C00000"/>
              </a:solidFill>
              <a:cs typeface="+mj-cs"/>
            </a:endParaRPr>
          </a:p>
          <a:p>
            <a:pPr marL="342900" indent="-342900" algn="r" rtl="1">
              <a:lnSpc>
                <a:spcPct val="150000"/>
              </a:lnSpc>
              <a:buFont typeface="Arial" panose="020B0604020202020204" pitchFamily="34" charset="0"/>
              <a:buChar char="•"/>
            </a:pPr>
            <a:r>
              <a:rPr lang="ar-SA" sz="2000" b="1" dirty="0">
                <a:cs typeface="+mj-cs"/>
              </a:rPr>
              <a:t>التلاعب بالأسواق</a:t>
            </a:r>
            <a:r>
              <a:rPr lang="ar-SA" sz="2000" dirty="0">
                <a:cs typeface="+mj-cs"/>
              </a:rPr>
              <a:t>: نشر أخبار كاذبة تؤثر على أسعار الأسهم أو العملات أو المنتجات.</a:t>
            </a:r>
          </a:p>
          <a:p>
            <a:pPr marL="342900" indent="-342900" algn="r" rtl="1">
              <a:lnSpc>
                <a:spcPct val="150000"/>
              </a:lnSpc>
              <a:buFont typeface="Arial" panose="020B0604020202020204" pitchFamily="34" charset="0"/>
              <a:buChar char="•"/>
            </a:pPr>
            <a:r>
              <a:rPr lang="ar-SA" sz="2000" b="1" dirty="0">
                <a:cs typeface="+mj-cs"/>
              </a:rPr>
              <a:t>خدمة مصالح شركات أو جهات اقتصادية</a:t>
            </a:r>
            <a:r>
              <a:rPr lang="ar-SA" sz="2000" dirty="0">
                <a:cs typeface="+mj-cs"/>
              </a:rPr>
              <a:t>: إخفاء معلومات عن أضرار منتج أو الترويج الكاذب لفوائده.</a:t>
            </a:r>
          </a:p>
          <a:p>
            <a:pPr marL="342900" indent="-342900" algn="r" rtl="1">
              <a:lnSpc>
                <a:spcPct val="150000"/>
              </a:lnSpc>
              <a:buFont typeface="Arial" panose="020B0604020202020204" pitchFamily="34" charset="0"/>
              <a:buChar char="•"/>
            </a:pPr>
            <a:r>
              <a:rPr lang="ar-SA" sz="2000" b="1" dirty="0">
                <a:cs typeface="+mj-cs"/>
              </a:rPr>
              <a:t>ضرب المنافسين</a:t>
            </a:r>
            <a:r>
              <a:rPr lang="ar-SA" sz="2000" dirty="0">
                <a:cs typeface="+mj-cs"/>
              </a:rPr>
              <a:t>: تسريب معلومات مغلوطة عن شركات منافسة لإضعافها تجاريًا</a:t>
            </a:r>
            <a:r>
              <a:rPr lang="ar-SA" sz="2000" dirty="0" smtClean="0">
                <a:cs typeface="+mj-cs"/>
              </a:rPr>
              <a:t>.</a:t>
            </a:r>
          </a:p>
          <a:p>
            <a:pPr marL="342900" lvl="0" indent="-342900" algn="r" rtl="1" eaLnBrk="0" fontAlgn="base" hangingPunct="0">
              <a:lnSpc>
                <a:spcPct val="150000"/>
              </a:lnSpc>
              <a:spcBef>
                <a:spcPct val="0"/>
              </a:spcBef>
              <a:spcAft>
                <a:spcPct val="0"/>
              </a:spcAft>
              <a:buFont typeface="Wingdings" panose="05000000000000000000" pitchFamily="2" charset="2"/>
              <a:buChar char="q"/>
            </a:pPr>
            <a:r>
              <a:rPr lang="ar-SA" altLang="en-US" sz="2000" b="1" dirty="0">
                <a:solidFill>
                  <a:srgbClr val="C00000"/>
                </a:solidFill>
                <a:latin typeface="Arial" panose="020B0604020202020204" pitchFamily="34" charset="0"/>
              </a:rPr>
              <a:t>أهداف اجتماعية</a:t>
            </a:r>
            <a:r>
              <a:rPr lang="en-US" altLang="en-US" sz="2000" b="1" dirty="0">
                <a:solidFill>
                  <a:srgbClr val="C00000"/>
                </a:solidFill>
                <a:latin typeface="Arial" panose="020B0604020202020204" pitchFamily="34" charset="0"/>
              </a:rPr>
              <a:t>:</a:t>
            </a:r>
            <a:endParaRPr lang="en-US" altLang="en-US" sz="2000" dirty="0">
              <a:solidFill>
                <a:srgbClr val="C00000"/>
              </a:solidFill>
              <a:latin typeface="Arial" panose="020B0604020202020204" pitchFamily="34" charset="0"/>
            </a:endParaRPr>
          </a:p>
          <a:p>
            <a:pPr lvl="0" algn="r" rtl="1" eaLnBrk="0" fontAlgn="base" hangingPunct="0">
              <a:lnSpc>
                <a:spcPct val="150000"/>
              </a:lnSpc>
              <a:spcBef>
                <a:spcPct val="0"/>
              </a:spcBef>
              <a:spcAft>
                <a:spcPct val="0"/>
              </a:spcAft>
              <a:buFontTx/>
              <a:buChar char="•"/>
            </a:pPr>
            <a:r>
              <a:rPr lang="ar-SA" altLang="en-US" sz="2000" b="1" dirty="0">
                <a:latin typeface="Arial" panose="020B0604020202020204" pitchFamily="34" charset="0"/>
              </a:rPr>
              <a:t>تفكيك النسيج الاجتماعي</a:t>
            </a:r>
            <a:r>
              <a:rPr lang="en-US" altLang="en-US" sz="2000" dirty="0">
                <a:latin typeface="Arial" panose="020B0604020202020204" pitchFamily="34" charset="0"/>
              </a:rPr>
              <a:t>: </a:t>
            </a:r>
            <a:r>
              <a:rPr lang="ar-SA" altLang="en-US" sz="2000" dirty="0">
                <a:latin typeface="Arial" panose="020B0604020202020204" pitchFamily="34" charset="0"/>
              </a:rPr>
              <a:t>تأجيج الخلافات الطائفية أو العرقية أو الطبقية لخلق صراعات داخلية</a:t>
            </a:r>
            <a:r>
              <a:rPr lang="en-US" altLang="en-US" sz="2000" dirty="0">
                <a:latin typeface="Arial" panose="020B0604020202020204" pitchFamily="34" charset="0"/>
              </a:rPr>
              <a:t>.</a:t>
            </a:r>
          </a:p>
          <a:p>
            <a:pPr lvl="0" algn="r" rtl="1" eaLnBrk="0" fontAlgn="base" hangingPunct="0">
              <a:lnSpc>
                <a:spcPct val="150000"/>
              </a:lnSpc>
              <a:spcBef>
                <a:spcPct val="0"/>
              </a:spcBef>
              <a:spcAft>
                <a:spcPct val="0"/>
              </a:spcAft>
              <a:buFontTx/>
              <a:buChar char="•"/>
            </a:pPr>
            <a:r>
              <a:rPr lang="ar-SA" altLang="en-US" sz="2000" b="1" dirty="0">
                <a:latin typeface="Arial" panose="020B0604020202020204" pitchFamily="34" charset="0"/>
              </a:rPr>
              <a:t>تشويه صورة فئات أو جماعات</a:t>
            </a:r>
            <a:r>
              <a:rPr lang="en-US" altLang="en-US" sz="2000" dirty="0">
                <a:latin typeface="Arial" panose="020B0604020202020204" pitchFamily="34" charset="0"/>
              </a:rPr>
              <a:t>: </a:t>
            </a:r>
            <a:r>
              <a:rPr lang="ar-SA" altLang="en-US" sz="2000" dirty="0">
                <a:latin typeface="Arial" panose="020B0604020202020204" pitchFamily="34" charset="0"/>
              </a:rPr>
              <a:t>كوصم اللاجئين أو الأقليات أو المعارضين بصفات سلبية (كالتطرف أو الخيانة)</a:t>
            </a:r>
            <a:r>
              <a:rPr lang="en-US" altLang="en-US" sz="2000" dirty="0">
                <a:latin typeface="Arial" panose="020B0604020202020204" pitchFamily="34" charset="0"/>
              </a:rPr>
              <a:t>.</a:t>
            </a:r>
          </a:p>
          <a:p>
            <a:pPr lvl="0" algn="r" rtl="1" eaLnBrk="0" fontAlgn="base" hangingPunct="0">
              <a:lnSpc>
                <a:spcPct val="150000"/>
              </a:lnSpc>
              <a:spcBef>
                <a:spcPct val="0"/>
              </a:spcBef>
              <a:spcAft>
                <a:spcPct val="0"/>
              </a:spcAft>
              <a:buFontTx/>
              <a:buChar char="•"/>
            </a:pPr>
            <a:r>
              <a:rPr lang="ar-SA" altLang="en-US" sz="2000" b="1" dirty="0">
                <a:latin typeface="Arial" panose="020B0604020202020204" pitchFamily="34" charset="0"/>
              </a:rPr>
              <a:t>تعزيز الانقسام والاستقطاب</a:t>
            </a:r>
            <a:r>
              <a:rPr lang="en-US" altLang="en-US" sz="2000" dirty="0">
                <a:latin typeface="Arial" panose="020B0604020202020204" pitchFamily="34" charset="0"/>
              </a:rPr>
              <a:t>: </a:t>
            </a:r>
            <a:r>
              <a:rPr lang="ar-SA" altLang="en-US" sz="2000" dirty="0">
                <a:latin typeface="Arial" panose="020B0604020202020204" pitchFamily="34" charset="0"/>
              </a:rPr>
              <a:t>تضخيم الخلافات بين مكونات المجتمع على حساب قيم الحوار والتفاهم</a:t>
            </a:r>
            <a:r>
              <a:rPr lang="en-US" altLang="en-US" sz="2000" dirty="0">
                <a:latin typeface="Arial" panose="020B0604020202020204" pitchFamily="34" charset="0"/>
              </a:rPr>
              <a:t>.</a:t>
            </a:r>
            <a:endParaRPr lang="ar-SA" sz="2000" dirty="0">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F95C344B-313F-1580-CC06-C64B2E95666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15201D2-4F1E-1024-CFA1-EC03315407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840311" y="1614637"/>
            <a:ext cx="3084499" cy="523220"/>
          </a:xfrm>
          <a:prstGeom prst="rect">
            <a:avLst/>
          </a:prstGeom>
        </p:spPr>
        <p:txBody>
          <a:bodyPr wrap="none">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أهداف </a:t>
            </a:r>
            <a:r>
              <a:rPr lang="ar-SA"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التضليل الإعلامي </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extLst>
      <p:ext uri="{BB962C8B-B14F-4D97-AF65-F5344CB8AC3E}">
        <p14:creationId xmlns:p14="http://schemas.microsoft.com/office/powerpoint/2010/main" val="85861257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875" y="1335074"/>
            <a:ext cx="332678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7140" y="2153246"/>
            <a:ext cx="8417320" cy="4190314"/>
          </a:xfrm>
          <a:prstGeom prst="rect">
            <a:avLst/>
          </a:prstGeom>
          <a:noFill/>
        </p:spPr>
        <p:txBody>
          <a:bodyPr wrap="square" rtlCol="0">
            <a:spAutoFit/>
          </a:bodyPr>
          <a:lstStyle/>
          <a:p>
            <a:pPr marL="342900" indent="-342900" algn="r" rtl="1" eaLnBrk="0" fontAlgn="base" hangingPunct="0">
              <a:lnSpc>
                <a:spcPct val="150000"/>
              </a:lnSpc>
              <a:spcBef>
                <a:spcPct val="0"/>
              </a:spcBef>
              <a:spcAft>
                <a:spcPct val="0"/>
              </a:spcAft>
              <a:buFont typeface="Wingdings" panose="05000000000000000000" pitchFamily="2" charset="2"/>
              <a:buChar char="q"/>
            </a:pPr>
            <a:r>
              <a:rPr lang="ar-SA" sz="2000" b="1" dirty="0">
                <a:solidFill>
                  <a:srgbClr val="C00000"/>
                </a:solidFill>
                <a:cs typeface="+mj-cs"/>
              </a:rPr>
              <a:t>أهداف استراتيجية </a:t>
            </a:r>
            <a:r>
              <a:rPr lang="ar-SA" sz="2000" b="1" dirty="0" smtClean="0">
                <a:solidFill>
                  <a:srgbClr val="C00000"/>
                </a:solidFill>
                <a:cs typeface="+mj-cs"/>
              </a:rPr>
              <a:t>وأمنية</a:t>
            </a:r>
            <a:r>
              <a:rPr lang="en-US" altLang="en-US" sz="2000" b="1" dirty="0" smtClean="0">
                <a:solidFill>
                  <a:srgbClr val="C00000"/>
                </a:solidFill>
                <a:latin typeface="Arial" panose="020B0604020202020204" pitchFamily="34" charset="0"/>
                <a:cs typeface="+mj-cs"/>
              </a:rPr>
              <a:t>:</a:t>
            </a:r>
            <a:endParaRPr lang="en-US" altLang="en-US" sz="2000" b="1" dirty="0">
              <a:solidFill>
                <a:srgbClr val="C00000"/>
              </a:solidFill>
              <a:latin typeface="Arial" panose="020B0604020202020204" pitchFamily="34" charset="0"/>
              <a:cs typeface="+mj-cs"/>
            </a:endParaRPr>
          </a:p>
          <a:p>
            <a:pPr marL="342900" indent="-342900" algn="r" rtl="1">
              <a:lnSpc>
                <a:spcPct val="150000"/>
              </a:lnSpc>
              <a:buFont typeface="Arial" panose="020B0604020202020204" pitchFamily="34" charset="0"/>
              <a:buChar char="•"/>
            </a:pPr>
            <a:r>
              <a:rPr lang="ar-SA" sz="2000" b="1" dirty="0" smtClean="0"/>
              <a:t>حرب </a:t>
            </a:r>
            <a:r>
              <a:rPr lang="ar-SA" sz="2000" b="1" dirty="0"/>
              <a:t>نفسية ضد الشعوب</a:t>
            </a:r>
            <a:r>
              <a:rPr lang="ar-SA" sz="2000" dirty="0"/>
              <a:t>: إضعاف المعنويات، خاصة في أوقات الحروب أو الأزمات.</a:t>
            </a:r>
          </a:p>
          <a:p>
            <a:pPr marL="342900" indent="-342900" algn="r" rtl="1">
              <a:lnSpc>
                <a:spcPct val="150000"/>
              </a:lnSpc>
              <a:buFont typeface="Arial" panose="020B0604020202020204" pitchFamily="34" charset="0"/>
              <a:buChar char="•"/>
            </a:pPr>
            <a:r>
              <a:rPr lang="ar-SA" sz="2000" b="1" dirty="0"/>
              <a:t>إثارة الفوضى والبلبلة</a:t>
            </a:r>
            <a:r>
              <a:rPr lang="ar-SA" sz="2000" dirty="0"/>
              <a:t>: لتسهيل التدخل الخارجي أو فرض سياسات معينة.</a:t>
            </a:r>
          </a:p>
          <a:p>
            <a:pPr marL="342900" indent="-342900" algn="r" rtl="1">
              <a:lnSpc>
                <a:spcPct val="150000"/>
              </a:lnSpc>
              <a:buFont typeface="Arial" panose="020B0604020202020204" pitchFamily="34" charset="0"/>
              <a:buChar char="•"/>
            </a:pPr>
            <a:r>
              <a:rPr lang="ar-SA" sz="2000" b="1" dirty="0"/>
              <a:t>تشتيت الانتباه</a:t>
            </a:r>
            <a:r>
              <a:rPr lang="ar-SA" sz="2000" dirty="0"/>
              <a:t>: إلهاء الرأي العام عن قضايا حساسة بخلق مواضيع وهمية أو مفتعلة.</a:t>
            </a:r>
          </a:p>
          <a:p>
            <a:pPr marL="342900" indent="-342900" algn="r" rtl="1">
              <a:lnSpc>
                <a:spcPct val="150000"/>
              </a:lnSpc>
              <a:buFont typeface="Wingdings" panose="05000000000000000000" pitchFamily="2" charset="2"/>
              <a:buChar char="q"/>
            </a:pPr>
            <a:r>
              <a:rPr lang="ar-SA" sz="2000" b="1" dirty="0">
                <a:solidFill>
                  <a:srgbClr val="C00000"/>
                </a:solidFill>
                <a:cs typeface="+mj-cs"/>
              </a:rPr>
              <a:t>أهداف دينية </a:t>
            </a:r>
            <a:r>
              <a:rPr lang="ar-SA" sz="2000" b="1" dirty="0" smtClean="0">
                <a:solidFill>
                  <a:srgbClr val="C00000"/>
                </a:solidFill>
                <a:cs typeface="+mj-cs"/>
              </a:rPr>
              <a:t>وأيديولوجية:</a:t>
            </a:r>
            <a:endParaRPr lang="ar-SA" sz="2000" b="1" dirty="0">
              <a:solidFill>
                <a:srgbClr val="C00000"/>
              </a:solidFill>
              <a:cs typeface="+mj-cs"/>
            </a:endParaRPr>
          </a:p>
          <a:p>
            <a:pPr marL="342900" indent="-342900" algn="r" rtl="1">
              <a:lnSpc>
                <a:spcPct val="150000"/>
              </a:lnSpc>
              <a:buFont typeface="Arial" panose="020B0604020202020204" pitchFamily="34" charset="0"/>
              <a:buChar char="•"/>
            </a:pPr>
            <a:r>
              <a:rPr lang="ar-SA" sz="2000" b="1" dirty="0"/>
              <a:t>تحريف النصوص الدينية</a:t>
            </a:r>
            <a:r>
              <a:rPr lang="ar-SA" sz="2000" dirty="0"/>
              <a:t>: لتبرير العنف أو كسب تأييد شعبي لسياسات غير إنسانية.</a:t>
            </a:r>
          </a:p>
          <a:p>
            <a:pPr marL="342900" indent="-342900" algn="r" rtl="1">
              <a:lnSpc>
                <a:spcPct val="150000"/>
              </a:lnSpc>
              <a:buFont typeface="Arial" panose="020B0604020202020204" pitchFamily="34" charset="0"/>
              <a:buChar char="•"/>
            </a:pPr>
            <a:r>
              <a:rPr lang="ar-SA" sz="2000" b="1" dirty="0"/>
              <a:t>بث الفتن الطائفية</a:t>
            </a:r>
            <a:r>
              <a:rPr lang="ar-SA" sz="2000" dirty="0"/>
              <a:t>: لتأجيج الصراعات بين أتباع الديانات أو المذاهب المختلفة.</a:t>
            </a:r>
          </a:p>
          <a:p>
            <a:pPr marL="342900" indent="-342900" algn="r" rtl="1">
              <a:lnSpc>
                <a:spcPct val="150000"/>
              </a:lnSpc>
              <a:buFont typeface="Arial" panose="020B0604020202020204" pitchFamily="34" charset="0"/>
              <a:buChar char="•"/>
            </a:pPr>
            <a:r>
              <a:rPr lang="ar-SA" sz="2000" b="1" dirty="0"/>
              <a:t>ترويج الجماعات المتطرفة</a:t>
            </a:r>
            <a:r>
              <a:rPr lang="ar-SA" sz="2000" dirty="0"/>
              <a:t>: استغلال الدين لخدمة أجندات سياسية أو أيديولوجية ضيقة.</a:t>
            </a:r>
          </a:p>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dirty="0">
              <a:latin typeface="Arial" panose="020B0604020202020204" pitchFamily="34" charset="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4</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5840311" y="1614637"/>
            <a:ext cx="3084499" cy="523220"/>
          </a:xfrm>
          <a:prstGeom prst="rect">
            <a:avLst/>
          </a:prstGeom>
        </p:spPr>
        <p:txBody>
          <a:bodyPr wrap="none">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أهداف </a:t>
            </a:r>
            <a:r>
              <a:rPr lang="ar-SA"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التضليل الإعلامي </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extLst>
      <p:ext uri="{BB962C8B-B14F-4D97-AF65-F5344CB8AC3E}">
        <p14:creationId xmlns:p14="http://schemas.microsoft.com/office/powerpoint/2010/main" val="189437958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8666B-8288-E042-FC31-0085615BD79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8B8C18E-224D-E569-568C-830E4B79E74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65B3DF4C-6830-EFF1-220A-1EE1703B2C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D2FE6D00-8CD0-786A-432C-383DAB36043E}"/>
              </a:ext>
            </a:extLst>
          </p:cNvPr>
          <p:cNvSpPr txBox="1"/>
          <p:nvPr/>
        </p:nvSpPr>
        <p:spPr>
          <a:xfrm>
            <a:off x="6452272" y="1739494"/>
            <a:ext cx="3956532" cy="600164"/>
          </a:xfrm>
          <a:prstGeom prst="rect">
            <a:avLst/>
          </a:prstGeom>
          <a:noFill/>
        </p:spPr>
        <p:txBody>
          <a:bodyPr wrap="none" rtlCol="0">
            <a:spAutoFit/>
          </a:bodyPr>
          <a:lstStyle/>
          <a:p>
            <a:pPr algn="just" rtl="1">
              <a:lnSpc>
                <a:spcPct val="150000"/>
              </a:lnSpc>
            </a:pPr>
            <a:r>
              <a:rPr lang="ar-SA" sz="2400" dirty="0" smtClean="0">
                <a:solidFill>
                  <a:srgbClr val="00B0F0"/>
                </a:solidFill>
                <a:latin typeface="The Year of Handicrafts Black" pitchFamily="50" charset="-78"/>
                <a:cs typeface="The Year of Handicrafts Black" pitchFamily="50" charset="-78"/>
              </a:rPr>
              <a:t>أشكال واساليب </a:t>
            </a:r>
            <a:r>
              <a:rPr lang="ar-SA" sz="2400" dirty="0">
                <a:solidFill>
                  <a:srgbClr val="00B0F0"/>
                </a:solidFill>
                <a:latin typeface="The Year of Handicrafts Black" pitchFamily="50" charset="-78"/>
                <a:cs typeface="The Year of Handicrafts Black" pitchFamily="50" charset="-78"/>
              </a:rPr>
              <a:t>التضليل الاعلامي </a:t>
            </a:r>
            <a:endParaRPr lang="ar-SA" sz="2400" spc="30" dirty="0">
              <a:solidFill>
                <a:srgbClr val="00B0F0"/>
              </a:solidFill>
              <a:latin typeface="The Year of Handicrafts Black" pitchFamily="50" charset="-78"/>
              <a:cs typeface="The Year of Handicrafts Black" pitchFamily="50" charset="-78"/>
            </a:endParaRPr>
          </a:p>
        </p:txBody>
      </p:sp>
      <p:pic>
        <p:nvPicPr>
          <p:cNvPr id="9" name="Graphic 21">
            <a:extLst>
              <a:ext uri="{FF2B5EF4-FFF2-40B4-BE49-F238E27FC236}">
                <a16:creationId xmlns:a16="http://schemas.microsoft.com/office/drawing/2014/main" id="{D7B38509-712F-5AB4-1E22-A76231864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197523678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18270" b="18270"/>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أشكال التضليل الإعلامي</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4247317"/>
          </a:xfrm>
          <a:prstGeom prst="rect">
            <a:avLst/>
          </a:prstGeom>
          <a:noFill/>
        </p:spPr>
        <p:txBody>
          <a:bodyPr wrap="square" rtlCol="0">
            <a:spAutoFit/>
          </a:bodyPr>
          <a:lstStyle/>
          <a:p>
            <a:pPr marL="342900" indent="-342900" algn="r" rtl="1">
              <a:buFont typeface="Wingdings" panose="05000000000000000000" pitchFamily="2" charset="2"/>
              <a:buChar char="q"/>
            </a:pPr>
            <a:r>
              <a:rPr lang="ar-SA" sz="2000" b="1" dirty="0">
                <a:solidFill>
                  <a:srgbClr val="C00000"/>
                </a:solidFill>
                <a:cs typeface="+mj-cs"/>
              </a:rPr>
              <a:t>الأخبار الكاذبة </a:t>
            </a:r>
            <a:r>
              <a:rPr lang="ar-SA" sz="2000" b="1" dirty="0" smtClean="0">
                <a:solidFill>
                  <a:srgbClr val="C00000"/>
                </a:solidFill>
                <a:cs typeface="+mj-cs"/>
              </a:rPr>
              <a:t>(</a:t>
            </a:r>
            <a:r>
              <a:rPr lang="en-US" sz="2000" b="1" dirty="0" smtClean="0">
                <a:solidFill>
                  <a:srgbClr val="C00000"/>
                </a:solidFill>
                <a:cs typeface="+mj-cs"/>
              </a:rPr>
              <a:t> (</a:t>
            </a:r>
            <a:r>
              <a:rPr lang="en-US" sz="2000" b="1" dirty="0">
                <a:solidFill>
                  <a:srgbClr val="C00000"/>
                </a:solidFill>
                <a:cs typeface="+mj-cs"/>
              </a:rPr>
              <a:t>Fake News</a:t>
            </a:r>
          </a:p>
          <a:p>
            <a:pPr algn="r" rtl="1"/>
            <a:r>
              <a:rPr lang="ar-SA" sz="2000" b="1" dirty="0">
                <a:cs typeface="+mj-cs"/>
              </a:rPr>
              <a:t>تعريفها</a:t>
            </a:r>
            <a:r>
              <a:rPr lang="ar-SA" sz="2000" dirty="0">
                <a:cs typeface="+mj-cs"/>
              </a:rPr>
              <a:t>: أخبار يتم تأليفها بالكامل أو تحريفها جزئيًا، وتُعرض وكأنها حقيقية.</a:t>
            </a:r>
          </a:p>
          <a:p>
            <a:pPr algn="r" rtl="1"/>
            <a:r>
              <a:rPr lang="ar-SA" sz="2000" b="1" dirty="0">
                <a:cs typeface="+mj-cs"/>
              </a:rPr>
              <a:t>أمثلة</a:t>
            </a:r>
            <a:r>
              <a:rPr lang="ar-SA" sz="2000" dirty="0">
                <a:cs typeface="+mj-cs"/>
              </a:rPr>
              <a:t>:</a:t>
            </a:r>
          </a:p>
          <a:p>
            <a:pPr lvl="1" algn="r" rtl="1"/>
            <a:r>
              <a:rPr lang="ar-SA" sz="2000" dirty="0">
                <a:cs typeface="+mj-cs"/>
              </a:rPr>
              <a:t>خبر عن وفاة شخصية مشهورة غير صحيح.</a:t>
            </a:r>
          </a:p>
          <a:p>
            <a:pPr lvl="1" algn="r" rtl="1"/>
            <a:r>
              <a:rPr lang="ar-SA" sz="2000" dirty="0">
                <a:cs typeface="+mj-cs"/>
              </a:rPr>
              <a:t>تقارير مُلفقة عن مظاهرات أو أعمال شغب لم تحدث</a:t>
            </a:r>
            <a:r>
              <a:rPr lang="ar-SA" sz="2000" dirty="0" smtClean="0">
                <a:cs typeface="+mj-cs"/>
              </a:rPr>
              <a:t>.</a:t>
            </a:r>
            <a:endParaRPr lang="en-US" sz="2000" dirty="0" smtClean="0">
              <a:cs typeface="+mj-cs"/>
            </a:endParaRPr>
          </a:p>
          <a:p>
            <a:pPr lvl="1" algn="r" rtl="1"/>
            <a:endParaRPr lang="ar-SA" sz="2000" dirty="0">
              <a:cs typeface="+mj-cs"/>
            </a:endParaRPr>
          </a:p>
          <a:p>
            <a:pPr marL="342900" indent="-342900" algn="r" rtl="1">
              <a:buFont typeface="Wingdings" panose="05000000000000000000" pitchFamily="2" charset="2"/>
              <a:buChar char="q"/>
            </a:pPr>
            <a:r>
              <a:rPr lang="ar-SA" sz="2000" b="1" dirty="0">
                <a:solidFill>
                  <a:srgbClr val="C00000"/>
                </a:solidFill>
              </a:rPr>
              <a:t>التلاعب بالصور </a:t>
            </a:r>
            <a:r>
              <a:rPr lang="ar-SA" sz="2000" b="1" dirty="0" smtClean="0">
                <a:solidFill>
                  <a:srgbClr val="C00000"/>
                </a:solidFill>
              </a:rPr>
              <a:t>والفيديوهات</a:t>
            </a:r>
            <a:r>
              <a:rPr lang="en-US" sz="2000" b="1" dirty="0" smtClean="0">
                <a:solidFill>
                  <a:srgbClr val="C00000"/>
                </a:solidFill>
              </a:rPr>
              <a:t> </a:t>
            </a:r>
            <a:r>
              <a:rPr lang="ar-SA" sz="2000" b="1" dirty="0" smtClean="0">
                <a:solidFill>
                  <a:srgbClr val="C00000"/>
                </a:solidFill>
              </a:rPr>
              <a:t>التحريف </a:t>
            </a:r>
            <a:r>
              <a:rPr lang="en-US" sz="2000" b="1" dirty="0" smtClean="0">
                <a:solidFill>
                  <a:srgbClr val="C00000"/>
                </a:solidFill>
              </a:rPr>
              <a:t>(</a:t>
            </a:r>
            <a:r>
              <a:rPr lang="en-US" sz="2000" b="1" dirty="0">
                <a:solidFill>
                  <a:srgbClr val="C00000"/>
                </a:solidFill>
              </a:rPr>
              <a:t>Editing</a:t>
            </a:r>
            <a:r>
              <a:rPr lang="en-US" sz="2000" b="1" dirty="0" smtClean="0">
                <a:solidFill>
                  <a:srgbClr val="C00000"/>
                </a:solidFill>
              </a:rPr>
              <a:t>)</a:t>
            </a:r>
            <a:r>
              <a:rPr lang="en-US" sz="2000" dirty="0" smtClean="0">
                <a:solidFill>
                  <a:srgbClr val="C00000"/>
                </a:solidFill>
              </a:rPr>
              <a:t>:  </a:t>
            </a:r>
            <a:endParaRPr lang="en-US" sz="2000" dirty="0">
              <a:solidFill>
                <a:srgbClr val="C00000"/>
              </a:solidFill>
            </a:endParaRPr>
          </a:p>
          <a:p>
            <a:pPr lvl="1" algn="r" rtl="1"/>
            <a:r>
              <a:rPr lang="ar-SA" sz="2000" dirty="0"/>
              <a:t>تغيير عناصر الصورة (إضافة – حذف – تعديل ألوان) لتغيير المعنى أو السياق.</a:t>
            </a:r>
          </a:p>
          <a:p>
            <a:pPr algn="r" rtl="1"/>
            <a:r>
              <a:rPr lang="ar-SA" sz="2000" b="1" dirty="0"/>
              <a:t>التزييف العميق </a:t>
            </a:r>
            <a:r>
              <a:rPr lang="ar-SA" sz="2000" b="1" dirty="0" smtClean="0"/>
              <a:t>(</a:t>
            </a:r>
            <a:r>
              <a:rPr lang="en-US" sz="2000" b="1" dirty="0" err="1"/>
              <a:t>Deepfake</a:t>
            </a:r>
            <a:r>
              <a:rPr lang="ar-SA" sz="2000" b="1" dirty="0" smtClean="0"/>
              <a:t>) </a:t>
            </a:r>
            <a:r>
              <a:rPr lang="ar-SA" sz="2000" dirty="0" smtClean="0"/>
              <a:t>إستخدام </a:t>
            </a:r>
            <a:r>
              <a:rPr lang="ar-SA" sz="2000" dirty="0"/>
              <a:t>الذكاء الاصطناعي لتركيب وجوه أو أصوات على أشخاص آخرين، لإيهام الناس بأنهم قالوا أو فعلوا شيئًا.</a:t>
            </a:r>
          </a:p>
          <a:p>
            <a:pPr algn="r" rtl="1"/>
            <a:r>
              <a:rPr lang="ar-SA" sz="2000" b="1" dirty="0"/>
              <a:t>القص واللصق (</a:t>
            </a:r>
            <a:r>
              <a:rPr lang="en-US" sz="2000" b="1" dirty="0"/>
              <a:t>Cut &amp; Paste)</a:t>
            </a:r>
            <a:r>
              <a:rPr lang="en-US" sz="2000" dirty="0"/>
              <a:t>:</a:t>
            </a:r>
          </a:p>
          <a:p>
            <a:pPr lvl="1" algn="r" rtl="1"/>
            <a:r>
              <a:rPr lang="ar-SA" sz="2000" dirty="0"/>
              <a:t>قص جزء من صورة أو فيديو ووضعه في سياق مختلف لتغيير الرسالة.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Image 0" descr="preencoded.png"/>
          <p:cNvPicPr>
            <a:picLocks noChangeAspect="1"/>
          </p:cNvPicPr>
          <p:nvPr/>
        </p:nvPicPr>
        <p:blipFill>
          <a:blip r:embed="rId5"/>
          <a:stretch>
            <a:fillRect/>
          </a:stretch>
        </p:blipFill>
        <p:spPr>
          <a:xfrm>
            <a:off x="-21878" y="1335074"/>
            <a:ext cx="3420718" cy="5131077"/>
          </a:xfrm>
          <a:prstGeom prst="rect">
            <a:avLst/>
          </a:prstGeom>
        </p:spPr>
      </p:pic>
    </p:spTree>
    <p:extLst>
      <p:ext uri="{BB962C8B-B14F-4D97-AF65-F5344CB8AC3E}">
        <p14:creationId xmlns:p14="http://schemas.microsoft.com/office/powerpoint/2010/main" val="312423862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3"/>
            <a:ext cx="3398839" cy="3679613"/>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a:solidFill>
                  <a:srgbClr val="00B0F0"/>
                </a:solidFill>
                <a:latin typeface="Simplified Arabic" pitchFamily="18" charset="-78"/>
                <a:cs typeface="Simplified Arabic" pitchFamily="18" charset="-78"/>
              </a:rPr>
              <a:t>أ</a:t>
            </a: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شكال التضليل الإعلامي</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3416320"/>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solidFill>
                  <a:srgbClr val="C00000"/>
                </a:solidFill>
                <a:cs typeface="+mj-cs"/>
              </a:rPr>
              <a:t>التحيّز الإعلامي</a:t>
            </a:r>
          </a:p>
          <a:p>
            <a:pPr algn="r" rtl="1">
              <a:lnSpc>
                <a:spcPct val="150000"/>
              </a:lnSpc>
            </a:pPr>
            <a:r>
              <a:rPr lang="ar-SA" sz="2000" b="1" dirty="0">
                <a:cs typeface="+mj-cs"/>
              </a:rPr>
              <a:t>أنواعه</a:t>
            </a:r>
            <a:r>
              <a:rPr lang="ar-SA" sz="2000" dirty="0">
                <a:cs typeface="+mj-cs"/>
              </a:rPr>
              <a:t>:</a:t>
            </a:r>
          </a:p>
          <a:p>
            <a:pPr lvl="1" algn="r" rtl="1">
              <a:lnSpc>
                <a:spcPct val="150000"/>
              </a:lnSpc>
            </a:pPr>
            <a:r>
              <a:rPr lang="ar-SA" sz="2000" b="1" dirty="0">
                <a:cs typeface="+mj-cs"/>
              </a:rPr>
              <a:t>التحيّز في اختيار الأخبار</a:t>
            </a:r>
            <a:r>
              <a:rPr lang="ar-SA" sz="2000" dirty="0">
                <a:cs typeface="+mj-cs"/>
              </a:rPr>
              <a:t>: التركيز على أخبار معينة وتجاهل أخرى.</a:t>
            </a:r>
          </a:p>
          <a:p>
            <a:pPr lvl="1" algn="r" rtl="1">
              <a:lnSpc>
                <a:spcPct val="150000"/>
              </a:lnSpc>
            </a:pPr>
            <a:r>
              <a:rPr lang="ar-SA" sz="2000" b="1" dirty="0">
                <a:cs typeface="+mj-cs"/>
              </a:rPr>
              <a:t>التحيّز في التغطية</a:t>
            </a:r>
            <a:r>
              <a:rPr lang="ar-SA" sz="2000" dirty="0">
                <a:cs typeface="+mj-cs"/>
              </a:rPr>
              <a:t>: إبراز جهة على حساب جهة أخرى.</a:t>
            </a:r>
          </a:p>
          <a:p>
            <a:pPr lvl="1" algn="r" rtl="1">
              <a:lnSpc>
                <a:spcPct val="150000"/>
              </a:lnSpc>
            </a:pPr>
            <a:r>
              <a:rPr lang="ar-SA" sz="2000" b="1" dirty="0">
                <a:cs typeface="+mj-cs"/>
              </a:rPr>
              <a:t>التحيّز اللغوي</a:t>
            </a:r>
            <a:r>
              <a:rPr lang="ar-SA" sz="2000" dirty="0">
                <a:cs typeface="+mj-cs"/>
              </a:rPr>
              <a:t>: </a:t>
            </a:r>
            <a:r>
              <a:rPr lang="ar-SA" sz="2000" dirty="0" smtClean="0">
                <a:cs typeface="+mj-cs"/>
              </a:rPr>
              <a:t>إستخدام </a:t>
            </a:r>
            <a:r>
              <a:rPr lang="ar-SA" sz="2000" dirty="0">
                <a:cs typeface="+mj-cs"/>
              </a:rPr>
              <a:t>لغة مشحونة بالعاطفة أو السخرية.</a:t>
            </a:r>
          </a:p>
          <a:p>
            <a:pPr lvl="1" algn="r" rtl="1">
              <a:lnSpc>
                <a:spcPct val="150000"/>
              </a:lnSpc>
            </a:pPr>
            <a:r>
              <a:rPr lang="ar-SA" sz="2000" b="1" dirty="0">
                <a:cs typeface="+mj-cs"/>
              </a:rPr>
              <a:t>التحيّز في المصادر</a:t>
            </a:r>
            <a:r>
              <a:rPr lang="ar-SA" sz="2000" dirty="0">
                <a:cs typeface="+mj-cs"/>
              </a:rPr>
              <a:t>: الاعتماد على جهة واحدة وتجاهل وجهات النظر الأخرى.</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4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8565204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35074"/>
            <a:ext cx="3386537" cy="1919037"/>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أشكال التضليل الإعلامي</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440120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smtClean="0">
                <a:solidFill>
                  <a:srgbClr val="C00000"/>
                </a:solidFill>
                <a:cs typeface="+mj-cs"/>
              </a:rPr>
              <a:t>الشائعات:</a:t>
            </a:r>
            <a:endParaRPr lang="en-US" sz="2000" b="1" dirty="0">
              <a:solidFill>
                <a:srgbClr val="C00000"/>
              </a:solidFill>
              <a:cs typeface="+mj-cs"/>
            </a:endParaRPr>
          </a:p>
          <a:p>
            <a:pPr algn="r" rtl="1">
              <a:lnSpc>
                <a:spcPct val="150000"/>
              </a:lnSpc>
            </a:pPr>
            <a:r>
              <a:rPr lang="ar-SA" sz="2000" b="1" dirty="0">
                <a:cs typeface="+mj-cs"/>
              </a:rPr>
              <a:t>تعريفها</a:t>
            </a:r>
            <a:r>
              <a:rPr lang="ar-SA" sz="2000" dirty="0">
                <a:cs typeface="+mj-cs"/>
              </a:rPr>
              <a:t>: معلومات غير مؤكدة تنتشر بسرعة، غالبًا شفهيًا أو عبر وسائل التواصل.</a:t>
            </a:r>
          </a:p>
          <a:p>
            <a:pPr algn="r" rtl="1">
              <a:lnSpc>
                <a:spcPct val="150000"/>
              </a:lnSpc>
            </a:pPr>
            <a:r>
              <a:rPr lang="ar-SA" sz="2000" b="1" dirty="0">
                <a:cs typeface="+mj-cs"/>
              </a:rPr>
              <a:t>أهدافها</a:t>
            </a:r>
            <a:r>
              <a:rPr lang="ar-SA" sz="2000" dirty="0">
                <a:cs typeface="+mj-cs"/>
              </a:rPr>
              <a:t>: إثارة الفوضى، زعزعة الثقة، تشويه السمعة.</a:t>
            </a:r>
          </a:p>
          <a:p>
            <a:pPr algn="r" rtl="1">
              <a:lnSpc>
                <a:spcPct val="150000"/>
              </a:lnSpc>
            </a:pPr>
            <a:r>
              <a:rPr lang="ar-SA" sz="2000" b="1" dirty="0">
                <a:cs typeface="+mj-cs"/>
              </a:rPr>
              <a:t>أمثلة</a:t>
            </a:r>
            <a:r>
              <a:rPr lang="ar-SA" sz="2000" dirty="0">
                <a:cs typeface="+mj-cs"/>
              </a:rPr>
              <a:t>: شائعات عن انقلابات، انهيارات اقتصادية، قرارات حكومية غير صحيحة.</a:t>
            </a:r>
          </a:p>
          <a:p>
            <a:pPr marL="342900" indent="-342900" algn="r" rtl="1">
              <a:buFont typeface="Wingdings" panose="05000000000000000000" pitchFamily="2" charset="2"/>
              <a:buChar char="q"/>
            </a:pPr>
            <a:r>
              <a:rPr lang="ar-SA" sz="2000" b="1" dirty="0">
                <a:solidFill>
                  <a:srgbClr val="C00000"/>
                </a:solidFill>
                <a:cs typeface="+mj-cs"/>
              </a:rPr>
              <a:t>الاستغلال العاطفي</a:t>
            </a:r>
          </a:p>
          <a:p>
            <a:pPr algn="r" rtl="1"/>
            <a:r>
              <a:rPr lang="ar-SA" sz="2000" b="1" dirty="0">
                <a:cs typeface="+mj-cs"/>
              </a:rPr>
              <a:t>كيف يتم؟</a:t>
            </a:r>
            <a:endParaRPr lang="ar-SA" sz="2000" dirty="0">
              <a:cs typeface="+mj-cs"/>
            </a:endParaRPr>
          </a:p>
          <a:p>
            <a:pPr marL="800100" lvl="1" indent="-342900" algn="r" rtl="1">
              <a:lnSpc>
                <a:spcPct val="150000"/>
              </a:lnSpc>
              <a:buFont typeface="Arial" panose="020B0604020202020204" pitchFamily="34" charset="0"/>
              <a:buChar char="•"/>
            </a:pPr>
            <a:r>
              <a:rPr lang="ar-SA" sz="2000" dirty="0">
                <a:cs typeface="+mj-cs"/>
              </a:rPr>
              <a:t>اللعب على مشاعر الخوف، الحزن، الغضب، الحنين.</a:t>
            </a:r>
          </a:p>
          <a:p>
            <a:pPr marL="800100" lvl="1" indent="-342900" algn="r" rtl="1">
              <a:lnSpc>
                <a:spcPct val="150000"/>
              </a:lnSpc>
              <a:buFont typeface="Arial" panose="020B0604020202020204" pitchFamily="34" charset="0"/>
              <a:buChar char="•"/>
            </a:pPr>
            <a:r>
              <a:rPr lang="ar-SA" sz="2000" dirty="0" smtClean="0">
                <a:cs typeface="+mj-cs"/>
              </a:rPr>
              <a:t>إستخدام </a:t>
            </a:r>
            <a:r>
              <a:rPr lang="ar-SA" sz="2000" dirty="0">
                <a:cs typeface="+mj-cs"/>
              </a:rPr>
              <a:t>صور لأطفال، ضحايا، أو لاجئين لإثارة التعاطف، حتى وإن كانت الصور قديمة أو غير مرتبطة بالسياق.</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729008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0132"/>
            <a:ext cx="3386537" cy="2057791"/>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أشكال التضليل الإعلامي</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4708981"/>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solidFill>
                  <a:srgbClr val="C00000"/>
                </a:solidFill>
                <a:cs typeface="+mj-cs"/>
              </a:rPr>
              <a:t>التضليل عبر العناوين</a:t>
            </a:r>
          </a:p>
          <a:p>
            <a:pPr algn="r" rtl="1">
              <a:lnSpc>
                <a:spcPct val="150000"/>
              </a:lnSpc>
            </a:pPr>
            <a:r>
              <a:rPr lang="ar-SA" sz="2000" b="1" dirty="0">
                <a:cs typeface="+mj-cs"/>
              </a:rPr>
              <a:t>وصفه</a:t>
            </a:r>
            <a:r>
              <a:rPr lang="ar-SA" sz="2000" dirty="0">
                <a:cs typeface="+mj-cs"/>
              </a:rPr>
              <a:t>: وضع عنوان صادم أو مثير يجذب القارئ، بينما يكون محتوى الخبر مختلفًا أو فارغًا.</a:t>
            </a:r>
          </a:p>
          <a:p>
            <a:pPr algn="r" rtl="1">
              <a:lnSpc>
                <a:spcPct val="150000"/>
              </a:lnSpc>
            </a:pPr>
            <a:r>
              <a:rPr lang="ar-SA" sz="2000" b="1" dirty="0">
                <a:cs typeface="+mj-cs"/>
              </a:rPr>
              <a:t>يسمى أيضًا</a:t>
            </a:r>
            <a:r>
              <a:rPr lang="ar-SA" sz="2000" dirty="0">
                <a:cs typeface="+mj-cs"/>
              </a:rPr>
              <a:t>: </a:t>
            </a:r>
            <a:r>
              <a:rPr lang="ar-SA" sz="2000" dirty="0" smtClean="0">
                <a:cs typeface="+mj-cs"/>
              </a:rPr>
              <a:t>" </a:t>
            </a:r>
            <a:r>
              <a:rPr lang="en-US" sz="2000" dirty="0" smtClean="0">
                <a:cs typeface="+mj-cs"/>
              </a:rPr>
              <a:t>Clickbait </a:t>
            </a:r>
            <a:r>
              <a:rPr lang="ar-SA" sz="2000" dirty="0" smtClean="0">
                <a:cs typeface="+mj-cs"/>
              </a:rPr>
              <a:t> - الطُعم </a:t>
            </a:r>
            <a:r>
              <a:rPr lang="ar-SA" sz="2000" dirty="0">
                <a:cs typeface="+mj-cs"/>
              </a:rPr>
              <a:t>الرقمي</a:t>
            </a:r>
            <a:r>
              <a:rPr lang="ar-SA" sz="2000" dirty="0" smtClean="0">
                <a:cs typeface="+mj-cs"/>
              </a:rPr>
              <a:t>".</a:t>
            </a:r>
          </a:p>
          <a:p>
            <a:pPr marL="457200" indent="-457200" algn="r" rtl="1">
              <a:lnSpc>
                <a:spcPct val="150000"/>
              </a:lnSpc>
              <a:buFont typeface="Wingdings" panose="05000000000000000000" pitchFamily="2" charset="2"/>
              <a:buChar char="q"/>
            </a:pPr>
            <a:r>
              <a:rPr lang="ar-SA" sz="2000" b="1" dirty="0">
                <a:solidFill>
                  <a:srgbClr val="C00000"/>
                </a:solidFill>
                <a:cs typeface="+mj-cs"/>
              </a:rPr>
              <a:t>التضليل بالسياق </a:t>
            </a:r>
            <a:r>
              <a:rPr lang="en-US" sz="2000" b="1" dirty="0" smtClean="0">
                <a:solidFill>
                  <a:srgbClr val="C00000"/>
                </a:solidFill>
                <a:cs typeface="+mj-cs"/>
              </a:rPr>
              <a:t>Misleading </a:t>
            </a:r>
            <a:r>
              <a:rPr lang="en-US" sz="2000" b="1" dirty="0">
                <a:solidFill>
                  <a:srgbClr val="C00000"/>
                </a:solidFill>
                <a:cs typeface="+mj-cs"/>
              </a:rPr>
              <a:t>Context</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algn="r" rtl="1">
              <a:lnSpc>
                <a:spcPct val="150000"/>
              </a:lnSpc>
            </a:pPr>
            <a:r>
              <a:rPr lang="ar-SA" sz="2000" b="1" dirty="0">
                <a:cs typeface="+mj-cs"/>
              </a:rPr>
              <a:t>شرح</a:t>
            </a:r>
            <a:r>
              <a:rPr lang="ar-SA" sz="2000" dirty="0">
                <a:cs typeface="+mj-cs"/>
              </a:rPr>
              <a:t>: استخدام محتوى صحيح لكن في سياق خاطئ، مما يعطي معنى مضللًا.</a:t>
            </a:r>
          </a:p>
          <a:p>
            <a:pPr algn="r" rtl="1">
              <a:lnSpc>
                <a:spcPct val="150000"/>
              </a:lnSpc>
            </a:pPr>
            <a:r>
              <a:rPr lang="ar-SA" sz="2000" b="1" dirty="0">
                <a:cs typeface="+mj-cs"/>
              </a:rPr>
              <a:t>مثال</a:t>
            </a:r>
            <a:r>
              <a:rPr lang="ar-SA" sz="2000" dirty="0">
                <a:cs typeface="+mj-cs"/>
              </a:rPr>
              <a:t>: فيديو لمظاهرة قديمة يُقدَّم على أنه حدث اليوم.</a:t>
            </a:r>
          </a:p>
          <a:p>
            <a:pPr marL="342900" indent="-342900" algn="r" rtl="1">
              <a:lnSpc>
                <a:spcPct val="150000"/>
              </a:lnSpc>
              <a:buFont typeface="Wingdings" panose="05000000000000000000" pitchFamily="2" charset="2"/>
              <a:buChar char="q"/>
            </a:pPr>
            <a:r>
              <a:rPr lang="ar-SA" sz="2000" b="1" dirty="0">
                <a:solidFill>
                  <a:srgbClr val="C00000"/>
                </a:solidFill>
                <a:cs typeface="+mj-cs"/>
              </a:rPr>
              <a:t>التكرار الدعائي </a:t>
            </a:r>
            <a:r>
              <a:rPr lang="en-US" sz="2000" b="1" dirty="0" smtClean="0">
                <a:solidFill>
                  <a:srgbClr val="C00000"/>
                </a:solidFill>
                <a:cs typeface="+mj-cs"/>
              </a:rPr>
              <a:t>Propaganda </a:t>
            </a:r>
            <a:r>
              <a:rPr lang="en-US" sz="2000" b="1" dirty="0">
                <a:solidFill>
                  <a:srgbClr val="C00000"/>
                </a:solidFill>
                <a:cs typeface="+mj-cs"/>
              </a:rPr>
              <a:t>Repetition</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algn="r" rtl="1">
              <a:lnSpc>
                <a:spcPct val="150000"/>
              </a:lnSpc>
            </a:pPr>
            <a:r>
              <a:rPr lang="ar-SA" sz="2000" b="1" dirty="0">
                <a:cs typeface="+mj-cs"/>
              </a:rPr>
              <a:t>التأثير</a:t>
            </a:r>
            <a:r>
              <a:rPr lang="ar-SA" sz="2000" dirty="0">
                <a:cs typeface="+mj-cs"/>
              </a:rPr>
              <a:t>: كلما تكررت الكذبة، زاد احتمال تصديقها من قِبل الجمهور.</a:t>
            </a:r>
          </a:p>
          <a:p>
            <a:pPr algn="r" rtl="1">
              <a:lnSpc>
                <a:spcPct val="150000"/>
              </a:lnSpc>
            </a:pPr>
            <a:r>
              <a:rPr lang="ar-SA" sz="2000" b="1" dirty="0">
                <a:cs typeface="+mj-cs"/>
              </a:rPr>
              <a:t>تستخدمها</a:t>
            </a:r>
            <a:r>
              <a:rPr lang="ar-SA" sz="2000" dirty="0">
                <a:cs typeface="+mj-cs"/>
              </a:rPr>
              <a:t>: الأنظمة الشمولية، والجماعات الأيديولوجية.</a:t>
            </a: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89487115"/>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896460"/>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أشكال التضليل الإعلامي</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89861" y="2153246"/>
            <a:ext cx="8417320" cy="4708981"/>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solidFill>
                  <a:srgbClr val="C00000"/>
                </a:solidFill>
                <a:cs typeface="+mj-cs"/>
              </a:rPr>
              <a:t>التضليل عبر المؤثرين </a:t>
            </a:r>
            <a:r>
              <a:rPr lang="en-US" sz="2000" b="1" dirty="0" smtClean="0">
                <a:solidFill>
                  <a:srgbClr val="C00000"/>
                </a:solidFill>
                <a:cs typeface="+mj-cs"/>
              </a:rPr>
              <a:t>Influencer </a:t>
            </a:r>
            <a:r>
              <a:rPr lang="en-US" sz="2000" b="1" dirty="0">
                <a:solidFill>
                  <a:srgbClr val="C00000"/>
                </a:solidFill>
                <a:cs typeface="+mj-cs"/>
              </a:rPr>
              <a:t>Manipulation</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algn="r" rtl="1">
              <a:lnSpc>
                <a:spcPct val="150000"/>
              </a:lnSpc>
            </a:pPr>
            <a:r>
              <a:rPr lang="ar-SA" sz="2000" b="1" dirty="0">
                <a:cs typeface="+mj-cs"/>
              </a:rPr>
              <a:t>الأسلوب</a:t>
            </a:r>
            <a:r>
              <a:rPr lang="ar-SA" sz="2000" dirty="0">
                <a:cs typeface="+mj-cs"/>
              </a:rPr>
              <a:t>: توظيف مشاهير أو مؤثرين على السوشيال ميديا لنشر روايات مضللة تحت غطاء "الرأي الشخصي".</a:t>
            </a:r>
          </a:p>
          <a:p>
            <a:pPr marL="342900" indent="-342900" algn="r" rtl="1">
              <a:lnSpc>
                <a:spcPct val="150000"/>
              </a:lnSpc>
              <a:buFont typeface="Wingdings" panose="05000000000000000000" pitchFamily="2" charset="2"/>
              <a:buChar char="q"/>
            </a:pPr>
            <a:r>
              <a:rPr lang="ar-SA" sz="2000" b="1" dirty="0">
                <a:solidFill>
                  <a:srgbClr val="C00000"/>
                </a:solidFill>
                <a:cs typeface="+mj-cs"/>
              </a:rPr>
              <a:t>تزييف الاستطلاعات والإحصاءات</a:t>
            </a:r>
          </a:p>
          <a:p>
            <a:pPr algn="r" rtl="1">
              <a:lnSpc>
                <a:spcPct val="150000"/>
              </a:lnSpc>
            </a:pPr>
            <a:r>
              <a:rPr lang="ar-SA" sz="2000" b="1" dirty="0">
                <a:cs typeface="+mj-cs"/>
              </a:rPr>
              <a:t>أدوات التضليل</a:t>
            </a:r>
            <a:r>
              <a:rPr lang="ar-SA" sz="2000" dirty="0">
                <a:cs typeface="+mj-cs"/>
              </a:rPr>
              <a:t>:</a:t>
            </a:r>
          </a:p>
          <a:p>
            <a:pPr lvl="1" algn="r" rtl="1">
              <a:lnSpc>
                <a:spcPct val="150000"/>
              </a:lnSpc>
            </a:pPr>
            <a:r>
              <a:rPr lang="ar-SA" sz="2000" dirty="0">
                <a:cs typeface="+mj-cs"/>
              </a:rPr>
              <a:t>تقديم نتائج استطلاع غير علمي.</a:t>
            </a:r>
          </a:p>
          <a:p>
            <a:pPr lvl="1" algn="r" rtl="1">
              <a:lnSpc>
                <a:spcPct val="150000"/>
              </a:lnSpc>
            </a:pPr>
            <a:r>
              <a:rPr lang="ar-SA" sz="2000" dirty="0">
                <a:cs typeface="+mj-cs"/>
              </a:rPr>
              <a:t>استخدام أرقام دون ذكر المصدر.</a:t>
            </a:r>
          </a:p>
          <a:p>
            <a:pPr lvl="1" algn="r" rtl="1">
              <a:lnSpc>
                <a:spcPct val="150000"/>
              </a:lnSpc>
            </a:pPr>
            <a:r>
              <a:rPr lang="ar-SA" sz="2000" dirty="0">
                <a:cs typeface="+mj-cs"/>
              </a:rPr>
              <a:t>انتقاء نتائج تخدم رواية معينة.</a:t>
            </a:r>
          </a:p>
          <a:p>
            <a:pPr marL="342900" indent="-342900" algn="r" rtl="1">
              <a:lnSpc>
                <a:spcPct val="150000"/>
              </a:lnSpc>
              <a:buFont typeface="Wingdings" panose="05000000000000000000" pitchFamily="2" charset="2"/>
              <a:buChar char="§"/>
            </a:pPr>
            <a:r>
              <a:rPr lang="ar-SA" sz="2000" dirty="0" smtClean="0">
                <a:cs typeface="+mj-cs"/>
              </a:rPr>
              <a:t>أشكال </a:t>
            </a:r>
            <a:r>
              <a:rPr lang="ar-SA" sz="2000" dirty="0">
                <a:cs typeface="+mj-cs"/>
              </a:rPr>
              <a:t>التضليل الإعلامي متنوعة ومتجددة، وتزداد خطورتها في ظل سرعة نشر المعلومات وضعف مهارات التحقق لدى الجمهور.</a:t>
            </a: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711611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88FC6-EE01-FAF5-FBE9-539355BF8D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51F1C66-9FA6-B1F8-F29C-47DE0446FB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451900" y="1622658"/>
            <a:ext cx="7025950" cy="3612684"/>
          </a:xfrm>
        </p:spPr>
      </p:pic>
      <p:sp>
        <p:nvSpPr>
          <p:cNvPr id="6" name="Rectangle 5">
            <a:extLst>
              <a:ext uri="{FF2B5EF4-FFF2-40B4-BE49-F238E27FC236}">
                <a16:creationId xmlns:a16="http://schemas.microsoft.com/office/drawing/2014/main" id="{E6A8D11C-85E1-249C-264F-7DE19D6D70D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FF1F43A-7E27-1C5C-AEA0-0C67B4A30A18}"/>
              </a:ext>
            </a:extLst>
          </p:cNvPr>
          <p:cNvSpPr txBox="1"/>
          <p:nvPr/>
        </p:nvSpPr>
        <p:spPr>
          <a:xfrm>
            <a:off x="7061410" y="1622658"/>
            <a:ext cx="2738250" cy="684803"/>
          </a:xfrm>
          <a:prstGeom prst="rect">
            <a:avLst/>
          </a:prstGeom>
          <a:noFill/>
        </p:spPr>
        <p:txBody>
          <a:bodyPr wrap="none" rtlCol="0">
            <a:spAutoFit/>
          </a:bodyPr>
          <a:lstStyle/>
          <a:p>
            <a:pPr algn="just" rtl="1">
              <a:lnSpc>
                <a:spcPct val="150000"/>
              </a:lnSpc>
            </a:pPr>
            <a:r>
              <a:rPr lang="ar-SA" sz="2800" b="1" dirty="0">
                <a:solidFill>
                  <a:srgbClr val="00B0F0"/>
                </a:solidFill>
                <a:latin typeface="Simplified Arabic" pitchFamily="18" charset="-78"/>
                <a:cs typeface="Simplified Arabic" pitchFamily="18" charset="-78"/>
              </a:rPr>
              <a:t>آثار التضليل </a:t>
            </a:r>
            <a:r>
              <a:rPr lang="ar-SA" sz="2800" b="1" dirty="0">
                <a:solidFill>
                  <a:srgbClr val="00B0F0"/>
                </a:solidFill>
                <a:latin typeface="Simplified Arabic" pitchFamily="18" charset="-78"/>
                <a:cs typeface="Simplified Arabic" pitchFamily="18" charset="-78"/>
              </a:rPr>
              <a:t>الإعلامي</a:t>
            </a:r>
            <a:endParaRPr lang="ar-SA" sz="2800" b="1" dirty="0">
              <a:solidFill>
                <a:srgbClr val="00B0F0"/>
              </a:solidFill>
              <a:latin typeface="Simplified Arabic" pitchFamily="18" charset="-78"/>
              <a:cs typeface="Simplified Arabic" pitchFamily="18" charset="-78"/>
            </a:endParaRPr>
          </a:p>
        </p:txBody>
      </p:sp>
      <p:pic>
        <p:nvPicPr>
          <p:cNvPr id="9" name="Graphic 21">
            <a:extLst>
              <a:ext uri="{FF2B5EF4-FFF2-40B4-BE49-F238E27FC236}">
                <a16:creationId xmlns:a16="http://schemas.microsoft.com/office/drawing/2014/main" id="{64C1A6FC-B7DC-D261-E671-468D0B3D0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725911893"/>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6F39E-4D05-8756-AE81-C80E4715285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D2CF033-BA42-7983-F6F4-E16E171D3EF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8587F31E-8BD6-FFA8-9FDD-FDEA2BB7C14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35074"/>
            <a:ext cx="3386537" cy="1919037"/>
          </a:xfrm>
          <a:prstGeom prst="rect">
            <a:avLst/>
          </a:prstGeom>
        </p:spPr>
      </p:pic>
      <p:sp>
        <p:nvSpPr>
          <p:cNvPr id="2" name="Right Triangle 1">
            <a:extLst>
              <a:ext uri="{FF2B5EF4-FFF2-40B4-BE49-F238E27FC236}">
                <a16:creationId xmlns:a16="http://schemas.microsoft.com/office/drawing/2014/main" id="{BB5D6A0B-C510-3DFD-3CCD-C341169813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6686668A-18A6-9679-3D3B-FDE025027A9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823DC0B-8F75-129F-C409-5CB5362C51BA}"/>
              </a:ext>
            </a:extLst>
          </p:cNvPr>
          <p:cNvSpPr txBox="1"/>
          <p:nvPr/>
        </p:nvSpPr>
        <p:spPr>
          <a:xfrm>
            <a:off x="4689258" y="1412953"/>
            <a:ext cx="4744673" cy="684803"/>
          </a:xfrm>
          <a:prstGeom prst="rect">
            <a:avLst/>
          </a:prstGeom>
          <a:noFill/>
        </p:spPr>
        <p:txBody>
          <a:bodyPr wrap="square" rtlCol="0">
            <a:spAutoFit/>
          </a:bodyPr>
          <a:lstStyle/>
          <a:p>
            <a:pPr lvl="0" algn="ctr">
              <a:lnSpc>
                <a:spcPct val="150000"/>
              </a:lnSpc>
              <a:spcBef>
                <a:spcPct val="20000"/>
              </a:spcBef>
              <a:defRPr/>
            </a:pPr>
            <a:r>
              <a:rPr lang="ar-SA" sz="2800" b="1" dirty="0">
                <a:solidFill>
                  <a:srgbClr val="00B0F0"/>
                </a:solidFill>
                <a:cs typeface="+mj-cs"/>
              </a:rPr>
              <a:t>آثار التضليل </a:t>
            </a:r>
            <a:r>
              <a:rPr lang="ar-SA" sz="2800" b="1" dirty="0" smtClean="0">
                <a:solidFill>
                  <a:srgbClr val="00B0F0"/>
                </a:solidFill>
                <a:cs typeface="+mj-cs"/>
              </a:rPr>
              <a:t>الإعلامي</a:t>
            </a:r>
            <a:endParaRPr kumimoji="0" lang="ar-EG" sz="2800" b="1" i="0" u="none" strike="noStrike" kern="1200" cap="none" spc="0" normalizeH="0" baseline="0" noProof="0" dirty="0">
              <a:ln>
                <a:noFill/>
              </a:ln>
              <a:solidFill>
                <a:srgbClr val="00B0F0"/>
              </a:solidFill>
              <a:effectLst/>
              <a:uLnTx/>
              <a:uFillTx/>
              <a:latin typeface="Simplified Arabic" pitchFamily="18" charset="-78"/>
              <a:cs typeface="+mj-cs"/>
            </a:endParaRPr>
          </a:p>
        </p:txBody>
      </p:sp>
      <p:sp>
        <p:nvSpPr>
          <p:cNvPr id="28" name="Rectangle 27">
            <a:extLst>
              <a:ext uri="{FF2B5EF4-FFF2-40B4-BE49-F238E27FC236}">
                <a16:creationId xmlns:a16="http://schemas.microsoft.com/office/drawing/2014/main" id="{857F4C29-B42A-5E7F-50CC-2765A7081B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419ED31-C4C4-D885-40C8-80728DC9D795}"/>
              </a:ext>
            </a:extLst>
          </p:cNvPr>
          <p:cNvSpPr txBox="1"/>
          <p:nvPr/>
        </p:nvSpPr>
        <p:spPr>
          <a:xfrm>
            <a:off x="3589861" y="2208042"/>
            <a:ext cx="8417320" cy="5972212"/>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solidFill>
                  <a:srgbClr val="C00000"/>
                </a:solidFill>
                <a:cs typeface="+mj-cs"/>
              </a:rPr>
              <a:t>الآثار النفسية والاجتماعية على </a:t>
            </a:r>
            <a:r>
              <a:rPr lang="ar-SA" sz="2000" b="1" dirty="0" smtClean="0">
                <a:solidFill>
                  <a:srgbClr val="C00000"/>
                </a:solidFill>
                <a:cs typeface="+mj-cs"/>
              </a:rPr>
              <a:t>الأفراد</a:t>
            </a:r>
          </a:p>
          <a:p>
            <a:pPr marL="342900" indent="-342900" algn="r" rtl="1">
              <a:lnSpc>
                <a:spcPct val="150000"/>
              </a:lnSpc>
              <a:buFont typeface="Arial" panose="020B0604020202020204" pitchFamily="34" charset="0"/>
              <a:buChar char="•"/>
            </a:pPr>
            <a:r>
              <a:rPr lang="ar-SA" sz="2000" b="1" dirty="0" smtClean="0">
                <a:cs typeface="+mj-cs"/>
              </a:rPr>
              <a:t>فقدان الثقة بالذات وبالمعلومة</a:t>
            </a:r>
          </a:p>
          <a:p>
            <a:pPr algn="r" rtl="1">
              <a:lnSpc>
                <a:spcPct val="150000"/>
              </a:lnSpc>
            </a:pPr>
            <a:r>
              <a:rPr lang="ar-SA" sz="2000" dirty="0" smtClean="0">
                <a:cs typeface="+mj-cs"/>
              </a:rPr>
              <a:t>يتسبب </a:t>
            </a:r>
            <a:r>
              <a:rPr lang="ar-SA" sz="2000" dirty="0">
                <a:cs typeface="+mj-cs"/>
              </a:rPr>
              <a:t>التضليل بتشويش المتلقي، فلا يستطيع التمييز بين الصحيح والمزيف.</a:t>
            </a:r>
          </a:p>
          <a:p>
            <a:pPr algn="r" rtl="1">
              <a:lnSpc>
                <a:spcPct val="150000"/>
              </a:lnSpc>
            </a:pPr>
            <a:r>
              <a:rPr lang="ar-SA" sz="2000" dirty="0">
                <a:cs typeface="+mj-cs"/>
              </a:rPr>
              <a:t>يؤدي إلى الإحباط والتردد في اتخاذ القرار.</a:t>
            </a:r>
          </a:p>
          <a:p>
            <a:pPr marL="342900" indent="-342900" algn="r" rtl="1">
              <a:lnSpc>
                <a:spcPct val="150000"/>
              </a:lnSpc>
              <a:buFont typeface="Arial" panose="020B0604020202020204" pitchFamily="34" charset="0"/>
              <a:buChar char="•"/>
            </a:pPr>
            <a:r>
              <a:rPr lang="ar-SA" sz="2000" b="1" dirty="0">
                <a:cs typeface="+mj-cs"/>
              </a:rPr>
              <a:t>نشر القلق والخوف والهلع</a:t>
            </a:r>
          </a:p>
          <a:p>
            <a:pPr algn="r" rtl="1">
              <a:lnSpc>
                <a:spcPct val="150000"/>
              </a:lnSpc>
            </a:pPr>
            <a:r>
              <a:rPr lang="ar-SA" sz="2000" dirty="0">
                <a:cs typeface="+mj-cs"/>
              </a:rPr>
              <a:t>الأخبار الكاذبة حول الكوارث أو الأزمات تُحدث ذعرًا واسعًا.</a:t>
            </a:r>
          </a:p>
          <a:p>
            <a:pPr algn="r" rtl="1">
              <a:lnSpc>
                <a:spcPct val="150000"/>
              </a:lnSpc>
            </a:pPr>
            <a:r>
              <a:rPr lang="ar-SA" sz="2000" dirty="0">
                <a:cs typeface="+mj-cs"/>
              </a:rPr>
              <a:t>مثال: شائعات عن أمراض أو انهيارات اقتصادية تثير موجات هلع جماعية</a:t>
            </a:r>
            <a:r>
              <a:rPr lang="ar-SA" sz="2000" dirty="0" smtClean="0">
                <a:cs typeface="+mj-cs"/>
              </a:rPr>
              <a:t>.</a:t>
            </a:r>
          </a:p>
          <a:p>
            <a:pPr marL="342900" indent="-342900" algn="r" rtl="1">
              <a:lnSpc>
                <a:spcPct val="150000"/>
              </a:lnSpc>
              <a:buFont typeface="Arial" panose="020B0604020202020204" pitchFamily="34" charset="0"/>
              <a:buChar char="•"/>
            </a:pPr>
            <a:r>
              <a:rPr lang="ar-SA" sz="2000" b="1" dirty="0" smtClean="0"/>
              <a:t>انتشار </a:t>
            </a:r>
            <a:r>
              <a:rPr lang="ar-SA" sz="2000" b="1" dirty="0"/>
              <a:t>العنف اللفظي والسلوكي</a:t>
            </a:r>
          </a:p>
          <a:p>
            <a:pPr algn="r" rtl="1">
              <a:lnSpc>
                <a:spcPct val="150000"/>
              </a:lnSpc>
            </a:pPr>
            <a:r>
              <a:rPr lang="ar-SA" sz="2000" dirty="0"/>
              <a:t>إثارة العواطف العدوانية (مثل الكراهية والحقد) تُترجم أحيانًا إلى عنف فعلي ضد فئات أو أفراد.</a:t>
            </a:r>
          </a:p>
          <a:p>
            <a:pPr algn="r" rtl="1">
              <a:lnSpc>
                <a:spcPct val="150000"/>
              </a:lnSpc>
            </a:pPr>
            <a:endParaRPr lang="ar-SA" sz="2000" dirty="0">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1DA5F0CA-7EF1-5889-9BCD-CD29B7B362E4}"/>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FDA64D07-6DA1-E49E-D7C7-1D3DF48724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1473901"/>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4E657-50D4-ACA4-8962-3470CFBF092E}"/>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A94B8C-ADAF-B763-4753-E63D161C57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82C247A-40B4-E732-9A45-B8186AA6009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98839" cy="2251690"/>
          </a:xfrm>
          <a:prstGeom prst="rect">
            <a:avLst/>
          </a:prstGeom>
        </p:spPr>
      </p:pic>
      <p:sp>
        <p:nvSpPr>
          <p:cNvPr id="2" name="Right Triangle 1">
            <a:extLst>
              <a:ext uri="{FF2B5EF4-FFF2-40B4-BE49-F238E27FC236}">
                <a16:creationId xmlns:a16="http://schemas.microsoft.com/office/drawing/2014/main" id="{F2A211E5-13F5-482B-813C-36F83A4745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1B6974A-5982-F6CA-8ED6-606F6D5F9A1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6ED037F-0782-CBBC-A3CD-FA028EBD7518}"/>
              </a:ext>
            </a:extLst>
          </p:cNvPr>
          <p:cNvSpPr txBox="1"/>
          <p:nvPr/>
        </p:nvSpPr>
        <p:spPr>
          <a:xfrm>
            <a:off x="4689258" y="1412953"/>
            <a:ext cx="4744673" cy="600164"/>
          </a:xfrm>
          <a:prstGeom prst="rect">
            <a:avLst/>
          </a:prstGeom>
          <a:noFill/>
        </p:spPr>
        <p:txBody>
          <a:bodyPr wrap="square" rtlCol="0">
            <a:spAutoFit/>
          </a:bodyPr>
          <a:lstStyle/>
          <a:p>
            <a:pPr lvl="0" algn="ctr">
              <a:lnSpc>
                <a:spcPct val="150000"/>
              </a:lnSpc>
              <a:spcBef>
                <a:spcPct val="20000"/>
              </a:spcBef>
              <a:defRPr/>
            </a:pPr>
            <a:r>
              <a:rPr lang="ar-SA" sz="2400" b="1" dirty="0" smtClean="0">
                <a:solidFill>
                  <a:srgbClr val="00B0F0"/>
                </a:solidFill>
              </a:rPr>
              <a:t>آثار التضليل الإعلامي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5D35075C-5429-5F37-6C55-2D2F366B19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1475DD4-1BEE-A5ED-E1B4-1BE243BD4B73}"/>
              </a:ext>
            </a:extLst>
          </p:cNvPr>
          <p:cNvSpPr txBox="1"/>
          <p:nvPr/>
        </p:nvSpPr>
        <p:spPr>
          <a:xfrm>
            <a:off x="3598250" y="2349028"/>
            <a:ext cx="8417320" cy="510139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solidFill>
                  <a:srgbClr val="C00000"/>
                </a:solidFill>
                <a:cs typeface="+mj-cs"/>
              </a:rPr>
              <a:t>الآثار المجتمعية</a:t>
            </a:r>
          </a:p>
          <a:p>
            <a:pPr marL="342900" indent="-342900" algn="r" rtl="1">
              <a:lnSpc>
                <a:spcPct val="150000"/>
              </a:lnSpc>
              <a:buFont typeface="Arial" panose="020B0604020202020204" pitchFamily="34" charset="0"/>
              <a:buChar char="•"/>
            </a:pPr>
            <a:r>
              <a:rPr lang="en-US" sz="2000" b="1" dirty="0" smtClean="0">
                <a:cs typeface="+mj-cs"/>
              </a:rPr>
              <a:t> </a:t>
            </a:r>
            <a:r>
              <a:rPr lang="ar-SA" sz="2000" b="1" dirty="0">
                <a:cs typeface="+mj-cs"/>
              </a:rPr>
              <a:t>تقويض الثقة في وسائل الإعلام</a:t>
            </a:r>
          </a:p>
          <a:p>
            <a:pPr algn="r" rtl="1">
              <a:lnSpc>
                <a:spcPct val="150000"/>
              </a:lnSpc>
            </a:pPr>
            <a:r>
              <a:rPr lang="ar-SA" sz="2000" dirty="0">
                <a:cs typeface="+mj-cs"/>
              </a:rPr>
              <a:t>تتآكل مصداقية المؤسسات الإعلامية نتيجة انتشار التضليل، مما يؤدي إلى عزوف الجمهور عن متابعة الأخبار.</a:t>
            </a:r>
          </a:p>
          <a:p>
            <a:pPr marL="342900" indent="-342900" algn="r" rtl="1">
              <a:lnSpc>
                <a:spcPct val="150000"/>
              </a:lnSpc>
              <a:buFont typeface="Arial" panose="020B0604020202020204" pitchFamily="34" charset="0"/>
              <a:buChar char="•"/>
            </a:pPr>
            <a:r>
              <a:rPr lang="ar-SA" sz="2000" b="1" dirty="0" smtClean="0">
                <a:cs typeface="+mj-cs"/>
              </a:rPr>
              <a:t>تفكك </a:t>
            </a:r>
            <a:r>
              <a:rPr lang="ar-SA" sz="2000" b="1" dirty="0">
                <a:cs typeface="+mj-cs"/>
              </a:rPr>
              <a:t>النسيج الاجتماعي</a:t>
            </a:r>
          </a:p>
          <a:p>
            <a:pPr algn="r" rtl="1">
              <a:lnSpc>
                <a:spcPct val="150000"/>
              </a:lnSpc>
            </a:pPr>
            <a:r>
              <a:rPr lang="ar-SA" sz="2000" dirty="0">
                <a:cs typeface="+mj-cs"/>
              </a:rPr>
              <a:t>استهداف فئة معينة بالتضليل يؤدي إلى خلق انقسام واستقطاب حاد داخل المجتمع.</a:t>
            </a:r>
          </a:p>
          <a:p>
            <a:pPr marL="342900" indent="-342900" algn="r" rtl="1">
              <a:lnSpc>
                <a:spcPct val="150000"/>
              </a:lnSpc>
              <a:buFont typeface="Arial" panose="020B0604020202020204" pitchFamily="34" charset="0"/>
              <a:buChar char="•"/>
            </a:pPr>
            <a:r>
              <a:rPr lang="ar-SA" sz="2000" b="1" dirty="0" smtClean="0">
                <a:cs typeface="+mj-cs"/>
              </a:rPr>
              <a:t>انتشار </a:t>
            </a:r>
            <a:r>
              <a:rPr lang="ar-SA" sz="2000" b="1" dirty="0">
                <a:cs typeface="+mj-cs"/>
              </a:rPr>
              <a:t>خطاب الكراهية والتطرف</a:t>
            </a:r>
          </a:p>
          <a:p>
            <a:pPr algn="r" rtl="1">
              <a:lnSpc>
                <a:spcPct val="150000"/>
              </a:lnSpc>
            </a:pPr>
            <a:r>
              <a:rPr lang="ar-SA" sz="2000" dirty="0">
                <a:cs typeface="+mj-cs"/>
              </a:rPr>
              <a:t>التضليل يعزز الصور النمطية السلبية ويغذي العداء بين المكونات الدينية أو العرقية أو السياسية.</a:t>
            </a:r>
          </a:p>
          <a:p>
            <a:pPr marR="0" lvl="0" algn="just" defTabSz="914400" rtl="1" eaLnBrk="1" fontAlgn="auto" latinLnBrk="0" hangingPunct="1">
              <a:lnSpc>
                <a:spcPct val="150000"/>
              </a:lnSpc>
              <a:spcBef>
                <a:spcPts val="0"/>
              </a:spcBef>
              <a:spcAft>
                <a:spcPts val="0"/>
              </a:spcAft>
              <a:buClrTx/>
              <a:buSzTx/>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R="0" lvl="0" algn="just" defTabSz="914400" rtl="1" eaLnBrk="1" fontAlgn="auto" latinLnBrk="0" hangingPunct="1">
              <a:lnSpc>
                <a:spcPct val="150000"/>
              </a:lnSpc>
              <a:spcBef>
                <a:spcPts val="0"/>
              </a:spcBef>
              <a:spcAft>
                <a:spcPts val="0"/>
              </a:spcAft>
              <a:buClrTx/>
              <a:buSzTx/>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a:p>
            <a:pPr marR="0" lvl="0" algn="just" defTabSz="914400" rtl="1" eaLnBrk="1" fontAlgn="auto" latinLnBrk="0" hangingPunct="1">
              <a:lnSpc>
                <a:spcPct val="150000"/>
              </a:lnSpc>
              <a:spcBef>
                <a:spcPts val="0"/>
              </a:spcBef>
              <a:spcAft>
                <a:spcPts val="0"/>
              </a:spcAft>
              <a:buClrTx/>
              <a:buSzTx/>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E307BEFF-8821-CFCD-2238-31A0DF1DA8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DDDDF13-4D37-292D-8E11-7BBA3C78B7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445064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A2630-D6C5-76E7-4866-C6A6C62369D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2CF9EF5-72C3-38A2-C046-526A1CBFB29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FFDF38D-B6BA-B2FF-2473-78C0EB5F978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7790"/>
            <a:ext cx="3386537" cy="1736685"/>
          </a:xfrm>
          <a:prstGeom prst="rect">
            <a:avLst/>
          </a:prstGeom>
        </p:spPr>
      </p:pic>
      <p:sp>
        <p:nvSpPr>
          <p:cNvPr id="2" name="Right Triangle 1">
            <a:extLst>
              <a:ext uri="{FF2B5EF4-FFF2-40B4-BE49-F238E27FC236}">
                <a16:creationId xmlns:a16="http://schemas.microsoft.com/office/drawing/2014/main" id="{56912F35-9E71-80D5-7B65-2A75B4C990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B740E67-C936-E77E-58BF-EBC70B186D6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B0EA087-D74D-5A6D-E90F-2A2FA490647D}"/>
              </a:ext>
            </a:extLst>
          </p:cNvPr>
          <p:cNvSpPr txBox="1"/>
          <p:nvPr/>
        </p:nvSpPr>
        <p:spPr>
          <a:xfrm>
            <a:off x="4689258" y="1412953"/>
            <a:ext cx="4744673" cy="600164"/>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rPr>
              <a:t>آثار التضليل الإعلامي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D67A4CFB-F5C5-30D2-475A-BDD59A9A51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8953679-1188-C102-F57D-8B7D1C25C3C2}"/>
              </a:ext>
            </a:extLst>
          </p:cNvPr>
          <p:cNvSpPr txBox="1"/>
          <p:nvPr/>
        </p:nvSpPr>
        <p:spPr>
          <a:xfrm>
            <a:off x="3598250" y="2349028"/>
            <a:ext cx="8417320" cy="3268652"/>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solidFill>
                  <a:srgbClr val="C00000"/>
                </a:solidFill>
                <a:cs typeface="+mj-cs"/>
              </a:rPr>
              <a:t>الآثار </a:t>
            </a:r>
            <a:r>
              <a:rPr lang="ar-SA" sz="2000" b="1" dirty="0" smtClean="0">
                <a:solidFill>
                  <a:srgbClr val="C00000"/>
                </a:solidFill>
                <a:cs typeface="+mj-cs"/>
              </a:rPr>
              <a:t>الاقتصادية</a:t>
            </a:r>
          </a:p>
          <a:p>
            <a:pPr marL="342900" indent="-342900" algn="r" rtl="1">
              <a:lnSpc>
                <a:spcPct val="150000"/>
              </a:lnSpc>
              <a:buFont typeface="Arial" panose="020B0604020202020204" pitchFamily="34" charset="0"/>
              <a:buChar char="•"/>
            </a:pPr>
            <a:r>
              <a:rPr lang="ar-SA" sz="2000" b="1" dirty="0" smtClean="0">
                <a:cs typeface="+mj-cs"/>
              </a:rPr>
              <a:t>زعزعة الأسواق المالية</a:t>
            </a:r>
          </a:p>
          <a:p>
            <a:pPr algn="r" rtl="1">
              <a:lnSpc>
                <a:spcPct val="150000"/>
              </a:lnSpc>
            </a:pPr>
            <a:r>
              <a:rPr lang="ar-SA" sz="2000" dirty="0" smtClean="0">
                <a:cs typeface="+mj-cs"/>
              </a:rPr>
              <a:t>إشاعات </a:t>
            </a:r>
            <a:r>
              <a:rPr lang="ar-SA" sz="2000" dirty="0">
                <a:cs typeface="+mj-cs"/>
              </a:rPr>
              <a:t>مغرضة تؤثر على البورصة أو سمعة شركات معينة.</a:t>
            </a:r>
          </a:p>
          <a:p>
            <a:pPr marL="342900" indent="-342900" algn="r" rtl="1">
              <a:lnSpc>
                <a:spcPct val="150000"/>
              </a:lnSpc>
              <a:buFont typeface="Arial" panose="020B0604020202020204" pitchFamily="34" charset="0"/>
              <a:buChar char="•"/>
            </a:pPr>
            <a:r>
              <a:rPr lang="ar-SA" sz="2000" b="1" dirty="0" smtClean="0">
                <a:cs typeface="+mj-cs"/>
              </a:rPr>
              <a:t>إضرار </a:t>
            </a:r>
            <a:r>
              <a:rPr lang="ar-SA" sz="2000" b="1" dirty="0">
                <a:cs typeface="+mj-cs"/>
              </a:rPr>
              <a:t>بالمستهلك</a:t>
            </a:r>
          </a:p>
          <a:p>
            <a:pPr algn="r" rtl="1">
              <a:lnSpc>
                <a:spcPct val="150000"/>
              </a:lnSpc>
            </a:pPr>
            <a:r>
              <a:rPr lang="ar-SA" sz="2000" dirty="0">
                <a:cs typeface="+mj-cs"/>
              </a:rPr>
              <a:t>الإعلان المضلل يدفع الجمهور لشراء منتجات مغشوشة أو غير فعالة.</a:t>
            </a:r>
          </a:p>
          <a:p>
            <a:pPr marL="342900" indent="-342900" algn="r" rtl="1">
              <a:lnSpc>
                <a:spcPct val="150000"/>
              </a:lnSpc>
              <a:buFont typeface="Arial" panose="020B0604020202020204" pitchFamily="34" charset="0"/>
              <a:buChar char="•"/>
            </a:pPr>
            <a:r>
              <a:rPr lang="ar-SA" sz="2000" b="1" dirty="0" smtClean="0">
                <a:cs typeface="+mj-cs"/>
              </a:rPr>
              <a:t>تشويه </a:t>
            </a:r>
            <a:r>
              <a:rPr lang="ar-SA" sz="2000" b="1" dirty="0">
                <a:cs typeface="+mj-cs"/>
              </a:rPr>
              <a:t>المنافسة التجارية</a:t>
            </a:r>
          </a:p>
          <a:p>
            <a:pPr algn="r" rtl="1">
              <a:lnSpc>
                <a:spcPct val="150000"/>
              </a:lnSpc>
            </a:pPr>
            <a:r>
              <a:rPr lang="ar-SA" sz="2000" dirty="0">
                <a:cs typeface="+mj-cs"/>
              </a:rPr>
              <a:t>استخدام حملات إعلامية مضللة لتخريب صورة المنافسين.</a:t>
            </a:r>
          </a:p>
        </p:txBody>
      </p:sp>
      <p:sp>
        <p:nvSpPr>
          <p:cNvPr id="18" name="TextBox 17">
            <a:extLst>
              <a:ext uri="{FF2B5EF4-FFF2-40B4-BE49-F238E27FC236}">
                <a16:creationId xmlns:a16="http://schemas.microsoft.com/office/drawing/2014/main" id="{32F7B2DF-50F9-D4AA-63AD-4044CA9CD593}"/>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ED8B979-863D-58AF-F4F7-94EEEF7DB3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24153855"/>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A2630-D6C5-76E7-4866-C6A6C62369D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2CF9EF5-72C3-38A2-C046-526A1CBFB29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FFDF38D-B6BA-B2FF-2473-78C0EB5F978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9632"/>
            <a:ext cx="3415382" cy="2435279"/>
          </a:xfrm>
          <a:prstGeom prst="rect">
            <a:avLst/>
          </a:prstGeom>
        </p:spPr>
      </p:pic>
      <p:sp>
        <p:nvSpPr>
          <p:cNvPr id="2" name="Right Triangle 1">
            <a:extLst>
              <a:ext uri="{FF2B5EF4-FFF2-40B4-BE49-F238E27FC236}">
                <a16:creationId xmlns:a16="http://schemas.microsoft.com/office/drawing/2014/main" id="{56912F35-9E71-80D5-7B65-2A75B4C990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B740E67-C936-E77E-58BF-EBC70B186D6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B0EA087-D74D-5A6D-E90F-2A2FA490647D}"/>
              </a:ext>
            </a:extLst>
          </p:cNvPr>
          <p:cNvSpPr txBox="1"/>
          <p:nvPr/>
        </p:nvSpPr>
        <p:spPr>
          <a:xfrm>
            <a:off x="4689258" y="1412953"/>
            <a:ext cx="4744673" cy="600164"/>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rPr>
              <a:t>آثار التضليل الإعلامي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D67A4CFB-F5C5-30D2-475A-BDD59A9A51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8953679-1188-C102-F57D-8B7D1C25C3C2}"/>
              </a:ext>
            </a:extLst>
          </p:cNvPr>
          <p:cNvSpPr txBox="1"/>
          <p:nvPr/>
        </p:nvSpPr>
        <p:spPr>
          <a:xfrm>
            <a:off x="3598250" y="2349028"/>
            <a:ext cx="8417320" cy="2343655"/>
          </a:xfrm>
          <a:prstGeom prst="rect">
            <a:avLst/>
          </a:prstGeom>
          <a:noFill/>
        </p:spPr>
        <p:txBody>
          <a:bodyPr wrap="square" rtlCol="0">
            <a:spAutoFit/>
          </a:bodyPr>
          <a:lstStyle/>
          <a:p>
            <a:pPr marL="800100" lvl="1" indent="-342900" algn="r" rtl="1">
              <a:lnSpc>
                <a:spcPct val="150000"/>
              </a:lnSpc>
              <a:buFont typeface="Wingdings" panose="05000000000000000000" pitchFamily="2" charset="2"/>
              <a:buChar char="q"/>
            </a:pPr>
            <a:r>
              <a:rPr lang="ar-SA" sz="2000" b="1" dirty="0">
                <a:solidFill>
                  <a:srgbClr val="C00000"/>
                </a:solidFill>
                <a:cs typeface="+mj-cs"/>
              </a:rPr>
              <a:t>الآثار الدولية</a:t>
            </a:r>
          </a:p>
          <a:p>
            <a:pPr marL="800100" lvl="1" indent="-342900" algn="r" rtl="1">
              <a:lnSpc>
                <a:spcPct val="150000"/>
              </a:lnSpc>
              <a:buFont typeface="Arial" panose="020B0604020202020204" pitchFamily="34" charset="0"/>
              <a:buChar char="•"/>
            </a:pPr>
            <a:r>
              <a:rPr lang="ar-SA" sz="2000" b="1" dirty="0" smtClean="0">
                <a:cs typeface="+mj-cs"/>
              </a:rPr>
              <a:t>تشويه </a:t>
            </a:r>
            <a:r>
              <a:rPr lang="ar-SA" sz="2000" b="1" dirty="0">
                <a:cs typeface="+mj-cs"/>
              </a:rPr>
              <a:t>صورة الدول</a:t>
            </a:r>
          </a:p>
          <a:p>
            <a:pPr lvl="1" algn="r" rtl="1">
              <a:lnSpc>
                <a:spcPct val="150000"/>
              </a:lnSpc>
            </a:pPr>
            <a:r>
              <a:rPr lang="ar-SA" sz="2000" dirty="0">
                <a:cs typeface="+mj-cs"/>
              </a:rPr>
              <a:t>يُستخدم التضليل لتشويه سمعة دول أو قيادات سياسية في المجتمع الدولي.</a:t>
            </a:r>
          </a:p>
          <a:p>
            <a:pPr marL="800100" lvl="1" indent="-342900" algn="r" rtl="1">
              <a:lnSpc>
                <a:spcPct val="150000"/>
              </a:lnSpc>
              <a:buFont typeface="Arial" panose="020B0604020202020204" pitchFamily="34" charset="0"/>
              <a:buChar char="•"/>
            </a:pPr>
            <a:r>
              <a:rPr lang="ar-SA" sz="2000" b="1" dirty="0" smtClean="0">
                <a:cs typeface="+mj-cs"/>
              </a:rPr>
              <a:t>تأجيج </a:t>
            </a:r>
            <a:r>
              <a:rPr lang="ar-SA" sz="2000" b="1" dirty="0">
                <a:cs typeface="+mj-cs"/>
              </a:rPr>
              <a:t>الصراعات والنزاعات</a:t>
            </a:r>
          </a:p>
          <a:p>
            <a:pPr lvl="1" algn="r" rtl="1">
              <a:lnSpc>
                <a:spcPct val="150000"/>
              </a:lnSpc>
            </a:pPr>
            <a:r>
              <a:rPr lang="ar-SA" sz="2000" dirty="0">
                <a:cs typeface="+mj-cs"/>
              </a:rPr>
              <a:t>التحريض الإعلامي المغرض قد يسهم في إشعال الحروب أو دعم أطراف في نزاعات أهلية.</a:t>
            </a:r>
          </a:p>
        </p:txBody>
      </p:sp>
      <p:sp>
        <p:nvSpPr>
          <p:cNvPr id="18" name="TextBox 17">
            <a:extLst>
              <a:ext uri="{FF2B5EF4-FFF2-40B4-BE49-F238E27FC236}">
                <a16:creationId xmlns:a16="http://schemas.microsoft.com/office/drawing/2014/main" id="{32F7B2DF-50F9-D4AA-63AD-4044CA9CD593}"/>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ED8B979-863D-58AF-F4F7-94EEEF7DB3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22292081"/>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063" y="1335074"/>
            <a:ext cx="3386537" cy="2049119"/>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798315" y="1442498"/>
            <a:ext cx="4744673" cy="600164"/>
          </a:xfrm>
          <a:prstGeom prst="rect">
            <a:avLst/>
          </a:prstGeom>
          <a:noFill/>
        </p:spPr>
        <p:txBody>
          <a:bodyPr wrap="square" rtlCol="0">
            <a:spAutoFit/>
          </a:bodyPr>
          <a:lstStyle/>
          <a:p>
            <a:pPr lvl="0" algn="ctr">
              <a:lnSpc>
                <a:spcPct val="150000"/>
              </a:lnSpc>
              <a:spcBef>
                <a:spcPct val="20000"/>
              </a:spcBef>
              <a:defRPr/>
            </a:pPr>
            <a:r>
              <a:rPr lang="ar-SA" sz="2400" b="1" dirty="0" smtClean="0">
                <a:solidFill>
                  <a:srgbClr val="00B0F0"/>
                </a:solidFill>
              </a:rPr>
              <a:t>مواقع لتدقيق الحقائق</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89861" y="2152948"/>
            <a:ext cx="8417320" cy="4755148"/>
          </a:xfrm>
          <a:prstGeom prst="rect">
            <a:avLst/>
          </a:prstGeom>
          <a:noFill/>
        </p:spPr>
        <p:txBody>
          <a:bodyPr wrap="square" rtlCol="0">
            <a:spAutoFit/>
          </a:bodyPr>
          <a:lstStyle/>
          <a:p>
            <a:pPr algn="r" rtl="1">
              <a:lnSpc>
                <a:spcPct val="150000"/>
              </a:lnSpc>
            </a:pPr>
            <a:r>
              <a:rPr lang="ar-SA" sz="2000" b="1" dirty="0" smtClean="0">
                <a:solidFill>
                  <a:schemeClr val="accent1"/>
                </a:solidFill>
                <a:hlinkClick r:id="rId4"/>
              </a:rPr>
              <a:t>فتبينوا</a:t>
            </a:r>
            <a:r>
              <a:rPr lang="ar-SA" sz="2000" b="1" dirty="0" smtClean="0">
                <a:solidFill>
                  <a:srgbClr val="00B0F0"/>
                </a:solidFill>
              </a:rPr>
              <a:t> </a:t>
            </a:r>
            <a:r>
              <a:rPr lang="ar-SA" sz="2000" b="1" dirty="0" smtClean="0">
                <a:solidFill>
                  <a:schemeClr val="accent1"/>
                </a:solidFill>
              </a:rPr>
              <a:t>:</a:t>
            </a:r>
            <a:r>
              <a:rPr lang="ar-SA" sz="2000" b="1" dirty="0" smtClean="0">
                <a:solidFill>
                  <a:srgbClr val="00B0F0"/>
                </a:solidFill>
              </a:rPr>
              <a:t> </a:t>
            </a:r>
            <a:r>
              <a:rPr lang="en-US" sz="2000" b="1" dirty="0">
                <a:solidFill>
                  <a:srgbClr val="00B0F0"/>
                </a:solidFill>
                <a:hlinkClick r:id="rId5"/>
              </a:rPr>
              <a:t>https://www.facebook.com/share/167a6VkbQa/?</a:t>
            </a:r>
            <a:r>
              <a:rPr lang="en-US" sz="2000" b="1" dirty="0">
                <a:solidFill>
                  <a:srgbClr val="00B0F0"/>
                </a:solidFill>
                <a:hlinkClick r:id="rId5"/>
              </a:rPr>
              <a:t>mibextid=wwXIfr</a:t>
            </a:r>
            <a:r>
              <a:rPr lang="ar-SA" sz="2000" b="1" dirty="0">
                <a:solidFill>
                  <a:srgbClr val="00B0F0"/>
                </a:solidFill>
              </a:rPr>
              <a:t> </a:t>
            </a:r>
            <a:endParaRPr lang="ar-SA" sz="2000" b="1" dirty="0">
              <a:solidFill>
                <a:srgbClr val="00B0F0"/>
              </a:solidFill>
            </a:endParaRPr>
          </a:p>
          <a:p>
            <a:pPr marL="285750" indent="-285750" algn="r" rtl="1">
              <a:lnSpc>
                <a:spcPct val="150000"/>
              </a:lnSpc>
              <a:buFont typeface="Arial" panose="020B0604020202020204" pitchFamily="34" charset="0"/>
              <a:buChar char="•"/>
            </a:pPr>
            <a:r>
              <a:rPr lang="ar-SA" dirty="0">
                <a:cs typeface="+mj-cs"/>
              </a:rPr>
              <a:t>موقع عربي متخصص في كشف الإشاعات والخرافات على الإنترنت.</a:t>
            </a:r>
          </a:p>
          <a:p>
            <a:pPr marL="285750" indent="-285750" algn="r" rtl="1">
              <a:lnSpc>
                <a:spcPct val="150000"/>
              </a:lnSpc>
              <a:buFont typeface="Arial" panose="020B0604020202020204" pitchFamily="34" charset="0"/>
              <a:buChar char="•"/>
            </a:pPr>
            <a:r>
              <a:rPr lang="ar-SA" dirty="0">
                <a:cs typeface="+mj-cs"/>
              </a:rPr>
              <a:t>يركز </a:t>
            </a:r>
            <a:r>
              <a:rPr lang="ar-SA" dirty="0" smtClean="0">
                <a:cs typeface="+mj-cs"/>
              </a:rPr>
              <a:t>كثيراً </a:t>
            </a:r>
            <a:r>
              <a:rPr lang="ar-SA" dirty="0">
                <a:cs typeface="+mj-cs"/>
              </a:rPr>
              <a:t>على الأخبار الطبية والصور المفبركة.</a:t>
            </a:r>
          </a:p>
          <a:p>
            <a:pPr algn="r" rtl="1">
              <a:lnSpc>
                <a:spcPct val="150000"/>
              </a:lnSpc>
            </a:pPr>
            <a:r>
              <a:rPr lang="ar-SA" sz="2000" b="1" dirty="0" smtClean="0">
                <a:solidFill>
                  <a:schemeClr val="accent1"/>
                </a:solidFill>
              </a:rPr>
              <a:t>منصة مصدقش : </a:t>
            </a:r>
            <a:r>
              <a:rPr lang="en-US" sz="2000" b="1" dirty="0" smtClean="0">
                <a:solidFill>
                  <a:schemeClr val="accent1"/>
                </a:solidFill>
                <a:hlinkClick r:id="rId6"/>
              </a:rPr>
              <a:t>https</a:t>
            </a:r>
            <a:r>
              <a:rPr lang="en-US" sz="2000" b="1" dirty="0">
                <a:solidFill>
                  <a:schemeClr val="accent1"/>
                </a:solidFill>
                <a:hlinkClick r:id="rId6"/>
              </a:rPr>
              <a:t>://</a:t>
            </a:r>
            <a:r>
              <a:rPr lang="en-US" sz="2000" b="1" dirty="0" smtClean="0">
                <a:solidFill>
                  <a:schemeClr val="accent1"/>
                </a:solidFill>
                <a:hlinkClick r:id="rId6"/>
              </a:rPr>
              <a:t>matsda2sh.com</a:t>
            </a:r>
            <a:r>
              <a:rPr lang="ar-SA" sz="2000" b="1" dirty="0" smtClean="0">
                <a:solidFill>
                  <a:schemeClr val="accent1"/>
                </a:solidFill>
              </a:rPr>
              <a:t>  </a:t>
            </a:r>
            <a:endParaRPr lang="ar-SA" sz="2000" b="1" dirty="0">
              <a:solidFill>
                <a:schemeClr val="accent1"/>
              </a:solidFill>
            </a:endParaRPr>
          </a:p>
          <a:p>
            <a:pPr algn="r" rtl="1">
              <a:lnSpc>
                <a:spcPct val="150000"/>
              </a:lnSpc>
            </a:pPr>
            <a:r>
              <a:rPr lang="ar-SA" dirty="0" smtClean="0"/>
              <a:t>منصة </a:t>
            </a:r>
            <a:r>
              <a:rPr lang="ar-SA" dirty="0"/>
              <a:t>مستقلة متخصصة بالتحقق والتدقيق الإخباري، تهدف لمقاومة الشلال المتدفق من الأخبار الكاذبة أو المضللة، سواء كان نشرها عمدياً لأغراض الانحياز السياسي أو الفكري، أو عرضياً لأغراض جذب الجمهور للصفحات أو المواقع ناشرة الشائعات</a:t>
            </a:r>
            <a:r>
              <a:rPr lang="ar-SA" dirty="0" smtClean="0"/>
              <a:t>.</a:t>
            </a:r>
          </a:p>
          <a:p>
            <a:pPr algn="r" rtl="1">
              <a:lnSpc>
                <a:spcPct val="150000"/>
              </a:lnSpc>
            </a:pPr>
            <a:r>
              <a:rPr lang="ar-SA" sz="2000" b="1" dirty="0">
                <a:solidFill>
                  <a:schemeClr val="accent1"/>
                </a:solidFill>
              </a:rPr>
              <a:t>هيئة مكافحة </a:t>
            </a:r>
            <a:r>
              <a:rPr lang="ar-SA" sz="2000" b="1" dirty="0">
                <a:solidFill>
                  <a:schemeClr val="accent1"/>
                </a:solidFill>
              </a:rPr>
              <a:t>الإشاعات</a:t>
            </a:r>
            <a:r>
              <a:rPr lang="ar-SA" sz="2000" b="1" dirty="0">
                <a:solidFill>
                  <a:schemeClr val="accent1"/>
                </a:solidFill>
              </a:rPr>
              <a:t> </a:t>
            </a:r>
            <a:r>
              <a:rPr lang="ar-SA" sz="2000" b="1" dirty="0" smtClean="0">
                <a:solidFill>
                  <a:schemeClr val="accent1"/>
                </a:solidFill>
              </a:rPr>
              <a:t>:</a:t>
            </a:r>
            <a:r>
              <a:rPr lang="en-US" sz="2000" b="1" dirty="0" smtClean="0">
                <a:solidFill>
                  <a:schemeClr val="accent1"/>
                </a:solidFill>
                <a:hlinkClick r:id="rId7"/>
              </a:rPr>
              <a:t>http</a:t>
            </a:r>
            <a:r>
              <a:rPr lang="en-US" sz="2000" b="1" dirty="0">
                <a:solidFill>
                  <a:schemeClr val="accent1"/>
                </a:solidFill>
                <a:hlinkClick r:id="rId7"/>
              </a:rPr>
              <a:t>://</a:t>
            </a:r>
            <a:r>
              <a:rPr lang="en-US" sz="2000" b="1" dirty="0">
                <a:solidFill>
                  <a:schemeClr val="accent1"/>
                </a:solidFill>
                <a:hlinkClick r:id="rId7"/>
              </a:rPr>
              <a:t>norumors.net</a:t>
            </a:r>
            <a:endParaRPr lang="ar-SA" sz="2000" b="1" dirty="0">
              <a:solidFill>
                <a:schemeClr val="accent1"/>
              </a:solidFill>
            </a:endParaRPr>
          </a:p>
          <a:p>
            <a:pPr algn="r" rtl="1">
              <a:lnSpc>
                <a:spcPct val="150000"/>
              </a:lnSpc>
            </a:pPr>
            <a:r>
              <a:rPr lang="ar-SA" b="1" dirty="0"/>
              <a:t>هيئة مُكافَحة الإشاعات</a:t>
            </a:r>
            <a:r>
              <a:rPr lang="ar-SA" dirty="0"/>
              <a:t> هو مشروع مستقل تم إنشاؤه عام 2012م للتصدي للإشاعات والفِتن وإحتِوائها بحيث لا تُشكل أي ضرر على المُجتمع وذلك بفضح ناشِري الأكاذيب التي تهدف إلى إثارة الرأي العام من خلال نشر الوعي وتوضيح الحقيقة بالمصادِر الرسمية.</a:t>
            </a:r>
            <a:endParaRPr lang="ar-SA" dirty="0">
              <a:cs typeface="+mj-cs"/>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615667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873863" y="1739494"/>
            <a:ext cx="3113353" cy="461665"/>
          </a:xfrm>
          <a:prstGeom prst="rect">
            <a:avLst/>
          </a:prstGeom>
          <a:noFill/>
        </p:spPr>
        <p:txBody>
          <a:bodyPr wrap="none" rtlCol="0">
            <a:spAutoFit/>
          </a:bodyPr>
          <a:lstStyle/>
          <a:p>
            <a:pPr algn="just" rtl="1"/>
            <a:r>
              <a:rPr lang="ar-SA" sz="2400" b="1" dirty="0">
                <a:solidFill>
                  <a:srgbClr val="00B0F0"/>
                </a:solidFill>
                <a:cs typeface="+mj-cs"/>
              </a:rPr>
              <a:t>فيما يستخدم التضليل الاعلامي</a:t>
            </a:r>
            <a:endParaRPr lang="ar-EG" sz="32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spd="slow" p14:dur="2000" advTm="3051"/>
    </mc:Choice>
    <mc:Fallback xmlns="">
      <p:transition spd="slow" advTm="30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23487"/>
            <a:ext cx="3386537" cy="2031922"/>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a:solidFill>
                  <a:srgbClr val="00B0F0"/>
                </a:solidFill>
              </a:rPr>
              <a:t>الأطراف الفاعلة في التضليل الإعلامي</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07801E76-CFE3-AE9E-34B6-5C78390331C4}"/>
              </a:ext>
            </a:extLst>
          </p:cNvPr>
          <p:cNvSpPr txBox="1"/>
          <p:nvPr/>
        </p:nvSpPr>
        <p:spPr>
          <a:xfrm>
            <a:off x="3556305" y="1984904"/>
            <a:ext cx="8417320" cy="4154984"/>
          </a:xfrm>
          <a:prstGeom prst="rect">
            <a:avLst/>
          </a:prstGeom>
          <a:noFill/>
        </p:spPr>
        <p:txBody>
          <a:bodyPr wrap="square" rtlCol="0">
            <a:spAutoFit/>
          </a:bodyPr>
          <a:lstStyle/>
          <a:p>
            <a:pPr algn="r" rtl="1">
              <a:lnSpc>
                <a:spcPct val="150000"/>
              </a:lnSpc>
            </a:pPr>
            <a:r>
              <a:rPr lang="ar-SA" sz="2400" b="1" dirty="0" smtClean="0">
                <a:solidFill>
                  <a:srgbClr val="C00000"/>
                </a:solidFill>
                <a:cs typeface="+mj-cs"/>
              </a:rPr>
              <a:t>أ</a:t>
            </a:r>
            <a:r>
              <a:rPr lang="ar-SA" sz="2400" b="1" dirty="0">
                <a:solidFill>
                  <a:srgbClr val="C00000"/>
                </a:solidFill>
                <a:cs typeface="+mj-cs"/>
              </a:rPr>
              <a:t>. الجهات المنفذة</a:t>
            </a:r>
            <a:r>
              <a:rPr lang="en-US" sz="2400" dirty="0">
                <a:solidFill>
                  <a:srgbClr val="C00000"/>
                </a:solidFill>
                <a:cs typeface="+mj-cs"/>
              </a:rPr>
              <a:t>:</a:t>
            </a:r>
          </a:p>
          <a:p>
            <a:pPr marL="342900" lvl="0" indent="-342900" algn="r" rtl="1">
              <a:lnSpc>
                <a:spcPct val="150000"/>
              </a:lnSpc>
              <a:buFont typeface="Arial" panose="020B0604020202020204" pitchFamily="34" charset="0"/>
              <a:buChar char="•"/>
            </a:pPr>
            <a:r>
              <a:rPr lang="ar-SA" sz="2000" dirty="0">
                <a:cs typeface="+mj-cs"/>
              </a:rPr>
              <a:t>الدول والحكومات</a:t>
            </a:r>
            <a:endParaRPr lang="en-US" sz="2000" dirty="0">
              <a:cs typeface="+mj-cs"/>
            </a:endParaRPr>
          </a:p>
          <a:p>
            <a:pPr marL="342900" lvl="0" indent="-342900" algn="r" rtl="1">
              <a:lnSpc>
                <a:spcPct val="150000"/>
              </a:lnSpc>
              <a:buFont typeface="Arial" panose="020B0604020202020204" pitchFamily="34" charset="0"/>
              <a:buChar char="•"/>
            </a:pPr>
            <a:r>
              <a:rPr lang="ar-SA" sz="2000" dirty="0">
                <a:cs typeface="+mj-cs"/>
              </a:rPr>
              <a:t>الجماعات السياسية</a:t>
            </a:r>
            <a:endParaRPr lang="en-US" sz="2000" dirty="0">
              <a:cs typeface="+mj-cs"/>
            </a:endParaRPr>
          </a:p>
          <a:p>
            <a:pPr marL="342900" lvl="0" indent="-342900" algn="r" rtl="1">
              <a:lnSpc>
                <a:spcPct val="150000"/>
              </a:lnSpc>
              <a:buFont typeface="Arial" panose="020B0604020202020204" pitchFamily="34" charset="0"/>
              <a:buChar char="•"/>
            </a:pPr>
            <a:r>
              <a:rPr lang="ar-SA" sz="2000" dirty="0">
                <a:cs typeface="+mj-cs"/>
              </a:rPr>
              <a:t>الشركات والمصالح التجارية</a:t>
            </a:r>
            <a:endParaRPr lang="en-US" sz="2000" dirty="0">
              <a:cs typeface="+mj-cs"/>
            </a:endParaRPr>
          </a:p>
          <a:p>
            <a:pPr marL="342900" lvl="0" indent="-342900" algn="r" rtl="1">
              <a:lnSpc>
                <a:spcPct val="150000"/>
              </a:lnSpc>
              <a:buFont typeface="Arial" panose="020B0604020202020204" pitchFamily="34" charset="0"/>
              <a:buChar char="•"/>
            </a:pPr>
            <a:r>
              <a:rPr lang="ar-SA" sz="2000" dirty="0">
                <a:cs typeface="+mj-cs"/>
              </a:rPr>
              <a:t>الأفراد (المؤثرون)</a:t>
            </a:r>
            <a:endParaRPr lang="en-US" sz="2000" dirty="0">
              <a:cs typeface="+mj-cs"/>
            </a:endParaRPr>
          </a:p>
          <a:p>
            <a:pPr algn="r" rtl="1">
              <a:lnSpc>
                <a:spcPct val="150000"/>
              </a:lnSpc>
            </a:pPr>
            <a:r>
              <a:rPr lang="ar-SA" sz="2400" b="1" dirty="0">
                <a:solidFill>
                  <a:srgbClr val="C00000"/>
                </a:solidFill>
                <a:cs typeface="+mj-cs"/>
              </a:rPr>
              <a:t>ب. الأدوار</a:t>
            </a:r>
            <a:r>
              <a:rPr lang="en-US" sz="2400" dirty="0" smtClean="0">
                <a:cs typeface="+mj-cs"/>
              </a:rPr>
              <a:t>:</a:t>
            </a:r>
            <a:r>
              <a:rPr lang="ar-SA" sz="2400" dirty="0" smtClean="0">
                <a:cs typeface="+mj-cs"/>
              </a:rPr>
              <a:t> صناع المحتوى</a:t>
            </a:r>
            <a:r>
              <a:rPr lang="ar-SA" sz="2400" dirty="0">
                <a:cs typeface="+mj-cs"/>
              </a:rPr>
              <a:t> </a:t>
            </a:r>
            <a:r>
              <a:rPr lang="ar-SA" sz="2400" dirty="0" smtClean="0">
                <a:cs typeface="+mj-cs"/>
              </a:rPr>
              <a:t>، ناشرو المحتوى، المموّلون</a:t>
            </a:r>
            <a:r>
              <a:rPr lang="ar-SA" sz="2400" dirty="0">
                <a:cs typeface="+mj-cs"/>
              </a:rPr>
              <a:t> </a:t>
            </a:r>
            <a:r>
              <a:rPr lang="ar-SA" sz="2400" dirty="0" smtClean="0">
                <a:cs typeface="+mj-cs"/>
              </a:rPr>
              <a:t>المروجون </a:t>
            </a:r>
            <a:r>
              <a:rPr lang="ar-SA" sz="2400" dirty="0">
                <a:cs typeface="+mj-cs"/>
              </a:rPr>
              <a:t>(الحسابات الوهمية)</a:t>
            </a:r>
            <a:endParaRPr lang="en-US" sz="2400" dirty="0">
              <a:cs typeface="+mj-cs"/>
            </a:endParaRPr>
          </a:p>
          <a:p>
            <a:pPr marR="0" lvl="0" algn="r" defTabSz="914400" rtl="1" eaLnBrk="1" fontAlgn="auto" latinLnBrk="0" hangingPunct="1">
              <a:lnSpc>
                <a:spcPct val="150000"/>
              </a:lnSpc>
              <a:spcBef>
                <a:spcPts val="0"/>
              </a:spcBef>
              <a:spcAft>
                <a:spcPts val="0"/>
              </a:spcAft>
              <a:buClrTx/>
              <a:buSzTx/>
              <a:tabLst/>
              <a:defRPr/>
            </a:pPr>
            <a:endParaRPr kumimoji="0" lang="ar-SA" sz="2400" b="0"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4400500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 y="1335074"/>
            <a:ext cx="3420718" cy="2281289"/>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ا</a:t>
            </a: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ستخدمات التضليل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5032147"/>
          </a:xfrm>
          <a:prstGeom prst="rect">
            <a:avLst/>
          </a:prstGeom>
          <a:noFill/>
        </p:spPr>
        <p:txBody>
          <a:bodyPr wrap="square" rtlCol="0">
            <a:spAutoFit/>
          </a:bodyPr>
          <a:lstStyle/>
          <a:p>
            <a:pPr marL="800100" lvl="1" indent="-342900" algn="r" rtl="1">
              <a:lnSpc>
                <a:spcPct val="150000"/>
              </a:lnSpc>
              <a:buFont typeface="Wingdings" panose="05000000000000000000" pitchFamily="2" charset="2"/>
              <a:buChar char="q"/>
            </a:pPr>
            <a:r>
              <a:rPr lang="ar-SA" sz="2000" b="1" dirty="0" smtClean="0">
                <a:solidFill>
                  <a:srgbClr val="C00000"/>
                </a:solidFill>
                <a:cs typeface="+mj-cs"/>
              </a:rPr>
              <a:t>الإستخدامات </a:t>
            </a:r>
            <a:r>
              <a:rPr lang="ar-SA" sz="2000" b="1" dirty="0">
                <a:solidFill>
                  <a:srgbClr val="C00000"/>
                </a:solidFill>
                <a:cs typeface="+mj-cs"/>
              </a:rPr>
              <a:t>السياسية</a:t>
            </a:r>
            <a:endParaRPr lang="en-US" sz="2000" b="1" dirty="0">
              <a:solidFill>
                <a:srgbClr val="C00000"/>
              </a:solidFill>
              <a:cs typeface="+mj-cs"/>
            </a:endParaRPr>
          </a:p>
          <a:p>
            <a:pPr lvl="1" algn="r" rtl="1">
              <a:lnSpc>
                <a:spcPct val="150000"/>
              </a:lnSpc>
            </a:pPr>
            <a:r>
              <a:rPr lang="ar-SA" b="1" dirty="0"/>
              <a:t>أ. التأثير على </a:t>
            </a:r>
            <a:r>
              <a:rPr lang="ar-SA" b="1" dirty="0" smtClean="0"/>
              <a:t>الإنتخابات</a:t>
            </a:r>
            <a:endParaRPr lang="en-US" dirty="0"/>
          </a:p>
          <a:p>
            <a:pPr lvl="1" algn="r" rtl="1">
              <a:lnSpc>
                <a:spcPct val="150000"/>
              </a:lnSpc>
            </a:pPr>
            <a:r>
              <a:rPr lang="ar-SA" dirty="0"/>
              <a:t>توجيه الرأي العام لصالح مرشح/حزب معين</a:t>
            </a:r>
            <a:endParaRPr lang="en-US" dirty="0"/>
          </a:p>
          <a:p>
            <a:pPr lvl="1" algn="r" rtl="1">
              <a:lnSpc>
                <a:spcPct val="150000"/>
              </a:lnSpc>
            </a:pPr>
            <a:r>
              <a:rPr lang="ar-SA" dirty="0"/>
              <a:t>تثبيط الناخبين عن التصويت</a:t>
            </a:r>
            <a:endParaRPr lang="en-US" dirty="0"/>
          </a:p>
          <a:p>
            <a:pPr lvl="1" algn="r" rtl="1">
              <a:lnSpc>
                <a:spcPct val="150000"/>
              </a:lnSpc>
            </a:pPr>
            <a:r>
              <a:rPr lang="ar-SA" dirty="0"/>
              <a:t>مثال: التدخل الروسي في الانتخابات الأمريكية 2016 عبر منصات </a:t>
            </a:r>
            <a:r>
              <a:rPr lang="ar-SA" dirty="0" smtClean="0"/>
              <a:t>التواصل </a:t>
            </a:r>
          </a:p>
          <a:p>
            <a:pPr lvl="1" algn="r" rtl="1">
              <a:lnSpc>
                <a:spcPct val="150000"/>
              </a:lnSpc>
            </a:pPr>
            <a:r>
              <a:rPr lang="ar-SA" dirty="0" smtClean="0"/>
              <a:t>مرجع </a:t>
            </a:r>
            <a:r>
              <a:rPr lang="en-US" dirty="0" smtClean="0"/>
              <a:t> </a:t>
            </a:r>
            <a:r>
              <a:rPr lang="en-US" dirty="0">
                <a:solidFill>
                  <a:srgbClr val="00B0F0"/>
                </a:solidFill>
              </a:rPr>
              <a:t>(</a:t>
            </a:r>
            <a:r>
              <a:rPr lang="en-US" dirty="0" err="1">
                <a:solidFill>
                  <a:srgbClr val="00B0F0"/>
                </a:solidFill>
              </a:rPr>
              <a:t>Allcott</a:t>
            </a:r>
            <a:r>
              <a:rPr lang="en-US" dirty="0">
                <a:solidFill>
                  <a:srgbClr val="00B0F0"/>
                </a:solidFill>
              </a:rPr>
              <a:t> &amp; </a:t>
            </a:r>
            <a:r>
              <a:rPr lang="en-US" dirty="0" err="1">
                <a:solidFill>
                  <a:srgbClr val="00B0F0"/>
                </a:solidFill>
              </a:rPr>
              <a:t>Gentzkow</a:t>
            </a:r>
            <a:r>
              <a:rPr lang="en-US" dirty="0">
                <a:solidFill>
                  <a:srgbClr val="00B0F0"/>
                </a:solidFill>
              </a:rPr>
              <a:t>, 2017</a:t>
            </a:r>
            <a:r>
              <a:rPr lang="en-US" dirty="0" smtClean="0">
                <a:solidFill>
                  <a:srgbClr val="00B0F0"/>
                </a:solidFill>
              </a:rPr>
              <a:t>)</a:t>
            </a:r>
            <a:endParaRPr lang="ar-SA" dirty="0" smtClean="0">
              <a:solidFill>
                <a:srgbClr val="00B0F0"/>
              </a:solidFill>
            </a:endParaRPr>
          </a:p>
          <a:p>
            <a:pPr algn="r" rtl="1">
              <a:lnSpc>
                <a:spcPct val="150000"/>
              </a:lnSpc>
            </a:pPr>
            <a:r>
              <a:rPr lang="ar-SA" b="1" dirty="0" smtClean="0"/>
              <a:t>      ب</a:t>
            </a:r>
            <a:r>
              <a:rPr lang="ar-SA" b="1" dirty="0"/>
              <a:t>. زعزعة </a:t>
            </a:r>
            <a:r>
              <a:rPr lang="ar-SA" b="1" dirty="0" smtClean="0"/>
              <a:t>الإستقرار </a:t>
            </a:r>
            <a:r>
              <a:rPr lang="ar-SA" b="1" dirty="0"/>
              <a:t>السياسي</a:t>
            </a:r>
            <a:endParaRPr lang="en-US" b="1" dirty="0"/>
          </a:p>
          <a:p>
            <a:pPr lvl="0" algn="r" rtl="1">
              <a:lnSpc>
                <a:spcPct val="150000"/>
              </a:lnSpc>
            </a:pPr>
            <a:r>
              <a:rPr lang="ar-SA" dirty="0" smtClean="0">
                <a:cs typeface="+mj-cs"/>
              </a:rPr>
              <a:t>       تقويض </a:t>
            </a:r>
            <a:r>
              <a:rPr lang="ar-SA" dirty="0">
                <a:cs typeface="+mj-cs"/>
              </a:rPr>
              <a:t>شرعية الحكومات</a:t>
            </a:r>
            <a:endParaRPr lang="en-US" dirty="0">
              <a:cs typeface="+mj-cs"/>
            </a:endParaRPr>
          </a:p>
          <a:p>
            <a:pPr lvl="0" algn="r" rtl="1">
              <a:lnSpc>
                <a:spcPct val="150000"/>
              </a:lnSpc>
            </a:pPr>
            <a:r>
              <a:rPr lang="ar-SA" dirty="0" smtClean="0">
                <a:cs typeface="+mj-cs"/>
              </a:rPr>
              <a:t>       إثارة </a:t>
            </a:r>
            <a:r>
              <a:rPr lang="ar-SA" dirty="0">
                <a:cs typeface="+mj-cs"/>
              </a:rPr>
              <a:t>الاحتجاجات عبر أخبار كاذبة</a:t>
            </a:r>
            <a:endParaRPr lang="en-US" dirty="0">
              <a:cs typeface="+mj-cs"/>
            </a:endParaRPr>
          </a:p>
          <a:p>
            <a:pPr lvl="0" algn="r" rtl="1">
              <a:lnSpc>
                <a:spcPct val="150000"/>
              </a:lnSpc>
            </a:pPr>
            <a:r>
              <a:rPr lang="ar-SA" dirty="0" smtClean="0">
                <a:cs typeface="+mj-cs"/>
              </a:rPr>
              <a:t>      مثال</a:t>
            </a:r>
            <a:r>
              <a:rPr lang="ar-SA" dirty="0">
                <a:cs typeface="+mj-cs"/>
              </a:rPr>
              <a:t>: حملات ضد حكومات الشرق الأوسط خلال الربيع </a:t>
            </a:r>
            <a:r>
              <a:rPr lang="ar-SA" dirty="0" smtClean="0">
                <a:cs typeface="+mj-cs"/>
              </a:rPr>
              <a:t>العربي </a:t>
            </a:r>
            <a:r>
              <a:rPr lang="en-US" dirty="0">
                <a:solidFill>
                  <a:srgbClr val="00B0F0"/>
                </a:solidFill>
              </a:rPr>
              <a:t>(Howard et al., 2018)</a:t>
            </a:r>
            <a:endParaRPr lang="ar-SA" dirty="0" smtClean="0">
              <a:cs typeface="+mj-cs"/>
            </a:endParaRPr>
          </a:p>
          <a:p>
            <a:pPr algn="r" rtl="1">
              <a:lnSpc>
                <a:spcPct val="150000"/>
              </a:lnSpc>
            </a:pPr>
            <a:r>
              <a:rPr lang="en-US" sz="1600" dirty="0" smtClean="0">
                <a:solidFill>
                  <a:srgbClr val="00B0F0"/>
                </a:solidFill>
                <a:cs typeface="+mj-cs"/>
              </a:rPr>
              <a:t> </a:t>
            </a:r>
            <a:r>
              <a:rPr lang="ar-SA" sz="1600" dirty="0" smtClean="0">
                <a:solidFill>
                  <a:srgbClr val="00B0F0"/>
                </a:solidFill>
                <a:cs typeface="+mj-cs"/>
              </a:rPr>
              <a:t>  </a:t>
            </a:r>
            <a:r>
              <a:rPr lang="en-US" dirty="0"/>
              <a:t>Howard, P.N., et al. (2018). Social Media and Political Change. Oxford University Press.</a:t>
            </a:r>
          </a:p>
          <a:p>
            <a:pPr lvl="0" algn="r" rtl="1">
              <a:lnSpc>
                <a:spcPct val="150000"/>
              </a:lnSpc>
            </a:pPr>
            <a:r>
              <a:rPr lang="ar-SA" sz="1600" dirty="0" smtClean="0">
                <a:solidFill>
                  <a:srgbClr val="00B0F0"/>
                </a:solidFill>
                <a:cs typeface="+mj-cs"/>
              </a:rPr>
              <a:t>   </a:t>
            </a:r>
            <a:endParaRPr lang="en-US" sz="1600" dirty="0">
              <a:solidFill>
                <a:srgbClr val="00B0F0"/>
              </a:solidFill>
              <a:cs typeface="+mj-cs"/>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621191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استخدمات التضليل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3231654"/>
          </a:xfrm>
          <a:prstGeom prst="rect">
            <a:avLst/>
          </a:prstGeom>
          <a:noFill/>
        </p:spPr>
        <p:txBody>
          <a:bodyPr wrap="square" rtlCol="0">
            <a:spAutoFit/>
          </a:bodyPr>
          <a:lstStyle/>
          <a:p>
            <a:pPr marL="285750" indent="-285750" algn="r" rtl="1">
              <a:buFont typeface="Wingdings" panose="05000000000000000000" pitchFamily="2" charset="2"/>
              <a:buChar char="q"/>
            </a:pPr>
            <a:r>
              <a:rPr lang="ar-SA" sz="2000" b="1" dirty="0">
                <a:solidFill>
                  <a:srgbClr val="C00000"/>
                </a:solidFill>
                <a:cs typeface="+mj-cs"/>
              </a:rPr>
              <a:t>الاستخدامات </a:t>
            </a:r>
            <a:r>
              <a:rPr lang="ar-SA" sz="2000" b="1" dirty="0" smtClean="0">
                <a:solidFill>
                  <a:srgbClr val="C00000"/>
                </a:solidFill>
                <a:cs typeface="+mj-cs"/>
              </a:rPr>
              <a:t>الاقتصادية</a:t>
            </a:r>
            <a:endParaRPr lang="en-US" sz="2000" b="1" dirty="0">
              <a:solidFill>
                <a:srgbClr val="C00000"/>
              </a:solidFill>
              <a:cs typeface="+mj-cs"/>
            </a:endParaRPr>
          </a:p>
          <a:p>
            <a:pPr algn="r" rtl="1">
              <a:lnSpc>
                <a:spcPct val="150000"/>
              </a:lnSpc>
            </a:pPr>
            <a:r>
              <a:rPr lang="ar-SA" b="1" dirty="0" smtClean="0"/>
              <a:t>أ</a:t>
            </a:r>
            <a:r>
              <a:rPr lang="ar-SA" b="1" dirty="0"/>
              <a:t>. </a:t>
            </a:r>
            <a:r>
              <a:rPr lang="ar-SA" sz="2000" b="1" dirty="0"/>
              <a:t>التلاعب بالأسواق</a:t>
            </a:r>
            <a:endParaRPr lang="en-US" sz="2000" dirty="0"/>
          </a:p>
          <a:p>
            <a:pPr lvl="0" algn="r" rtl="1">
              <a:lnSpc>
                <a:spcPct val="150000"/>
              </a:lnSpc>
            </a:pPr>
            <a:r>
              <a:rPr lang="ar-SA" sz="2000" dirty="0"/>
              <a:t>التأثير على أسعار الأسهم/العملات</a:t>
            </a:r>
            <a:endParaRPr lang="en-US" sz="2000" dirty="0"/>
          </a:p>
          <a:p>
            <a:pPr lvl="0" algn="r" rtl="1">
              <a:lnSpc>
                <a:spcPct val="150000"/>
              </a:lnSpc>
            </a:pPr>
            <a:r>
              <a:rPr lang="ar-SA" sz="2000" dirty="0"/>
              <a:t>مثال: إشاعة انهيار </a:t>
            </a:r>
            <a:r>
              <a:rPr lang="ar-SA" sz="2000" dirty="0" smtClean="0"/>
              <a:t>بنك </a:t>
            </a:r>
            <a:r>
              <a:rPr lang="en-US" sz="2000" dirty="0"/>
              <a:t>2023</a:t>
            </a:r>
            <a:r>
              <a:rPr lang="en-US" sz="2000" dirty="0" smtClean="0"/>
              <a:t> </a:t>
            </a:r>
            <a:r>
              <a:rPr lang="en-US" sz="2000" dirty="0"/>
              <a:t>"Silicon Valley" </a:t>
            </a:r>
            <a:r>
              <a:rPr lang="ar-SA" sz="2000" dirty="0" smtClean="0"/>
              <a:t> التي </a:t>
            </a:r>
            <a:r>
              <a:rPr lang="ar-SA" sz="2000" dirty="0"/>
              <a:t>تسببت في ذعر مالي</a:t>
            </a:r>
            <a:endParaRPr lang="en-US" sz="2000" dirty="0"/>
          </a:p>
          <a:p>
            <a:pPr algn="r" rtl="1">
              <a:lnSpc>
                <a:spcPct val="150000"/>
              </a:lnSpc>
            </a:pPr>
            <a:r>
              <a:rPr lang="ar-SA" sz="2000" b="1" dirty="0"/>
              <a:t>ب. المنافسة التجارية غير المشروعة</a:t>
            </a:r>
            <a:endParaRPr lang="en-US" sz="2000" dirty="0"/>
          </a:p>
          <a:p>
            <a:pPr lvl="0" algn="r" rtl="1">
              <a:lnSpc>
                <a:spcPct val="150000"/>
              </a:lnSpc>
            </a:pPr>
            <a:r>
              <a:rPr lang="ar-SA" sz="2000" dirty="0"/>
              <a:t>تشويه سمعة الشركات المنافسة</a:t>
            </a:r>
            <a:endParaRPr lang="en-US" sz="2000" dirty="0"/>
          </a:p>
          <a:p>
            <a:pPr lvl="0" algn="r" rtl="1">
              <a:lnSpc>
                <a:spcPct val="150000"/>
              </a:lnSpc>
            </a:pPr>
            <a:r>
              <a:rPr lang="ar-SA" sz="2000" dirty="0"/>
              <a:t>مثال: حملات ضد شركات الأدوية خلال جائحة </a:t>
            </a:r>
            <a:r>
              <a:rPr lang="ar-SA" sz="2000" dirty="0" smtClean="0"/>
              <a:t>كورونا </a:t>
            </a:r>
            <a:endParaRPr lang="en-US" sz="2000" dirty="0"/>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6871026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896460"/>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استخدمات التضليل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3170099"/>
          </a:xfrm>
          <a:prstGeom prst="rect">
            <a:avLst/>
          </a:prstGeom>
          <a:noFill/>
        </p:spPr>
        <p:txBody>
          <a:bodyPr wrap="square" rtlCol="0">
            <a:spAutoFit/>
          </a:bodyPr>
          <a:lstStyle/>
          <a:p>
            <a:pPr marL="342900" indent="-342900" algn="r" rtl="1">
              <a:buFont typeface="Wingdings" panose="05000000000000000000" pitchFamily="2" charset="2"/>
              <a:buChar char="q"/>
            </a:pPr>
            <a:r>
              <a:rPr lang="ar-SA" sz="2000" b="1" dirty="0">
                <a:solidFill>
                  <a:srgbClr val="C00000"/>
                </a:solidFill>
                <a:cs typeface="+mj-cs"/>
              </a:rPr>
              <a:t>الاستخدامات العسكرية والأمنية</a:t>
            </a:r>
            <a:endParaRPr lang="en-US" sz="2000" b="1" dirty="0">
              <a:solidFill>
                <a:srgbClr val="C00000"/>
              </a:solidFill>
              <a:cs typeface="+mj-cs"/>
            </a:endParaRPr>
          </a:p>
          <a:p>
            <a:pPr algn="r" rtl="1">
              <a:lnSpc>
                <a:spcPct val="150000"/>
              </a:lnSpc>
            </a:pPr>
            <a:r>
              <a:rPr lang="ar-SA" b="1" dirty="0" smtClean="0"/>
              <a:t>أ</a:t>
            </a:r>
            <a:r>
              <a:rPr lang="ar-SA" sz="2000" b="1" dirty="0">
                <a:cs typeface="+mj-cs"/>
              </a:rPr>
              <a:t>. الحرب النفسية</a:t>
            </a:r>
            <a:endParaRPr lang="en-US" sz="2000" dirty="0">
              <a:cs typeface="+mj-cs"/>
            </a:endParaRPr>
          </a:p>
          <a:p>
            <a:pPr lvl="0" algn="r" rtl="1">
              <a:lnSpc>
                <a:spcPct val="150000"/>
              </a:lnSpc>
            </a:pPr>
            <a:r>
              <a:rPr lang="ar-SA" sz="2000" dirty="0">
                <a:cs typeface="+mj-cs"/>
              </a:rPr>
              <a:t>تقويض معنويات الخصوم</a:t>
            </a:r>
            <a:endParaRPr lang="en-US" sz="2000" dirty="0">
              <a:cs typeface="+mj-cs"/>
            </a:endParaRPr>
          </a:p>
          <a:p>
            <a:pPr lvl="0" algn="r" rtl="1">
              <a:lnSpc>
                <a:spcPct val="150000"/>
              </a:lnSpc>
            </a:pPr>
            <a:r>
              <a:rPr lang="ar-SA" sz="2000" dirty="0">
                <a:cs typeface="+mj-cs"/>
              </a:rPr>
              <a:t>مثال: مقاطع</a:t>
            </a:r>
            <a:r>
              <a:rPr lang="en-US" sz="2000" dirty="0">
                <a:cs typeface="+mj-cs"/>
              </a:rPr>
              <a:t> </a:t>
            </a:r>
            <a:r>
              <a:rPr lang="en-US" sz="2000" dirty="0" err="1">
                <a:cs typeface="+mj-cs"/>
              </a:rPr>
              <a:t>Deepfake</a:t>
            </a:r>
            <a:r>
              <a:rPr lang="en-US" sz="2000" dirty="0">
                <a:cs typeface="+mj-cs"/>
              </a:rPr>
              <a:t> </a:t>
            </a:r>
            <a:r>
              <a:rPr lang="ar-SA" sz="2000" dirty="0">
                <a:cs typeface="+mj-cs"/>
              </a:rPr>
              <a:t>للقادة الأوكرانيين خلال الحرب 2022</a:t>
            </a:r>
            <a:endParaRPr lang="en-US" sz="2000" dirty="0">
              <a:cs typeface="+mj-cs"/>
            </a:endParaRPr>
          </a:p>
          <a:p>
            <a:pPr algn="r" rtl="1">
              <a:lnSpc>
                <a:spcPct val="150000"/>
              </a:lnSpc>
            </a:pPr>
            <a:r>
              <a:rPr lang="ar-SA" sz="2000" b="1" dirty="0">
                <a:cs typeface="+mj-cs"/>
              </a:rPr>
              <a:t>ب. التغطية على العمليات العسكرية</a:t>
            </a:r>
            <a:endParaRPr lang="en-US" sz="2000" dirty="0">
              <a:cs typeface="+mj-cs"/>
            </a:endParaRPr>
          </a:p>
          <a:p>
            <a:pPr lvl="0" algn="r" rtl="1">
              <a:lnSpc>
                <a:spcPct val="150000"/>
              </a:lnSpc>
            </a:pPr>
            <a:r>
              <a:rPr lang="ar-SA" sz="2000" dirty="0">
                <a:cs typeface="+mj-cs"/>
              </a:rPr>
              <a:t>نشر معلومات مضللة عن المعارك</a:t>
            </a:r>
            <a:endParaRPr lang="en-US" sz="2000" dirty="0">
              <a:cs typeface="+mj-cs"/>
            </a:endParaRPr>
          </a:p>
          <a:p>
            <a:pPr lvl="0" algn="r" rtl="1">
              <a:lnSpc>
                <a:spcPct val="150000"/>
              </a:lnSpc>
            </a:pPr>
            <a:r>
              <a:rPr lang="ar-SA" sz="2000" dirty="0">
                <a:cs typeface="+mj-cs"/>
              </a:rPr>
              <a:t>مثال: إنكار مجزرة بوتشا في أوكرانيا</a:t>
            </a:r>
            <a:endParaRPr lang="en-US" sz="2000" dirty="0">
              <a:cs typeface="+mj-cs"/>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4844126"/>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1963"/>
            <a:ext cx="3398839" cy="2209246"/>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ا</a:t>
            </a: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ستخدمات التضليل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2893100"/>
          </a:xfrm>
          <a:prstGeom prst="rect">
            <a:avLst/>
          </a:prstGeom>
          <a:noFill/>
        </p:spPr>
        <p:txBody>
          <a:bodyPr wrap="square" rtlCol="0">
            <a:spAutoFit/>
          </a:bodyPr>
          <a:lstStyle/>
          <a:p>
            <a:pPr marL="285750" indent="-285750" algn="r" rtl="1">
              <a:buFont typeface="Wingdings" panose="05000000000000000000" pitchFamily="2" charset="2"/>
              <a:buChar char="q"/>
            </a:pPr>
            <a:r>
              <a:rPr lang="ar-SA" sz="2000" b="1" dirty="0" smtClean="0">
                <a:solidFill>
                  <a:srgbClr val="C00000"/>
                </a:solidFill>
                <a:cs typeface="+mj-cs"/>
              </a:rPr>
              <a:t>الاستخدامات </a:t>
            </a:r>
            <a:r>
              <a:rPr lang="ar-SA" sz="2000" b="1" dirty="0">
                <a:solidFill>
                  <a:srgbClr val="C00000"/>
                </a:solidFill>
                <a:cs typeface="+mj-cs"/>
              </a:rPr>
              <a:t>الاجتماعية</a:t>
            </a:r>
            <a:endParaRPr lang="en-US" sz="2000" b="1" dirty="0">
              <a:solidFill>
                <a:srgbClr val="C00000"/>
              </a:solidFill>
              <a:cs typeface="+mj-cs"/>
            </a:endParaRPr>
          </a:p>
          <a:p>
            <a:pPr algn="r" rtl="1">
              <a:lnSpc>
                <a:spcPct val="150000"/>
              </a:lnSpc>
            </a:pPr>
            <a:r>
              <a:rPr lang="ar-SA" b="1" dirty="0"/>
              <a:t>أ. تفكيك النسيج الاجتماعي</a:t>
            </a:r>
            <a:endParaRPr lang="en-US" dirty="0"/>
          </a:p>
          <a:p>
            <a:pPr lvl="0" algn="r" rtl="1">
              <a:lnSpc>
                <a:spcPct val="150000"/>
              </a:lnSpc>
            </a:pPr>
            <a:r>
              <a:rPr lang="ar-SA" dirty="0"/>
              <a:t>إذكاء الصراعات العرقية/الدينية</a:t>
            </a:r>
            <a:endParaRPr lang="en-US" dirty="0"/>
          </a:p>
          <a:p>
            <a:pPr lvl="0" algn="r" rtl="1">
              <a:lnSpc>
                <a:spcPct val="150000"/>
              </a:lnSpc>
            </a:pPr>
            <a:r>
              <a:rPr lang="ar-SA" dirty="0"/>
              <a:t>مثال: حملات ضد الروهينغا في ميانمار</a:t>
            </a:r>
            <a:endParaRPr lang="en-US" dirty="0"/>
          </a:p>
          <a:p>
            <a:pPr algn="r" rtl="1">
              <a:lnSpc>
                <a:spcPct val="150000"/>
              </a:lnSpc>
            </a:pPr>
            <a:r>
              <a:rPr lang="ar-SA" b="1" dirty="0"/>
              <a:t>ب. تغيير القيم المجتمعية</a:t>
            </a:r>
            <a:endParaRPr lang="en-US" dirty="0"/>
          </a:p>
          <a:p>
            <a:pPr lvl="0" algn="r" rtl="1">
              <a:lnSpc>
                <a:spcPct val="150000"/>
              </a:lnSpc>
            </a:pPr>
            <a:r>
              <a:rPr lang="ar-SA" dirty="0"/>
              <a:t>الترويج لأفكار متطرفة</a:t>
            </a:r>
            <a:endParaRPr lang="en-US" dirty="0"/>
          </a:p>
          <a:p>
            <a:pPr lvl="0" algn="r" rtl="1">
              <a:lnSpc>
                <a:spcPct val="150000"/>
              </a:lnSpc>
            </a:pPr>
            <a:r>
              <a:rPr lang="ar-SA" dirty="0"/>
              <a:t>مثال: تجنيد </a:t>
            </a:r>
            <a:r>
              <a:rPr lang="ar-SA" dirty="0" smtClean="0"/>
              <a:t>الجماعات </a:t>
            </a:r>
            <a:r>
              <a:rPr lang="ar-SA" dirty="0"/>
              <a:t>عبر السوشيال ميديا</a:t>
            </a:r>
            <a:endParaRPr lang="en-US" dirty="0"/>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3848567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03705"/>
            <a:ext cx="3386537" cy="1418824"/>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استخدمات التضليل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2848344"/>
          </a:xfrm>
          <a:prstGeom prst="rect">
            <a:avLst/>
          </a:prstGeom>
          <a:noFill/>
        </p:spPr>
        <p:txBody>
          <a:bodyPr wrap="square" rtlCol="0">
            <a:spAutoFit/>
          </a:bodyPr>
          <a:lstStyle/>
          <a:p>
            <a:pPr marL="285750" indent="-285750" algn="r" rtl="1">
              <a:buFont typeface="Wingdings" panose="05000000000000000000" pitchFamily="2" charset="2"/>
              <a:buChar char="q"/>
            </a:pPr>
            <a:r>
              <a:rPr lang="ar-SA" sz="2000" b="1" dirty="0" smtClean="0">
                <a:solidFill>
                  <a:srgbClr val="C00000"/>
                </a:solidFill>
                <a:cs typeface="+mj-cs"/>
              </a:rPr>
              <a:t>الاستخدامات </a:t>
            </a:r>
            <a:r>
              <a:rPr lang="ar-SA" sz="2000" b="1" dirty="0">
                <a:solidFill>
                  <a:srgbClr val="C00000"/>
                </a:solidFill>
                <a:cs typeface="+mj-cs"/>
              </a:rPr>
              <a:t>الصحية</a:t>
            </a:r>
            <a:endParaRPr lang="en-US" sz="2000" b="1" dirty="0">
              <a:solidFill>
                <a:srgbClr val="C00000"/>
              </a:solidFill>
              <a:cs typeface="+mj-cs"/>
            </a:endParaRPr>
          </a:p>
          <a:p>
            <a:pPr algn="r" rtl="1">
              <a:lnSpc>
                <a:spcPct val="150000"/>
              </a:lnSpc>
            </a:pPr>
            <a:r>
              <a:rPr lang="ar-SA" b="1" dirty="0"/>
              <a:t>أ. الترويج لنظريات المؤامرة</a:t>
            </a:r>
            <a:endParaRPr lang="en-US" dirty="0"/>
          </a:p>
          <a:p>
            <a:pPr lvl="0" algn="r" rtl="1">
              <a:lnSpc>
                <a:spcPct val="150000"/>
              </a:lnSpc>
            </a:pPr>
            <a:r>
              <a:rPr lang="ar-SA" dirty="0"/>
              <a:t>معارضة اللقاحات</a:t>
            </a:r>
            <a:endParaRPr lang="en-US" dirty="0"/>
          </a:p>
          <a:p>
            <a:pPr lvl="0" algn="r" rtl="1">
              <a:lnSpc>
                <a:spcPct val="150000"/>
              </a:lnSpc>
            </a:pPr>
            <a:r>
              <a:rPr lang="ar-SA" dirty="0"/>
              <a:t>مثال: ادعاءات أن لقاح كورونا يسبب العقم</a:t>
            </a:r>
            <a:endParaRPr lang="en-US" dirty="0"/>
          </a:p>
          <a:p>
            <a:pPr algn="r" rtl="1">
              <a:lnSpc>
                <a:spcPct val="150000"/>
              </a:lnSpc>
            </a:pPr>
            <a:r>
              <a:rPr lang="ar-SA" b="1" dirty="0"/>
              <a:t>ب. التضليل الطبي</a:t>
            </a:r>
            <a:endParaRPr lang="en-US" dirty="0"/>
          </a:p>
          <a:p>
            <a:pPr lvl="0" algn="r" rtl="1">
              <a:lnSpc>
                <a:spcPct val="150000"/>
              </a:lnSpc>
            </a:pPr>
            <a:r>
              <a:rPr lang="ar-SA" dirty="0"/>
              <a:t>نشر "علاجات" وهمية</a:t>
            </a:r>
            <a:endParaRPr lang="en-US" dirty="0"/>
          </a:p>
          <a:p>
            <a:pPr lvl="0" algn="r" rtl="1">
              <a:lnSpc>
                <a:spcPct val="150000"/>
              </a:lnSpc>
            </a:pPr>
            <a:r>
              <a:rPr lang="ar-SA" dirty="0"/>
              <a:t>مثال: الترويج للهيدروكسي كلوروكين كعلاج سحري</a:t>
            </a:r>
            <a:endParaRPr lang="en-US" dirty="0"/>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9180813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6254"/>
            <a:ext cx="3386537" cy="2126745"/>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استخدمات التضليل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4293483"/>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smtClean="0">
                <a:solidFill>
                  <a:srgbClr val="C00000"/>
                </a:solidFill>
                <a:cs typeface="+mj-cs"/>
              </a:rPr>
              <a:t>الاستخدامات </a:t>
            </a:r>
            <a:r>
              <a:rPr lang="ar-SA" sz="2000" b="1" dirty="0">
                <a:solidFill>
                  <a:srgbClr val="C00000"/>
                </a:solidFill>
                <a:cs typeface="+mj-cs"/>
              </a:rPr>
              <a:t>الثقافية</a:t>
            </a:r>
            <a:endParaRPr lang="en-US" sz="2000" b="1" dirty="0">
              <a:solidFill>
                <a:srgbClr val="C00000"/>
              </a:solidFill>
              <a:cs typeface="+mj-cs"/>
            </a:endParaRPr>
          </a:p>
          <a:p>
            <a:pPr algn="r" rtl="1">
              <a:lnSpc>
                <a:spcPct val="150000"/>
              </a:lnSpc>
            </a:pPr>
            <a:r>
              <a:rPr lang="ar-SA" b="1" dirty="0"/>
              <a:t>أ. طمس الهوية الثقافية</a:t>
            </a:r>
            <a:endParaRPr lang="en-US" dirty="0"/>
          </a:p>
          <a:p>
            <a:pPr lvl="0" algn="r" rtl="1">
              <a:lnSpc>
                <a:spcPct val="150000"/>
              </a:lnSpc>
            </a:pPr>
            <a:r>
              <a:rPr lang="ar-SA" dirty="0"/>
              <a:t>تشويه التاريخ الوطني</a:t>
            </a:r>
            <a:endParaRPr lang="en-US" dirty="0"/>
          </a:p>
          <a:p>
            <a:pPr lvl="0" algn="r" rtl="1">
              <a:lnSpc>
                <a:spcPct val="150000"/>
              </a:lnSpc>
            </a:pPr>
            <a:r>
              <a:rPr lang="ar-SA" dirty="0"/>
              <a:t>مثال: إنكار جرائم الحرب اليابانية في الصين</a:t>
            </a:r>
            <a:endParaRPr lang="en-US" dirty="0"/>
          </a:p>
          <a:p>
            <a:pPr algn="r" rtl="1">
              <a:lnSpc>
                <a:spcPct val="150000"/>
              </a:lnSpc>
            </a:pPr>
            <a:r>
              <a:rPr lang="ar-SA" b="1" dirty="0"/>
              <a:t>ب. الترويج لثقافات مزيفة</a:t>
            </a:r>
            <a:endParaRPr lang="en-US" dirty="0"/>
          </a:p>
          <a:p>
            <a:pPr lvl="0" algn="r" rtl="1">
              <a:lnSpc>
                <a:spcPct val="150000"/>
              </a:lnSpc>
            </a:pPr>
            <a:r>
              <a:rPr lang="ar-SA" dirty="0"/>
              <a:t>اختراع تقاليد وهمية</a:t>
            </a:r>
            <a:endParaRPr lang="en-US" dirty="0"/>
          </a:p>
          <a:p>
            <a:pPr lvl="0" algn="r" rtl="1">
              <a:lnSpc>
                <a:spcPct val="150000"/>
              </a:lnSpc>
            </a:pPr>
            <a:r>
              <a:rPr lang="ar-SA" dirty="0"/>
              <a:t>مثال: حملات "البديل التاريخي" </a:t>
            </a:r>
            <a:r>
              <a:rPr lang="ar-SA" dirty="0" smtClean="0"/>
              <a:t>الروسية </a:t>
            </a:r>
          </a:p>
          <a:p>
            <a:pPr algn="r" rtl="1">
              <a:lnSpc>
                <a:spcPct val="150000"/>
              </a:lnSpc>
            </a:pPr>
            <a:r>
              <a:rPr lang="en-US" dirty="0"/>
              <a:t>UNESCO (2020). Cultural Heritage and Disinformation.</a:t>
            </a:r>
          </a:p>
          <a:p>
            <a:pPr algn="r" rtl="1">
              <a:lnSpc>
                <a:spcPct val="150000"/>
              </a:lnSpc>
            </a:pPr>
            <a:r>
              <a:rPr lang="en-US" dirty="0"/>
              <a:t>MIT Press (2021). Digital Cultural Wars.</a:t>
            </a:r>
          </a:p>
          <a:p>
            <a:pPr lvl="0" algn="r" rtl="1">
              <a:lnSpc>
                <a:spcPct val="150000"/>
              </a:lnSpc>
            </a:pPr>
            <a:endParaRPr lang="en-US" dirty="0"/>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2935109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42211"/>
            <a:ext cx="3386537" cy="1697972"/>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a:solidFill>
                  <a:srgbClr val="00B0F0"/>
                </a:solidFill>
                <a:latin typeface="Simplified Arabic" pitchFamily="18" charset="-78"/>
                <a:cs typeface="Simplified Arabic" pitchFamily="18" charset="-78"/>
              </a:rPr>
              <a:t>ا</a:t>
            </a: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ستخدمات التضليل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2400657"/>
          </a:xfrm>
          <a:prstGeom prst="rect">
            <a:avLst/>
          </a:prstGeom>
          <a:noFill/>
        </p:spPr>
        <p:txBody>
          <a:bodyPr wrap="square" rtlCol="0">
            <a:spAutoFit/>
          </a:bodyPr>
          <a:lstStyle/>
          <a:p>
            <a:pPr algn="r" rtl="1">
              <a:lnSpc>
                <a:spcPct val="150000"/>
              </a:lnSpc>
            </a:pPr>
            <a:r>
              <a:rPr lang="ar-SA" sz="2000" b="1" dirty="0" smtClean="0">
                <a:solidFill>
                  <a:srgbClr val="C00000"/>
                </a:solidFill>
                <a:cs typeface="+mj-cs"/>
              </a:rPr>
              <a:t>أحدث </a:t>
            </a:r>
            <a:r>
              <a:rPr lang="ar-SA" sz="2000" b="1" dirty="0">
                <a:solidFill>
                  <a:srgbClr val="C00000"/>
                </a:solidFill>
                <a:cs typeface="+mj-cs"/>
              </a:rPr>
              <a:t>التطورات</a:t>
            </a:r>
            <a:r>
              <a:rPr lang="en-US" sz="2000" b="1" dirty="0">
                <a:solidFill>
                  <a:srgbClr val="C00000"/>
                </a:solidFill>
                <a:cs typeface="+mj-cs"/>
              </a:rPr>
              <a:t> (2023-2024)</a:t>
            </a:r>
          </a:p>
          <a:p>
            <a:pPr lvl="0" algn="r" rtl="1">
              <a:lnSpc>
                <a:spcPct val="150000"/>
              </a:lnSpc>
            </a:pPr>
            <a:r>
              <a:rPr lang="ar-SA" sz="2000" dirty="0">
                <a:cs typeface="+mj-cs"/>
              </a:rPr>
              <a:t>استخدام الذكاء الاصطناعي في صنع محتوى متطور</a:t>
            </a:r>
            <a:endParaRPr lang="en-US" sz="2000" dirty="0">
              <a:cs typeface="+mj-cs"/>
            </a:endParaRPr>
          </a:p>
          <a:p>
            <a:pPr lvl="0" algn="r" rtl="1">
              <a:lnSpc>
                <a:spcPct val="150000"/>
              </a:lnSpc>
            </a:pPr>
            <a:r>
              <a:rPr lang="ar-SA" sz="2000" dirty="0">
                <a:cs typeface="+mj-cs"/>
              </a:rPr>
              <a:t>تضليل مرتبط بالحروب (أوكرانيا-غزة)</a:t>
            </a:r>
            <a:endParaRPr lang="en-US" sz="2000" dirty="0">
              <a:cs typeface="+mj-cs"/>
            </a:endParaRPr>
          </a:p>
          <a:p>
            <a:pPr lvl="0" algn="r" rtl="1">
              <a:lnSpc>
                <a:spcPct val="150000"/>
              </a:lnSpc>
            </a:pPr>
            <a:r>
              <a:rPr lang="ar-SA" sz="2000" dirty="0">
                <a:cs typeface="+mj-cs"/>
              </a:rPr>
              <a:t>استهداف المنصات الناشئة</a:t>
            </a:r>
            <a:r>
              <a:rPr lang="en-US" sz="2000" dirty="0">
                <a:cs typeface="+mj-cs"/>
              </a:rPr>
              <a:t> (Threads - </a:t>
            </a:r>
            <a:r>
              <a:rPr lang="en-US" sz="2000" dirty="0" err="1">
                <a:cs typeface="+mj-cs"/>
              </a:rPr>
              <a:t>Bluesky</a:t>
            </a:r>
            <a:r>
              <a:rPr lang="en-US" sz="2000" dirty="0">
                <a:cs typeface="+mj-cs"/>
              </a:rPr>
              <a:t>)</a:t>
            </a:r>
          </a:p>
          <a:p>
            <a:pPr lvl="0" algn="r" rtl="1">
              <a:lnSpc>
                <a:spcPct val="150000"/>
              </a:lnSpc>
            </a:pPr>
            <a:endParaRPr lang="en-US" sz="2000" dirty="0">
              <a:cs typeface="+mj-cs"/>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8905991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994870" y="1622658"/>
            <a:ext cx="7206143"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973256" y="1739494"/>
            <a:ext cx="2914580" cy="461665"/>
          </a:xfrm>
          <a:prstGeom prst="rect">
            <a:avLst/>
          </a:prstGeom>
          <a:noFill/>
        </p:spPr>
        <p:txBody>
          <a:bodyPr wrap="none" rtlCol="0">
            <a:spAutoFit/>
          </a:bodyPr>
          <a:lstStyle/>
          <a:p>
            <a:pPr algn="just" rtl="1"/>
            <a:r>
              <a:rPr lang="ar-SA" sz="2400" b="1" dirty="0" smtClean="0">
                <a:solidFill>
                  <a:srgbClr val="00B0F0"/>
                </a:solidFill>
                <a:cs typeface="+mj-cs"/>
              </a:rPr>
              <a:t>أمثلة على التضليل الإعلامي</a:t>
            </a:r>
            <a:endParaRPr lang="ar-EG" sz="32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141230627"/>
      </p:ext>
    </p:extLst>
  </p:cSld>
  <p:clrMapOvr>
    <a:masterClrMapping/>
  </p:clrMapOvr>
  <mc:AlternateContent xmlns:mc="http://schemas.openxmlformats.org/markup-compatibility/2006" xmlns:p14="http://schemas.microsoft.com/office/powerpoint/2010/main">
    <mc:Choice Requires="p14">
      <p:transition spd="slow" p14:dur="2000" advTm="3051"/>
    </mc:Choice>
    <mc:Fallback xmlns="">
      <p:transition spd="slow" advTm="30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0010"/>
            <a:ext cx="3386537" cy="1720145"/>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مثال للتضليل الإعلامي في الحياة الواقعية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2585323"/>
          </a:xfrm>
          <a:prstGeom prst="rect">
            <a:avLst/>
          </a:prstGeom>
          <a:noFill/>
        </p:spPr>
        <p:txBody>
          <a:bodyPr wrap="square" rtlCol="0">
            <a:spAutoFit/>
          </a:bodyPr>
          <a:lstStyle/>
          <a:p>
            <a:pPr algn="r" rtl="1">
              <a:lnSpc>
                <a:spcPct val="150000"/>
              </a:lnSpc>
            </a:pPr>
            <a:r>
              <a:rPr lang="ar-SA" b="1" dirty="0" smtClean="0">
                <a:solidFill>
                  <a:srgbClr val="C00000"/>
                </a:solidFill>
                <a:cs typeface="+mj-cs"/>
              </a:rPr>
              <a:t>التضليل </a:t>
            </a:r>
            <a:r>
              <a:rPr lang="ar-SA" b="1" dirty="0">
                <a:solidFill>
                  <a:srgbClr val="C00000"/>
                </a:solidFill>
                <a:cs typeface="+mj-cs"/>
              </a:rPr>
              <a:t>خلال جائحة كورونا (</a:t>
            </a:r>
            <a:r>
              <a:rPr lang="ar-SA" b="1" dirty="0" smtClean="0">
                <a:solidFill>
                  <a:srgbClr val="C00000"/>
                </a:solidFill>
                <a:cs typeface="+mj-cs"/>
              </a:rPr>
              <a:t>2020-2022)</a:t>
            </a:r>
          </a:p>
          <a:p>
            <a:pPr algn="r" rtl="1">
              <a:lnSpc>
                <a:spcPct val="150000"/>
              </a:lnSpc>
            </a:pPr>
            <a:r>
              <a:rPr lang="ar-SA" dirty="0" smtClean="0">
                <a:cs typeface="+mj-cs"/>
              </a:rPr>
              <a:t>شائعات </a:t>
            </a:r>
            <a:r>
              <a:rPr lang="ar-SA" dirty="0">
                <a:cs typeface="+mj-cs"/>
              </a:rPr>
              <a:t>بأن الفيروس "مؤامرة" أو أنه "غير موجود</a:t>
            </a:r>
            <a:r>
              <a:rPr lang="ar-SA" dirty="0" smtClean="0">
                <a:cs typeface="+mj-cs"/>
              </a:rPr>
              <a:t>".</a:t>
            </a:r>
          </a:p>
          <a:p>
            <a:pPr algn="r" rtl="1">
              <a:lnSpc>
                <a:spcPct val="150000"/>
              </a:lnSpc>
            </a:pPr>
            <a:r>
              <a:rPr lang="ar-SA" dirty="0" smtClean="0">
                <a:cs typeface="+mj-cs"/>
              </a:rPr>
              <a:t>نشر </a:t>
            </a:r>
            <a:r>
              <a:rPr lang="ar-SA" dirty="0">
                <a:cs typeface="+mj-cs"/>
              </a:rPr>
              <a:t>علاجات مزيفة (مثل شرب الكحول أو استنشاق الكلور).</a:t>
            </a:r>
          </a:p>
          <a:p>
            <a:pPr algn="r" rtl="1">
              <a:lnSpc>
                <a:spcPct val="150000"/>
              </a:lnSpc>
            </a:pPr>
            <a:r>
              <a:rPr lang="ar-SA" b="1" dirty="0">
                <a:cs typeface="+mj-cs"/>
              </a:rPr>
              <a:t>النتيجة</a:t>
            </a:r>
            <a:r>
              <a:rPr lang="ar-SA" dirty="0">
                <a:cs typeface="+mj-cs"/>
              </a:rPr>
              <a:t>: وفاة أشخاص، تردد في أخذ اللقاحات، وتضارب في الالتزام بالإجراءات.</a:t>
            </a:r>
          </a:p>
          <a:p>
            <a:pPr algn="r" rtl="1">
              <a:lnSpc>
                <a:spcPct val="150000"/>
              </a:lnSpc>
            </a:pPr>
            <a:r>
              <a:rPr lang="en-US" dirty="0">
                <a:cs typeface="+mj-cs"/>
                <a:hlinkClick r:id="rId4"/>
              </a:rPr>
              <a:t>https://</a:t>
            </a:r>
            <a:r>
              <a:rPr lang="en-US" dirty="0" smtClean="0">
                <a:cs typeface="+mj-cs"/>
                <a:hlinkClick r:id="rId4"/>
              </a:rPr>
              <a:t>www.youtube.com/watch?v=zCTZ1rPQ3-I</a:t>
            </a:r>
            <a:r>
              <a:rPr lang="ar-SA" dirty="0" smtClean="0">
                <a:cs typeface="+mj-cs"/>
              </a:rPr>
              <a:t> رابط حول التضليل في جائحة كورونا</a:t>
            </a:r>
            <a:endParaRPr lang="ar-SA" dirty="0">
              <a:cs typeface="+mj-cs"/>
            </a:endParaRPr>
          </a:p>
          <a:p>
            <a:pPr lvl="0" algn="r" rtl="1">
              <a:lnSpc>
                <a:spcPct val="150000"/>
              </a:lnSpc>
            </a:pPr>
            <a:endParaRPr lang="en-US" dirty="0">
              <a:cs typeface="+mj-cs"/>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455767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63" y="1350192"/>
            <a:ext cx="3386537" cy="1904927"/>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مثال للتضليل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3785652"/>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q"/>
            </a:pPr>
            <a:r>
              <a:rPr lang="ar-SA" sz="2000" b="1" dirty="0">
                <a:solidFill>
                  <a:srgbClr val="C00000"/>
                </a:solidFill>
                <a:cs typeface="+mj-cs"/>
              </a:rPr>
              <a:t>علاج وهمي لمرض خطير</a:t>
            </a:r>
          </a:p>
          <a:p>
            <a:pPr algn="r" rtl="1">
              <a:lnSpc>
                <a:spcPct val="150000"/>
              </a:lnSpc>
            </a:pPr>
            <a:r>
              <a:rPr lang="ar-SA" sz="2000" b="1" dirty="0">
                <a:cs typeface="+mj-cs"/>
              </a:rPr>
              <a:t>المثال</a:t>
            </a:r>
            <a:r>
              <a:rPr lang="ar-SA" sz="2000" dirty="0">
                <a:cs typeface="+mj-cs"/>
              </a:rPr>
              <a:t>: الترويج لعلاج "عشبي طبيعي" يشفي السرطان خلال أيام.</a:t>
            </a:r>
          </a:p>
          <a:p>
            <a:pPr algn="r" rtl="1">
              <a:lnSpc>
                <a:spcPct val="150000"/>
              </a:lnSpc>
            </a:pPr>
            <a:r>
              <a:rPr lang="ar-SA" sz="2000" b="1" dirty="0">
                <a:cs typeface="+mj-cs"/>
              </a:rPr>
              <a:t>الحقيقة</a:t>
            </a:r>
            <a:r>
              <a:rPr lang="ar-SA" sz="2000" dirty="0">
                <a:cs typeface="+mj-cs"/>
              </a:rPr>
              <a:t>: لا يستند إلى أساس علمي، بل يستغل حاجة المرضى وخوفهم.</a:t>
            </a:r>
          </a:p>
          <a:p>
            <a:pPr algn="r" rtl="1">
              <a:lnSpc>
                <a:spcPct val="150000"/>
              </a:lnSpc>
            </a:pPr>
            <a:r>
              <a:rPr lang="ar-SA" sz="2000" b="1" dirty="0">
                <a:cs typeface="+mj-cs"/>
              </a:rPr>
              <a:t>الأثر</a:t>
            </a:r>
            <a:r>
              <a:rPr lang="ar-SA" sz="2000" dirty="0">
                <a:cs typeface="+mj-cs"/>
              </a:rPr>
              <a:t>: انقطاع المرضى عن العلاج الحقيقي ووفاة بعضهم</a:t>
            </a:r>
            <a:r>
              <a:rPr lang="ar-SA" sz="2000" dirty="0" smtClean="0">
                <a:cs typeface="+mj-cs"/>
              </a:rPr>
              <a:t>.</a:t>
            </a:r>
          </a:p>
          <a:p>
            <a:pPr marL="342900" indent="-342900" algn="r" rtl="1">
              <a:lnSpc>
                <a:spcPct val="150000"/>
              </a:lnSpc>
              <a:buFont typeface="Wingdings" panose="05000000000000000000" pitchFamily="2" charset="2"/>
              <a:buChar char="q"/>
            </a:pPr>
            <a:r>
              <a:rPr lang="ar-SA" sz="2000" b="1" dirty="0" smtClean="0">
                <a:solidFill>
                  <a:srgbClr val="C00000"/>
                </a:solidFill>
                <a:cs typeface="+mj-cs"/>
              </a:rPr>
              <a:t>الإعلانات </a:t>
            </a:r>
            <a:r>
              <a:rPr lang="ar-SA" sz="2000" b="1" dirty="0">
                <a:solidFill>
                  <a:srgbClr val="C00000"/>
                </a:solidFill>
                <a:cs typeface="+mj-cs"/>
              </a:rPr>
              <a:t>الطبية الكاذبة</a:t>
            </a:r>
          </a:p>
          <a:p>
            <a:pPr algn="r" rtl="1">
              <a:lnSpc>
                <a:spcPct val="150000"/>
              </a:lnSpc>
            </a:pPr>
            <a:r>
              <a:rPr lang="ar-SA" sz="2000" b="1" dirty="0">
                <a:cs typeface="+mj-cs"/>
              </a:rPr>
              <a:t>المثال</a:t>
            </a:r>
            <a:r>
              <a:rPr lang="ar-SA" sz="2000" dirty="0">
                <a:cs typeface="+mj-cs"/>
              </a:rPr>
              <a:t>: منتجات "تخسيس سريع بدون رياضة" أو "حبوب تقوي المناعة فورًا".</a:t>
            </a:r>
          </a:p>
          <a:p>
            <a:pPr algn="r" rtl="1">
              <a:lnSpc>
                <a:spcPct val="150000"/>
              </a:lnSpc>
            </a:pPr>
            <a:r>
              <a:rPr lang="ar-SA" sz="2000" b="1" dirty="0">
                <a:cs typeface="+mj-cs"/>
              </a:rPr>
              <a:t>الهدف</a:t>
            </a:r>
            <a:r>
              <a:rPr lang="ar-SA" sz="2000" dirty="0">
                <a:cs typeface="+mj-cs"/>
              </a:rPr>
              <a:t>: الربح التجاري على حساب صحة المستهلك.</a:t>
            </a: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8227947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063" y="1335074"/>
            <a:ext cx="3386537" cy="1935164"/>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مثال للتضليل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4662815"/>
          </a:xfrm>
          <a:prstGeom prst="rect">
            <a:avLst/>
          </a:prstGeom>
          <a:noFill/>
        </p:spPr>
        <p:txBody>
          <a:bodyPr wrap="square" rtlCol="0">
            <a:spAutoFit/>
          </a:bodyPr>
          <a:lstStyle/>
          <a:p>
            <a:pPr algn="r" rtl="1">
              <a:lnSpc>
                <a:spcPct val="150000"/>
              </a:lnSpc>
            </a:pPr>
            <a:r>
              <a:rPr lang="ar-SA" b="1" dirty="0" smtClean="0">
                <a:solidFill>
                  <a:srgbClr val="C00000"/>
                </a:solidFill>
              </a:rPr>
              <a:t>الأزمة الروسية الأوكرانية (2022)</a:t>
            </a:r>
          </a:p>
          <a:p>
            <a:pPr algn="r" rtl="1">
              <a:lnSpc>
                <a:spcPct val="150000"/>
              </a:lnSpc>
            </a:pPr>
            <a:r>
              <a:rPr lang="ar-SA" b="1" dirty="0" smtClean="0"/>
              <a:t>التضليل من الطرفين</a:t>
            </a:r>
            <a:r>
              <a:rPr lang="ar-SA" dirty="0" smtClean="0"/>
              <a:t>:</a:t>
            </a:r>
          </a:p>
          <a:p>
            <a:pPr lvl="1" algn="r" rtl="1">
              <a:lnSpc>
                <a:spcPct val="150000"/>
              </a:lnSpc>
            </a:pPr>
            <a:r>
              <a:rPr lang="ar-SA" dirty="0" smtClean="0"/>
              <a:t>كل طرف ينشر فيديوهات وصورًا تُظهر "بطولاته" و"وحشية" الطرف الآخر.</a:t>
            </a:r>
          </a:p>
          <a:p>
            <a:pPr lvl="1" algn="r" rtl="1">
              <a:lnSpc>
                <a:spcPct val="150000"/>
              </a:lnSpc>
            </a:pPr>
            <a:r>
              <a:rPr lang="ar-SA" dirty="0" smtClean="0"/>
              <a:t>الإعلام الغربي والروسي يُقدمان روايات متناقضة.</a:t>
            </a:r>
          </a:p>
          <a:p>
            <a:pPr algn="r" rtl="1">
              <a:lnSpc>
                <a:spcPct val="150000"/>
              </a:lnSpc>
            </a:pPr>
            <a:r>
              <a:rPr lang="ar-SA" b="1" dirty="0" smtClean="0"/>
              <a:t>النتيجة</a:t>
            </a:r>
            <a:r>
              <a:rPr lang="ar-SA" dirty="0" smtClean="0"/>
              <a:t>: تشويش دولي، صعوبة التحقق من الحقائق على الأرض.</a:t>
            </a:r>
          </a:p>
          <a:p>
            <a:pPr algn="r" rtl="1">
              <a:lnSpc>
                <a:spcPct val="150000"/>
              </a:lnSpc>
            </a:pPr>
            <a:r>
              <a:rPr lang="ar-SA" b="1" dirty="0"/>
              <a:t>التضليل في تغطية النزاعات الإفريقية</a:t>
            </a:r>
          </a:p>
          <a:p>
            <a:pPr algn="r" rtl="1">
              <a:lnSpc>
                <a:spcPct val="150000"/>
              </a:lnSpc>
            </a:pPr>
            <a:r>
              <a:rPr lang="ar-SA" dirty="0"/>
              <a:t>في دول مثل السودان، إثيوبيا، أو جمهورية إفريقيا الوسطى، يتم:</a:t>
            </a:r>
          </a:p>
          <a:p>
            <a:pPr lvl="1" algn="r" rtl="1">
              <a:lnSpc>
                <a:spcPct val="150000"/>
              </a:lnSpc>
            </a:pPr>
            <a:r>
              <a:rPr lang="ar-SA" b="1" dirty="0"/>
              <a:t>نشر صور مفبركة</a:t>
            </a:r>
            <a:r>
              <a:rPr lang="ar-SA" dirty="0"/>
              <a:t>.</a:t>
            </a:r>
          </a:p>
          <a:p>
            <a:pPr lvl="1" algn="r" rtl="1">
              <a:lnSpc>
                <a:spcPct val="150000"/>
              </a:lnSpc>
            </a:pPr>
            <a:r>
              <a:rPr lang="ar-SA" b="1" dirty="0"/>
              <a:t>تهويل الأحداث</a:t>
            </a:r>
            <a:r>
              <a:rPr lang="ar-SA" dirty="0"/>
              <a:t> أو </a:t>
            </a:r>
            <a:r>
              <a:rPr lang="ar-SA" b="1" dirty="0"/>
              <a:t>تضخيم الانتصارات العسكرية</a:t>
            </a:r>
            <a:r>
              <a:rPr lang="ar-SA" dirty="0"/>
              <a:t>.</a:t>
            </a:r>
          </a:p>
          <a:p>
            <a:pPr lvl="1" algn="r" rtl="1">
              <a:lnSpc>
                <a:spcPct val="150000"/>
              </a:lnSpc>
            </a:pPr>
            <a:r>
              <a:rPr lang="ar-SA" b="1" dirty="0"/>
              <a:t>إلصاق الجرائم بأطراف لم يرتكبوها</a:t>
            </a:r>
            <a:r>
              <a:rPr lang="ar-SA" dirty="0"/>
              <a:t>.</a:t>
            </a:r>
          </a:p>
          <a:p>
            <a:pPr algn="r" rtl="1">
              <a:lnSpc>
                <a:spcPct val="150000"/>
              </a:lnSpc>
            </a:pPr>
            <a:r>
              <a:rPr lang="en-US" dirty="0">
                <a:hlinkClick r:id="rId4"/>
              </a:rPr>
              <a:t>https://</a:t>
            </a:r>
            <a:r>
              <a:rPr lang="en-US" dirty="0" smtClean="0">
                <a:hlinkClick r:id="rId4"/>
              </a:rPr>
              <a:t>www.youtube.com/watch?v=ZxX69JJ47pc</a:t>
            </a:r>
            <a:r>
              <a:rPr lang="ar-SA" dirty="0" smtClean="0"/>
              <a:t> رابط لفلم عن الحرب </a:t>
            </a:r>
            <a:endParaRPr lang="ar-SA" dirty="0"/>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1425098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42" y="1335073"/>
            <a:ext cx="3409481" cy="2045689"/>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مثال للتضليل الاعلامي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14360" y="1919919"/>
            <a:ext cx="8417320" cy="5078313"/>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b="1" dirty="0" smtClean="0">
                <a:solidFill>
                  <a:srgbClr val="C00000"/>
                </a:solidFill>
                <a:cs typeface="+mj-cs"/>
              </a:rPr>
              <a:t>فبركة انتقالات اللاعبين</a:t>
            </a:r>
          </a:p>
          <a:p>
            <a:pPr algn="r" rtl="1">
              <a:lnSpc>
                <a:spcPct val="150000"/>
              </a:lnSpc>
            </a:pPr>
            <a:r>
              <a:rPr lang="ar-SA" b="1" dirty="0" smtClean="0">
                <a:cs typeface="+mj-cs"/>
              </a:rPr>
              <a:t>المثال</a:t>
            </a:r>
            <a:r>
              <a:rPr lang="ar-SA" dirty="0" smtClean="0">
                <a:cs typeface="+mj-cs"/>
              </a:rPr>
              <a:t>: نشر خبر عن قرب انتقال لاعب شهير إلى نادٍ معين بهدف زيادة التفاعل، رغم عدم وجود مفاوضات حقيقية.</a:t>
            </a:r>
          </a:p>
          <a:p>
            <a:pPr algn="r" rtl="1">
              <a:lnSpc>
                <a:spcPct val="150000"/>
              </a:lnSpc>
            </a:pPr>
            <a:r>
              <a:rPr lang="ar-SA" b="1" dirty="0" smtClean="0">
                <a:cs typeface="+mj-cs"/>
              </a:rPr>
              <a:t>الهدف</a:t>
            </a:r>
            <a:r>
              <a:rPr lang="ar-SA" dirty="0" smtClean="0">
                <a:cs typeface="+mj-cs"/>
              </a:rPr>
              <a:t>: جذب المشاهدات وخلق ضجة إعلامية وهمية.</a:t>
            </a:r>
          </a:p>
          <a:p>
            <a:pPr marL="285750" indent="-285750" algn="r" rtl="1">
              <a:lnSpc>
                <a:spcPct val="150000"/>
              </a:lnSpc>
              <a:buFont typeface="Wingdings" panose="05000000000000000000" pitchFamily="2" charset="2"/>
              <a:buChar char="q"/>
            </a:pPr>
            <a:r>
              <a:rPr lang="ar-SA" b="1" dirty="0">
                <a:solidFill>
                  <a:srgbClr val="C00000"/>
                </a:solidFill>
                <a:cs typeface="+mj-cs"/>
              </a:rPr>
              <a:t>التحيز الإعلامي في نقل المباريات</a:t>
            </a:r>
          </a:p>
          <a:p>
            <a:pPr algn="r" rtl="1">
              <a:lnSpc>
                <a:spcPct val="150000"/>
              </a:lnSpc>
            </a:pPr>
            <a:r>
              <a:rPr lang="ar-SA" b="1" dirty="0">
                <a:cs typeface="+mj-cs"/>
              </a:rPr>
              <a:t>المثال</a:t>
            </a:r>
            <a:r>
              <a:rPr lang="ar-SA" dirty="0">
                <a:cs typeface="+mj-cs"/>
              </a:rPr>
              <a:t>: التركيز على أخطاء فريق معين، أو تضخيم إنجازات فريق آخر.</a:t>
            </a:r>
          </a:p>
          <a:p>
            <a:pPr algn="r" rtl="1">
              <a:lnSpc>
                <a:spcPct val="150000"/>
              </a:lnSpc>
            </a:pPr>
            <a:r>
              <a:rPr lang="ar-SA" b="1" dirty="0">
                <a:cs typeface="+mj-cs"/>
              </a:rPr>
              <a:t>الهدف</a:t>
            </a:r>
            <a:r>
              <a:rPr lang="ar-SA" dirty="0">
                <a:cs typeface="+mj-cs"/>
              </a:rPr>
              <a:t>: توجيه الرأي الرياضي بما يخدم مصالح قناة أو جهة معينة.</a:t>
            </a:r>
          </a:p>
          <a:p>
            <a:pPr marL="285750" indent="-285750" algn="r" rtl="1">
              <a:lnSpc>
                <a:spcPct val="150000"/>
              </a:lnSpc>
              <a:buFont typeface="Wingdings" panose="05000000000000000000" pitchFamily="2" charset="2"/>
              <a:buChar char="q"/>
            </a:pPr>
            <a:r>
              <a:rPr lang="ar-SA" b="1" dirty="0" smtClean="0">
                <a:solidFill>
                  <a:srgbClr val="C00000"/>
                </a:solidFill>
                <a:cs typeface="+mj-cs"/>
              </a:rPr>
              <a:t>التشويش </a:t>
            </a:r>
            <a:r>
              <a:rPr lang="ar-SA" b="1" dirty="0">
                <a:solidFill>
                  <a:srgbClr val="C00000"/>
                </a:solidFill>
                <a:cs typeface="+mj-cs"/>
              </a:rPr>
              <a:t>على الخصوم قبل المباريات الكبرى</a:t>
            </a:r>
          </a:p>
          <a:p>
            <a:pPr algn="r" rtl="1">
              <a:lnSpc>
                <a:spcPct val="150000"/>
              </a:lnSpc>
            </a:pPr>
            <a:r>
              <a:rPr lang="ar-SA" b="1" dirty="0">
                <a:cs typeface="+mj-cs"/>
              </a:rPr>
              <a:t>المثال</a:t>
            </a:r>
            <a:r>
              <a:rPr lang="ar-SA" dirty="0">
                <a:cs typeface="+mj-cs"/>
              </a:rPr>
              <a:t>: نشر شائعات عن خلافات داخلية في صفوف الفريق المنافس قبل مباراة مهمة.</a:t>
            </a:r>
          </a:p>
          <a:p>
            <a:pPr algn="r" rtl="1">
              <a:lnSpc>
                <a:spcPct val="150000"/>
              </a:lnSpc>
            </a:pPr>
            <a:r>
              <a:rPr lang="ar-SA" b="1" dirty="0">
                <a:cs typeface="+mj-cs"/>
              </a:rPr>
              <a:t>الهدف</a:t>
            </a:r>
            <a:r>
              <a:rPr lang="ar-SA" dirty="0">
                <a:cs typeface="+mj-cs"/>
              </a:rPr>
              <a:t>: التأثير على تركيز الفريق وجمهوره.</a:t>
            </a:r>
          </a:p>
          <a:p>
            <a:pPr marL="342900" indent="-342900" algn="r" rtl="1">
              <a:lnSpc>
                <a:spcPct val="150000"/>
              </a:lnSpc>
              <a:buFont typeface="Wingdings" panose="05000000000000000000" pitchFamily="2" charset="2"/>
              <a:buChar char="q"/>
            </a:pPr>
            <a:r>
              <a:rPr lang="ar-SA" b="1" dirty="0" smtClean="0">
                <a:solidFill>
                  <a:srgbClr val="C00000"/>
                </a:solidFill>
                <a:cs typeface="+mj-cs"/>
              </a:rPr>
              <a:t>ادعاءات </a:t>
            </a:r>
            <a:r>
              <a:rPr lang="ar-SA" b="1" dirty="0">
                <a:solidFill>
                  <a:srgbClr val="C00000"/>
                </a:solidFill>
                <a:cs typeface="+mj-cs"/>
              </a:rPr>
              <a:t>منشطات غير مثبتة</a:t>
            </a:r>
          </a:p>
          <a:p>
            <a:pPr algn="r" rtl="1">
              <a:lnSpc>
                <a:spcPct val="150000"/>
              </a:lnSpc>
            </a:pPr>
            <a:r>
              <a:rPr lang="ar-SA" b="1" dirty="0">
                <a:cs typeface="+mj-cs"/>
              </a:rPr>
              <a:t>المثال</a:t>
            </a:r>
            <a:r>
              <a:rPr lang="ar-SA" dirty="0">
                <a:cs typeface="+mj-cs"/>
              </a:rPr>
              <a:t>: اتهام نادٍ أو لاعب بتعاطي المنشطات دون دليل رسمي.</a:t>
            </a:r>
          </a:p>
          <a:p>
            <a:pPr algn="r" rtl="1">
              <a:lnSpc>
                <a:spcPct val="150000"/>
              </a:lnSpc>
            </a:pPr>
            <a:r>
              <a:rPr lang="ar-SA" b="1" dirty="0">
                <a:cs typeface="+mj-cs"/>
              </a:rPr>
              <a:t>الأثر</a:t>
            </a:r>
            <a:r>
              <a:rPr lang="ar-SA" dirty="0">
                <a:cs typeface="+mj-cs"/>
              </a:rPr>
              <a:t>: تشويه السمعة، وفقدان الرعاية أو الدعم الجماهيري</a:t>
            </a:r>
            <a:r>
              <a:rPr lang="ar-SA" dirty="0" smtClean="0">
                <a:cs typeface="+mj-cs"/>
              </a:rPr>
              <a:t>.</a:t>
            </a:r>
            <a:endParaRPr lang="ar-SA" dirty="0">
              <a:cs typeface="+mj-cs"/>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186535"/>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915054" y="1622658"/>
            <a:ext cx="8175192"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8009807" y="1714327"/>
            <a:ext cx="1210589" cy="58477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 </a:t>
            </a:r>
            <a:r>
              <a:rPr lang="ar-SA" sz="32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a:t>
            </a:r>
            <a:r>
              <a:rPr lang="ar-SA" sz="32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خاتمة</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spd="slow" p14:dur="2000" advTm="20224"/>
    </mc:Choice>
    <mc:Fallback xmlns="">
      <p:transition spd="slow" advTm="2022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338547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83542" y="1319675"/>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خاتماً</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47916" y="1842040"/>
            <a:ext cx="8417320" cy="5078313"/>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rgbClr val="C00000"/>
                </a:solidFill>
              </a:rPr>
              <a:t>لماذا </a:t>
            </a:r>
            <a:r>
              <a:rPr lang="ar-SA" b="1" dirty="0">
                <a:solidFill>
                  <a:srgbClr val="C00000"/>
                </a:solidFill>
              </a:rPr>
              <a:t>ينتشر التضليل؟</a:t>
            </a:r>
            <a:endParaRPr lang="en-US" b="1" dirty="0">
              <a:solidFill>
                <a:srgbClr val="C00000"/>
              </a:solidFill>
            </a:endParaRPr>
          </a:p>
          <a:p>
            <a:pPr lvl="0" algn="r" rtl="1">
              <a:lnSpc>
                <a:spcPct val="150000"/>
              </a:lnSpc>
            </a:pPr>
            <a:r>
              <a:rPr lang="ar-SA" b="1" dirty="0"/>
              <a:t>سهولة النشر</a:t>
            </a:r>
            <a:r>
              <a:rPr lang="en-US" dirty="0"/>
              <a:t>: </a:t>
            </a:r>
            <a:r>
              <a:rPr lang="ar-SA" dirty="0"/>
              <a:t>تكلفة منخفضة مقابل تأثير كبير</a:t>
            </a:r>
            <a:endParaRPr lang="en-US" dirty="0"/>
          </a:p>
          <a:p>
            <a:pPr lvl="0" algn="r" rtl="1">
              <a:lnSpc>
                <a:spcPct val="150000"/>
              </a:lnSpc>
            </a:pPr>
            <a:r>
              <a:rPr lang="ar-SA" b="1" dirty="0"/>
              <a:t>ضعف التنظيم</a:t>
            </a:r>
            <a:r>
              <a:rPr lang="en-US" dirty="0"/>
              <a:t>: </a:t>
            </a:r>
            <a:r>
              <a:rPr lang="ar-SA" dirty="0"/>
              <a:t>غياب رقابة فعالة</a:t>
            </a:r>
            <a:endParaRPr lang="en-US" dirty="0"/>
          </a:p>
          <a:p>
            <a:pPr lvl="0" algn="r" rtl="1">
              <a:lnSpc>
                <a:spcPct val="150000"/>
              </a:lnSpc>
            </a:pPr>
            <a:r>
              <a:rPr lang="ar-SA" b="1" dirty="0"/>
              <a:t>القابلية النفسية</a:t>
            </a:r>
            <a:r>
              <a:rPr lang="en-US" dirty="0"/>
              <a:t>: </a:t>
            </a:r>
            <a:r>
              <a:rPr lang="ar-SA" dirty="0"/>
              <a:t>ميل البشر للتصديق لما يتوافق مع </a:t>
            </a:r>
            <a:r>
              <a:rPr lang="ar-SA" dirty="0" smtClean="0"/>
              <a:t>معتقداتهم</a:t>
            </a:r>
            <a:endParaRPr lang="ar-SA" b="1" dirty="0" smtClean="0"/>
          </a:p>
          <a:p>
            <a:pPr marL="285750" indent="-285750" algn="r" rtl="1">
              <a:lnSpc>
                <a:spcPct val="150000"/>
              </a:lnSpc>
              <a:buFont typeface="Wingdings" panose="05000000000000000000" pitchFamily="2" charset="2"/>
              <a:buChar char="q"/>
            </a:pPr>
            <a:r>
              <a:rPr lang="ar-SA" b="1" dirty="0" smtClean="0">
                <a:solidFill>
                  <a:srgbClr val="C00000"/>
                </a:solidFill>
              </a:rPr>
              <a:t>طرق </a:t>
            </a:r>
            <a:r>
              <a:rPr lang="ar-SA" b="1" dirty="0">
                <a:solidFill>
                  <a:srgbClr val="C00000"/>
                </a:solidFill>
              </a:rPr>
              <a:t>المواجهة</a:t>
            </a:r>
            <a:r>
              <a:rPr lang="en-US" dirty="0">
                <a:solidFill>
                  <a:srgbClr val="C00000"/>
                </a:solidFill>
              </a:rPr>
              <a:t>:</a:t>
            </a:r>
          </a:p>
          <a:p>
            <a:pPr lvl="0" algn="r" rtl="1">
              <a:lnSpc>
                <a:spcPct val="150000"/>
              </a:lnSpc>
            </a:pPr>
            <a:r>
              <a:rPr lang="ar-SA" dirty="0"/>
              <a:t>تعزيز محو الأمية </a:t>
            </a:r>
            <a:r>
              <a:rPr lang="ar-SA" dirty="0" smtClean="0"/>
              <a:t>الإعلامية</a:t>
            </a:r>
            <a:r>
              <a:rPr lang="ar-SA" dirty="0"/>
              <a:t> </a:t>
            </a:r>
            <a:r>
              <a:rPr lang="ar-SA" dirty="0" smtClean="0"/>
              <a:t> - تطوير </a:t>
            </a:r>
            <a:r>
              <a:rPr lang="ar-SA" dirty="0"/>
              <a:t>أدوات الكشف </a:t>
            </a:r>
            <a:r>
              <a:rPr lang="ar-SA" dirty="0" smtClean="0"/>
              <a:t>الآلي</a:t>
            </a:r>
            <a:r>
              <a:rPr lang="ar-SA" dirty="0"/>
              <a:t> </a:t>
            </a:r>
            <a:r>
              <a:rPr lang="ar-SA" dirty="0" smtClean="0"/>
              <a:t>- تعاون </a:t>
            </a:r>
            <a:r>
              <a:rPr lang="ar-SA" dirty="0"/>
              <a:t>دولي لمكافحة </a:t>
            </a:r>
            <a:r>
              <a:rPr lang="ar-SA" dirty="0" smtClean="0"/>
              <a:t>التضليل </a:t>
            </a:r>
          </a:p>
          <a:p>
            <a:pPr lvl="0" algn="r" rtl="1">
              <a:lnSpc>
                <a:spcPct val="150000"/>
              </a:lnSpc>
            </a:pPr>
            <a:r>
              <a:rPr lang="ar-SA" dirty="0" smtClean="0"/>
              <a:t> </a:t>
            </a:r>
            <a:r>
              <a:rPr lang="ar-SA" dirty="0"/>
              <a:t>التوعية </a:t>
            </a:r>
            <a:r>
              <a:rPr lang="ar-SA" dirty="0" smtClean="0"/>
              <a:t>الإعلامية - تعليم </a:t>
            </a:r>
            <a:r>
              <a:rPr lang="ar-SA" dirty="0"/>
              <a:t>الجمهور مهارات التحقق من المصادر</a:t>
            </a:r>
            <a:r>
              <a:rPr lang="en-US" dirty="0"/>
              <a:t>.</a:t>
            </a:r>
          </a:p>
          <a:p>
            <a:pPr lvl="0" algn="r" rtl="1">
              <a:lnSpc>
                <a:spcPct val="150000"/>
              </a:lnSpc>
            </a:pPr>
            <a:r>
              <a:rPr lang="ar-SA" b="1" dirty="0"/>
              <a:t>تعاون المنصات</a:t>
            </a:r>
            <a:r>
              <a:rPr lang="en-US" dirty="0"/>
              <a:t>: </a:t>
            </a:r>
            <a:r>
              <a:rPr lang="ar-SA" dirty="0"/>
              <a:t>مثل وضع ملصقات "معلومات مشكوك فيها" على منشورات فيسبوك</a:t>
            </a:r>
            <a:r>
              <a:rPr lang="en-US" dirty="0"/>
              <a:t>.</a:t>
            </a:r>
          </a:p>
          <a:p>
            <a:pPr lvl="0" algn="r" rtl="1">
              <a:lnSpc>
                <a:spcPct val="150000"/>
              </a:lnSpc>
            </a:pPr>
            <a:r>
              <a:rPr lang="ar-SA" b="1" dirty="0"/>
              <a:t>تشريعات رقابية</a:t>
            </a:r>
            <a:r>
              <a:rPr lang="en-US" dirty="0"/>
              <a:t>: </a:t>
            </a:r>
            <a:r>
              <a:rPr lang="ar-SA" dirty="0"/>
              <a:t>قوانين تجرم نشر التضليل المتعمد (كما في بعض الدول الأوروبية)</a:t>
            </a:r>
            <a:r>
              <a:rPr lang="en-US" dirty="0"/>
              <a:t>.</a:t>
            </a:r>
          </a:p>
          <a:p>
            <a:pPr algn="r" rtl="1">
              <a:lnSpc>
                <a:spcPct val="150000"/>
              </a:lnSpc>
            </a:pPr>
            <a:r>
              <a:rPr lang="ar-SA" dirty="0"/>
              <a:t>الخلاصة: التضليل الإعلامي في العصر الرقمي يُشكل تهديداً للديمقراطية والأمن الاجتماعي، مما يتطلب جهوداً مشتركة من الأفراد، الحكومات، والشركات التكنولوجية لمواجهته</a:t>
            </a:r>
            <a:endParaRPr lang="en-US" dirty="0"/>
          </a:p>
          <a:p>
            <a:pPr lvl="0" algn="r" rtl="1">
              <a:lnSpc>
                <a:spcPct val="150000"/>
              </a:lnSpc>
            </a:pPr>
            <a:endParaRPr lang="ar-SA" dirty="0" smtClean="0"/>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4</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55653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83542" y="1319675"/>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ملخص لاهم ماجاء في المحاضرة</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4</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281615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dirty="0" smtClean="0">
                <a:latin typeface="Arial" panose="020B0604020202020204" pitchFamily="34" charset="0"/>
                <a:cs typeface="+mj-cs"/>
              </a:rPr>
              <a:t>التعرف على مفوم التضليل الإعلامي </a:t>
            </a:r>
            <a:r>
              <a:rPr lang="ar-SA" altLang="en-US" dirty="0">
                <a:latin typeface="Arial" panose="020B0604020202020204" pitchFamily="34" charset="0"/>
                <a:cs typeface="+mj-cs"/>
              </a:rPr>
              <a:t>و</a:t>
            </a:r>
            <a:r>
              <a:rPr lang="ar-SA" altLang="en-US" dirty="0" smtClean="0">
                <a:latin typeface="Arial" panose="020B0604020202020204" pitchFamily="34" charset="0"/>
                <a:cs typeface="+mj-cs"/>
              </a:rPr>
              <a:t>أشكال </a:t>
            </a:r>
            <a:r>
              <a:rPr lang="ar-SA" dirty="0" smtClean="0">
                <a:cs typeface="+mj-cs"/>
              </a:rPr>
              <a:t>وأساليب </a:t>
            </a:r>
            <a:r>
              <a:rPr lang="ar-SA" altLang="en-US" dirty="0" smtClean="0">
                <a:latin typeface="Arial" panose="020B0604020202020204" pitchFamily="34" charset="0"/>
                <a:cs typeface="+mj-cs"/>
              </a:rPr>
              <a:t>التضليل الإعلامي  - اهم </a:t>
            </a:r>
            <a:r>
              <a:rPr lang="ar-SA" dirty="0" smtClean="0">
                <a:cs typeface="+mj-cs"/>
              </a:rPr>
              <a:t>أهدافه – وأثارة </a:t>
            </a:r>
          </a:p>
          <a:p>
            <a:pPr lvl="0" algn="r" rtl="1" eaLnBrk="0" fontAlgn="base" hangingPunct="0">
              <a:lnSpc>
                <a:spcPct val="150000"/>
              </a:lnSpc>
              <a:spcBef>
                <a:spcPct val="0"/>
              </a:spcBef>
              <a:spcAft>
                <a:spcPct val="0"/>
              </a:spcAft>
            </a:pPr>
            <a:endParaRPr lang="ar-SA" altLang="en-US" sz="2000" b="1" dirty="0" smtClean="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endParaRPr lang="ar-SA" altLang="en-US" sz="2000" b="1" dirty="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endParaRPr lang="ar-SA" altLang="en-US" sz="2000" b="1" dirty="0" smtClean="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b="1" dirty="0" smtClean="0">
                <a:solidFill>
                  <a:srgbClr val="C00000"/>
                </a:solidFill>
                <a:latin typeface="Arial" panose="020B0604020202020204" pitchFamily="34" charset="0"/>
                <a:cs typeface="+mj-cs"/>
              </a:rPr>
              <a:t>المحاضرة القادمة </a:t>
            </a:r>
          </a:p>
          <a:p>
            <a:pPr lvl="0" algn="r" rtl="1" eaLnBrk="0" fontAlgn="base" hangingPunct="0">
              <a:lnSpc>
                <a:spcPct val="150000"/>
              </a:lnSpc>
              <a:spcBef>
                <a:spcPct val="0"/>
              </a:spcBef>
              <a:spcAft>
                <a:spcPct val="0"/>
              </a:spcAft>
            </a:pPr>
            <a:r>
              <a:rPr lang="ar-SA" altLang="en-US" sz="2000" b="1" dirty="0" smtClean="0">
                <a:solidFill>
                  <a:srgbClr val="C00000"/>
                </a:solidFill>
                <a:latin typeface="Arial" panose="020B0604020202020204" pitchFamily="34" charset="0"/>
                <a:cs typeface="+mj-cs"/>
              </a:rPr>
              <a:t>الذكاءالاصطناعي في الإعلام: التزييف العميق،التوصيات،وتضخيم المحتوى.</a:t>
            </a:r>
            <a:endParaRPr lang="en-US" altLang="en-US" sz="2000" b="1" dirty="0">
              <a:solidFill>
                <a:srgbClr val="C00000"/>
              </a:solidFill>
              <a:latin typeface="Arial" panose="020B0604020202020204" pitchFamily="34" charset="0"/>
              <a:cs typeface="+mj-cs"/>
            </a:endParaRPr>
          </a:p>
        </p:txBody>
      </p:sp>
    </p:spTree>
    <p:extLst>
      <p:ext uri="{BB962C8B-B14F-4D97-AF65-F5344CB8AC3E}">
        <p14:creationId xmlns:p14="http://schemas.microsoft.com/office/powerpoint/2010/main" val="3776017807"/>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67397" y="391129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D2DF7E2B-BE4C-F75D-4519-6FC2F5932CD1}"/>
              </a:ext>
            </a:extLst>
          </p:cNvPr>
          <p:cNvSpPr txBox="1"/>
          <p:nvPr/>
        </p:nvSpPr>
        <p:spPr>
          <a:xfrm>
            <a:off x="679321" y="5847326"/>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chemeClr val="bg1"/>
                </a:solidFill>
                <a:effectLst/>
                <a:uLnTx/>
                <a:uFillTx/>
                <a:latin typeface="The Year of Handicrafts Black" pitchFamily="50" charset="-78"/>
                <a:cs typeface="The Year of Handicrafts Black" pitchFamily="50" charset="-78"/>
              </a:rPr>
              <a:t>شكرا جزيلا لحضوركم</a:t>
            </a:r>
            <a:endParaRPr kumimoji="0" lang="ar-EG" sz="2400" b="1" i="0" u="none" strike="noStrike" kern="1200" cap="none" spc="0" normalizeH="0" baseline="0" noProof="0" dirty="0">
              <a:ln>
                <a:noFill/>
              </a:ln>
              <a:solidFill>
                <a:schemeClr val="bg1"/>
              </a:solidFill>
              <a:effectLst/>
              <a:uLnTx/>
              <a:uFillTx/>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92"/>
    </mc:Choice>
    <mc:Fallback xmlns="">
      <p:transition spd="slow" advTm="265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3B2208-52EF-42CA-B965-3CB7DCC87174}">
  <ds:schemaRefs>
    <ds:schemaRef ds:uri="http://schemas.microsoft.com/office/2006/documentManagement/types"/>
    <ds:schemaRef ds:uri="http://schemas.openxmlformats.org/package/2006/metadata/core-properties"/>
    <ds:schemaRef ds:uri="http://purl.org/dc/elements/1.1/"/>
    <ds:schemaRef ds:uri="http://purl.org/dc/dcmitype/"/>
    <ds:schemaRef ds:uri="d13aca44-ef33-4cf4-9980-7f0b00e6eeb9"/>
    <ds:schemaRef ds:uri="http://www.w3.org/XML/1998/namespace"/>
    <ds:schemaRef ds:uri="http://purl.org/dc/terms/"/>
    <ds:schemaRef ds:uri="http://schemas.microsoft.com/office/infopath/2007/PartnerControls"/>
    <ds:schemaRef ds:uri="49100919-8a76-4266-be0c-7dc583902cb4"/>
    <ds:schemaRef ds:uri="http://schemas.microsoft.com/office/2006/metadata/properties"/>
  </ds:schemaRefs>
</ds:datastoreItem>
</file>

<file path=customXml/itemProps2.xml><?xml version="1.0" encoding="utf-8"?>
<ds:datastoreItem xmlns:ds="http://schemas.openxmlformats.org/officeDocument/2006/customXml" ds:itemID="{609F48B4-59E0-4411-8FE5-B0540B7B7A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8F489A2-DBD6-4160-9924-B654DB4B86E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8060</TotalTime>
  <Words>2303</Words>
  <Application>Microsoft Office PowerPoint</Application>
  <PresentationFormat>Widescreen</PresentationFormat>
  <Paragraphs>357</Paragraphs>
  <Slides>44</Slides>
  <Notes>35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44</vt:i4>
      </vt:variant>
    </vt:vector>
  </HeadingPairs>
  <TitlesOfParts>
    <vt:vector size="56" baseType="lpstr">
      <vt:lpstr>Alexandria</vt:lpstr>
      <vt:lpstr>Arial</vt:lpstr>
      <vt:lpstr>Calibri</vt:lpstr>
      <vt:lpstr>Calibri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282</cp:revision>
  <dcterms:created xsi:type="dcterms:W3CDTF">2023-04-29T09:08:23Z</dcterms:created>
  <dcterms:modified xsi:type="dcterms:W3CDTF">2025-06-25T11:39:10Z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