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Override PartName="/ppt/media/image3.jpeg" ContentType="image/jpeg"/>
  <Override PartName="/ppt/media/image4.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Trebuchet MS"/>
          <a:ea typeface="Trebuchet MS"/>
          <a:cs typeface="Trebuchet MS"/>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2EB"/>
          </a:solidFill>
        </a:fill>
      </a:tcStyle>
    </a:wholeTbl>
    <a:band2H>
      <a:tcTxStyle b="def" i="def"/>
      <a:tcStyle>
        <a:tcBdr/>
        <a:fill>
          <a:solidFill>
            <a:srgbClr val="E8EAF5"/>
          </a:solidFill>
        </a:fill>
      </a:tcStyle>
    </a:band2H>
    <a:firstCol>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Trebuchet MS"/>
          <a:ea typeface="Trebuchet MS"/>
          <a:cs typeface="Trebuchet MS"/>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1F7CF"/>
          </a:solidFill>
        </a:fill>
      </a:tcStyle>
    </a:wholeTbl>
    <a:band2H>
      <a:tcTxStyle b="def" i="def"/>
      <a:tcStyle>
        <a:tcBdr/>
        <a:fill>
          <a:solidFill>
            <a:srgbClr val="F0FBE9"/>
          </a:solidFill>
        </a:fill>
      </a:tcStyle>
    </a:band2H>
    <a:firstCol>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Trebuchet MS"/>
          <a:ea typeface="Trebuchet MS"/>
          <a:cs typeface="Trebuchet MS"/>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ACDCB"/>
          </a:solidFill>
        </a:fill>
      </a:tcStyle>
    </a:wholeTbl>
    <a:band2H>
      <a:tcTxStyle b="def" i="def"/>
      <a:tcStyle>
        <a:tcBdr/>
        <a:fill>
          <a:solidFill>
            <a:srgbClr val="FCE8E7"/>
          </a:solidFill>
        </a:fill>
      </a:tcStyle>
    </a:band2H>
    <a:firstCol>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Trebuchet MS"/>
          <a:ea typeface="Trebuchet MS"/>
          <a:cs typeface="Trebuchet MS"/>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
          <a:latin typeface="Trebuchet MS"/>
          <a:ea typeface="Trebuchet MS"/>
          <a:cs typeface="Trebuchet MS"/>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Trebuchet MS"/>
          <a:ea typeface="Trebuchet MS"/>
          <a:cs typeface="Trebuchet MS"/>
        </a:font>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Trebuchet MS"/>
          <a:ea typeface="Trebuchet MS"/>
          <a:cs typeface="Trebuchet MS"/>
        </a:font>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Trebuchet MS"/>
          <a:ea typeface="Trebuchet MS"/>
          <a:cs typeface="Trebuchet MS"/>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Trebuchet MS"/>
          <a:ea typeface="Trebuchet MS"/>
          <a:cs typeface="Trebuchet MS"/>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
          <a:latin typeface="Trebuchet MS"/>
          <a:ea typeface="Trebuchet MS"/>
          <a:cs typeface="Trebuchet MS"/>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
          <a:latin typeface="Trebuchet MS"/>
          <a:ea typeface="Trebuchet MS"/>
          <a:cs typeface="Trebuchet MS"/>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
          <a:latin typeface="Trebuchet MS"/>
          <a:ea typeface="Trebuchet MS"/>
          <a:cs typeface="Trebuchet MS"/>
        </a:font>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
          <a:latin typeface="Trebuchet MS"/>
          <a:ea typeface="Trebuchet MS"/>
          <a:cs typeface="Trebuchet MS"/>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65" name="Shape 165"/>
          <p:cNvSpPr/>
          <p:nvPr>
            <p:ph type="sldImg"/>
          </p:nvPr>
        </p:nvSpPr>
        <p:spPr>
          <a:xfrm>
            <a:off x="1143000" y="685800"/>
            <a:ext cx="4572000" cy="3429000"/>
          </a:xfrm>
          <a:prstGeom prst="rect">
            <a:avLst/>
          </a:prstGeom>
        </p:spPr>
        <p:txBody>
          <a:bodyPr/>
          <a:lstStyle/>
          <a:p>
            <a:pPr/>
          </a:p>
        </p:txBody>
      </p:sp>
      <p:sp>
        <p:nvSpPr>
          <p:cNvPr id="166" name="Shape 166"/>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spcBef>
        <a:spcPts val="400"/>
      </a:spcBef>
      <a:defRPr sz="1200">
        <a:latin typeface="+mn-lt"/>
        <a:ea typeface="+mn-ea"/>
        <a:cs typeface="+mn-cs"/>
        <a:sym typeface="Calibri"/>
      </a:defRPr>
    </a:lvl1pPr>
    <a:lvl2pPr indent="228600" latinLnBrk="0">
      <a:spcBef>
        <a:spcPts val="400"/>
      </a:spcBef>
      <a:defRPr sz="1200">
        <a:latin typeface="+mn-lt"/>
        <a:ea typeface="+mn-ea"/>
        <a:cs typeface="+mn-cs"/>
        <a:sym typeface="Calibri"/>
      </a:defRPr>
    </a:lvl2pPr>
    <a:lvl3pPr indent="457200" latinLnBrk="0">
      <a:spcBef>
        <a:spcPts val="400"/>
      </a:spcBef>
      <a:defRPr sz="1200">
        <a:latin typeface="+mn-lt"/>
        <a:ea typeface="+mn-ea"/>
        <a:cs typeface="+mn-cs"/>
        <a:sym typeface="Calibri"/>
      </a:defRPr>
    </a:lvl3pPr>
    <a:lvl4pPr indent="685800" latinLnBrk="0">
      <a:spcBef>
        <a:spcPts val="400"/>
      </a:spcBef>
      <a:defRPr sz="1200">
        <a:latin typeface="+mn-lt"/>
        <a:ea typeface="+mn-ea"/>
        <a:cs typeface="+mn-cs"/>
        <a:sym typeface="Calibri"/>
      </a:defRPr>
    </a:lvl4pPr>
    <a:lvl5pPr indent="914400" latinLnBrk="0">
      <a:spcBef>
        <a:spcPts val="400"/>
      </a:spcBef>
      <a:defRPr sz="1200">
        <a:latin typeface="+mn-lt"/>
        <a:ea typeface="+mn-ea"/>
        <a:cs typeface="+mn-cs"/>
        <a:sym typeface="Calibri"/>
      </a:defRPr>
    </a:lvl5pPr>
    <a:lvl6pPr indent="1143000" latinLnBrk="0">
      <a:spcBef>
        <a:spcPts val="400"/>
      </a:spcBef>
      <a:defRPr sz="1200">
        <a:latin typeface="+mn-lt"/>
        <a:ea typeface="+mn-ea"/>
        <a:cs typeface="+mn-cs"/>
        <a:sym typeface="Calibri"/>
      </a:defRPr>
    </a:lvl6pPr>
    <a:lvl7pPr indent="1371600" latinLnBrk="0">
      <a:spcBef>
        <a:spcPts val="400"/>
      </a:spcBef>
      <a:defRPr sz="1200">
        <a:latin typeface="+mn-lt"/>
        <a:ea typeface="+mn-ea"/>
        <a:cs typeface="+mn-cs"/>
        <a:sym typeface="Calibri"/>
      </a:defRPr>
    </a:lvl7pPr>
    <a:lvl8pPr indent="1600200" latinLnBrk="0">
      <a:spcBef>
        <a:spcPts val="400"/>
      </a:spcBef>
      <a:defRPr sz="1200">
        <a:latin typeface="+mn-lt"/>
        <a:ea typeface="+mn-ea"/>
        <a:cs typeface="+mn-cs"/>
        <a:sym typeface="Calibri"/>
      </a:defRPr>
    </a:lvl8pPr>
    <a:lvl9pPr indent="1828800" latinLnBrk="0">
      <a:spcBef>
        <a:spcPts val="400"/>
      </a:spcBef>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Slide">
    <p:spTree>
      <p:nvGrpSpPr>
        <p:cNvPr id="1" name=""/>
        <p:cNvGrpSpPr/>
        <p:nvPr/>
      </p:nvGrpSpPr>
      <p:grpSpPr>
        <a:xfrm>
          <a:off x="0" y="0"/>
          <a:ext cx="0" cy="0"/>
          <a:chOff x="0" y="0"/>
          <a:chExt cx="0" cy="0"/>
        </a:xfrm>
      </p:grpSpPr>
      <p:grpSp>
        <p:nvGrpSpPr>
          <p:cNvPr id="32" name="Group 15"/>
          <p:cNvGrpSpPr/>
          <p:nvPr/>
        </p:nvGrpSpPr>
        <p:grpSpPr>
          <a:xfrm>
            <a:off x="-1" y="-8467"/>
            <a:ext cx="12192001" cy="6866468"/>
            <a:chOff x="0" y="0"/>
            <a:chExt cx="12192000" cy="6866467"/>
          </a:xfrm>
        </p:grpSpPr>
        <p:sp>
          <p:nvSpPr>
            <p:cNvPr id="22" name="Freeform 14"/>
            <p:cNvSpPr/>
            <p:nvPr/>
          </p:nvSpPr>
          <p:spPr>
            <a:xfrm>
              <a:off x="-1" y="605"/>
              <a:ext cx="863601" cy="56980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32"/>
                  </a:moveTo>
                  <a:lnTo>
                    <a:pt x="21600" y="0"/>
                  </a:lnTo>
                  <a:lnTo>
                    <a:pt x="21600" y="64"/>
                  </a:lnTo>
                  <a:lnTo>
                    <a:pt x="0" y="21600"/>
                  </a:lnTo>
                  <a:lnTo>
                    <a:pt x="0" y="32"/>
                  </a:lnTo>
                  <a:close/>
                </a:path>
              </a:pathLst>
            </a:custGeom>
            <a:solidFill>
              <a:schemeClr val="accent1">
                <a:alpha val="70000"/>
              </a:scheme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23" name="Straight Connector 18"/>
            <p:cNvSpPr/>
            <p:nvPr/>
          </p:nvSpPr>
          <p:spPr>
            <a:xfrm>
              <a:off x="9371012" y="8466"/>
              <a:ext cx="1219201" cy="6858002"/>
            </a:xfrm>
            <a:prstGeom prst="line">
              <a:avLst/>
            </a:prstGeom>
            <a:noFill/>
            <a:ln w="9525" cap="rnd">
              <a:solidFill>
                <a:schemeClr val="accent1">
                  <a:alpha val="70000"/>
                </a:schemeClr>
              </a:solidFill>
              <a:prstDash val="solid"/>
              <a:round/>
            </a:ln>
            <a:effectLst/>
          </p:spPr>
          <p:txBody>
            <a:bodyPr wrap="square" lIns="45719" tIns="45719" rIns="45719" bIns="45719" numCol="1" anchor="t">
              <a:noAutofit/>
            </a:bodyPr>
            <a:lstStyle/>
            <a:p>
              <a:pPr/>
            </a:p>
          </p:txBody>
        </p:sp>
        <p:sp>
          <p:nvSpPr>
            <p:cNvPr id="24" name="Straight Connector 19"/>
            <p:cNvSpPr/>
            <p:nvPr/>
          </p:nvSpPr>
          <p:spPr>
            <a:xfrm flipH="1">
              <a:off x="7425266" y="3689880"/>
              <a:ext cx="4763559" cy="3176587"/>
            </a:xfrm>
            <a:prstGeom prst="line">
              <a:avLst/>
            </a:prstGeom>
            <a:noFill/>
            <a:ln w="9525" cap="rnd">
              <a:solidFill>
                <a:schemeClr val="accent1">
                  <a:alpha val="70000"/>
                </a:schemeClr>
              </a:solidFill>
              <a:prstDash val="solid"/>
              <a:round/>
            </a:ln>
            <a:effectLst/>
          </p:spPr>
          <p:txBody>
            <a:bodyPr wrap="square" lIns="45719" tIns="45719" rIns="45719" bIns="45719" numCol="1" anchor="t">
              <a:noAutofit/>
            </a:bodyPr>
            <a:lstStyle/>
            <a:p>
              <a:pPr/>
            </a:p>
          </p:txBody>
        </p:sp>
        <p:sp>
          <p:nvSpPr>
            <p:cNvPr id="25" name="Rectangle 23"/>
            <p:cNvSpPr/>
            <p:nvPr/>
          </p:nvSpPr>
          <p:spPr>
            <a:xfrm>
              <a:off x="9181476" y="0"/>
              <a:ext cx="3007349"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26" name="Rectangle 25"/>
            <p:cNvSpPr/>
            <p:nvPr/>
          </p:nvSpPr>
          <p:spPr>
            <a:xfrm>
              <a:off x="9603441" y="0"/>
              <a:ext cx="2588559"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27" name="Isosceles Triangle 22"/>
            <p:cNvSpPr/>
            <p:nvPr/>
          </p:nvSpPr>
          <p:spPr>
            <a:xfrm>
              <a:off x="8932333" y="3056466"/>
              <a:ext cx="3259667" cy="3810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31489F">
                <a:alpha val="66000"/>
              </a:srgb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28" name="Rectangle 27"/>
            <p:cNvSpPr/>
            <p:nvPr/>
          </p:nvSpPr>
          <p:spPr>
            <a:xfrm>
              <a:off x="9334500" y="0"/>
              <a:ext cx="2854326"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31489F">
                <a:alpha val="50000"/>
              </a:srgb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29" name="Rectangle 28"/>
            <p:cNvSpPr/>
            <p:nvPr/>
          </p:nvSpPr>
          <p:spPr>
            <a:xfrm>
              <a:off x="10898730" y="0"/>
              <a:ext cx="1290095" cy="68664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30" name="Rectangle 29"/>
            <p:cNvSpPr/>
            <p:nvPr/>
          </p:nvSpPr>
          <p:spPr>
            <a:xfrm>
              <a:off x="10938998" y="0"/>
              <a:ext cx="1249826" cy="68664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2B2EB">
                <a:alpha val="80000"/>
              </a:srgb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31" name="Isosceles Triangle 26"/>
            <p:cNvSpPr/>
            <p:nvPr/>
          </p:nvSpPr>
          <p:spPr>
            <a:xfrm>
              <a:off x="10371666" y="3598333"/>
              <a:ext cx="1817160" cy="326813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31489F">
                <a:alpha val="66000"/>
              </a:srgb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grpSp>
      <p:sp>
        <p:nvSpPr>
          <p:cNvPr id="33" name="Title Text"/>
          <p:cNvSpPr txBox="1"/>
          <p:nvPr>
            <p:ph type="title"/>
          </p:nvPr>
        </p:nvSpPr>
        <p:spPr>
          <a:xfrm>
            <a:off x="1507067" y="2404534"/>
            <a:ext cx="7766937" cy="1646303"/>
          </a:xfrm>
          <a:prstGeom prst="rect">
            <a:avLst/>
          </a:prstGeom>
        </p:spPr>
        <p:txBody>
          <a:bodyPr anchor="b"/>
          <a:lstStyle>
            <a:lvl1pPr algn="r">
              <a:defRPr sz="5400"/>
            </a:lvl1pPr>
          </a:lstStyle>
          <a:p>
            <a:pPr/>
            <a:r>
              <a:t>Title Text</a:t>
            </a:r>
          </a:p>
        </p:txBody>
      </p:sp>
      <p:sp>
        <p:nvSpPr>
          <p:cNvPr id="34" name="Body Level One…"/>
          <p:cNvSpPr txBox="1"/>
          <p:nvPr>
            <p:ph type="body" sz="quarter" idx="1"/>
          </p:nvPr>
        </p:nvSpPr>
        <p:spPr>
          <a:xfrm>
            <a:off x="1507067" y="4050832"/>
            <a:ext cx="7766937" cy="1096901"/>
          </a:xfrm>
          <a:prstGeom prst="rect">
            <a:avLst/>
          </a:prstGeom>
        </p:spPr>
        <p:txBody>
          <a:bodyPr/>
          <a:lstStyle>
            <a:lvl1pPr marL="0" indent="0" algn="r">
              <a:buClrTx/>
              <a:buSzTx/>
              <a:buNone/>
              <a:defRPr>
                <a:solidFill>
                  <a:srgbClr val="808080"/>
                </a:solidFill>
              </a:defRPr>
            </a:lvl1pPr>
            <a:lvl2pPr marL="0" indent="457200" algn="r">
              <a:buClrTx/>
              <a:buSzTx/>
              <a:buNone/>
              <a:defRPr>
                <a:solidFill>
                  <a:srgbClr val="808080"/>
                </a:solidFill>
              </a:defRPr>
            </a:lvl2pPr>
            <a:lvl3pPr marL="0" indent="914400" algn="r">
              <a:buClrTx/>
              <a:buSzTx/>
              <a:buNone/>
              <a:defRPr>
                <a:solidFill>
                  <a:srgbClr val="808080"/>
                </a:solidFill>
              </a:defRPr>
            </a:lvl3pPr>
            <a:lvl4pPr marL="0" indent="1371600" algn="r">
              <a:buClrTx/>
              <a:buSzTx/>
              <a:buNone/>
              <a:defRPr>
                <a:solidFill>
                  <a:srgbClr val="808080"/>
                </a:solidFill>
              </a:defRPr>
            </a:lvl4pPr>
            <a:lvl5pPr marL="0" indent="1828800" algn="r">
              <a:buClrTx/>
              <a:buSzTx/>
              <a:buNone/>
              <a:defRPr>
                <a:solidFill>
                  <a:srgbClr val="808080"/>
                </a:solidFill>
              </a:defRPr>
            </a:lvl5pPr>
          </a:lstStyle>
          <a:p>
            <a:pPr/>
            <a:r>
              <a:t>Body Level One</a:t>
            </a:r>
          </a:p>
          <a:p>
            <a:pPr lvl="1"/>
            <a:r>
              <a:t>Body Level Two</a:t>
            </a:r>
          </a:p>
          <a:p>
            <a:pPr lvl="2"/>
            <a:r>
              <a:t>Body Level Three</a:t>
            </a:r>
          </a:p>
          <a:p>
            <a:pPr lvl="3"/>
            <a:r>
              <a:t>Body Level Four</a:t>
            </a:r>
          </a:p>
          <a:p>
            <a:pPr lvl="4"/>
            <a:r>
              <a:t>Body Level Five</a:t>
            </a:r>
          </a:p>
        </p:txBody>
      </p:sp>
      <p:sp>
        <p:nvSpPr>
          <p:cNvPr id="3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42" name="Title Text"/>
          <p:cNvSpPr txBox="1"/>
          <p:nvPr>
            <p:ph type="title"/>
          </p:nvPr>
        </p:nvSpPr>
        <p:spPr>
          <a:xfrm>
            <a:off x="677333" y="609600"/>
            <a:ext cx="8596670" cy="1320800"/>
          </a:xfrm>
          <a:prstGeom prst="rect">
            <a:avLst/>
          </a:prstGeom>
        </p:spPr>
        <p:txBody>
          <a:bodyPr/>
          <a:lstStyle/>
          <a:p>
            <a:pPr/>
            <a:r>
              <a:t>Title Text</a:t>
            </a:r>
          </a:p>
        </p:txBody>
      </p:sp>
      <p:sp>
        <p:nvSpPr>
          <p:cNvPr id="43" name="Body Level One…"/>
          <p:cNvSpPr txBox="1"/>
          <p:nvPr>
            <p:ph type="body" sz="half" idx="1"/>
          </p:nvPr>
        </p:nvSpPr>
        <p:spPr>
          <a:xfrm>
            <a:off x="677333" y="2160589"/>
            <a:ext cx="8596670" cy="3880773"/>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51" name="Title Text"/>
          <p:cNvSpPr txBox="1"/>
          <p:nvPr>
            <p:ph type="title"/>
          </p:nvPr>
        </p:nvSpPr>
        <p:spPr>
          <a:xfrm>
            <a:off x="677335" y="2700866"/>
            <a:ext cx="8596669" cy="1826582"/>
          </a:xfrm>
          <a:prstGeom prst="rect">
            <a:avLst/>
          </a:prstGeom>
        </p:spPr>
        <p:txBody>
          <a:bodyPr anchor="b"/>
          <a:lstStyle>
            <a:lvl1pPr>
              <a:defRPr sz="4000"/>
            </a:lvl1pPr>
          </a:lstStyle>
          <a:p>
            <a:pPr/>
            <a:r>
              <a:t>Title Text</a:t>
            </a:r>
          </a:p>
        </p:txBody>
      </p:sp>
      <p:sp>
        <p:nvSpPr>
          <p:cNvPr id="52" name="Body Level One…"/>
          <p:cNvSpPr txBox="1"/>
          <p:nvPr>
            <p:ph type="body" sz="quarter" idx="1"/>
          </p:nvPr>
        </p:nvSpPr>
        <p:spPr>
          <a:xfrm>
            <a:off x="677335" y="4527448"/>
            <a:ext cx="8596669" cy="860401"/>
          </a:xfrm>
          <a:prstGeom prst="rect">
            <a:avLst/>
          </a:prstGeom>
        </p:spPr>
        <p:txBody>
          <a:bodyPr/>
          <a:lstStyle>
            <a:lvl1pPr marL="0" indent="0">
              <a:buClrTx/>
              <a:buSzTx/>
              <a:buNone/>
              <a:defRPr sz="2000">
                <a:solidFill>
                  <a:srgbClr val="808080"/>
                </a:solidFill>
              </a:defRPr>
            </a:lvl1pPr>
            <a:lvl2pPr marL="0" indent="457200">
              <a:buClrTx/>
              <a:buSzTx/>
              <a:buNone/>
              <a:defRPr sz="2000">
                <a:solidFill>
                  <a:srgbClr val="808080"/>
                </a:solidFill>
              </a:defRPr>
            </a:lvl2pPr>
            <a:lvl3pPr marL="0" indent="914400">
              <a:buClrTx/>
              <a:buSzTx/>
              <a:buNone/>
              <a:defRPr sz="2000">
                <a:solidFill>
                  <a:srgbClr val="808080"/>
                </a:solidFill>
              </a:defRPr>
            </a:lvl3pPr>
            <a:lvl4pPr marL="0" indent="1371600">
              <a:buClrTx/>
              <a:buSzTx/>
              <a:buNone/>
              <a:defRPr sz="2000">
                <a:solidFill>
                  <a:srgbClr val="808080"/>
                </a:solidFill>
              </a:defRPr>
            </a:lvl4pPr>
            <a:lvl5pPr marL="0" indent="1828800">
              <a:buClrTx/>
              <a:buSzTx/>
              <a:buNone/>
              <a:defRPr sz="2000">
                <a:solidFill>
                  <a:srgbClr val="808080"/>
                </a:solidFill>
              </a:defRPr>
            </a:lvl5pPr>
          </a:lstStyle>
          <a:p>
            <a:pPr/>
            <a:r>
              <a:t>Body Level One</a:t>
            </a:r>
          </a:p>
          <a:p>
            <a:pPr lvl="1"/>
            <a:r>
              <a:t>Body Level Two</a:t>
            </a:r>
          </a:p>
          <a:p>
            <a:pPr lvl="2"/>
            <a:r>
              <a:t>Body Level Three</a:t>
            </a:r>
          </a:p>
          <a:p>
            <a:pPr lvl="3"/>
            <a:r>
              <a:t>Body Level Four</a:t>
            </a:r>
          </a:p>
          <a:p>
            <a:pPr lvl="4"/>
            <a:r>
              <a:t>Body Level Five</a:t>
            </a:r>
          </a:p>
        </p:txBody>
      </p:sp>
      <p:sp>
        <p:nvSpPr>
          <p:cNvPr id="5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60" name="Title Text"/>
          <p:cNvSpPr txBox="1"/>
          <p:nvPr>
            <p:ph type="title"/>
          </p:nvPr>
        </p:nvSpPr>
        <p:spPr>
          <a:xfrm>
            <a:off x="677333" y="609600"/>
            <a:ext cx="8596670" cy="1320800"/>
          </a:xfrm>
          <a:prstGeom prst="rect">
            <a:avLst/>
          </a:prstGeom>
        </p:spPr>
        <p:txBody>
          <a:bodyPr/>
          <a:lstStyle/>
          <a:p>
            <a:pPr/>
            <a:r>
              <a:t>Title Text</a:t>
            </a:r>
          </a:p>
        </p:txBody>
      </p:sp>
      <p:sp>
        <p:nvSpPr>
          <p:cNvPr id="61" name="Body Level One…"/>
          <p:cNvSpPr txBox="1"/>
          <p:nvPr>
            <p:ph type="body" sz="quarter" idx="1"/>
          </p:nvPr>
        </p:nvSpPr>
        <p:spPr>
          <a:xfrm>
            <a:off x="677333" y="2160589"/>
            <a:ext cx="4184036" cy="3880773"/>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6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69" name="Title Text"/>
          <p:cNvSpPr txBox="1"/>
          <p:nvPr>
            <p:ph type="title"/>
          </p:nvPr>
        </p:nvSpPr>
        <p:spPr>
          <a:xfrm>
            <a:off x="677333" y="609600"/>
            <a:ext cx="8596670" cy="1320800"/>
          </a:xfrm>
          <a:prstGeom prst="rect">
            <a:avLst/>
          </a:prstGeom>
        </p:spPr>
        <p:txBody>
          <a:bodyPr/>
          <a:lstStyle/>
          <a:p>
            <a:pPr/>
            <a:r>
              <a:t>Title Text</a:t>
            </a:r>
          </a:p>
        </p:txBody>
      </p:sp>
      <p:sp>
        <p:nvSpPr>
          <p:cNvPr id="70" name="Body Level One…"/>
          <p:cNvSpPr txBox="1"/>
          <p:nvPr>
            <p:ph type="body" sz="quarter" idx="1"/>
          </p:nvPr>
        </p:nvSpPr>
        <p:spPr>
          <a:xfrm>
            <a:off x="675744" y="2160983"/>
            <a:ext cx="4185624" cy="576263"/>
          </a:xfrm>
          <a:prstGeom prst="rect">
            <a:avLst/>
          </a:prstGeom>
        </p:spPr>
        <p:txBody>
          <a:bodyPr anchor="b"/>
          <a:lstStyle>
            <a:lvl1pPr marL="0" indent="0">
              <a:buClrTx/>
              <a:buSzTx/>
              <a:buNone/>
              <a:defRPr sz="2400"/>
            </a:lvl1pPr>
            <a:lvl2pPr marL="0" indent="457200">
              <a:buClrTx/>
              <a:buSzTx/>
              <a:buNone/>
              <a:defRPr sz="2400"/>
            </a:lvl2pPr>
            <a:lvl3pPr marL="0" indent="914400">
              <a:buClrTx/>
              <a:buSzTx/>
              <a:buNone/>
              <a:defRPr sz="2400"/>
            </a:lvl3pPr>
            <a:lvl4pPr marL="0" indent="1371600">
              <a:buClrTx/>
              <a:buSzTx/>
              <a:buNone/>
              <a:defRPr sz="2400"/>
            </a:lvl4pPr>
            <a:lvl5pPr marL="0" indent="1828800">
              <a:buClrTx/>
              <a:buSz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71" name="Text Placeholder 4"/>
          <p:cNvSpPr/>
          <p:nvPr>
            <p:ph type="body" sz="quarter" idx="21"/>
          </p:nvPr>
        </p:nvSpPr>
        <p:spPr>
          <a:xfrm>
            <a:off x="5088382" y="2160983"/>
            <a:ext cx="4185619" cy="576263"/>
          </a:xfrm>
          <a:prstGeom prst="rect">
            <a:avLst/>
          </a:prstGeom>
        </p:spPr>
        <p:txBody>
          <a:bodyPr anchor="b"/>
          <a:lstStyle/>
          <a:p>
            <a:pPr marL="0" indent="0">
              <a:buClrTx/>
              <a:buSzTx/>
              <a:buNone/>
              <a:defRPr sz="2400"/>
            </a:pPr>
          </a:p>
        </p:txBody>
      </p:sp>
      <p:sp>
        <p:nvSpPr>
          <p:cNvPr id="7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79" name="Title Text"/>
          <p:cNvSpPr txBox="1"/>
          <p:nvPr>
            <p:ph type="title"/>
          </p:nvPr>
        </p:nvSpPr>
        <p:spPr>
          <a:xfrm>
            <a:off x="677333" y="609600"/>
            <a:ext cx="8596670" cy="1320800"/>
          </a:xfrm>
          <a:prstGeom prst="rect">
            <a:avLst/>
          </a:prstGeom>
        </p:spPr>
        <p:txBody>
          <a:bodyPr/>
          <a:lstStyle/>
          <a:p>
            <a:pPr/>
            <a:r>
              <a:t>Title Text</a:t>
            </a:r>
          </a:p>
        </p:txBody>
      </p:sp>
      <p:sp>
        <p:nvSpPr>
          <p:cNvPr id="8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8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94" name="Title Text"/>
          <p:cNvSpPr txBox="1"/>
          <p:nvPr>
            <p:ph type="title"/>
          </p:nvPr>
        </p:nvSpPr>
        <p:spPr>
          <a:xfrm>
            <a:off x="677333" y="1498603"/>
            <a:ext cx="3854529" cy="1278467"/>
          </a:xfrm>
          <a:prstGeom prst="rect">
            <a:avLst/>
          </a:prstGeom>
        </p:spPr>
        <p:txBody>
          <a:bodyPr anchor="b"/>
          <a:lstStyle>
            <a:lvl1pPr>
              <a:defRPr sz="2000"/>
            </a:lvl1pPr>
          </a:lstStyle>
          <a:p>
            <a:pPr/>
            <a:r>
              <a:t>Title Text</a:t>
            </a:r>
          </a:p>
        </p:txBody>
      </p:sp>
      <p:sp>
        <p:nvSpPr>
          <p:cNvPr id="95" name="Body Level One…"/>
          <p:cNvSpPr txBox="1"/>
          <p:nvPr>
            <p:ph type="body" sz="half" idx="1"/>
          </p:nvPr>
        </p:nvSpPr>
        <p:spPr>
          <a:xfrm>
            <a:off x="4760460" y="514923"/>
            <a:ext cx="4513543" cy="5526439"/>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96" name="Text Placeholder 3"/>
          <p:cNvSpPr/>
          <p:nvPr>
            <p:ph type="body" sz="quarter" idx="21"/>
          </p:nvPr>
        </p:nvSpPr>
        <p:spPr>
          <a:xfrm>
            <a:off x="677334" y="2777069"/>
            <a:ext cx="3854528" cy="2584450"/>
          </a:xfrm>
          <a:prstGeom prst="rect">
            <a:avLst/>
          </a:prstGeom>
        </p:spPr>
        <p:txBody>
          <a:bodyPr/>
          <a:lstStyle/>
          <a:p>
            <a:pPr marL="0" indent="0">
              <a:buClrTx/>
              <a:buSzTx/>
              <a:buNone/>
              <a:defRPr sz="1400"/>
            </a:pPr>
          </a:p>
        </p:txBody>
      </p:sp>
      <p:sp>
        <p:nvSpPr>
          <p:cNvPr id="9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104" name="Title Text"/>
          <p:cNvSpPr txBox="1"/>
          <p:nvPr>
            <p:ph type="title"/>
          </p:nvPr>
        </p:nvSpPr>
        <p:spPr>
          <a:xfrm>
            <a:off x="677333" y="4800600"/>
            <a:ext cx="8596668" cy="566738"/>
          </a:xfrm>
          <a:prstGeom prst="rect">
            <a:avLst/>
          </a:prstGeom>
        </p:spPr>
        <p:txBody>
          <a:bodyPr anchor="b"/>
          <a:lstStyle>
            <a:lvl1pPr>
              <a:defRPr sz="2400"/>
            </a:lvl1pPr>
          </a:lstStyle>
          <a:p>
            <a:pPr/>
            <a:r>
              <a:t>Title Text</a:t>
            </a:r>
          </a:p>
        </p:txBody>
      </p:sp>
      <p:sp>
        <p:nvSpPr>
          <p:cNvPr id="105" name="Picture Placeholder 2"/>
          <p:cNvSpPr/>
          <p:nvPr>
            <p:ph type="pic" sz="half" idx="21"/>
          </p:nvPr>
        </p:nvSpPr>
        <p:spPr>
          <a:xfrm>
            <a:off x="677333" y="609600"/>
            <a:ext cx="8596670" cy="3845718"/>
          </a:xfrm>
          <a:prstGeom prst="rect">
            <a:avLst/>
          </a:prstGeom>
        </p:spPr>
        <p:txBody>
          <a:bodyPr lIns="91439" rIns="91439">
            <a:noAutofit/>
          </a:bodyPr>
          <a:lstStyle/>
          <a:p>
            <a:pPr/>
          </a:p>
        </p:txBody>
      </p:sp>
      <p:sp>
        <p:nvSpPr>
          <p:cNvPr id="106" name="Body Level One…"/>
          <p:cNvSpPr txBox="1"/>
          <p:nvPr>
            <p:ph type="body" sz="quarter" idx="1"/>
          </p:nvPr>
        </p:nvSpPr>
        <p:spPr>
          <a:xfrm>
            <a:off x="677333" y="5367337"/>
            <a:ext cx="8596668" cy="674025"/>
          </a:xfrm>
          <a:prstGeom prst="rect">
            <a:avLst/>
          </a:prstGeom>
        </p:spPr>
        <p:txBody>
          <a:bodyPr/>
          <a:lstStyle>
            <a:lvl1pPr marL="0" indent="0">
              <a:buClrTx/>
              <a:buSzTx/>
              <a:buNone/>
              <a:defRPr sz="1200"/>
            </a:lvl1pPr>
            <a:lvl2pPr marL="0" indent="457200">
              <a:buClrTx/>
              <a:buSzTx/>
              <a:buNone/>
              <a:defRPr sz="1200"/>
            </a:lvl2pPr>
            <a:lvl3pPr marL="0" indent="914400">
              <a:buClrTx/>
              <a:buSzTx/>
              <a:buNone/>
              <a:defRPr sz="1200"/>
            </a:lvl3pPr>
            <a:lvl4pPr marL="0" indent="1371600">
              <a:buClrTx/>
              <a:buSzTx/>
              <a:buNone/>
              <a:defRPr sz="1200"/>
            </a:lvl4pPr>
            <a:lvl5pPr marL="0" indent="1828800">
              <a:buClrTx/>
              <a:buSzTx/>
              <a:buNone/>
              <a:defRPr sz="1200"/>
            </a:lvl5pPr>
          </a:lstStyle>
          <a:p>
            <a:pPr/>
            <a:r>
              <a:t>Body Level One</a:t>
            </a:r>
          </a:p>
          <a:p>
            <a:pPr lvl="1"/>
            <a:r>
              <a:t>Body Level Two</a:t>
            </a:r>
          </a:p>
          <a:p>
            <a:pPr lvl="2"/>
            <a:r>
              <a:t>Body Level Three</a:t>
            </a:r>
          </a:p>
          <a:p>
            <a:pPr lvl="3"/>
            <a:r>
              <a:t>Body Level Four</a:t>
            </a:r>
          </a:p>
          <a:p>
            <a:pPr lvl="4"/>
            <a:r>
              <a:t>Body Level Five</a:t>
            </a:r>
          </a:p>
        </p:txBody>
      </p:sp>
      <p:sp>
        <p:nvSpPr>
          <p:cNvPr id="10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aption">
    <p:spTree>
      <p:nvGrpSpPr>
        <p:cNvPr id="1" name=""/>
        <p:cNvGrpSpPr/>
        <p:nvPr/>
      </p:nvGrpSpPr>
      <p:grpSpPr>
        <a:xfrm>
          <a:off x="0" y="0"/>
          <a:ext cx="0" cy="0"/>
          <a:chOff x="0" y="0"/>
          <a:chExt cx="0" cy="0"/>
        </a:xfrm>
      </p:grpSpPr>
      <p:sp>
        <p:nvSpPr>
          <p:cNvPr id="114" name="Title Text"/>
          <p:cNvSpPr txBox="1"/>
          <p:nvPr>
            <p:ph type="title"/>
          </p:nvPr>
        </p:nvSpPr>
        <p:spPr>
          <a:xfrm>
            <a:off x="677335" y="609600"/>
            <a:ext cx="8596669" cy="3403600"/>
          </a:xfrm>
          <a:prstGeom prst="rect">
            <a:avLst/>
          </a:prstGeom>
        </p:spPr>
        <p:txBody>
          <a:bodyPr anchor="ctr"/>
          <a:lstStyle>
            <a:lvl1pPr>
              <a:defRPr sz="4400"/>
            </a:lvl1pPr>
          </a:lstStyle>
          <a:p>
            <a:pPr/>
            <a:r>
              <a:t>Title Text</a:t>
            </a:r>
          </a:p>
        </p:txBody>
      </p:sp>
      <p:sp>
        <p:nvSpPr>
          <p:cNvPr id="115" name="Body Level One…"/>
          <p:cNvSpPr txBox="1"/>
          <p:nvPr>
            <p:ph type="body" sz="quarter" idx="1"/>
          </p:nvPr>
        </p:nvSpPr>
        <p:spPr>
          <a:xfrm>
            <a:off x="677335" y="4470400"/>
            <a:ext cx="8596669" cy="1570962"/>
          </a:xfrm>
          <a:prstGeom prst="rect">
            <a:avLst/>
          </a:prstGeom>
        </p:spPr>
        <p:txBody>
          <a:bodyPr anchor="ctr"/>
          <a:lstStyle>
            <a:lvl1pPr marL="0" indent="0">
              <a:buClrTx/>
              <a:buSzTx/>
              <a:buNone/>
            </a:lvl1pPr>
            <a:lvl2pPr marL="0" indent="457200">
              <a:buClrTx/>
              <a:buSzTx/>
              <a:buNone/>
            </a:lvl2pPr>
            <a:lvl3pPr marL="0" indent="914400">
              <a:buClrTx/>
              <a:buSzTx/>
              <a:buNone/>
            </a:lvl3pPr>
            <a:lvl4pPr marL="0" indent="1371600">
              <a:buClrTx/>
              <a:buSzTx/>
              <a:buNone/>
            </a:lvl4pPr>
            <a:lvl5pPr marL="0" indent="1828800">
              <a:buClrTx/>
              <a:buSzTx/>
              <a:buNone/>
            </a:lvl5pPr>
          </a:lstStyle>
          <a:p>
            <a:pPr/>
            <a:r>
              <a:t>Body Level One</a:t>
            </a:r>
          </a:p>
          <a:p>
            <a:pPr lvl="1"/>
            <a:r>
              <a:t>Body Level Two</a:t>
            </a:r>
          </a:p>
          <a:p>
            <a:pPr lvl="2"/>
            <a:r>
              <a:t>Body Level Three</a:t>
            </a:r>
          </a:p>
          <a:p>
            <a:pPr lvl="3"/>
            <a:r>
              <a:t>Body Level Four</a:t>
            </a:r>
          </a:p>
          <a:p>
            <a:pPr lvl="4"/>
            <a:r>
              <a:t>Body Level Five</a:t>
            </a:r>
          </a:p>
        </p:txBody>
      </p:sp>
      <p:sp>
        <p:nvSpPr>
          <p:cNvPr id="11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Quote with Caption">
    <p:spTree>
      <p:nvGrpSpPr>
        <p:cNvPr id="1" name=""/>
        <p:cNvGrpSpPr/>
        <p:nvPr/>
      </p:nvGrpSpPr>
      <p:grpSpPr>
        <a:xfrm>
          <a:off x="0" y="0"/>
          <a:ext cx="0" cy="0"/>
          <a:chOff x="0" y="0"/>
          <a:chExt cx="0" cy="0"/>
        </a:xfrm>
      </p:grpSpPr>
      <p:sp>
        <p:nvSpPr>
          <p:cNvPr id="123" name="Title Text"/>
          <p:cNvSpPr txBox="1"/>
          <p:nvPr>
            <p:ph type="title"/>
          </p:nvPr>
        </p:nvSpPr>
        <p:spPr>
          <a:xfrm>
            <a:off x="931334" y="609600"/>
            <a:ext cx="8094134" cy="3022600"/>
          </a:xfrm>
          <a:prstGeom prst="rect">
            <a:avLst/>
          </a:prstGeom>
        </p:spPr>
        <p:txBody>
          <a:bodyPr anchor="ctr"/>
          <a:lstStyle>
            <a:lvl1pPr>
              <a:defRPr sz="4400"/>
            </a:lvl1pPr>
          </a:lstStyle>
          <a:p>
            <a:pPr/>
            <a:r>
              <a:t>Title Text</a:t>
            </a:r>
          </a:p>
        </p:txBody>
      </p:sp>
      <p:sp>
        <p:nvSpPr>
          <p:cNvPr id="124" name="Body Level One…"/>
          <p:cNvSpPr txBox="1"/>
          <p:nvPr>
            <p:ph type="body" sz="quarter" idx="1"/>
          </p:nvPr>
        </p:nvSpPr>
        <p:spPr>
          <a:xfrm>
            <a:off x="1366138" y="3632200"/>
            <a:ext cx="7224526" cy="381000"/>
          </a:xfrm>
          <a:prstGeom prst="rect">
            <a:avLst/>
          </a:prstGeom>
        </p:spPr>
        <p:txBody>
          <a:bodyPr anchor="ctr"/>
          <a:lstStyle>
            <a:lvl1pPr marL="0" indent="0">
              <a:buClrTx/>
              <a:buSzTx/>
              <a:buNone/>
              <a:defRPr sz="1600">
                <a:solidFill>
                  <a:srgbClr val="808080"/>
                </a:solidFill>
              </a:defRPr>
            </a:lvl1pPr>
            <a:lvl2pPr marL="0" indent="457200">
              <a:buClrTx/>
              <a:buSzTx/>
              <a:buNone/>
              <a:defRPr sz="1600">
                <a:solidFill>
                  <a:srgbClr val="808080"/>
                </a:solidFill>
              </a:defRPr>
            </a:lvl2pPr>
            <a:lvl3pPr marL="0" indent="914400">
              <a:buClrTx/>
              <a:buSzTx/>
              <a:buNone/>
              <a:defRPr sz="1600">
                <a:solidFill>
                  <a:srgbClr val="808080"/>
                </a:solidFill>
              </a:defRPr>
            </a:lvl3pPr>
            <a:lvl4pPr marL="0" indent="1371600">
              <a:buClrTx/>
              <a:buSzTx/>
              <a:buNone/>
              <a:defRPr sz="1600">
                <a:solidFill>
                  <a:srgbClr val="808080"/>
                </a:solidFill>
              </a:defRPr>
            </a:lvl4pPr>
            <a:lvl5pPr marL="0" indent="1828800">
              <a:buClrTx/>
              <a:buSzTx/>
              <a:buNone/>
              <a:defRPr sz="1600">
                <a:solidFill>
                  <a:srgbClr val="808080"/>
                </a:solidFill>
              </a:defRPr>
            </a:lvl5pPr>
          </a:lstStyle>
          <a:p>
            <a:pPr/>
            <a:r>
              <a:t>Body Level One</a:t>
            </a:r>
          </a:p>
          <a:p>
            <a:pPr lvl="1"/>
            <a:r>
              <a:t>Body Level Two</a:t>
            </a:r>
          </a:p>
          <a:p>
            <a:pPr lvl="2"/>
            <a:r>
              <a:t>Body Level Three</a:t>
            </a:r>
          </a:p>
          <a:p>
            <a:pPr lvl="3"/>
            <a:r>
              <a:t>Body Level Four</a:t>
            </a:r>
          </a:p>
          <a:p>
            <a:pPr lvl="4"/>
            <a:r>
              <a:t>Body Level Five</a:t>
            </a:r>
          </a:p>
        </p:txBody>
      </p:sp>
      <p:sp>
        <p:nvSpPr>
          <p:cNvPr id="125" name="Text Placeholder 2"/>
          <p:cNvSpPr/>
          <p:nvPr>
            <p:ph type="body" sz="quarter" idx="21"/>
          </p:nvPr>
        </p:nvSpPr>
        <p:spPr>
          <a:xfrm>
            <a:off x="677334" y="4470400"/>
            <a:ext cx="8596670" cy="1570963"/>
          </a:xfrm>
          <a:prstGeom prst="rect">
            <a:avLst/>
          </a:prstGeom>
        </p:spPr>
        <p:txBody>
          <a:bodyPr anchor="ctr"/>
          <a:lstStyle/>
          <a:p>
            <a:pPr marL="0" indent="0">
              <a:buClrTx/>
              <a:buSzTx/>
              <a:buNone/>
            </a:pPr>
          </a:p>
        </p:txBody>
      </p:sp>
      <p:sp>
        <p:nvSpPr>
          <p:cNvPr id="126" name="Slide Number"/>
          <p:cNvSpPr txBox="1"/>
          <p:nvPr>
            <p:ph type="sldNum" sz="quarter" idx="2"/>
          </p:nvPr>
        </p:nvSpPr>
        <p:spPr>
          <a:prstGeom prst="rect">
            <a:avLst/>
          </a:prstGeom>
        </p:spPr>
        <p:txBody>
          <a:bodyPr/>
          <a:lstStyle/>
          <a:p>
            <a:pPr/>
            <a:fld id="{86CB4B4D-7CA3-9044-876B-883B54F8677D}" type="slidenum"/>
          </a:p>
        </p:txBody>
      </p:sp>
      <p:sp>
        <p:nvSpPr>
          <p:cNvPr id="127" name="TextBox 23"/>
          <p:cNvSpPr txBox="1"/>
          <p:nvPr/>
        </p:nvSpPr>
        <p:spPr>
          <a:xfrm>
            <a:off x="587589" y="469465"/>
            <a:ext cx="518161" cy="1226602"/>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8000">
                <a:solidFill>
                  <a:srgbClr val="EF6E49"/>
                </a:solidFill>
                <a:latin typeface="Arial"/>
                <a:ea typeface="Arial"/>
                <a:cs typeface="Arial"/>
                <a:sym typeface="Arial"/>
              </a:defRPr>
            </a:lvl1pPr>
          </a:lstStyle>
          <a:p>
            <a:pPr/>
            <a:r>
              <a:t>“</a:t>
            </a:r>
          </a:p>
        </p:txBody>
      </p:sp>
      <p:sp>
        <p:nvSpPr>
          <p:cNvPr id="128" name="TextBox 24"/>
          <p:cNvSpPr txBox="1"/>
          <p:nvPr/>
        </p:nvSpPr>
        <p:spPr>
          <a:xfrm>
            <a:off x="8938730" y="2565643"/>
            <a:ext cx="518161" cy="1226602"/>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8000">
                <a:solidFill>
                  <a:srgbClr val="EF6E49"/>
                </a:solidFill>
                <a:latin typeface="Arial"/>
                <a:ea typeface="Arial"/>
                <a:cs typeface="Arial"/>
                <a:sym typeface="Arial"/>
              </a:defRPr>
            </a:lvl1pPr>
          </a:lstStyle>
          <a:p>
            <a:pPr/>
            <a:r>
              <a:t>”</a:t>
            </a:r>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Name Card">
    <p:spTree>
      <p:nvGrpSpPr>
        <p:cNvPr id="1" name=""/>
        <p:cNvGrpSpPr/>
        <p:nvPr/>
      </p:nvGrpSpPr>
      <p:grpSpPr>
        <a:xfrm>
          <a:off x="0" y="0"/>
          <a:ext cx="0" cy="0"/>
          <a:chOff x="0" y="0"/>
          <a:chExt cx="0" cy="0"/>
        </a:xfrm>
      </p:grpSpPr>
      <p:sp>
        <p:nvSpPr>
          <p:cNvPr id="135" name="Title Text"/>
          <p:cNvSpPr txBox="1"/>
          <p:nvPr>
            <p:ph type="title"/>
          </p:nvPr>
        </p:nvSpPr>
        <p:spPr>
          <a:xfrm>
            <a:off x="677335" y="1931988"/>
            <a:ext cx="8596669" cy="2595461"/>
          </a:xfrm>
          <a:prstGeom prst="rect">
            <a:avLst/>
          </a:prstGeom>
        </p:spPr>
        <p:txBody>
          <a:bodyPr anchor="b"/>
          <a:lstStyle>
            <a:lvl1pPr>
              <a:defRPr sz="4400"/>
            </a:lvl1pPr>
          </a:lstStyle>
          <a:p>
            <a:pPr/>
            <a:r>
              <a:t>Title Text</a:t>
            </a:r>
          </a:p>
        </p:txBody>
      </p:sp>
      <p:sp>
        <p:nvSpPr>
          <p:cNvPr id="136" name="Body Level One…"/>
          <p:cNvSpPr txBox="1"/>
          <p:nvPr>
            <p:ph type="body" sz="quarter" idx="1"/>
          </p:nvPr>
        </p:nvSpPr>
        <p:spPr>
          <a:xfrm>
            <a:off x="677335" y="4527448"/>
            <a:ext cx="8596669" cy="1513915"/>
          </a:xfrm>
          <a:prstGeom prst="rect">
            <a:avLst/>
          </a:prstGeom>
        </p:spPr>
        <p:txBody>
          <a:bodyPr/>
          <a:lstStyle>
            <a:lvl1pPr marL="0" indent="0">
              <a:buClrTx/>
              <a:buSzTx/>
              <a:buNone/>
            </a:lvl1pPr>
            <a:lvl2pPr marL="0" indent="457200">
              <a:buClrTx/>
              <a:buSzTx/>
              <a:buNone/>
            </a:lvl2pPr>
            <a:lvl3pPr marL="0" indent="914400">
              <a:buClrTx/>
              <a:buSzTx/>
              <a:buNone/>
            </a:lvl3pPr>
            <a:lvl4pPr marL="0" indent="1371600">
              <a:buClrTx/>
              <a:buSzTx/>
              <a:buNone/>
            </a:lvl4pPr>
            <a:lvl5pPr marL="0" indent="1828800">
              <a:buClrTx/>
              <a:buSzTx/>
              <a:buNone/>
            </a:lvl5pPr>
          </a:lstStyle>
          <a:p>
            <a:pPr/>
            <a:r>
              <a:t>Body Level One</a:t>
            </a:r>
          </a:p>
          <a:p>
            <a:pPr lvl="1"/>
            <a:r>
              <a:t>Body Level Two</a:t>
            </a:r>
          </a:p>
          <a:p>
            <a:pPr lvl="2"/>
            <a:r>
              <a:t>Body Level Three</a:t>
            </a:r>
          </a:p>
          <a:p>
            <a:pPr lvl="3"/>
            <a:r>
              <a:t>Body Level Four</a:t>
            </a:r>
          </a:p>
          <a:p>
            <a:pPr lvl="4"/>
            <a:r>
              <a:t>Body Level Five</a:t>
            </a:r>
          </a:p>
        </p:txBody>
      </p:sp>
      <p:sp>
        <p:nvSpPr>
          <p:cNvPr id="1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Quote Name Card">
    <p:spTree>
      <p:nvGrpSpPr>
        <p:cNvPr id="1" name=""/>
        <p:cNvGrpSpPr/>
        <p:nvPr/>
      </p:nvGrpSpPr>
      <p:grpSpPr>
        <a:xfrm>
          <a:off x="0" y="0"/>
          <a:ext cx="0" cy="0"/>
          <a:chOff x="0" y="0"/>
          <a:chExt cx="0" cy="0"/>
        </a:xfrm>
      </p:grpSpPr>
      <p:sp>
        <p:nvSpPr>
          <p:cNvPr id="144" name="Title Text"/>
          <p:cNvSpPr txBox="1"/>
          <p:nvPr>
            <p:ph type="title"/>
          </p:nvPr>
        </p:nvSpPr>
        <p:spPr>
          <a:xfrm>
            <a:off x="931334" y="609600"/>
            <a:ext cx="8094134" cy="3022600"/>
          </a:xfrm>
          <a:prstGeom prst="rect">
            <a:avLst/>
          </a:prstGeom>
        </p:spPr>
        <p:txBody>
          <a:bodyPr anchor="ctr"/>
          <a:lstStyle>
            <a:lvl1pPr>
              <a:defRPr sz="4400"/>
            </a:lvl1pPr>
          </a:lstStyle>
          <a:p>
            <a:pPr/>
            <a:r>
              <a:t>Title Text</a:t>
            </a:r>
          </a:p>
        </p:txBody>
      </p:sp>
      <p:sp>
        <p:nvSpPr>
          <p:cNvPr id="145" name="Body Level One…"/>
          <p:cNvSpPr txBox="1"/>
          <p:nvPr>
            <p:ph type="body" sz="quarter" idx="1"/>
          </p:nvPr>
        </p:nvSpPr>
        <p:spPr>
          <a:xfrm>
            <a:off x="677332" y="4013200"/>
            <a:ext cx="8596670" cy="514249"/>
          </a:xfrm>
          <a:prstGeom prst="rect">
            <a:avLst/>
          </a:prstGeom>
        </p:spPr>
        <p:txBody>
          <a:bodyPr anchor="b"/>
          <a:lstStyle>
            <a:lvl1pPr marL="0" indent="0">
              <a:buClrTx/>
              <a:buSzTx/>
              <a:buNone/>
              <a:defRPr sz="2400"/>
            </a:lvl1pPr>
            <a:lvl2pPr marL="0" indent="457200">
              <a:buClrTx/>
              <a:buSzTx/>
              <a:buNone/>
              <a:defRPr sz="2400"/>
            </a:lvl2pPr>
            <a:lvl3pPr marL="0" indent="914400">
              <a:buClrTx/>
              <a:buSzTx/>
              <a:buNone/>
              <a:defRPr sz="2400"/>
            </a:lvl3pPr>
            <a:lvl4pPr marL="0" indent="1371600">
              <a:buClrTx/>
              <a:buSzTx/>
              <a:buNone/>
              <a:defRPr sz="2400"/>
            </a:lvl4pPr>
            <a:lvl5pPr marL="0" indent="1828800">
              <a:buClrTx/>
              <a:buSz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46" name="Text Placeholder 2"/>
          <p:cNvSpPr/>
          <p:nvPr>
            <p:ph type="body" sz="quarter" idx="21"/>
          </p:nvPr>
        </p:nvSpPr>
        <p:spPr>
          <a:xfrm>
            <a:off x="677334" y="4527448"/>
            <a:ext cx="8596670" cy="1513915"/>
          </a:xfrm>
          <a:prstGeom prst="rect">
            <a:avLst/>
          </a:prstGeom>
        </p:spPr>
        <p:txBody>
          <a:bodyPr/>
          <a:lstStyle/>
          <a:p>
            <a:pPr marL="0" indent="0">
              <a:buClrTx/>
              <a:buSzTx/>
              <a:buNone/>
              <a:defRPr>
                <a:solidFill>
                  <a:srgbClr val="808080"/>
                </a:solidFill>
              </a:defRPr>
            </a:pPr>
          </a:p>
        </p:txBody>
      </p:sp>
      <p:sp>
        <p:nvSpPr>
          <p:cNvPr id="147" name="Slide Number"/>
          <p:cNvSpPr txBox="1"/>
          <p:nvPr>
            <p:ph type="sldNum" sz="quarter" idx="2"/>
          </p:nvPr>
        </p:nvSpPr>
        <p:spPr>
          <a:prstGeom prst="rect">
            <a:avLst/>
          </a:prstGeom>
        </p:spPr>
        <p:txBody>
          <a:bodyPr/>
          <a:lstStyle/>
          <a:p>
            <a:pPr/>
            <a:fld id="{86CB4B4D-7CA3-9044-876B-883B54F8677D}" type="slidenum"/>
          </a:p>
        </p:txBody>
      </p:sp>
      <p:sp>
        <p:nvSpPr>
          <p:cNvPr id="148" name="TextBox 23"/>
          <p:cNvSpPr txBox="1"/>
          <p:nvPr/>
        </p:nvSpPr>
        <p:spPr>
          <a:xfrm>
            <a:off x="587589" y="469465"/>
            <a:ext cx="518161" cy="1226602"/>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8000">
                <a:solidFill>
                  <a:srgbClr val="EF6E49"/>
                </a:solidFill>
                <a:latin typeface="Arial"/>
                <a:ea typeface="Arial"/>
                <a:cs typeface="Arial"/>
                <a:sym typeface="Arial"/>
              </a:defRPr>
            </a:lvl1pPr>
          </a:lstStyle>
          <a:p>
            <a:pPr/>
            <a:r>
              <a:t>“</a:t>
            </a:r>
          </a:p>
        </p:txBody>
      </p:sp>
      <p:sp>
        <p:nvSpPr>
          <p:cNvPr id="149" name="TextBox 24"/>
          <p:cNvSpPr txBox="1"/>
          <p:nvPr/>
        </p:nvSpPr>
        <p:spPr>
          <a:xfrm>
            <a:off x="8938730" y="2565643"/>
            <a:ext cx="518161" cy="1226602"/>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8000">
                <a:solidFill>
                  <a:srgbClr val="EF6E49"/>
                </a:solidFill>
                <a:latin typeface="Arial"/>
                <a:ea typeface="Arial"/>
                <a:cs typeface="Arial"/>
                <a:sym typeface="Arial"/>
              </a:defRPr>
            </a:lvl1pPr>
          </a:lstStyle>
          <a:p>
            <a:pPr/>
            <a:r>
              <a:t>”</a:t>
            </a:r>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ue or False">
    <p:spTree>
      <p:nvGrpSpPr>
        <p:cNvPr id="1" name=""/>
        <p:cNvGrpSpPr/>
        <p:nvPr/>
      </p:nvGrpSpPr>
      <p:grpSpPr>
        <a:xfrm>
          <a:off x="0" y="0"/>
          <a:ext cx="0" cy="0"/>
          <a:chOff x="0" y="0"/>
          <a:chExt cx="0" cy="0"/>
        </a:xfrm>
      </p:grpSpPr>
      <p:sp>
        <p:nvSpPr>
          <p:cNvPr id="156" name="Title Text"/>
          <p:cNvSpPr txBox="1"/>
          <p:nvPr>
            <p:ph type="title"/>
          </p:nvPr>
        </p:nvSpPr>
        <p:spPr>
          <a:xfrm>
            <a:off x="685798" y="609600"/>
            <a:ext cx="8588204" cy="3022600"/>
          </a:xfrm>
          <a:prstGeom prst="rect">
            <a:avLst/>
          </a:prstGeom>
        </p:spPr>
        <p:txBody>
          <a:bodyPr anchor="ctr"/>
          <a:lstStyle>
            <a:lvl1pPr>
              <a:defRPr sz="4400"/>
            </a:lvl1pPr>
          </a:lstStyle>
          <a:p>
            <a:pPr/>
            <a:r>
              <a:t>Title Text</a:t>
            </a:r>
          </a:p>
        </p:txBody>
      </p:sp>
      <p:sp>
        <p:nvSpPr>
          <p:cNvPr id="157" name="Body Level One…"/>
          <p:cNvSpPr txBox="1"/>
          <p:nvPr>
            <p:ph type="body" sz="quarter" idx="1"/>
          </p:nvPr>
        </p:nvSpPr>
        <p:spPr>
          <a:xfrm>
            <a:off x="677332" y="4013200"/>
            <a:ext cx="8596670" cy="514249"/>
          </a:xfrm>
          <a:prstGeom prst="rect">
            <a:avLst/>
          </a:prstGeom>
        </p:spPr>
        <p:txBody>
          <a:bodyPr anchor="b"/>
          <a:lstStyle>
            <a:lvl1pPr marL="0" indent="0">
              <a:buClrTx/>
              <a:buSzTx/>
              <a:buNone/>
              <a:defRPr sz="2400">
                <a:solidFill>
                  <a:schemeClr val="accent1"/>
                </a:solidFill>
              </a:defRPr>
            </a:lvl1pPr>
            <a:lvl2pPr marL="0" indent="457200">
              <a:buClrTx/>
              <a:buSzTx/>
              <a:buNone/>
              <a:defRPr sz="2400">
                <a:solidFill>
                  <a:schemeClr val="accent1"/>
                </a:solidFill>
              </a:defRPr>
            </a:lvl2pPr>
            <a:lvl3pPr marL="0" indent="914400">
              <a:buClrTx/>
              <a:buSzTx/>
              <a:buNone/>
              <a:defRPr sz="2400">
                <a:solidFill>
                  <a:schemeClr val="accent1"/>
                </a:solidFill>
              </a:defRPr>
            </a:lvl3pPr>
            <a:lvl4pPr marL="0" indent="1371600">
              <a:buClrTx/>
              <a:buSzTx/>
              <a:buNone/>
              <a:defRPr sz="2400">
                <a:solidFill>
                  <a:schemeClr val="accent1"/>
                </a:solidFill>
              </a:defRPr>
            </a:lvl4pPr>
            <a:lvl5pPr marL="0" indent="1828800">
              <a:buClrTx/>
              <a:buSzTx/>
              <a:buNone/>
              <a:defRPr sz="2400">
                <a:solidFill>
                  <a:schemeClr val="accent1"/>
                </a:solidFill>
              </a:defRPr>
            </a:lvl5pPr>
          </a:lstStyle>
          <a:p>
            <a:pPr/>
            <a:r>
              <a:t>Body Level One</a:t>
            </a:r>
          </a:p>
          <a:p>
            <a:pPr lvl="1"/>
            <a:r>
              <a:t>Body Level Two</a:t>
            </a:r>
          </a:p>
          <a:p>
            <a:pPr lvl="2"/>
            <a:r>
              <a:t>Body Level Three</a:t>
            </a:r>
          </a:p>
          <a:p>
            <a:pPr lvl="3"/>
            <a:r>
              <a:t>Body Level Four</a:t>
            </a:r>
          </a:p>
          <a:p>
            <a:pPr lvl="4"/>
            <a:r>
              <a:t>Body Level Five</a:t>
            </a:r>
          </a:p>
        </p:txBody>
      </p:sp>
      <p:sp>
        <p:nvSpPr>
          <p:cNvPr id="158" name="Text Placeholder 2"/>
          <p:cNvSpPr/>
          <p:nvPr>
            <p:ph type="body" sz="quarter" idx="21"/>
          </p:nvPr>
        </p:nvSpPr>
        <p:spPr>
          <a:xfrm>
            <a:off x="677334" y="4527448"/>
            <a:ext cx="8596670" cy="1513915"/>
          </a:xfrm>
          <a:prstGeom prst="rect">
            <a:avLst/>
          </a:prstGeom>
        </p:spPr>
        <p:txBody>
          <a:bodyPr/>
          <a:lstStyle/>
          <a:p>
            <a:pPr marL="0" indent="0">
              <a:buClrTx/>
              <a:buSzTx/>
              <a:buNone/>
              <a:defRPr>
                <a:solidFill>
                  <a:srgbClr val="808080"/>
                </a:solidFill>
              </a:defRPr>
            </a:pPr>
          </a:p>
        </p:txBody>
      </p:sp>
      <p:sp>
        <p:nvSpPr>
          <p:cNvPr id="15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grpSp>
        <p:nvGrpSpPr>
          <p:cNvPr id="12" name="Group 43"/>
          <p:cNvGrpSpPr/>
          <p:nvPr/>
        </p:nvGrpSpPr>
        <p:grpSpPr>
          <a:xfrm>
            <a:off x="-1" y="-8467"/>
            <a:ext cx="12192001" cy="6866468"/>
            <a:chOff x="0" y="0"/>
            <a:chExt cx="12192000" cy="6866467"/>
          </a:xfrm>
        </p:grpSpPr>
        <p:sp>
          <p:nvSpPr>
            <p:cNvPr id="2" name="Straight Connector 19"/>
            <p:cNvSpPr/>
            <p:nvPr/>
          </p:nvSpPr>
          <p:spPr>
            <a:xfrm>
              <a:off x="9371012" y="8466"/>
              <a:ext cx="1219201" cy="6858002"/>
            </a:xfrm>
            <a:prstGeom prst="line">
              <a:avLst/>
            </a:prstGeom>
            <a:noFill/>
            <a:ln w="9525" cap="rnd">
              <a:solidFill>
                <a:schemeClr val="accent1">
                  <a:alpha val="70000"/>
                </a:schemeClr>
              </a:solidFill>
              <a:prstDash val="solid"/>
              <a:round/>
            </a:ln>
            <a:effectLst/>
          </p:spPr>
          <p:txBody>
            <a:bodyPr wrap="square" lIns="45719" tIns="45719" rIns="45719" bIns="45719" numCol="1" anchor="t">
              <a:noAutofit/>
            </a:bodyPr>
            <a:lstStyle/>
            <a:p>
              <a:pPr/>
            </a:p>
          </p:txBody>
        </p:sp>
        <p:sp>
          <p:nvSpPr>
            <p:cNvPr id="3" name="Straight Connector 20"/>
            <p:cNvSpPr/>
            <p:nvPr/>
          </p:nvSpPr>
          <p:spPr>
            <a:xfrm flipH="1">
              <a:off x="7425266" y="3689880"/>
              <a:ext cx="4763559" cy="3176587"/>
            </a:xfrm>
            <a:prstGeom prst="line">
              <a:avLst/>
            </a:prstGeom>
            <a:noFill/>
            <a:ln w="9525" cap="rnd">
              <a:solidFill>
                <a:schemeClr val="accent1">
                  <a:alpha val="70000"/>
                </a:schemeClr>
              </a:solidFill>
              <a:prstDash val="solid"/>
              <a:round/>
            </a:ln>
            <a:effectLst/>
          </p:spPr>
          <p:txBody>
            <a:bodyPr wrap="square" lIns="45719" tIns="45719" rIns="45719" bIns="45719" numCol="1" anchor="t">
              <a:noAutofit/>
            </a:bodyPr>
            <a:lstStyle/>
            <a:p>
              <a:pPr/>
            </a:p>
          </p:txBody>
        </p:sp>
        <p:sp>
          <p:nvSpPr>
            <p:cNvPr id="4" name="Rectangle 23"/>
            <p:cNvSpPr/>
            <p:nvPr/>
          </p:nvSpPr>
          <p:spPr>
            <a:xfrm>
              <a:off x="9181476" y="0"/>
              <a:ext cx="3007349"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5" name="Rectangle 25"/>
            <p:cNvSpPr/>
            <p:nvPr/>
          </p:nvSpPr>
          <p:spPr>
            <a:xfrm>
              <a:off x="9603441" y="0"/>
              <a:ext cx="2588559"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6" name="Isosceles Triangle 23"/>
            <p:cNvSpPr/>
            <p:nvPr/>
          </p:nvSpPr>
          <p:spPr>
            <a:xfrm>
              <a:off x="8932333" y="3056466"/>
              <a:ext cx="3259667" cy="3810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31489F">
                <a:alpha val="66000"/>
              </a:srgb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7" name="Rectangle 27"/>
            <p:cNvSpPr/>
            <p:nvPr/>
          </p:nvSpPr>
          <p:spPr>
            <a:xfrm>
              <a:off x="9334500" y="0"/>
              <a:ext cx="2854326"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31489F">
                <a:alpha val="50000"/>
              </a:srgb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8" name="Rectangle 28"/>
            <p:cNvSpPr/>
            <p:nvPr/>
          </p:nvSpPr>
          <p:spPr>
            <a:xfrm>
              <a:off x="10898730" y="0"/>
              <a:ext cx="1290095" cy="68664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9" name="Rectangle 29"/>
            <p:cNvSpPr/>
            <p:nvPr/>
          </p:nvSpPr>
          <p:spPr>
            <a:xfrm>
              <a:off x="10938998" y="0"/>
              <a:ext cx="1249826" cy="68664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2B2EB">
                <a:alpha val="80000"/>
              </a:srgb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10" name="Isosceles Triangle 27"/>
            <p:cNvSpPr/>
            <p:nvPr/>
          </p:nvSpPr>
          <p:spPr>
            <a:xfrm>
              <a:off x="10371666" y="3598333"/>
              <a:ext cx="1817160" cy="326813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31489F">
                <a:alpha val="66000"/>
              </a:srgb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sp>
          <p:nvSpPr>
            <p:cNvPr id="11" name="Isosceles Triangle 18"/>
            <p:cNvSpPr/>
            <p:nvPr/>
          </p:nvSpPr>
          <p:spPr>
            <a:xfrm>
              <a:off x="-1" y="4021666"/>
              <a:ext cx="448734" cy="28448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21600" y="21600"/>
                  </a:lnTo>
                  <a:close/>
                </a:path>
              </a:pathLst>
            </a:custGeom>
            <a:solidFill>
              <a:schemeClr val="accent1">
                <a:alpha val="70000"/>
              </a:schemeClr>
            </a:solidFill>
            <a:ln w="12700" cap="flat">
              <a:noFill/>
              <a:miter lim="400000"/>
            </a:ln>
            <a:effectLst/>
          </p:spPr>
          <p:txBody>
            <a:bodyPr wrap="square" lIns="45719" tIns="45719" rIns="45719" bIns="45719" numCol="1" anchor="t">
              <a:noAutofit/>
            </a:bodyPr>
            <a:lstStyle/>
            <a:p>
              <a:pPr>
                <a:defRPr>
                  <a:latin typeface="Arial"/>
                  <a:ea typeface="Arial"/>
                  <a:cs typeface="Arial"/>
                  <a:sym typeface="Arial"/>
                </a:defRPr>
              </a:pPr>
            </a:p>
          </p:txBody>
        </p:sp>
      </p:grpSp>
      <p:sp>
        <p:nvSpPr>
          <p:cNvPr id="13" name="Slide Number"/>
          <p:cNvSpPr txBox="1"/>
          <p:nvPr>
            <p:ph type="sldNum" sz="quarter" idx="2"/>
          </p:nvPr>
        </p:nvSpPr>
        <p:spPr>
          <a:xfrm>
            <a:off x="9042725" y="6116574"/>
            <a:ext cx="231278" cy="214701"/>
          </a:xfrm>
          <a:prstGeom prst="rect">
            <a:avLst/>
          </a:prstGeom>
          <a:ln w="12700">
            <a:miter lim="400000"/>
          </a:ln>
        </p:spPr>
        <p:txBody>
          <a:bodyPr wrap="none" lIns="45719" rIns="45719" anchor="ctr">
            <a:spAutoFit/>
          </a:bodyPr>
          <a:lstStyle>
            <a:lvl1pPr algn="r">
              <a:defRPr sz="900">
                <a:solidFill>
                  <a:srgbClr val="A5300F"/>
                </a:solidFill>
                <a:latin typeface="Arial"/>
                <a:ea typeface="Arial"/>
                <a:cs typeface="Arial"/>
                <a:sym typeface="Arial"/>
              </a:defRPr>
            </a:lvl1pPr>
          </a:lstStyle>
          <a:p>
            <a:pPr/>
            <a:fld id="{86CB4B4D-7CA3-9044-876B-883B54F8677D}" type="slidenum"/>
          </a:p>
        </p:txBody>
      </p:sp>
      <p:sp>
        <p:nvSpPr>
          <p:cNvPr id="14" name="Title Text"/>
          <p:cNvSpPr txBox="1"/>
          <p:nvPr>
            <p:ph type="title"/>
          </p:nvPr>
        </p:nvSpPr>
        <p:spPr>
          <a:xfrm>
            <a:off x="609600" y="274637"/>
            <a:ext cx="109728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Title Text</a:t>
            </a:r>
          </a:p>
        </p:txBody>
      </p:sp>
      <p:sp>
        <p:nvSpPr>
          <p:cNvPr id="15"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Lst>
  <p:transition xmlns:p14="http://schemas.microsoft.com/office/powerpoint/2010/main" spd="med" advClick="1"/>
  <p:txStyles>
    <p:titleStyle>
      <a:lvl1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1pPr>
      <a:lvl2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2pPr>
      <a:lvl3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3pPr>
      <a:lvl4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4pPr>
      <a:lvl5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5pPr>
      <a:lvl6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6pPr>
      <a:lvl7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7pPr>
      <a:lvl8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8pPr>
      <a:lvl9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9pPr>
    </p:titleStyle>
    <p:bodyStyle>
      <a:lvl1pPr marL="3429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1pPr>
      <a:lvl2pPr marL="778668" marR="0" indent="-321468"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2pPr>
      <a:lvl3pPr marL="1208314" marR="0" indent="-293914"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3pPr>
      <a:lvl4pPr marL="17145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4pPr>
      <a:lvl5pPr marL="21717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5pPr>
      <a:lvl6pPr marL="26289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6pPr>
      <a:lvl7pPr marL="30861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7pPr>
      <a:lvl8pPr marL="35433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8pPr>
      <a:lvl9pPr marL="40005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1pPr>
      <a:lvl2pPr marL="0" marR="0" indent="45720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2pPr>
      <a:lvl3pPr marL="0" marR="0" indent="91440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3pPr>
      <a:lvl4pPr marL="0" marR="0" indent="137160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4pPr>
      <a:lvl5pPr marL="0" marR="0" indent="182880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5pPr>
      <a:lvl6pPr marL="0" marR="0" indent="228600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6pPr>
      <a:lvl7pPr marL="0" marR="0" indent="274320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7pPr>
      <a:lvl8pPr marL="0" marR="0" indent="320040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8pPr>
      <a:lvl9pPr marL="0" marR="0" indent="3657600" algn="r" defTabSz="9144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Arial"/>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1.jpeg"/></Relationships>

</file>

<file path=ppt/slides/_rels/slide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hyperlink" Target="mailto:samara@esu.ac.ae" TargetMode="External"/><Relationship Id="rId8" Type="http://schemas.openxmlformats.org/officeDocument/2006/relationships/image" Target="../media/image6.png"/><Relationship Id="rId9" Type="http://schemas.openxmlformats.org/officeDocument/2006/relationships/image" Target="../media/image1.gif"/><Relationship Id="rId10" Type="http://schemas.openxmlformats.org/officeDocument/2006/relationships/image" Target="../media/image2.gif"/></Relationships>

</file>

<file path=ppt/slides/_rels/slide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 Id="rId7" Type="http://schemas.openxmlformats.org/officeDocument/2006/relationships/image" Target="../media/image3.gif"/></Relationships>

</file>

<file path=ppt/slides/_rels/slide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image" Target="../media/image8.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 Id="rId7" Type="http://schemas.openxmlformats.org/officeDocument/2006/relationships/image" Target="../media/image2.jpeg"/></Relationships>

</file>

<file path=ppt/slides/_rels/slide10.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 Id="rId7" Type="http://schemas.openxmlformats.org/officeDocument/2006/relationships/image" Target="../media/image3.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 Id="rId7" Type="http://schemas.openxmlformats.org/officeDocument/2006/relationships/image" Target="../media/image4.jpeg"/></Relationships>

</file>

<file path=ppt/slides/_rels/slide1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6.png"/><Relationship Id="rId7" Type="http://schemas.openxmlformats.org/officeDocument/2006/relationships/image" Target="../media/image4.gif"/></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8" name="Title 1"/>
          <p:cNvSpPr txBox="1"/>
          <p:nvPr>
            <p:ph type="ctrTitle"/>
          </p:nvPr>
        </p:nvSpPr>
        <p:spPr>
          <a:xfrm>
            <a:off x="736251" y="-1649485"/>
            <a:ext cx="8935176" cy="3810001"/>
          </a:xfrm>
          <a:prstGeom prst="rect">
            <a:avLst/>
          </a:prstGeom>
        </p:spPr>
        <p:txBody>
          <a:bodyPr/>
          <a:lstStyle/>
          <a:p>
            <a:pPr algn="ctr"/>
            <a:br/>
            <a:r>
              <a:t>English Language 2</a:t>
            </a:r>
            <a:br>
              <a:rPr sz="2000"/>
            </a:br>
            <a:r>
              <a:rPr b="1" i="1" sz="3100">
                <a:solidFill>
                  <a:srgbClr val="E2913D"/>
                </a:solidFill>
                <a:latin typeface="Arial"/>
                <a:ea typeface="Arial"/>
                <a:cs typeface="Arial"/>
                <a:sym typeface="Arial"/>
              </a:rPr>
              <a:t>Orientation show</a:t>
            </a:r>
            <a:br>
              <a:rPr sz="2700">
                <a:solidFill>
                  <a:srgbClr val="FFC000"/>
                </a:solidFill>
                <a:effectLst>
                  <a:outerShdw sx="100000" sy="100000" kx="0" ky="0" algn="b" rotWithShape="0" blurRad="38100" dist="38100" dir="2700000">
                    <a:srgbClr val="000000">
                      <a:alpha val="43137"/>
                    </a:srgbClr>
                  </a:outerShdw>
                </a:effectLst>
              </a:rPr>
            </a:br>
          </a:p>
        </p:txBody>
      </p:sp>
      <p:sp>
        <p:nvSpPr>
          <p:cNvPr id="169" name="Subtitle 2"/>
          <p:cNvSpPr txBox="1"/>
          <p:nvPr>
            <p:ph type="subTitle" sz="quarter" idx="1"/>
          </p:nvPr>
        </p:nvSpPr>
        <p:spPr>
          <a:xfrm>
            <a:off x="1276363" y="1858478"/>
            <a:ext cx="7854951" cy="1752601"/>
          </a:xfrm>
          <a:prstGeom prst="rect">
            <a:avLst/>
          </a:prstGeom>
        </p:spPr>
        <p:txBody>
          <a:bodyPr/>
          <a:lstStyle/>
          <a:p>
            <a:pPr algn="ctr" defTabSz="402336">
              <a:spcBef>
                <a:spcPts val="800"/>
              </a:spcBef>
              <a:defRPr i="1" sz="2288">
                <a:solidFill>
                  <a:srgbClr val="5366C2"/>
                </a:solidFill>
              </a:defRPr>
            </a:pPr>
            <a:r>
              <a:t>Lect. Samara Jasim</a:t>
            </a:r>
          </a:p>
          <a:p>
            <a:pPr algn="ctr" defTabSz="402336">
              <a:spcBef>
                <a:spcPts val="800"/>
              </a:spcBef>
              <a:defRPr i="1" sz="2288">
                <a:solidFill>
                  <a:srgbClr val="5366C2"/>
                </a:solidFill>
              </a:defRPr>
            </a:pPr>
          </a:p>
          <a:p>
            <a:pPr algn="ctr" defTabSz="402336">
              <a:spcBef>
                <a:spcPts val="800"/>
              </a:spcBef>
              <a:defRPr sz="2288">
                <a:solidFill>
                  <a:srgbClr val="5366C2"/>
                </a:solidFill>
              </a:defRPr>
            </a:pPr>
            <a:r>
              <a:t>Everyone Smart University  </a:t>
            </a:r>
          </a:p>
          <a:p>
            <a:pPr algn="ctr" defTabSz="402336">
              <a:spcBef>
                <a:spcPts val="800"/>
              </a:spcBef>
              <a:defRPr sz="2288">
                <a:solidFill>
                  <a:srgbClr val="5366C2"/>
                </a:solidFill>
              </a:defRPr>
            </a:pPr>
            <a:r>
              <a:t>2023</a:t>
            </a:r>
          </a:p>
        </p:txBody>
      </p:sp>
      <p:sp>
        <p:nvSpPr>
          <p:cNvPr id="170" name="Slide Number Placeholder 2"/>
          <p:cNvSpPr txBox="1"/>
          <p:nvPr>
            <p:ph type="sldNum" sz="quarter" idx="2"/>
          </p:nvPr>
        </p:nvSpPr>
        <p:spPr>
          <a:xfrm>
            <a:off x="9112712" y="6108354"/>
            <a:ext cx="161291" cy="231141"/>
          </a:xfrm>
          <a:prstGeom prst="rect">
            <a:avLst/>
          </a:prstGeom>
          <a:extLst>
            <a:ext uri="{C572A759-6A51-4108-AA02-DFA0A04FC94B}">
              <ma14:wrappingTextBoxFlag xmlns:ma14="http://schemas.microsoft.com/office/mac/drawingml/2011/main" val="1"/>
            </a:ext>
          </a:extLst>
        </p:spPr>
        <p:txBody>
          <a:bodyPr/>
          <a:lstStyle>
            <a:lvl1pPr>
              <a:defRPr>
                <a:solidFill>
                  <a:srgbClr val="D1EAEE"/>
                </a:solidFill>
                <a:latin typeface="Constantia"/>
                <a:ea typeface="Constantia"/>
                <a:cs typeface="Constantia"/>
                <a:sym typeface="Constantia"/>
              </a:defRPr>
            </a:lvl1pPr>
          </a:lstStyle>
          <a:p>
            <a:pPr/>
            <a:fld id="{86CB4B4D-7CA3-9044-876B-883B54F8677D}" type="slidenum"/>
          </a:p>
        </p:txBody>
      </p:sp>
      <p:pic>
        <p:nvPicPr>
          <p:cNvPr id="171" name="Picture 1" descr="Picture 1"/>
          <p:cNvPicPr>
            <a:picLocks noChangeAspect="1"/>
          </p:cNvPicPr>
          <p:nvPr/>
        </p:nvPicPr>
        <p:blipFill>
          <a:blip r:embed="rId2">
            <a:extLst/>
          </a:blip>
          <a:stretch>
            <a:fillRect/>
          </a:stretch>
        </p:blipFill>
        <p:spPr>
          <a:xfrm>
            <a:off x="497247" y="5560476"/>
            <a:ext cx="1222426" cy="1096207"/>
          </a:xfrm>
          <a:prstGeom prst="rect">
            <a:avLst/>
          </a:prstGeom>
          <a:ln w="12700">
            <a:miter lim="400000"/>
          </a:ln>
        </p:spPr>
      </p:pic>
      <p:pic>
        <p:nvPicPr>
          <p:cNvPr id="172" name="online-language-school-courses-flat-illustration-woman-watching-lesson-website-learn-english-foreign-language-online-training-e-learning-communication-foreigners-via-internet_204997-165.jpeg" descr="online-language-school-courses-flat-illustration-woman-watching-lesson-website-learn-english-foreign-language-online-training-e-learning-communication-foreigners-via-internet_204997-165.jpeg"/>
          <p:cNvPicPr>
            <a:picLocks noChangeAspect="1"/>
          </p:cNvPicPr>
          <p:nvPr/>
        </p:nvPicPr>
        <p:blipFill>
          <a:blip r:embed="rId3">
            <a:extLst/>
          </a:blip>
          <a:srcRect l="9817" t="19027" r="9766" b="19489"/>
          <a:stretch>
            <a:fillRect/>
          </a:stretch>
        </p:blipFill>
        <p:spPr>
          <a:xfrm>
            <a:off x="3275258" y="3753146"/>
            <a:ext cx="5016501" cy="2787734"/>
          </a:xfrm>
          <a:custGeom>
            <a:avLst/>
            <a:gdLst/>
            <a:ahLst/>
            <a:cxnLst>
              <a:cxn ang="0">
                <a:pos x="wd2" y="hd2"/>
              </a:cxn>
              <a:cxn ang="5400000">
                <a:pos x="wd2" y="hd2"/>
              </a:cxn>
              <a:cxn ang="10800000">
                <a:pos x="wd2" y="hd2"/>
              </a:cxn>
              <a:cxn ang="16200000">
                <a:pos x="wd2" y="hd2"/>
              </a:cxn>
            </a:cxnLst>
            <a:rect l="0" t="0" r="r" b="b"/>
            <a:pathLst>
              <a:path w="21599" h="21573" fill="norm" stroke="1" extrusionOk="0">
                <a:moveTo>
                  <a:pt x="14275" y="4"/>
                </a:moveTo>
                <a:cubicBezTo>
                  <a:pt x="14215" y="-18"/>
                  <a:pt x="14076" y="63"/>
                  <a:pt x="14041" y="170"/>
                </a:cubicBezTo>
                <a:cubicBezTo>
                  <a:pt x="14020" y="235"/>
                  <a:pt x="13957" y="255"/>
                  <a:pt x="13863" y="228"/>
                </a:cubicBezTo>
                <a:cubicBezTo>
                  <a:pt x="13749" y="195"/>
                  <a:pt x="13711" y="213"/>
                  <a:pt x="13687" y="326"/>
                </a:cubicBezTo>
                <a:cubicBezTo>
                  <a:pt x="13670" y="405"/>
                  <a:pt x="13674" y="482"/>
                  <a:pt x="13696" y="495"/>
                </a:cubicBezTo>
                <a:cubicBezTo>
                  <a:pt x="13718" y="508"/>
                  <a:pt x="13772" y="567"/>
                  <a:pt x="13817" y="627"/>
                </a:cubicBezTo>
                <a:cubicBezTo>
                  <a:pt x="13939" y="789"/>
                  <a:pt x="13869" y="869"/>
                  <a:pt x="13375" y="1125"/>
                </a:cubicBezTo>
                <a:cubicBezTo>
                  <a:pt x="12922" y="1359"/>
                  <a:pt x="12236" y="1907"/>
                  <a:pt x="11857" y="2335"/>
                </a:cubicBezTo>
                <a:cubicBezTo>
                  <a:pt x="11413" y="2837"/>
                  <a:pt x="10536" y="4108"/>
                  <a:pt x="10432" y="4402"/>
                </a:cubicBezTo>
                <a:cubicBezTo>
                  <a:pt x="10413" y="4456"/>
                  <a:pt x="10378" y="4500"/>
                  <a:pt x="10355" y="4500"/>
                </a:cubicBezTo>
                <a:cubicBezTo>
                  <a:pt x="10332" y="4500"/>
                  <a:pt x="10192" y="4705"/>
                  <a:pt x="10042" y="4958"/>
                </a:cubicBezTo>
                <a:cubicBezTo>
                  <a:pt x="9754" y="5446"/>
                  <a:pt x="9292" y="6140"/>
                  <a:pt x="9255" y="6140"/>
                </a:cubicBezTo>
                <a:cubicBezTo>
                  <a:pt x="9242" y="6140"/>
                  <a:pt x="9191" y="5973"/>
                  <a:pt x="9142" y="5772"/>
                </a:cubicBezTo>
                <a:cubicBezTo>
                  <a:pt x="9092" y="5570"/>
                  <a:pt x="8998" y="5283"/>
                  <a:pt x="8933" y="5130"/>
                </a:cubicBezTo>
                <a:cubicBezTo>
                  <a:pt x="8868" y="4977"/>
                  <a:pt x="8819" y="4828"/>
                  <a:pt x="8824" y="4801"/>
                </a:cubicBezTo>
                <a:cubicBezTo>
                  <a:pt x="8829" y="4774"/>
                  <a:pt x="8810" y="4755"/>
                  <a:pt x="8781" y="4758"/>
                </a:cubicBezTo>
                <a:cubicBezTo>
                  <a:pt x="8752" y="4762"/>
                  <a:pt x="8631" y="4678"/>
                  <a:pt x="8511" y="4574"/>
                </a:cubicBezTo>
                <a:cubicBezTo>
                  <a:pt x="8323" y="4410"/>
                  <a:pt x="8218" y="4383"/>
                  <a:pt x="7729" y="4359"/>
                </a:cubicBezTo>
                <a:cubicBezTo>
                  <a:pt x="6827" y="4314"/>
                  <a:pt x="6372" y="4572"/>
                  <a:pt x="5926" y="5391"/>
                </a:cubicBezTo>
                <a:cubicBezTo>
                  <a:pt x="5795" y="5631"/>
                  <a:pt x="5662" y="5827"/>
                  <a:pt x="5630" y="5827"/>
                </a:cubicBezTo>
                <a:cubicBezTo>
                  <a:pt x="5598" y="5827"/>
                  <a:pt x="5583" y="5859"/>
                  <a:pt x="5596" y="5898"/>
                </a:cubicBezTo>
                <a:cubicBezTo>
                  <a:pt x="5619" y="5964"/>
                  <a:pt x="5523" y="6157"/>
                  <a:pt x="5487" y="6119"/>
                </a:cubicBezTo>
                <a:cubicBezTo>
                  <a:pt x="5477" y="6108"/>
                  <a:pt x="5474" y="6116"/>
                  <a:pt x="5480" y="6134"/>
                </a:cubicBezTo>
                <a:cubicBezTo>
                  <a:pt x="5509" y="6221"/>
                  <a:pt x="5300" y="6514"/>
                  <a:pt x="5239" y="6472"/>
                </a:cubicBezTo>
                <a:cubicBezTo>
                  <a:pt x="5194" y="6441"/>
                  <a:pt x="5182" y="6456"/>
                  <a:pt x="5203" y="6518"/>
                </a:cubicBezTo>
                <a:cubicBezTo>
                  <a:pt x="5239" y="6622"/>
                  <a:pt x="5074" y="6766"/>
                  <a:pt x="4641" y="7006"/>
                </a:cubicBezTo>
                <a:cubicBezTo>
                  <a:pt x="4493" y="7088"/>
                  <a:pt x="4298" y="7262"/>
                  <a:pt x="4209" y="7390"/>
                </a:cubicBezTo>
                <a:cubicBezTo>
                  <a:pt x="4119" y="7519"/>
                  <a:pt x="4028" y="7603"/>
                  <a:pt x="4005" y="7578"/>
                </a:cubicBezTo>
                <a:cubicBezTo>
                  <a:pt x="3983" y="7552"/>
                  <a:pt x="3969" y="7578"/>
                  <a:pt x="3976" y="7636"/>
                </a:cubicBezTo>
                <a:cubicBezTo>
                  <a:pt x="3993" y="7769"/>
                  <a:pt x="3800" y="8267"/>
                  <a:pt x="3752" y="8213"/>
                </a:cubicBezTo>
                <a:cubicBezTo>
                  <a:pt x="3708" y="8164"/>
                  <a:pt x="3656" y="8393"/>
                  <a:pt x="3689" y="8490"/>
                </a:cubicBezTo>
                <a:cubicBezTo>
                  <a:pt x="3738" y="8633"/>
                  <a:pt x="3630" y="8817"/>
                  <a:pt x="3486" y="8834"/>
                </a:cubicBezTo>
                <a:cubicBezTo>
                  <a:pt x="3074" y="8882"/>
                  <a:pt x="2194" y="9533"/>
                  <a:pt x="1678" y="10173"/>
                </a:cubicBezTo>
                <a:cubicBezTo>
                  <a:pt x="415" y="11737"/>
                  <a:pt x="-1" y="13006"/>
                  <a:pt x="0" y="15283"/>
                </a:cubicBezTo>
                <a:cubicBezTo>
                  <a:pt x="0" y="16869"/>
                  <a:pt x="241" y="18275"/>
                  <a:pt x="699" y="19362"/>
                </a:cubicBezTo>
                <a:cubicBezTo>
                  <a:pt x="820" y="19649"/>
                  <a:pt x="906" y="19904"/>
                  <a:pt x="892" y="19930"/>
                </a:cubicBezTo>
                <a:cubicBezTo>
                  <a:pt x="877" y="19956"/>
                  <a:pt x="863" y="20324"/>
                  <a:pt x="861" y="20747"/>
                </a:cubicBezTo>
                <a:cubicBezTo>
                  <a:pt x="858" y="21328"/>
                  <a:pt x="870" y="21509"/>
                  <a:pt x="911" y="21481"/>
                </a:cubicBezTo>
                <a:cubicBezTo>
                  <a:pt x="940" y="21461"/>
                  <a:pt x="997" y="21476"/>
                  <a:pt x="1035" y="21515"/>
                </a:cubicBezTo>
                <a:cubicBezTo>
                  <a:pt x="1074" y="21554"/>
                  <a:pt x="1188" y="21579"/>
                  <a:pt x="1288" y="21570"/>
                </a:cubicBezTo>
                <a:cubicBezTo>
                  <a:pt x="1571" y="21544"/>
                  <a:pt x="3818" y="21537"/>
                  <a:pt x="4665" y="21561"/>
                </a:cubicBezTo>
                <a:cubicBezTo>
                  <a:pt x="5083" y="21573"/>
                  <a:pt x="5482" y="21555"/>
                  <a:pt x="5552" y="21521"/>
                </a:cubicBezTo>
                <a:cubicBezTo>
                  <a:pt x="5624" y="21486"/>
                  <a:pt x="5701" y="21494"/>
                  <a:pt x="5729" y="21536"/>
                </a:cubicBezTo>
                <a:cubicBezTo>
                  <a:pt x="5758" y="21580"/>
                  <a:pt x="5834" y="21582"/>
                  <a:pt x="5907" y="21546"/>
                </a:cubicBezTo>
                <a:cubicBezTo>
                  <a:pt x="5977" y="21511"/>
                  <a:pt x="6083" y="21506"/>
                  <a:pt x="6143" y="21533"/>
                </a:cubicBezTo>
                <a:cubicBezTo>
                  <a:pt x="6203" y="21560"/>
                  <a:pt x="6365" y="21549"/>
                  <a:pt x="6503" y="21512"/>
                </a:cubicBezTo>
                <a:cubicBezTo>
                  <a:pt x="6669" y="21467"/>
                  <a:pt x="6801" y="21475"/>
                  <a:pt x="6890" y="21530"/>
                </a:cubicBezTo>
                <a:cubicBezTo>
                  <a:pt x="6933" y="21557"/>
                  <a:pt x="6971" y="21572"/>
                  <a:pt x="7002" y="21573"/>
                </a:cubicBezTo>
                <a:cubicBezTo>
                  <a:pt x="7034" y="21575"/>
                  <a:pt x="7058" y="21564"/>
                  <a:pt x="7074" y="21539"/>
                </a:cubicBezTo>
                <a:cubicBezTo>
                  <a:pt x="7105" y="21494"/>
                  <a:pt x="7307" y="21486"/>
                  <a:pt x="7592" y="21521"/>
                </a:cubicBezTo>
                <a:cubicBezTo>
                  <a:pt x="7897" y="21559"/>
                  <a:pt x="8074" y="21549"/>
                  <a:pt x="8098" y="21496"/>
                </a:cubicBezTo>
                <a:cubicBezTo>
                  <a:pt x="8123" y="21442"/>
                  <a:pt x="9266" y="21430"/>
                  <a:pt x="11618" y="21457"/>
                </a:cubicBezTo>
                <a:cubicBezTo>
                  <a:pt x="14206" y="21486"/>
                  <a:pt x="15114" y="21474"/>
                  <a:pt x="15145" y="21407"/>
                </a:cubicBezTo>
                <a:cubicBezTo>
                  <a:pt x="15168" y="21358"/>
                  <a:pt x="15249" y="21296"/>
                  <a:pt x="15328" y="21269"/>
                </a:cubicBezTo>
                <a:cubicBezTo>
                  <a:pt x="15406" y="21243"/>
                  <a:pt x="15675" y="21040"/>
                  <a:pt x="15924" y="20821"/>
                </a:cubicBezTo>
                <a:cubicBezTo>
                  <a:pt x="16173" y="20601"/>
                  <a:pt x="16416" y="20391"/>
                  <a:pt x="16464" y="20351"/>
                </a:cubicBezTo>
                <a:cubicBezTo>
                  <a:pt x="16512" y="20311"/>
                  <a:pt x="16591" y="20234"/>
                  <a:pt x="16638" y="20182"/>
                </a:cubicBezTo>
                <a:cubicBezTo>
                  <a:pt x="16686" y="20129"/>
                  <a:pt x="16891" y="19919"/>
                  <a:pt x="17095" y="19712"/>
                </a:cubicBezTo>
                <a:cubicBezTo>
                  <a:pt x="17684" y="19111"/>
                  <a:pt x="17897" y="18857"/>
                  <a:pt x="18573" y="17955"/>
                </a:cubicBezTo>
                <a:cubicBezTo>
                  <a:pt x="18894" y="17526"/>
                  <a:pt x="19786" y="15985"/>
                  <a:pt x="20029" y="15440"/>
                </a:cubicBezTo>
                <a:cubicBezTo>
                  <a:pt x="20530" y="14314"/>
                  <a:pt x="20993" y="12863"/>
                  <a:pt x="21073" y="12166"/>
                </a:cubicBezTo>
                <a:cubicBezTo>
                  <a:pt x="21089" y="12020"/>
                  <a:pt x="21159" y="11741"/>
                  <a:pt x="21228" y="11546"/>
                </a:cubicBezTo>
                <a:cubicBezTo>
                  <a:pt x="21330" y="11257"/>
                  <a:pt x="21355" y="11103"/>
                  <a:pt x="21355" y="10732"/>
                </a:cubicBezTo>
                <a:cubicBezTo>
                  <a:pt x="21355" y="10479"/>
                  <a:pt x="21332" y="10200"/>
                  <a:pt x="21307" y="10114"/>
                </a:cubicBezTo>
                <a:cubicBezTo>
                  <a:pt x="21278" y="10018"/>
                  <a:pt x="21276" y="9923"/>
                  <a:pt x="21300" y="9866"/>
                </a:cubicBezTo>
                <a:cubicBezTo>
                  <a:pt x="21352" y="9745"/>
                  <a:pt x="21332" y="8542"/>
                  <a:pt x="21267" y="7961"/>
                </a:cubicBezTo>
                <a:cubicBezTo>
                  <a:pt x="21144" y="6840"/>
                  <a:pt x="20963" y="5913"/>
                  <a:pt x="20777" y="5440"/>
                </a:cubicBezTo>
                <a:cubicBezTo>
                  <a:pt x="20715" y="5282"/>
                  <a:pt x="20702" y="5073"/>
                  <a:pt x="20702" y="4291"/>
                </a:cubicBezTo>
                <a:cubicBezTo>
                  <a:pt x="20702" y="3752"/>
                  <a:pt x="20683" y="3317"/>
                  <a:pt x="20659" y="3290"/>
                </a:cubicBezTo>
                <a:cubicBezTo>
                  <a:pt x="20632" y="3260"/>
                  <a:pt x="20635" y="3189"/>
                  <a:pt x="20666" y="3100"/>
                </a:cubicBezTo>
                <a:cubicBezTo>
                  <a:pt x="20725" y="2930"/>
                  <a:pt x="20684" y="2579"/>
                  <a:pt x="20598" y="2519"/>
                </a:cubicBezTo>
                <a:cubicBezTo>
                  <a:pt x="20563" y="2496"/>
                  <a:pt x="20255" y="2469"/>
                  <a:pt x="19912" y="2461"/>
                </a:cubicBezTo>
                <a:cubicBezTo>
                  <a:pt x="19384" y="2448"/>
                  <a:pt x="19272" y="2425"/>
                  <a:pt x="19174" y="2301"/>
                </a:cubicBezTo>
                <a:cubicBezTo>
                  <a:pt x="19111" y="2221"/>
                  <a:pt x="19048" y="2154"/>
                  <a:pt x="19034" y="2154"/>
                </a:cubicBezTo>
                <a:cubicBezTo>
                  <a:pt x="19020" y="2154"/>
                  <a:pt x="18837" y="2010"/>
                  <a:pt x="18627" y="1834"/>
                </a:cubicBezTo>
                <a:cubicBezTo>
                  <a:pt x="18083" y="1377"/>
                  <a:pt x="18105" y="1391"/>
                  <a:pt x="17741" y="1220"/>
                </a:cubicBezTo>
                <a:cubicBezTo>
                  <a:pt x="17093" y="915"/>
                  <a:pt x="16299" y="748"/>
                  <a:pt x="15008" y="646"/>
                </a:cubicBezTo>
                <a:cubicBezTo>
                  <a:pt x="14755" y="626"/>
                  <a:pt x="14725" y="607"/>
                  <a:pt x="14713" y="452"/>
                </a:cubicBezTo>
                <a:cubicBezTo>
                  <a:pt x="14699" y="282"/>
                  <a:pt x="14574" y="177"/>
                  <a:pt x="14378" y="167"/>
                </a:cubicBezTo>
                <a:cubicBezTo>
                  <a:pt x="14330" y="164"/>
                  <a:pt x="14296" y="117"/>
                  <a:pt x="14302" y="62"/>
                </a:cubicBezTo>
                <a:cubicBezTo>
                  <a:pt x="14306" y="30"/>
                  <a:pt x="14295" y="11"/>
                  <a:pt x="14275" y="4"/>
                </a:cubicBezTo>
                <a:close/>
                <a:moveTo>
                  <a:pt x="9325" y="1073"/>
                </a:moveTo>
                <a:cubicBezTo>
                  <a:pt x="8543" y="1097"/>
                  <a:pt x="8505" y="1107"/>
                  <a:pt x="8371" y="1288"/>
                </a:cubicBezTo>
                <a:cubicBezTo>
                  <a:pt x="8105" y="1647"/>
                  <a:pt x="8035" y="2174"/>
                  <a:pt x="8180" y="2746"/>
                </a:cubicBezTo>
                <a:cubicBezTo>
                  <a:pt x="8300" y="3223"/>
                  <a:pt x="8482" y="3349"/>
                  <a:pt x="9120" y="3401"/>
                </a:cubicBezTo>
                <a:lnTo>
                  <a:pt x="9641" y="3444"/>
                </a:lnTo>
                <a:lnTo>
                  <a:pt x="9639" y="3659"/>
                </a:lnTo>
                <a:cubicBezTo>
                  <a:pt x="9637" y="3883"/>
                  <a:pt x="9660" y="3922"/>
                  <a:pt x="9730" y="3806"/>
                </a:cubicBezTo>
                <a:cubicBezTo>
                  <a:pt x="9752" y="3768"/>
                  <a:pt x="9929" y="3588"/>
                  <a:pt x="10121" y="3410"/>
                </a:cubicBezTo>
                <a:cubicBezTo>
                  <a:pt x="10506" y="3053"/>
                  <a:pt x="10576" y="2911"/>
                  <a:pt x="10623" y="2390"/>
                </a:cubicBezTo>
                <a:cubicBezTo>
                  <a:pt x="10667" y="1906"/>
                  <a:pt x="10550" y="1465"/>
                  <a:pt x="10314" y="1226"/>
                </a:cubicBezTo>
                <a:cubicBezTo>
                  <a:pt x="10147" y="1057"/>
                  <a:pt x="10103" y="1048"/>
                  <a:pt x="9325" y="1073"/>
                </a:cubicBezTo>
                <a:close/>
                <a:moveTo>
                  <a:pt x="2245" y="3656"/>
                </a:moveTo>
                <a:cubicBezTo>
                  <a:pt x="1927" y="3625"/>
                  <a:pt x="1867" y="3641"/>
                  <a:pt x="1652" y="3831"/>
                </a:cubicBezTo>
                <a:cubicBezTo>
                  <a:pt x="1343" y="4103"/>
                  <a:pt x="1078" y="4586"/>
                  <a:pt x="993" y="5038"/>
                </a:cubicBezTo>
                <a:cubicBezTo>
                  <a:pt x="815" y="5975"/>
                  <a:pt x="877" y="6728"/>
                  <a:pt x="1193" y="7470"/>
                </a:cubicBezTo>
                <a:cubicBezTo>
                  <a:pt x="1300" y="7722"/>
                  <a:pt x="1655" y="8110"/>
                  <a:pt x="1861" y="8201"/>
                </a:cubicBezTo>
                <a:cubicBezTo>
                  <a:pt x="1908" y="8222"/>
                  <a:pt x="2085" y="8232"/>
                  <a:pt x="2252" y="8219"/>
                </a:cubicBezTo>
                <a:cubicBezTo>
                  <a:pt x="2603" y="8194"/>
                  <a:pt x="2906" y="7957"/>
                  <a:pt x="3129" y="7535"/>
                </a:cubicBezTo>
                <a:cubicBezTo>
                  <a:pt x="3423" y="6974"/>
                  <a:pt x="3534" y="6017"/>
                  <a:pt x="3393" y="5240"/>
                </a:cubicBezTo>
                <a:cubicBezTo>
                  <a:pt x="3284" y="4634"/>
                  <a:pt x="3147" y="4317"/>
                  <a:pt x="2845" y="3969"/>
                </a:cubicBezTo>
                <a:cubicBezTo>
                  <a:pt x="2626" y="3717"/>
                  <a:pt x="2562" y="3685"/>
                  <a:pt x="2245" y="3656"/>
                </a:cubicBezTo>
                <a:close/>
                <a:moveTo>
                  <a:pt x="21476" y="11690"/>
                </a:moveTo>
                <a:cubicBezTo>
                  <a:pt x="21339" y="11690"/>
                  <a:pt x="21323" y="11745"/>
                  <a:pt x="21420" y="11874"/>
                </a:cubicBezTo>
                <a:cubicBezTo>
                  <a:pt x="21477" y="11951"/>
                  <a:pt x="21477" y="11986"/>
                  <a:pt x="21420" y="12184"/>
                </a:cubicBezTo>
                <a:cubicBezTo>
                  <a:pt x="21384" y="12308"/>
                  <a:pt x="21355" y="12449"/>
                  <a:pt x="21355" y="12498"/>
                </a:cubicBezTo>
                <a:cubicBezTo>
                  <a:pt x="21355" y="12546"/>
                  <a:pt x="21409" y="12592"/>
                  <a:pt x="21476" y="12596"/>
                </a:cubicBezTo>
                <a:cubicBezTo>
                  <a:pt x="21597" y="12603"/>
                  <a:pt x="21599" y="12595"/>
                  <a:pt x="21599" y="12144"/>
                </a:cubicBezTo>
                <a:cubicBezTo>
                  <a:pt x="21599" y="11695"/>
                  <a:pt x="21597" y="11690"/>
                  <a:pt x="21476" y="11690"/>
                </a:cubicBezTo>
                <a:close/>
              </a:path>
            </a:pathLst>
          </a:cu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74" name="Picture 1" descr="Picture 1"/>
          <p:cNvPicPr>
            <a:picLocks noChangeAspect="1"/>
          </p:cNvPicPr>
          <p:nvPr/>
        </p:nvPicPr>
        <p:blipFill>
          <a:blip r:embed="rId2">
            <a:extLst/>
          </a:blip>
          <a:stretch>
            <a:fillRect/>
          </a:stretch>
        </p:blipFill>
        <p:spPr>
          <a:xfrm>
            <a:off x="7781294" y="377516"/>
            <a:ext cx="1222426" cy="1096206"/>
          </a:xfrm>
          <a:prstGeom prst="rect">
            <a:avLst/>
          </a:prstGeom>
          <a:ln w="12700">
            <a:miter lim="400000"/>
          </a:ln>
        </p:spPr>
      </p:pic>
      <p:pic>
        <p:nvPicPr>
          <p:cNvPr id="175" name="Picture 2" descr="Picture 2"/>
          <p:cNvPicPr>
            <a:picLocks noChangeAspect="1"/>
          </p:cNvPicPr>
          <p:nvPr/>
        </p:nvPicPr>
        <p:blipFill>
          <a:blip r:embed="rId3">
            <a:extLst/>
          </a:blip>
          <a:stretch>
            <a:fillRect/>
          </a:stretch>
        </p:blipFill>
        <p:spPr>
          <a:xfrm>
            <a:off x="2343251" y="6229660"/>
            <a:ext cx="9902230" cy="204839"/>
          </a:xfrm>
          <a:prstGeom prst="rect">
            <a:avLst/>
          </a:prstGeom>
          <a:ln w="12700">
            <a:miter lim="400000"/>
          </a:ln>
        </p:spPr>
      </p:pic>
      <p:pic>
        <p:nvPicPr>
          <p:cNvPr id="176"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177"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178" name="Picture 5" descr="Picture 5"/>
          <p:cNvPicPr>
            <a:picLocks noChangeAspect="1"/>
          </p:cNvPicPr>
          <p:nvPr/>
        </p:nvPicPr>
        <p:blipFill>
          <a:blip r:embed="rId5">
            <a:extLst/>
          </a:blip>
          <a:stretch>
            <a:fillRect/>
          </a:stretch>
        </p:blipFill>
        <p:spPr>
          <a:xfrm>
            <a:off x="-108035" y="0"/>
            <a:ext cx="7740737" cy="1610200"/>
          </a:xfrm>
          <a:prstGeom prst="rect">
            <a:avLst/>
          </a:prstGeom>
          <a:ln w="12700">
            <a:miter lim="400000"/>
          </a:ln>
        </p:spPr>
      </p:pic>
      <p:sp>
        <p:nvSpPr>
          <p:cNvPr id="179" name="TextBox 6"/>
          <p:cNvSpPr txBox="1"/>
          <p:nvPr/>
        </p:nvSpPr>
        <p:spPr>
          <a:xfrm>
            <a:off x="2696097" y="543489"/>
            <a:ext cx="1843420"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800">
                <a:solidFill>
                  <a:srgbClr val="FFFFFF"/>
                </a:solidFill>
                <a:latin typeface="Tajawal Medium"/>
                <a:ea typeface="Tajawal Medium"/>
                <a:cs typeface="Tajawal Medium"/>
                <a:sym typeface="Tajawal Medium"/>
              </a:defRPr>
            </a:lvl1pPr>
          </a:lstStyle>
          <a:p>
            <a:pPr/>
            <a:r>
              <a:t>Who Am I?</a:t>
            </a:r>
          </a:p>
        </p:txBody>
      </p:sp>
      <p:sp>
        <p:nvSpPr>
          <p:cNvPr id="180" name="TextBox 6"/>
          <p:cNvSpPr txBox="1"/>
          <p:nvPr/>
        </p:nvSpPr>
        <p:spPr>
          <a:xfrm>
            <a:off x="1887021" y="1268757"/>
            <a:ext cx="9461505" cy="516574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50000"/>
              </a:lnSpc>
              <a:buSzPct val="100000"/>
              <a:buChar char="➢"/>
              <a:defRPr b="1" i="1" sz="2000">
                <a:solidFill>
                  <a:srgbClr val="E2913D"/>
                </a:solidFill>
                <a:latin typeface="Arial"/>
                <a:ea typeface="Arial"/>
                <a:cs typeface="Arial"/>
                <a:sym typeface="Arial"/>
              </a:defRPr>
            </a:pPr>
            <a:r>
              <a:t>Samara Jasim</a:t>
            </a:r>
          </a:p>
          <a:p>
            <a:pPr lvl="1" marL="581526" indent="-200526">
              <a:spcBef>
                <a:spcPts val="1200"/>
              </a:spcBef>
              <a:buSzPct val="60000"/>
              <a:buBlip>
                <a:blip r:embed="rId6"/>
              </a:buBlip>
              <a:defRPr sz="1900">
                <a:solidFill>
                  <a:srgbClr val="0070C0"/>
                </a:solidFill>
                <a:latin typeface="Arial"/>
                <a:ea typeface="Arial"/>
                <a:cs typeface="Arial"/>
                <a:sym typeface="Arial"/>
              </a:defRPr>
            </a:pPr>
            <a:r>
              <a:t>Lecturer in Teaching English as a Foreign Language Field / Methods of Teaching;</a:t>
            </a:r>
          </a:p>
          <a:p>
            <a:pPr lvl="2" marL="1257300" indent="-342900">
              <a:buSzPct val="100000"/>
              <a:buChar char="▪"/>
              <a:defRPr sz="1900">
                <a:latin typeface="Arial"/>
                <a:ea typeface="Arial"/>
                <a:cs typeface="Arial"/>
                <a:sym typeface="Arial"/>
              </a:defRPr>
            </a:pPr>
            <a:r>
              <a:t>Thesis: “Evaluation of Using English Discourse Markers by Undergraduate Students”.</a:t>
            </a:r>
          </a:p>
          <a:p>
            <a:pPr lvl="2" marL="1257300" indent="-342900">
              <a:buSzPct val="100000"/>
              <a:buChar char="▪"/>
              <a:defRPr sz="1900">
                <a:latin typeface="Arial"/>
                <a:ea typeface="Arial"/>
                <a:cs typeface="Arial"/>
                <a:sym typeface="Arial"/>
              </a:defRPr>
            </a:pPr>
            <a:r>
              <a:t> M.A. from Tikrit University, Iraq, 2017</a:t>
            </a:r>
          </a:p>
          <a:p>
            <a:pPr lvl="2" marL="1257300" indent="-342900">
              <a:buSzPct val="100000"/>
              <a:buChar char="▪"/>
              <a:defRPr sz="1900">
                <a:latin typeface="Arial"/>
                <a:ea typeface="Arial"/>
                <a:cs typeface="Arial"/>
                <a:sym typeface="Arial"/>
              </a:defRPr>
            </a:pPr>
            <a:r>
              <a:t> B.A. from Tikrit University, Iraq, 2013</a:t>
            </a:r>
          </a:p>
          <a:p>
            <a:pPr lvl="1" marL="581526" indent="-200526">
              <a:spcBef>
                <a:spcPts val="1200"/>
              </a:spcBef>
              <a:buSzPct val="60000"/>
              <a:buBlip>
                <a:blip r:embed="rId6"/>
              </a:buBlip>
              <a:defRPr sz="1900">
                <a:solidFill>
                  <a:srgbClr val="0070C0"/>
                </a:solidFill>
                <a:latin typeface="Arial"/>
                <a:ea typeface="Arial"/>
                <a:cs typeface="Arial"/>
                <a:sym typeface="Arial"/>
              </a:defRPr>
            </a:pPr>
            <a:r>
              <a:t>Educational Consultant in British International Schools; and</a:t>
            </a:r>
          </a:p>
          <a:p>
            <a:pPr lvl="1" marL="581526" indent="-200526">
              <a:spcBef>
                <a:spcPts val="1200"/>
              </a:spcBef>
              <a:buSzPct val="60000"/>
              <a:buBlip>
                <a:blip r:embed="rId6"/>
              </a:buBlip>
              <a:defRPr sz="1900">
                <a:solidFill>
                  <a:srgbClr val="0070C0"/>
                </a:solidFill>
                <a:latin typeface="Arial"/>
                <a:ea typeface="Arial"/>
                <a:cs typeface="Arial"/>
                <a:sym typeface="Arial"/>
              </a:defRPr>
            </a:pPr>
            <a:r>
              <a:t>Sworn Translator</a:t>
            </a:r>
          </a:p>
          <a:p>
            <a:pPr lvl="1" marL="800100" indent="-342900">
              <a:buSzPct val="100000"/>
              <a:buChar char="❖"/>
              <a:defRPr sz="1900">
                <a:solidFill>
                  <a:schemeClr val="accent6"/>
                </a:solidFill>
                <a:latin typeface="Arial"/>
                <a:ea typeface="Arial"/>
                <a:cs typeface="Arial"/>
                <a:sym typeface="Arial"/>
              </a:defRPr>
            </a:pPr>
            <a:r>
              <a:t>How to contact me</a:t>
            </a:r>
          </a:p>
          <a:p>
            <a:pPr lvl="2" marL="1257300" indent="-342900">
              <a:buSzPct val="100000"/>
              <a:buChar char="▪"/>
              <a:defRPr sz="1900">
                <a:latin typeface="Arial"/>
                <a:ea typeface="Arial"/>
                <a:cs typeface="Arial"/>
                <a:sym typeface="Arial"/>
              </a:defRPr>
            </a:pPr>
            <a:r>
              <a:t>via email at </a:t>
            </a:r>
            <a:r>
              <a:rPr u="sng">
                <a:solidFill>
                  <a:srgbClr val="56C7AA"/>
                </a:solidFill>
                <a:uFill>
                  <a:solidFill>
                    <a:srgbClr val="56C7AA"/>
                  </a:solidFill>
                </a:uFill>
                <a:hlinkClick r:id="rId7" invalidUrl="" action="" tgtFrame="" tooltip="" history="1" highlightClick="0" endSnd="0"/>
              </a:rPr>
              <a:t>samara@esu.ac.ae</a:t>
            </a:r>
            <a:endParaRPr>
              <a:solidFill>
                <a:srgbClr val="0B06D0"/>
              </a:solidFill>
            </a:endParaRPr>
          </a:p>
          <a:p>
            <a:pPr>
              <a:defRPr sz="1900">
                <a:latin typeface="Arial"/>
                <a:ea typeface="Arial"/>
                <a:cs typeface="Arial"/>
                <a:sym typeface="Arial"/>
              </a:defRPr>
            </a:pPr>
            <a:endParaRPr>
              <a:solidFill>
                <a:srgbClr val="0B06D0"/>
              </a:solidFill>
            </a:endParaRPr>
          </a:p>
          <a:p>
            <a:pPr lvl="2" marL="1257300" indent="-342900">
              <a:buSzPct val="100000"/>
              <a:buChar char="▪"/>
              <a:defRPr sz="1900">
                <a:latin typeface="Arial"/>
                <a:ea typeface="Arial"/>
                <a:cs typeface="Arial"/>
                <a:sym typeface="Arial"/>
              </a:defRPr>
            </a:pPr>
            <a:r>
              <a:t>via Moodle messages</a:t>
            </a:r>
          </a:p>
          <a:p>
            <a:pPr lvl="2">
              <a:defRPr sz="1900">
                <a:latin typeface="Arial"/>
                <a:ea typeface="Arial"/>
                <a:cs typeface="Arial"/>
                <a:sym typeface="Arial"/>
              </a:defRPr>
            </a:pPr>
          </a:p>
          <a:p>
            <a:pPr lvl="1" marL="800100" indent="-342900">
              <a:buSzPct val="100000"/>
              <a:buChar char="❖"/>
              <a:defRPr sz="1900">
                <a:solidFill>
                  <a:srgbClr val="0070C0"/>
                </a:solidFill>
                <a:latin typeface="Arial"/>
                <a:ea typeface="Arial"/>
                <a:cs typeface="Arial"/>
                <a:sym typeface="Arial"/>
              </a:defRPr>
            </a:pPr>
            <a:r>
              <a:t>Office hours</a:t>
            </a:r>
          </a:p>
          <a:p>
            <a:pPr lvl="1" marL="1262062" indent="-342900">
              <a:buSzPct val="100000"/>
              <a:buChar char="▪"/>
              <a:defRPr sz="1900">
                <a:latin typeface="Arial"/>
                <a:ea typeface="Arial"/>
                <a:cs typeface="Arial"/>
                <a:sym typeface="Arial"/>
              </a:defRPr>
            </a:pPr>
            <a:r>
              <a:t> Online Meetings (Sunday at 6:30 PM)</a:t>
            </a:r>
          </a:p>
        </p:txBody>
      </p:sp>
      <p:sp>
        <p:nvSpPr>
          <p:cNvPr id="181" name="Slide Number Placeholder 10"/>
          <p:cNvSpPr txBox="1"/>
          <p:nvPr>
            <p:ph type="sldNum" sz="quarter" idx="2"/>
          </p:nvPr>
        </p:nvSpPr>
        <p:spPr>
          <a:xfrm>
            <a:off x="9106293" y="6116574"/>
            <a:ext cx="167710"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2"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2,  Samara Jasim</a:t>
            </a:r>
          </a:p>
        </p:txBody>
      </p:sp>
      <p:pic>
        <p:nvPicPr>
          <p:cNvPr id="183" name="english-course-2829679-2350623.png" descr="english-course-2829679-2350623.png"/>
          <p:cNvPicPr>
            <a:picLocks noChangeAspect="1"/>
          </p:cNvPicPr>
          <p:nvPr/>
        </p:nvPicPr>
        <p:blipFill>
          <a:blip r:embed="rId8">
            <a:extLst/>
          </a:blip>
          <a:stretch>
            <a:fillRect/>
          </a:stretch>
        </p:blipFill>
        <p:spPr>
          <a:xfrm>
            <a:off x="315407" y="88145"/>
            <a:ext cx="1222426" cy="1222426"/>
          </a:xfrm>
          <a:prstGeom prst="rect">
            <a:avLst/>
          </a:prstGeom>
          <a:ln w="12700">
            <a:miter lim="400000"/>
          </a:ln>
        </p:spPr>
      </p:pic>
      <p:pic>
        <p:nvPicPr>
          <p:cNvPr id="184" name="Screen Recording 2022-09-28 at 9.02.52 PM.gif" descr="Screen Recording 2022-09-28 at 9.02.52 PM.gif"/>
          <p:cNvPicPr>
            <a:picLocks noChangeAspect="0"/>
          </p:cNvPicPr>
          <p:nvPr/>
        </p:nvPicPr>
        <p:blipFill>
          <a:blip r:embed="rId9">
            <a:extLst/>
          </a:blip>
          <a:stretch>
            <a:fillRect/>
          </a:stretch>
        </p:blipFill>
        <p:spPr>
          <a:xfrm>
            <a:off x="5716687" y="4795998"/>
            <a:ext cx="1016294" cy="523241"/>
          </a:xfrm>
          <a:prstGeom prst="rect">
            <a:avLst/>
          </a:prstGeom>
          <a:ln w="12700">
            <a:miter lim="400000"/>
          </a:ln>
        </p:spPr>
      </p:pic>
      <p:pic>
        <p:nvPicPr>
          <p:cNvPr id="185" name="Remote_Onboarding.gif" descr="Remote_Onboarding.gif"/>
          <p:cNvPicPr>
            <a:picLocks noChangeAspect="0"/>
          </p:cNvPicPr>
          <p:nvPr/>
        </p:nvPicPr>
        <p:blipFill>
          <a:blip r:embed="rId10">
            <a:extLst/>
          </a:blip>
          <a:stretch>
            <a:fillRect/>
          </a:stretch>
        </p:blipFill>
        <p:spPr>
          <a:xfrm>
            <a:off x="424236" y="4636950"/>
            <a:ext cx="1843421" cy="1075329"/>
          </a:xfrm>
          <a:prstGeom prst="rect">
            <a:avLst/>
          </a:prstGeom>
          <a:ln w="12700">
            <a:miter lim="400000"/>
          </a:ln>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7" name="Picture 1" descr="Picture 1"/>
          <p:cNvPicPr>
            <a:picLocks noChangeAspect="1"/>
          </p:cNvPicPr>
          <p:nvPr/>
        </p:nvPicPr>
        <p:blipFill>
          <a:blip r:embed="rId2">
            <a:extLst/>
          </a:blip>
          <a:stretch>
            <a:fillRect/>
          </a:stretch>
        </p:blipFill>
        <p:spPr>
          <a:xfrm>
            <a:off x="651740" y="5508978"/>
            <a:ext cx="1222426" cy="1096207"/>
          </a:xfrm>
          <a:prstGeom prst="rect">
            <a:avLst/>
          </a:prstGeom>
          <a:ln w="12700">
            <a:miter lim="400000"/>
          </a:ln>
        </p:spPr>
      </p:pic>
      <p:pic>
        <p:nvPicPr>
          <p:cNvPr id="188" name="Picture 2" descr="Picture 2"/>
          <p:cNvPicPr>
            <a:picLocks noChangeAspect="1"/>
          </p:cNvPicPr>
          <p:nvPr/>
        </p:nvPicPr>
        <p:blipFill>
          <a:blip r:embed="rId3">
            <a:extLst/>
          </a:blip>
          <a:stretch>
            <a:fillRect/>
          </a:stretch>
        </p:blipFill>
        <p:spPr>
          <a:xfrm>
            <a:off x="2440788" y="6180892"/>
            <a:ext cx="9902229" cy="204839"/>
          </a:xfrm>
          <a:prstGeom prst="rect">
            <a:avLst/>
          </a:prstGeom>
          <a:ln w="12700">
            <a:miter lim="400000"/>
          </a:ln>
        </p:spPr>
      </p:pic>
      <p:pic>
        <p:nvPicPr>
          <p:cNvPr id="189"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190"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191"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192" name="TextBox 6"/>
          <p:cNvSpPr txBox="1"/>
          <p:nvPr/>
        </p:nvSpPr>
        <p:spPr>
          <a:xfrm>
            <a:off x="2696097" y="543489"/>
            <a:ext cx="3325203"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2800">
                <a:solidFill>
                  <a:srgbClr val="FFFFFF"/>
                </a:solidFill>
                <a:latin typeface="Tajawal Medium"/>
                <a:ea typeface="Tajawal Medium"/>
                <a:cs typeface="Tajawal Medium"/>
                <a:sym typeface="Tajawal Medium"/>
              </a:defRPr>
            </a:lvl1pPr>
          </a:lstStyle>
          <a:p>
            <a:pPr/>
            <a:r>
              <a:t>The Course Details</a:t>
            </a:r>
          </a:p>
        </p:txBody>
      </p:sp>
      <p:sp>
        <p:nvSpPr>
          <p:cNvPr id="193" name="Slide Number Placeholder 10"/>
          <p:cNvSpPr txBox="1"/>
          <p:nvPr>
            <p:ph type="sldNum" sz="quarter" idx="2"/>
          </p:nvPr>
        </p:nvSpPr>
        <p:spPr>
          <a:xfrm>
            <a:off x="9106293" y="6116574"/>
            <a:ext cx="167710"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196" name="مستطيل 14"/>
          <p:cNvGrpSpPr/>
          <p:nvPr/>
        </p:nvGrpSpPr>
        <p:grpSpPr>
          <a:xfrm>
            <a:off x="3882957" y="1334137"/>
            <a:ext cx="4426086" cy="719848"/>
            <a:chOff x="0" y="0"/>
            <a:chExt cx="4426084" cy="719847"/>
          </a:xfrm>
        </p:grpSpPr>
        <p:sp>
          <p:nvSpPr>
            <p:cNvPr id="194" name="Rectangle"/>
            <p:cNvSpPr/>
            <p:nvPr/>
          </p:nvSpPr>
          <p:spPr>
            <a:xfrm>
              <a:off x="0" y="-1"/>
              <a:ext cx="4426085" cy="719849"/>
            </a:xfrm>
            <a:prstGeom prst="rect">
              <a:avLst/>
            </a:prstGeom>
            <a:solidFill>
              <a:srgbClr val="FFC000"/>
            </a:solidFill>
            <a:ln w="12700" cap="flat">
              <a:noFill/>
              <a:miter lim="400000"/>
            </a:ln>
            <a:effectLst/>
          </p:spPr>
          <p:txBody>
            <a:bodyPr wrap="square" lIns="45719" tIns="45719" rIns="45719" bIns="45719" numCol="1" anchor="ctr">
              <a:noAutofit/>
            </a:bodyPr>
            <a:lstStyle/>
            <a:p>
              <a:pPr algn="ctr">
                <a:defRPr>
                  <a:solidFill>
                    <a:srgbClr val="FFFFFF"/>
                  </a:solidFill>
                  <a:latin typeface="Aardvark Cafe"/>
                  <a:ea typeface="Aardvark Cafe"/>
                  <a:cs typeface="Aardvark Cafe"/>
                  <a:sym typeface="Aardvark Cafe"/>
                </a:defRPr>
              </a:pPr>
            </a:p>
          </p:txBody>
        </p:sp>
        <p:sp>
          <p:nvSpPr>
            <p:cNvPr id="195" name="English Language 2"/>
            <p:cNvSpPr txBox="1"/>
            <p:nvPr/>
          </p:nvSpPr>
          <p:spPr>
            <a:xfrm>
              <a:off x="45720" y="130053"/>
              <a:ext cx="4334645" cy="4597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sz="2400">
                  <a:solidFill>
                    <a:srgbClr val="FFFFFF"/>
                  </a:solidFill>
                  <a:latin typeface="Aardvark Cafe"/>
                  <a:ea typeface="Aardvark Cafe"/>
                  <a:cs typeface="Aardvark Cafe"/>
                  <a:sym typeface="Aardvark Cafe"/>
                </a:defRPr>
              </a:lvl1pPr>
            </a:lstStyle>
            <a:p>
              <a:pPr/>
              <a:r>
                <a:t>English Language 2</a:t>
              </a:r>
            </a:p>
          </p:txBody>
        </p:sp>
      </p:grpSp>
      <p:pic>
        <p:nvPicPr>
          <p:cNvPr id="197"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pic>
        <p:nvPicPr>
          <p:cNvPr id="198" name="FormationLangues-Gif-English-v3.gif" descr="FormationLangues-Gif-English-v3.gif"/>
          <p:cNvPicPr>
            <a:picLocks noChangeAspect="0"/>
          </p:cNvPicPr>
          <p:nvPr/>
        </p:nvPicPr>
        <p:blipFill>
          <a:blip r:embed="rId7">
            <a:extLst/>
          </a:blip>
          <a:stretch>
            <a:fillRect/>
          </a:stretch>
        </p:blipFill>
        <p:spPr>
          <a:xfrm>
            <a:off x="3582368" y="2321391"/>
            <a:ext cx="5027264" cy="3770448"/>
          </a:xfrm>
          <a:prstGeom prst="rect">
            <a:avLst/>
          </a:prstGeom>
          <a:ln w="12700">
            <a:miter lim="400000"/>
          </a:ln>
        </p:spPr>
      </p:pic>
      <p:sp>
        <p:nvSpPr>
          <p:cNvPr id="199"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2,  Samara Jasim</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01" name="Picture 1" descr="Picture 1"/>
          <p:cNvPicPr>
            <a:picLocks noChangeAspect="1"/>
          </p:cNvPicPr>
          <p:nvPr/>
        </p:nvPicPr>
        <p:blipFill>
          <a:blip r:embed="rId2">
            <a:extLst/>
          </a:blip>
          <a:stretch>
            <a:fillRect/>
          </a:stretch>
        </p:blipFill>
        <p:spPr>
          <a:xfrm>
            <a:off x="651740" y="5508978"/>
            <a:ext cx="1222426" cy="1096207"/>
          </a:xfrm>
          <a:prstGeom prst="rect">
            <a:avLst/>
          </a:prstGeom>
          <a:ln w="12700">
            <a:miter lim="400000"/>
          </a:ln>
        </p:spPr>
      </p:pic>
      <p:pic>
        <p:nvPicPr>
          <p:cNvPr id="202" name="Picture 2" descr="Picture 2"/>
          <p:cNvPicPr>
            <a:picLocks noChangeAspect="1"/>
          </p:cNvPicPr>
          <p:nvPr/>
        </p:nvPicPr>
        <p:blipFill>
          <a:blip r:embed="rId3">
            <a:extLst/>
          </a:blip>
          <a:stretch>
            <a:fillRect/>
          </a:stretch>
        </p:blipFill>
        <p:spPr>
          <a:xfrm>
            <a:off x="2440788" y="6180892"/>
            <a:ext cx="9902229" cy="204839"/>
          </a:xfrm>
          <a:prstGeom prst="rect">
            <a:avLst/>
          </a:prstGeom>
          <a:ln w="12700">
            <a:miter lim="400000"/>
          </a:ln>
        </p:spPr>
      </p:pic>
      <p:pic>
        <p:nvPicPr>
          <p:cNvPr id="203"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204"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205"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206" name="TextBox 6"/>
          <p:cNvSpPr txBox="1"/>
          <p:nvPr/>
        </p:nvSpPr>
        <p:spPr>
          <a:xfrm>
            <a:off x="2696096" y="543489"/>
            <a:ext cx="4867410"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800">
                <a:solidFill>
                  <a:srgbClr val="FFFFFF"/>
                </a:solidFill>
                <a:latin typeface="Tajawal Medium"/>
                <a:ea typeface="Tajawal Medium"/>
                <a:cs typeface="Tajawal Medium"/>
                <a:sym typeface="Tajawal Medium"/>
              </a:defRPr>
            </a:lvl1pPr>
          </a:lstStyle>
          <a:p>
            <a:pPr/>
            <a:r>
              <a:t>Main Objectives of the Course</a:t>
            </a:r>
          </a:p>
        </p:txBody>
      </p:sp>
      <p:sp>
        <p:nvSpPr>
          <p:cNvPr id="207" name="TextBox 6"/>
          <p:cNvSpPr txBox="1"/>
          <p:nvPr/>
        </p:nvSpPr>
        <p:spPr>
          <a:xfrm>
            <a:off x="1908514" y="1275596"/>
            <a:ext cx="7540107" cy="49903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50000"/>
              </a:lnSpc>
              <a:buSzPct val="100000"/>
              <a:buChar char="➢"/>
              <a:defRPr b="1" i="1" sz="2800">
                <a:solidFill>
                  <a:srgbClr val="E2913D"/>
                </a:solidFill>
                <a:latin typeface="Arial"/>
                <a:ea typeface="Arial"/>
                <a:cs typeface="Arial"/>
                <a:sym typeface="Arial"/>
              </a:defRPr>
            </a:pPr>
            <a:r>
              <a:t>This course aims to:</a:t>
            </a:r>
          </a:p>
          <a:p>
            <a:pPr marL="457200" indent="-317500" algn="just" defTabSz="457200">
              <a:lnSpc>
                <a:spcPct val="130000"/>
              </a:lnSpc>
              <a:buSzPct val="100000"/>
              <a:buFont typeface="Times New Roman"/>
              <a:buChar char="•"/>
              <a:defRPr sz="2633">
                <a:latin typeface="Times New Roman"/>
                <a:ea typeface="Times New Roman"/>
                <a:cs typeface="Times New Roman"/>
                <a:sym typeface="Times New Roman"/>
              </a:defRPr>
            </a:pPr>
            <a:r>
              <a:t>Develop basic skills to deal with people in business situations;</a:t>
            </a:r>
          </a:p>
          <a:p>
            <a:pPr marL="457200" indent="-317500" algn="just" defTabSz="457200">
              <a:lnSpc>
                <a:spcPct val="130000"/>
              </a:lnSpc>
              <a:buSzPct val="100000"/>
              <a:buFont typeface="Times New Roman"/>
              <a:buChar char="•"/>
              <a:defRPr sz="2633">
                <a:latin typeface="Times New Roman"/>
                <a:ea typeface="Times New Roman"/>
                <a:cs typeface="Times New Roman"/>
                <a:sym typeface="Times New Roman"/>
              </a:defRPr>
            </a:pPr>
            <a:r>
              <a:t>Increase their knowledge of key business concepts worldwide;</a:t>
            </a:r>
          </a:p>
          <a:p>
            <a:pPr marL="457200" indent="-317500" algn="just" defTabSz="457200">
              <a:lnSpc>
                <a:spcPct val="130000"/>
              </a:lnSpc>
              <a:buSzPct val="100000"/>
              <a:buFont typeface="Times New Roman"/>
              <a:buChar char="•"/>
              <a:defRPr sz="2633">
                <a:latin typeface="Times New Roman"/>
                <a:ea typeface="Times New Roman"/>
                <a:cs typeface="Times New Roman"/>
                <a:sym typeface="Times New Roman"/>
              </a:defRPr>
            </a:pPr>
            <a:r>
              <a:t>Write and read basic business emails;</a:t>
            </a:r>
          </a:p>
          <a:p>
            <a:pPr marL="457200" indent="-317500" algn="just" defTabSz="457200">
              <a:lnSpc>
                <a:spcPct val="130000"/>
              </a:lnSpc>
              <a:buSzPct val="100000"/>
              <a:buFont typeface="Times New Roman"/>
              <a:buChar char="•"/>
              <a:defRPr sz="2633">
                <a:latin typeface="Times New Roman"/>
                <a:ea typeface="Times New Roman"/>
                <a:cs typeface="Times New Roman"/>
                <a:sym typeface="Times New Roman"/>
              </a:defRPr>
            </a:pPr>
            <a:r>
              <a:t>Expand vocabulary related to general business situations; and</a:t>
            </a:r>
          </a:p>
          <a:p>
            <a:pPr marL="457200" indent="-317500" algn="just" defTabSz="457200">
              <a:lnSpc>
                <a:spcPct val="130000"/>
              </a:lnSpc>
              <a:spcBef>
                <a:spcPts val="1600"/>
              </a:spcBef>
              <a:buSzPct val="100000"/>
              <a:buFont typeface="Times New Roman"/>
              <a:buChar char="•"/>
              <a:defRPr sz="2633">
                <a:latin typeface="Times New Roman"/>
                <a:ea typeface="Times New Roman"/>
                <a:cs typeface="Times New Roman"/>
                <a:sym typeface="Times New Roman"/>
              </a:defRPr>
            </a:pPr>
            <a:r>
              <a:t>Develop confidence to deal with people and basic issues in the business world;</a:t>
            </a:r>
          </a:p>
        </p:txBody>
      </p:sp>
      <p:sp>
        <p:nvSpPr>
          <p:cNvPr id="208" name="Slide Number Placeholder 10"/>
          <p:cNvSpPr txBox="1"/>
          <p:nvPr>
            <p:ph type="sldNum" sz="quarter" idx="2"/>
          </p:nvPr>
        </p:nvSpPr>
        <p:spPr>
          <a:xfrm>
            <a:off x="9106293" y="6116574"/>
            <a:ext cx="167710"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09"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sp>
        <p:nvSpPr>
          <p:cNvPr id="210"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2,  Samara Jasim</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12" name="Picture 1" descr="Picture 1"/>
          <p:cNvPicPr>
            <a:picLocks noChangeAspect="1"/>
          </p:cNvPicPr>
          <p:nvPr/>
        </p:nvPicPr>
        <p:blipFill>
          <a:blip r:embed="rId2">
            <a:extLst/>
          </a:blip>
          <a:stretch>
            <a:fillRect/>
          </a:stretch>
        </p:blipFill>
        <p:spPr>
          <a:xfrm>
            <a:off x="651740" y="5508978"/>
            <a:ext cx="1222426" cy="1096207"/>
          </a:xfrm>
          <a:prstGeom prst="rect">
            <a:avLst/>
          </a:prstGeom>
          <a:ln w="12700">
            <a:miter lim="400000"/>
          </a:ln>
        </p:spPr>
      </p:pic>
      <p:pic>
        <p:nvPicPr>
          <p:cNvPr id="213" name="Picture 2" descr="Picture 2"/>
          <p:cNvPicPr>
            <a:picLocks noChangeAspect="1"/>
          </p:cNvPicPr>
          <p:nvPr/>
        </p:nvPicPr>
        <p:blipFill>
          <a:blip r:embed="rId3">
            <a:extLst/>
          </a:blip>
          <a:stretch>
            <a:fillRect/>
          </a:stretch>
        </p:blipFill>
        <p:spPr>
          <a:xfrm>
            <a:off x="2440788" y="6180892"/>
            <a:ext cx="9902229" cy="204839"/>
          </a:xfrm>
          <a:prstGeom prst="rect">
            <a:avLst/>
          </a:prstGeom>
          <a:ln w="12700">
            <a:miter lim="400000"/>
          </a:ln>
        </p:spPr>
      </p:pic>
      <p:pic>
        <p:nvPicPr>
          <p:cNvPr id="214"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215"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216"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217" name="TextBox 6"/>
          <p:cNvSpPr txBox="1"/>
          <p:nvPr/>
        </p:nvSpPr>
        <p:spPr>
          <a:xfrm>
            <a:off x="2696097" y="543489"/>
            <a:ext cx="3385453" cy="486208"/>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800">
                <a:solidFill>
                  <a:srgbClr val="FFFFFF"/>
                </a:solidFill>
                <a:latin typeface="Arial"/>
                <a:ea typeface="Arial"/>
                <a:cs typeface="Arial"/>
                <a:sym typeface="Arial"/>
              </a:defRPr>
            </a:lvl1pPr>
          </a:lstStyle>
          <a:p>
            <a:pPr/>
            <a:r>
              <a:t>Learning Resources:</a:t>
            </a:r>
          </a:p>
        </p:txBody>
      </p:sp>
      <p:sp>
        <p:nvSpPr>
          <p:cNvPr id="218" name="TextBox 6"/>
          <p:cNvSpPr txBox="1"/>
          <p:nvPr/>
        </p:nvSpPr>
        <p:spPr>
          <a:xfrm>
            <a:off x="923650" y="1629834"/>
            <a:ext cx="7668845" cy="349033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50000"/>
              </a:lnSpc>
              <a:buSzPct val="100000"/>
              <a:buChar char="➢"/>
              <a:defRPr b="1" i="1" sz="2000">
                <a:solidFill>
                  <a:srgbClr val="E2913D"/>
                </a:solidFill>
                <a:latin typeface="Arial"/>
                <a:ea typeface="Arial"/>
                <a:cs typeface="Arial"/>
                <a:sym typeface="Arial"/>
              </a:defRPr>
            </a:pPr>
            <a:r>
              <a:t> Credit Hours: </a:t>
            </a:r>
          </a:p>
          <a:p>
            <a:pPr marL="446087" indent="-446087">
              <a:defRPr sz="2000">
                <a:latin typeface="Arial"/>
                <a:ea typeface="Arial"/>
                <a:cs typeface="Arial"/>
                <a:sym typeface="Arial"/>
              </a:defRPr>
            </a:pPr>
            <a:r>
              <a:t>3</a:t>
            </a:r>
            <a:r>
              <a:t> credit hours.  </a:t>
            </a:r>
          </a:p>
          <a:p>
            <a:pPr lvl="1">
              <a:defRPr sz="2000">
                <a:solidFill>
                  <a:srgbClr val="0070C0"/>
                </a:solidFill>
                <a:latin typeface="Arial"/>
                <a:ea typeface="Arial"/>
                <a:cs typeface="Arial"/>
                <a:sym typeface="Arial"/>
              </a:defRPr>
            </a:pPr>
          </a:p>
          <a:p>
            <a:pPr lvl="1" marL="457200" indent="-457200">
              <a:lnSpc>
                <a:spcPct val="130000"/>
              </a:lnSpc>
              <a:buClr>
                <a:srgbClr val="E2913D"/>
              </a:buClr>
              <a:buSzPct val="100000"/>
              <a:buChar char="➢"/>
              <a:defRPr b="1" i="1" sz="2000">
                <a:solidFill>
                  <a:schemeClr val="accent6"/>
                </a:solidFill>
                <a:latin typeface="Arial"/>
                <a:ea typeface="Arial"/>
                <a:cs typeface="Arial"/>
                <a:sym typeface="Arial"/>
              </a:defRPr>
            </a:pPr>
            <a:r>
              <a:rPr>
                <a:solidFill>
                  <a:srgbClr val="E2913D"/>
                </a:solidFill>
              </a:rPr>
              <a:t>Required</a:t>
            </a:r>
            <a:r>
              <a:t> </a:t>
            </a:r>
            <a:r>
              <a:rPr>
                <a:solidFill>
                  <a:srgbClr val="E2913D"/>
                </a:solidFill>
              </a:rPr>
              <a:t>Textbook: </a:t>
            </a:r>
            <a:endParaRPr>
              <a:solidFill>
                <a:srgbClr val="FF0000"/>
              </a:solidFill>
            </a:endParaRPr>
          </a:p>
          <a:p>
            <a:pPr lvl="1" marL="514350" indent="-514350">
              <a:lnSpc>
                <a:spcPct val="130000"/>
              </a:lnSpc>
              <a:buSzPct val="100000"/>
              <a:buAutoNum type="arabicPeriod" startAt="1"/>
              <a:defRPr sz="2000">
                <a:latin typeface="Arial"/>
                <a:ea typeface="Arial"/>
                <a:cs typeface="Arial"/>
                <a:sym typeface="Arial"/>
              </a:defRPr>
            </a:pPr>
            <a:r>
              <a:t>Market Leader, Course Book, Pre-Intermediate, by Pearson</a:t>
            </a:r>
          </a:p>
          <a:p>
            <a:pPr lvl="1" marL="514350" indent="-514350">
              <a:lnSpc>
                <a:spcPct val="130000"/>
              </a:lnSpc>
              <a:buSzPct val="100000"/>
              <a:buAutoNum type="arabicPeriod" startAt="1"/>
              <a:defRPr sz="2000">
                <a:latin typeface="Arial"/>
                <a:ea typeface="Arial"/>
                <a:cs typeface="Arial"/>
                <a:sym typeface="Arial"/>
              </a:defRPr>
            </a:pPr>
            <a:r>
              <a:t> Market Leader, Practice Book, Pre-Intermediate, by Pearson</a:t>
            </a:r>
          </a:p>
          <a:p>
            <a:pPr>
              <a:defRPr sz="2000">
                <a:latin typeface="Arial"/>
                <a:ea typeface="Arial"/>
                <a:cs typeface="Arial"/>
                <a:sym typeface="Arial"/>
              </a:defRPr>
            </a:pPr>
          </a:p>
          <a:p>
            <a:pPr lvl="1" marL="457200" indent="-457200">
              <a:spcBef>
                <a:spcPts val="700"/>
              </a:spcBef>
              <a:buClr>
                <a:srgbClr val="E2913D"/>
              </a:buClr>
              <a:buSzPct val="100000"/>
              <a:buChar char="➢"/>
              <a:defRPr b="1" i="1" sz="2000">
                <a:solidFill>
                  <a:schemeClr val="accent6"/>
                </a:solidFill>
                <a:latin typeface="Arial"/>
                <a:ea typeface="Arial"/>
                <a:cs typeface="Arial"/>
                <a:sym typeface="Arial"/>
              </a:defRPr>
            </a:pPr>
            <a:r>
              <a:rPr>
                <a:solidFill>
                  <a:srgbClr val="E2913D"/>
                </a:solidFill>
              </a:rPr>
              <a:t>Essential</a:t>
            </a:r>
            <a:r>
              <a:t> </a:t>
            </a:r>
            <a:r>
              <a:rPr>
                <a:solidFill>
                  <a:srgbClr val="E2913D"/>
                </a:solidFill>
              </a:rPr>
              <a:t>References:</a:t>
            </a:r>
            <a:endParaRPr>
              <a:solidFill>
                <a:srgbClr val="E2913D"/>
              </a:solidFill>
            </a:endParaRPr>
          </a:p>
          <a:p>
            <a:pPr>
              <a:defRPr b="1" i="1" sz="2000">
                <a:solidFill>
                  <a:schemeClr val="accent6"/>
                </a:solidFill>
                <a:latin typeface="Arial"/>
                <a:ea typeface="Arial"/>
                <a:cs typeface="Arial"/>
                <a:sym typeface="Arial"/>
              </a:defRPr>
            </a:pPr>
            <a:r>
              <a:rPr b="0" i="0">
                <a:solidFill>
                  <a:srgbClr val="000000"/>
                </a:solidFill>
              </a:rPr>
              <a:t>1. A Dictionary</a:t>
            </a:r>
          </a:p>
        </p:txBody>
      </p:sp>
      <p:sp>
        <p:nvSpPr>
          <p:cNvPr id="219" name="Slide Number Placeholder 10"/>
          <p:cNvSpPr txBox="1"/>
          <p:nvPr>
            <p:ph type="sldNum" sz="quarter" idx="2"/>
          </p:nvPr>
        </p:nvSpPr>
        <p:spPr>
          <a:xfrm>
            <a:off x="9106293" y="6116574"/>
            <a:ext cx="167710"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20"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2,  Samara Jasim</a:t>
            </a:r>
          </a:p>
        </p:txBody>
      </p:sp>
      <p:pic>
        <p:nvPicPr>
          <p:cNvPr id="221"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pic>
        <p:nvPicPr>
          <p:cNvPr id="222" name="mini_magick20190113-7377-1tdb5k4.png" descr="mini_magick20190113-7377-1tdb5k4.png"/>
          <p:cNvPicPr>
            <a:picLocks noChangeAspect="1"/>
          </p:cNvPicPr>
          <p:nvPr/>
        </p:nvPicPr>
        <p:blipFill>
          <a:blip r:embed="rId7">
            <a:extLst/>
          </a:blip>
          <a:stretch>
            <a:fillRect/>
          </a:stretch>
        </p:blipFill>
        <p:spPr>
          <a:xfrm>
            <a:off x="9664898" y="993707"/>
            <a:ext cx="2243783" cy="3175235"/>
          </a:xfrm>
          <a:prstGeom prst="rect">
            <a:avLst/>
          </a:prstGeom>
          <a:ln w="12700">
            <a:miter lim="400000"/>
          </a:ln>
        </p:spPr>
      </p:pic>
      <p:pic>
        <p:nvPicPr>
          <p:cNvPr id="223" name="mini_magick20190113-5756-q27min.png" descr="mini_magick20190113-5756-q27min.png"/>
          <p:cNvPicPr>
            <a:picLocks noChangeAspect="1"/>
          </p:cNvPicPr>
          <p:nvPr/>
        </p:nvPicPr>
        <p:blipFill>
          <a:blip r:embed="rId8">
            <a:extLst/>
          </a:blip>
          <a:stretch>
            <a:fillRect/>
          </a:stretch>
        </p:blipFill>
        <p:spPr>
          <a:xfrm>
            <a:off x="8900283" y="2954456"/>
            <a:ext cx="2168485" cy="3137383"/>
          </a:xfrm>
          <a:prstGeom prst="rect">
            <a:avLst/>
          </a:prstGeom>
          <a:ln w="12700">
            <a:miter lim="400000"/>
          </a:ln>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25" name="Picture 1" descr="Picture 1"/>
          <p:cNvPicPr>
            <a:picLocks noChangeAspect="1"/>
          </p:cNvPicPr>
          <p:nvPr/>
        </p:nvPicPr>
        <p:blipFill>
          <a:blip r:embed="rId2">
            <a:extLst/>
          </a:blip>
          <a:stretch>
            <a:fillRect/>
          </a:stretch>
        </p:blipFill>
        <p:spPr>
          <a:xfrm>
            <a:off x="651740" y="5508978"/>
            <a:ext cx="1222426" cy="1096207"/>
          </a:xfrm>
          <a:prstGeom prst="rect">
            <a:avLst/>
          </a:prstGeom>
          <a:ln w="12700">
            <a:miter lim="400000"/>
          </a:ln>
        </p:spPr>
      </p:pic>
      <p:pic>
        <p:nvPicPr>
          <p:cNvPr id="226" name="Picture 2" descr="Picture 2"/>
          <p:cNvPicPr>
            <a:picLocks noChangeAspect="1"/>
          </p:cNvPicPr>
          <p:nvPr/>
        </p:nvPicPr>
        <p:blipFill>
          <a:blip r:embed="rId3">
            <a:extLst/>
          </a:blip>
          <a:stretch>
            <a:fillRect/>
          </a:stretch>
        </p:blipFill>
        <p:spPr>
          <a:xfrm>
            <a:off x="2440788" y="6327195"/>
            <a:ext cx="9902229" cy="204839"/>
          </a:xfrm>
          <a:prstGeom prst="rect">
            <a:avLst/>
          </a:prstGeom>
          <a:ln w="12700">
            <a:miter lim="400000"/>
          </a:ln>
        </p:spPr>
      </p:pic>
      <p:pic>
        <p:nvPicPr>
          <p:cNvPr id="227"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228"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229"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230" name="TextBox 6"/>
          <p:cNvSpPr txBox="1"/>
          <p:nvPr/>
        </p:nvSpPr>
        <p:spPr>
          <a:xfrm>
            <a:off x="2696096" y="543489"/>
            <a:ext cx="4485592"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800">
                <a:solidFill>
                  <a:srgbClr val="FFFFFF"/>
                </a:solidFill>
                <a:latin typeface="Tajawal Medium"/>
                <a:ea typeface="Tajawal Medium"/>
                <a:cs typeface="Tajawal Medium"/>
                <a:sym typeface="Tajawal Medium"/>
              </a:defRPr>
            </a:lvl1pPr>
          </a:lstStyle>
          <a:p>
            <a:pPr/>
            <a:r>
              <a:t>What This Course is about?</a:t>
            </a:r>
          </a:p>
        </p:txBody>
      </p:sp>
      <p:sp>
        <p:nvSpPr>
          <p:cNvPr id="231" name="Rectangle 9"/>
          <p:cNvSpPr txBox="1"/>
          <p:nvPr/>
        </p:nvSpPr>
        <p:spPr>
          <a:xfrm>
            <a:off x="1099647" y="1608868"/>
            <a:ext cx="8040243" cy="3901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lvl="1" marL="1169987" indent="-342900" algn="just">
              <a:lnSpc>
                <a:spcPct val="150000"/>
              </a:lnSpc>
              <a:buSzPct val="100000"/>
              <a:buFont typeface="Arial"/>
              <a:buChar char="•"/>
              <a:defRPr sz="2500">
                <a:solidFill>
                  <a:srgbClr val="0070C0"/>
                </a:solidFill>
                <a:latin typeface="Times Roman"/>
                <a:ea typeface="Times Roman"/>
                <a:cs typeface="Times Roman"/>
                <a:sym typeface="Times Roman"/>
              </a:defRPr>
            </a:pPr>
            <a:r>
              <a:t>Market Leader is a multi-level business English course for businesspeople and students of business English. It has been developed in association with the Financial Times, one of the leading sources of business information in the world. It consists of 12 units based on topics of great interest to everyone involved in international business. </a:t>
            </a:r>
          </a:p>
        </p:txBody>
      </p:sp>
      <p:sp>
        <p:nvSpPr>
          <p:cNvPr id="232" name="Slide Number Placeholder 10"/>
          <p:cNvSpPr txBox="1"/>
          <p:nvPr>
            <p:ph type="sldNum" sz="quarter" idx="2"/>
          </p:nvPr>
        </p:nvSpPr>
        <p:spPr>
          <a:xfrm>
            <a:off x="9106293" y="6116574"/>
            <a:ext cx="167710"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33"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sp>
        <p:nvSpPr>
          <p:cNvPr id="234"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2,  Samara Jasim</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36" name="Picture 1" descr="Picture 1"/>
          <p:cNvPicPr>
            <a:picLocks noChangeAspect="1"/>
          </p:cNvPicPr>
          <p:nvPr/>
        </p:nvPicPr>
        <p:blipFill>
          <a:blip r:embed="rId2">
            <a:extLst/>
          </a:blip>
          <a:stretch>
            <a:fillRect/>
          </a:stretch>
        </p:blipFill>
        <p:spPr>
          <a:xfrm>
            <a:off x="453975" y="5508978"/>
            <a:ext cx="1222425" cy="1096207"/>
          </a:xfrm>
          <a:prstGeom prst="rect">
            <a:avLst/>
          </a:prstGeom>
          <a:ln w="12700">
            <a:miter lim="400000"/>
          </a:ln>
        </p:spPr>
      </p:pic>
      <p:pic>
        <p:nvPicPr>
          <p:cNvPr id="237" name="Picture 2" descr="Picture 2"/>
          <p:cNvPicPr>
            <a:picLocks noChangeAspect="1"/>
          </p:cNvPicPr>
          <p:nvPr/>
        </p:nvPicPr>
        <p:blipFill>
          <a:blip r:embed="rId3">
            <a:extLst/>
          </a:blip>
          <a:stretch>
            <a:fillRect/>
          </a:stretch>
        </p:blipFill>
        <p:spPr>
          <a:xfrm>
            <a:off x="2440788" y="6290619"/>
            <a:ext cx="9902229" cy="204839"/>
          </a:xfrm>
          <a:prstGeom prst="rect">
            <a:avLst/>
          </a:prstGeom>
          <a:ln w="12700">
            <a:miter lim="400000"/>
          </a:ln>
        </p:spPr>
      </p:pic>
      <p:pic>
        <p:nvPicPr>
          <p:cNvPr id="238"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239"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240"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241" name="TextBox 6"/>
          <p:cNvSpPr txBox="1"/>
          <p:nvPr/>
        </p:nvSpPr>
        <p:spPr>
          <a:xfrm>
            <a:off x="2696097" y="543489"/>
            <a:ext cx="2594730"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800">
                <a:solidFill>
                  <a:srgbClr val="FFFFFF"/>
                </a:solidFill>
                <a:latin typeface="Tajawal Medium"/>
                <a:ea typeface="Tajawal Medium"/>
                <a:cs typeface="Tajawal Medium"/>
                <a:sym typeface="Tajawal Medium"/>
              </a:defRPr>
            </a:lvl1pPr>
          </a:lstStyle>
          <a:p>
            <a:pPr/>
            <a:r>
              <a:t>Course Content</a:t>
            </a:r>
          </a:p>
        </p:txBody>
      </p:sp>
      <p:graphicFrame>
        <p:nvGraphicFramePr>
          <p:cNvPr id="242" name="Table 9"/>
          <p:cNvGraphicFramePr/>
          <p:nvPr/>
        </p:nvGraphicFramePr>
        <p:xfrm>
          <a:off x="1764793" y="1708450"/>
          <a:ext cx="10198607" cy="4422899"/>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6966999"/>
                <a:gridCol w="1144947"/>
                <a:gridCol w="1066800"/>
              </a:tblGrid>
              <a:tr h="525334">
                <a:tc>
                  <a:txBody>
                    <a:bodyPr/>
                    <a:lstStyle/>
                    <a:p>
                      <a:pPr algn="l" defTabSz="457200">
                        <a:defRPr b="0" sz="1800">
                          <a:solidFill>
                            <a:srgbClr val="000000"/>
                          </a:solidFill>
                        </a:defRPr>
                      </a:pPr>
                      <a:r>
                        <a:rPr b="1">
                          <a:solidFill>
                            <a:srgbClr val="FFFFFF"/>
                          </a:solidFill>
                          <a:sym typeface="Trebuchet MS"/>
                        </a:rPr>
                        <a:t>Course Unit</a:t>
                      </a:r>
                    </a:p>
                  </a:txBody>
                  <a:tcPr marL="45721" marR="45721" marT="45721" marB="45721" anchor="ctr" anchorCtr="0" horzOverflow="overflow"/>
                </a:tc>
                <a:tc>
                  <a:txBody>
                    <a:bodyPr/>
                    <a:lstStyle/>
                    <a:p>
                      <a:pPr algn="l" defTabSz="457200">
                        <a:defRPr b="0" sz="1800">
                          <a:solidFill>
                            <a:srgbClr val="000000"/>
                          </a:solidFill>
                        </a:defRPr>
                      </a:pPr>
                      <a:r>
                        <a:rPr b="1">
                          <a:solidFill>
                            <a:srgbClr val="FFFFFF"/>
                          </a:solidFill>
                          <a:sym typeface="Trebuchet MS"/>
                        </a:rPr>
                        <a:t>No.of. Weeks </a:t>
                      </a:r>
                    </a:p>
                  </a:txBody>
                  <a:tcPr marL="45721" marR="45721" marT="45721" marB="45721" anchor="ctr" anchorCtr="0" horzOverflow="overflow"/>
                </a:tc>
                <a:tc>
                  <a:txBody>
                    <a:bodyPr/>
                    <a:lstStyle/>
                    <a:p>
                      <a:pPr algn="l" defTabSz="457200">
                        <a:defRPr b="0" sz="1800">
                          <a:solidFill>
                            <a:srgbClr val="000000"/>
                          </a:solidFill>
                        </a:defRPr>
                      </a:pPr>
                      <a:r>
                        <a:rPr b="1">
                          <a:solidFill>
                            <a:srgbClr val="FFFFFF"/>
                          </a:solidFill>
                          <a:sym typeface="Trebuchet MS"/>
                        </a:rPr>
                        <a:t>Contact Hours</a:t>
                      </a:r>
                    </a:p>
                  </a:txBody>
                  <a:tcPr marL="45721" marR="45721" marT="45721" marB="45721" anchor="ctr" anchorCtr="0" horzOverflow="overflow"/>
                </a:tc>
              </a:tr>
              <a:tr h="363459">
                <a:tc>
                  <a:txBody>
                    <a:bodyPr/>
                    <a:lstStyle/>
                    <a:p>
                      <a:pPr algn="l" defTabSz="457200">
                        <a:defRPr sz="1800"/>
                      </a:pPr>
                      <a:r>
                        <a:rPr>
                          <a:sym typeface="Trebuchet MS"/>
                        </a:rPr>
                        <a:t>Unit 1: Careers</a:t>
                      </a:r>
                    </a:p>
                  </a:txBody>
                  <a:tcPr marL="45721" marR="45721" marT="45721" marB="45721" anchor="ctr" anchorCtr="0" horzOverflow="overflow"/>
                </a:tc>
                <a:tc>
                  <a:txBody>
                    <a:bodyPr/>
                    <a:lstStyle/>
                    <a:p>
                      <a:pPr algn="l" defTabSz="457200">
                        <a:defRPr sz="1800"/>
                      </a:pPr>
                      <a:r>
                        <a:rPr>
                          <a:sym typeface="Trebuchet MS"/>
                        </a:rPr>
                        <a:t>2nd</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r h="454897">
                <a:tc>
                  <a:txBody>
                    <a:bodyPr/>
                    <a:lstStyle/>
                    <a:p>
                      <a:pPr algn="l">
                        <a:defRPr sz="1800"/>
                      </a:pPr>
                      <a:r>
                        <a:rPr>
                          <a:sym typeface="Trebuchet MS"/>
                        </a:rPr>
                        <a:t>Unit 2: Companies</a:t>
                      </a:r>
                    </a:p>
                  </a:txBody>
                  <a:tcPr marL="45721" marR="45721" marT="45721" marB="45721" anchor="ctr" anchorCtr="0" horzOverflow="overflow"/>
                </a:tc>
                <a:tc>
                  <a:txBody>
                    <a:bodyPr/>
                    <a:lstStyle/>
                    <a:p>
                      <a:pPr algn="l" defTabSz="457200">
                        <a:defRPr sz="1800"/>
                      </a:pPr>
                      <a:r>
                        <a:rPr>
                          <a:sym typeface="Trebuchet MS"/>
                        </a:rPr>
                        <a:t>3rd</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r h="381000">
                <a:tc>
                  <a:txBody>
                    <a:bodyPr/>
                    <a:lstStyle/>
                    <a:p>
                      <a:pPr algn="l">
                        <a:defRPr sz="1800"/>
                      </a:pPr>
                      <a:r>
                        <a:rPr>
                          <a:sym typeface="Trebuchet MS"/>
                        </a:rPr>
                        <a:t>Unit 3: Selling</a:t>
                      </a:r>
                    </a:p>
                  </a:txBody>
                  <a:tcPr marL="45721" marR="45721" marT="45721" marB="45721" anchor="ctr" anchorCtr="0" horzOverflow="overflow"/>
                </a:tc>
                <a:tc>
                  <a:txBody>
                    <a:bodyPr/>
                    <a:lstStyle/>
                    <a:p>
                      <a:pPr algn="l" defTabSz="457200">
                        <a:defRPr sz="1800"/>
                      </a:pPr>
                      <a:r>
                        <a:rPr>
                          <a:sym typeface="Trebuchet MS"/>
                        </a:rPr>
                        <a:t>4th</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r h="381000">
                <a:tc>
                  <a:txBody>
                    <a:bodyPr/>
                    <a:lstStyle/>
                    <a:p>
                      <a:pPr algn="l">
                        <a:spcBef>
                          <a:spcPts val="400"/>
                        </a:spcBef>
                        <a:defRPr sz="1800"/>
                      </a:pPr>
                      <a:r>
                        <a:rPr>
                          <a:sym typeface="Trebuchet MS"/>
                        </a:rPr>
                        <a:t>Unit 4: Great Ideas</a:t>
                      </a:r>
                    </a:p>
                  </a:txBody>
                  <a:tcPr marL="45721" marR="45721" marT="45721" marB="45721" anchor="ctr" anchorCtr="0" horzOverflow="overflow"/>
                </a:tc>
                <a:tc>
                  <a:txBody>
                    <a:bodyPr/>
                    <a:lstStyle/>
                    <a:p>
                      <a:pPr algn="l" defTabSz="457200">
                        <a:defRPr sz="1800"/>
                      </a:pPr>
                      <a:r>
                        <a:rPr>
                          <a:sym typeface="Trebuchet MS"/>
                        </a:rPr>
                        <a:t>5th</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r h="371234">
                <a:tc>
                  <a:txBody>
                    <a:bodyPr/>
                    <a:lstStyle/>
                    <a:p>
                      <a:pPr algn="l" defTabSz="457200">
                        <a:defRPr sz="1800"/>
                      </a:pPr>
                      <a:r>
                        <a:rPr>
                          <a:sym typeface="Trebuchet MS"/>
                        </a:rPr>
                        <a:t>Unit 5: Stress</a:t>
                      </a:r>
                    </a:p>
                  </a:txBody>
                  <a:tcPr marL="45721" marR="45721" marT="45721" marB="45721" anchor="ctr" anchorCtr="0" horzOverflow="overflow"/>
                </a:tc>
                <a:tc>
                  <a:txBody>
                    <a:bodyPr/>
                    <a:lstStyle/>
                    <a:p>
                      <a:pPr algn="l" defTabSz="457200">
                        <a:defRPr sz="1800"/>
                      </a:pPr>
                      <a:r>
                        <a:rPr>
                          <a:sym typeface="Trebuchet MS"/>
                        </a:rPr>
                        <a:t>6th</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r h="470804">
                <a:tc>
                  <a:txBody>
                    <a:bodyPr/>
                    <a:lstStyle/>
                    <a:p>
                      <a:pPr algn="l" defTabSz="457200">
                        <a:defRPr sz="1800"/>
                      </a:pPr>
                      <a:r>
                        <a:rPr>
                          <a:sym typeface="Trebuchet MS"/>
                        </a:rPr>
                        <a:t>Unit 6: Entertaining</a:t>
                      </a:r>
                    </a:p>
                  </a:txBody>
                  <a:tcPr marL="45721" marR="45721" marT="45721" marB="45721" anchor="ctr" anchorCtr="0" horzOverflow="overflow"/>
                </a:tc>
                <a:tc>
                  <a:txBody>
                    <a:bodyPr/>
                    <a:lstStyle/>
                    <a:p>
                      <a:pPr algn="l" defTabSz="457200">
                        <a:defRPr sz="1800"/>
                      </a:pPr>
                      <a:r>
                        <a:rPr>
                          <a:sym typeface="Trebuchet MS"/>
                        </a:rPr>
                        <a:t>7th</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r h="371234">
                <a:tc>
                  <a:txBody>
                    <a:bodyPr/>
                    <a:lstStyle/>
                    <a:p>
                      <a:pPr algn="l" defTabSz="457200">
                        <a:defRPr sz="1800"/>
                      </a:pPr>
                      <a:r>
                        <a:rPr>
                          <a:sym typeface="Trebuchet MS"/>
                        </a:rPr>
                        <a:t>Unit 7: New Business</a:t>
                      </a:r>
                    </a:p>
                  </a:txBody>
                  <a:tcPr marL="45721" marR="45721" marT="45721" marB="45721" anchor="ctr" anchorCtr="0" horzOverflow="overflow"/>
                </a:tc>
                <a:tc>
                  <a:txBody>
                    <a:bodyPr/>
                    <a:lstStyle/>
                    <a:p>
                      <a:pPr algn="l" defTabSz="457200">
                        <a:defRPr sz="1800"/>
                      </a:pPr>
                      <a:r>
                        <a:rPr>
                          <a:sym typeface="Trebuchet MS"/>
                        </a:rPr>
                        <a:t>8th</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r h="371234">
                <a:tc>
                  <a:txBody>
                    <a:bodyPr/>
                    <a:lstStyle/>
                    <a:p>
                      <a:pPr algn="l" defTabSz="457200">
                        <a:defRPr sz="1800"/>
                      </a:pPr>
                      <a:r>
                        <a:rPr>
                          <a:sym typeface="Trebuchet MS"/>
                        </a:rPr>
                        <a:t>Unit 8: Marketing </a:t>
                      </a:r>
                    </a:p>
                  </a:txBody>
                  <a:tcPr marL="45721" marR="45721" marT="45721" marB="45721" anchor="ctr" anchorCtr="0" horzOverflow="overflow"/>
                </a:tc>
                <a:tc>
                  <a:txBody>
                    <a:bodyPr/>
                    <a:lstStyle/>
                    <a:p>
                      <a:pPr algn="l" defTabSz="457200">
                        <a:defRPr sz="1800"/>
                      </a:pPr>
                      <a:r>
                        <a:rPr>
                          <a:sym typeface="Trebuchet MS"/>
                        </a:rPr>
                        <a:t>9th</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r h="371234">
                <a:tc>
                  <a:txBody>
                    <a:bodyPr/>
                    <a:lstStyle/>
                    <a:p>
                      <a:pPr algn="l" defTabSz="457200">
                        <a:defRPr sz="1800"/>
                      </a:pPr>
                      <a:r>
                        <a:rPr>
                          <a:sym typeface="Trebuchet MS"/>
                        </a:rPr>
                        <a:t>Unit 9: Planning</a:t>
                      </a:r>
                    </a:p>
                  </a:txBody>
                  <a:tcPr marL="45721" marR="45721" marT="45721" marB="45721" anchor="ctr" anchorCtr="0" horzOverflow="overflow"/>
                </a:tc>
                <a:tc>
                  <a:txBody>
                    <a:bodyPr/>
                    <a:lstStyle/>
                    <a:p>
                      <a:pPr algn="l" defTabSz="457200">
                        <a:defRPr sz="1800"/>
                      </a:pPr>
                      <a:r>
                        <a:rPr>
                          <a:sym typeface="Trebuchet MS"/>
                        </a:rPr>
                        <a:t>10th</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r h="371234">
                <a:tc>
                  <a:txBody>
                    <a:bodyPr/>
                    <a:lstStyle/>
                    <a:p>
                      <a:pPr algn="l" defTabSz="457200">
                        <a:defRPr sz="1800"/>
                      </a:pPr>
                      <a:r>
                        <a:rPr>
                          <a:sym typeface="Trebuchet MS"/>
                        </a:rPr>
                        <a:t>Unit 10: Managing People </a:t>
                      </a:r>
                    </a:p>
                  </a:txBody>
                  <a:tcPr marL="45721" marR="45721" marT="45721" marB="45721" anchor="ctr" anchorCtr="0" horzOverflow="overflow"/>
                </a:tc>
                <a:tc>
                  <a:txBody>
                    <a:bodyPr/>
                    <a:lstStyle/>
                    <a:p>
                      <a:pPr algn="l" defTabSz="457200">
                        <a:defRPr sz="1800"/>
                      </a:pPr>
                      <a:r>
                        <a:rPr>
                          <a:sym typeface="Trebuchet MS"/>
                        </a:rPr>
                        <a:t>11th</a:t>
                      </a:r>
                    </a:p>
                  </a:txBody>
                  <a:tcPr marL="45721" marR="45721" marT="45721" marB="45721" anchor="ctr" anchorCtr="0" horzOverflow="overflow"/>
                </a:tc>
                <a:tc>
                  <a:txBody>
                    <a:bodyPr/>
                    <a:lstStyle/>
                    <a:p>
                      <a:pPr algn="l" defTabSz="457200">
                        <a:defRPr sz="1800"/>
                      </a:pPr>
                      <a:r>
                        <a:rPr>
                          <a:sym typeface="Trebuchet MS"/>
                        </a:rPr>
                        <a:t>5</a:t>
                      </a:r>
                    </a:p>
                  </a:txBody>
                  <a:tcPr marL="45721" marR="45721" marT="45721" marB="45721" anchor="ctr" anchorCtr="0" horzOverflow="overflow"/>
                </a:tc>
              </a:tr>
            </a:tbl>
          </a:graphicData>
        </a:graphic>
      </p:graphicFrame>
      <p:sp>
        <p:nvSpPr>
          <p:cNvPr id="243" name="TextBox 6"/>
          <p:cNvSpPr txBox="1"/>
          <p:nvPr/>
        </p:nvSpPr>
        <p:spPr>
          <a:xfrm>
            <a:off x="984558" y="1307435"/>
            <a:ext cx="8671560" cy="43707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lvl="1" marL="1319212" indent="-342900">
              <a:buSzPct val="100000"/>
              <a:buChar char="➢"/>
              <a:defRPr b="1" sz="2400">
                <a:solidFill>
                  <a:srgbClr val="FF0000"/>
                </a:solidFill>
                <a:latin typeface="Arial"/>
                <a:ea typeface="Arial"/>
                <a:cs typeface="Arial"/>
                <a:sym typeface="Arial"/>
              </a:defRPr>
            </a:pPr>
            <a:r>
              <a:t>Lecture Structure</a:t>
            </a:r>
            <a:r>
              <a:rPr b="0"/>
              <a:t>:</a:t>
            </a:r>
          </a:p>
        </p:txBody>
      </p:sp>
      <p:sp>
        <p:nvSpPr>
          <p:cNvPr id="244"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2,  Samara Jasim</a:t>
            </a:r>
          </a:p>
        </p:txBody>
      </p:sp>
      <p:pic>
        <p:nvPicPr>
          <p:cNvPr id="245"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47" name="Picture 1" descr="Picture 1"/>
          <p:cNvPicPr>
            <a:picLocks noChangeAspect="1"/>
          </p:cNvPicPr>
          <p:nvPr/>
        </p:nvPicPr>
        <p:blipFill>
          <a:blip r:embed="rId2">
            <a:extLst/>
          </a:blip>
          <a:stretch>
            <a:fillRect/>
          </a:stretch>
        </p:blipFill>
        <p:spPr>
          <a:xfrm>
            <a:off x="453975" y="5508978"/>
            <a:ext cx="1222425" cy="1096207"/>
          </a:xfrm>
          <a:prstGeom prst="rect">
            <a:avLst/>
          </a:prstGeom>
          <a:ln w="12700">
            <a:miter lim="400000"/>
          </a:ln>
        </p:spPr>
      </p:pic>
      <p:pic>
        <p:nvPicPr>
          <p:cNvPr id="248" name="Picture 2" descr="Picture 2"/>
          <p:cNvPicPr>
            <a:picLocks noChangeAspect="1"/>
          </p:cNvPicPr>
          <p:nvPr/>
        </p:nvPicPr>
        <p:blipFill>
          <a:blip r:embed="rId3">
            <a:extLst/>
          </a:blip>
          <a:stretch>
            <a:fillRect/>
          </a:stretch>
        </p:blipFill>
        <p:spPr>
          <a:xfrm>
            <a:off x="2440788" y="6290619"/>
            <a:ext cx="9902229" cy="204839"/>
          </a:xfrm>
          <a:prstGeom prst="rect">
            <a:avLst/>
          </a:prstGeom>
          <a:ln w="12700">
            <a:miter lim="400000"/>
          </a:ln>
        </p:spPr>
      </p:pic>
      <p:pic>
        <p:nvPicPr>
          <p:cNvPr id="249"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250"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251"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252" name="TextBox 6"/>
          <p:cNvSpPr txBox="1"/>
          <p:nvPr/>
        </p:nvSpPr>
        <p:spPr>
          <a:xfrm>
            <a:off x="2696097" y="543489"/>
            <a:ext cx="3062323"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800">
                <a:solidFill>
                  <a:srgbClr val="FFFFFF"/>
                </a:solidFill>
                <a:latin typeface="Tajawal Medium"/>
                <a:ea typeface="Tajawal Medium"/>
                <a:cs typeface="Tajawal Medium"/>
                <a:sym typeface="Tajawal Medium"/>
              </a:defRPr>
            </a:lvl1pPr>
          </a:lstStyle>
          <a:p>
            <a:pPr/>
            <a:r>
              <a:t>Assessment Tools:</a:t>
            </a:r>
          </a:p>
        </p:txBody>
      </p:sp>
      <p:sp>
        <p:nvSpPr>
          <p:cNvPr id="253" name="Slide Number Placeholder 12"/>
          <p:cNvSpPr txBox="1"/>
          <p:nvPr>
            <p:ph type="sldNum" sz="quarter" idx="2"/>
          </p:nvPr>
        </p:nvSpPr>
        <p:spPr>
          <a:xfrm>
            <a:off x="9106293" y="6116574"/>
            <a:ext cx="167710"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54" name="Rectangle 11"/>
          <p:cNvSpPr txBox="1"/>
          <p:nvPr/>
        </p:nvSpPr>
        <p:spPr>
          <a:xfrm>
            <a:off x="1316188" y="1347468"/>
            <a:ext cx="8300467" cy="499271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lvl="1" marL="347472" indent="0" defTabSz="347472">
              <a:lnSpc>
                <a:spcPct val="140000"/>
              </a:lnSpc>
              <a:spcBef>
                <a:spcPts val="700"/>
              </a:spcBef>
              <a:buClr>
                <a:schemeClr val="accent1"/>
              </a:buClr>
              <a:buSzPct val="80000"/>
              <a:buChar char=""/>
              <a:defRPr sz="2356">
                <a:solidFill>
                  <a:srgbClr val="404040"/>
                </a:solidFill>
                <a:latin typeface="Times Roman"/>
                <a:ea typeface="Times Roman"/>
                <a:cs typeface="Times Roman"/>
                <a:sym typeface="Times Roman"/>
              </a:defRPr>
            </a:pPr>
            <a:r>
              <a:t>Multiple Choice, T&amp;F, Matching, Arranging, Audio Questions</a:t>
            </a:r>
          </a:p>
          <a:p>
            <a:pPr lvl="1" marL="564641" indent="-217170" defTabSz="347472">
              <a:lnSpc>
                <a:spcPct val="140000"/>
              </a:lnSpc>
              <a:spcBef>
                <a:spcPts val="700"/>
              </a:spcBef>
              <a:buClr>
                <a:schemeClr val="accent1"/>
              </a:buClr>
              <a:buSzPct val="80000"/>
              <a:buChar char=""/>
              <a:defRPr sz="1976">
                <a:solidFill>
                  <a:srgbClr val="404040"/>
                </a:solidFill>
                <a:latin typeface="Times Roman"/>
                <a:ea typeface="Times Roman"/>
                <a:cs typeface="Times Roman"/>
                <a:sym typeface="Times Roman"/>
              </a:defRPr>
            </a:pPr>
            <a:r>
              <a:t>80</a:t>
            </a:r>
            <a:r>
              <a:t>% mark</a:t>
            </a:r>
            <a:r>
              <a:t>s</a:t>
            </a:r>
          </a:p>
          <a:p>
            <a:pPr lvl="2" marL="868680" indent="-173736" defTabSz="347472">
              <a:lnSpc>
                <a:spcPct val="140000"/>
              </a:lnSpc>
              <a:spcBef>
                <a:spcPts val="700"/>
              </a:spcBef>
              <a:buClr>
                <a:schemeClr val="accent1"/>
              </a:buClr>
              <a:buSzPct val="80000"/>
              <a:buChar char=""/>
              <a:defRPr sz="1976">
                <a:solidFill>
                  <a:srgbClr val="404040"/>
                </a:solidFill>
                <a:latin typeface="Times Roman"/>
                <a:ea typeface="Times Roman"/>
                <a:cs typeface="Times Roman"/>
                <a:sym typeface="Times Roman"/>
              </a:defRPr>
            </a:pPr>
            <a:r>
              <a:t>10 weekly quizzes (open on Saturdays, at </a:t>
            </a:r>
            <a:r>
              <a:rPr b="1"/>
              <a:t>22:00</a:t>
            </a:r>
            <a:r>
              <a:t> ksa and close next Saturday at </a:t>
            </a:r>
            <a:r>
              <a:rPr b="1"/>
              <a:t>21:00</a:t>
            </a:r>
            <a:r>
              <a:t> ksa)</a:t>
            </a:r>
          </a:p>
          <a:p>
            <a:pPr lvl="2" marL="868680" indent="-173736" defTabSz="347472">
              <a:lnSpc>
                <a:spcPct val="140000"/>
              </a:lnSpc>
              <a:spcBef>
                <a:spcPts val="700"/>
              </a:spcBef>
              <a:buClr>
                <a:schemeClr val="accent1"/>
              </a:buClr>
              <a:buSzPct val="80000"/>
              <a:buChar char=""/>
              <a:defRPr sz="1976">
                <a:solidFill>
                  <a:srgbClr val="404040"/>
                </a:solidFill>
                <a:latin typeface="Times Roman"/>
                <a:ea typeface="Times Roman"/>
                <a:cs typeface="Times Roman"/>
                <a:sym typeface="Times Roman"/>
              </a:defRPr>
            </a:pPr>
            <a:r>
              <a:t>The duration of each quiz is (</a:t>
            </a:r>
            <a:r>
              <a:rPr b="1"/>
              <a:t>24 </a:t>
            </a:r>
            <a:r>
              <a:t>minutes only = 3 minutes for each question)</a:t>
            </a:r>
          </a:p>
          <a:p>
            <a:pPr lvl="2" marL="868680" indent="-173736" defTabSz="347472">
              <a:lnSpc>
                <a:spcPct val="140000"/>
              </a:lnSpc>
              <a:spcBef>
                <a:spcPts val="700"/>
              </a:spcBef>
              <a:buClr>
                <a:schemeClr val="accent1"/>
              </a:buClr>
              <a:buSzPct val="80000"/>
              <a:buChar char=""/>
              <a:defRPr sz="1976">
                <a:solidFill>
                  <a:srgbClr val="404040"/>
                </a:solidFill>
                <a:latin typeface="Times Roman"/>
                <a:ea typeface="Times Roman"/>
                <a:cs typeface="Times Roman"/>
                <a:sym typeface="Times Roman"/>
              </a:defRPr>
            </a:pPr>
            <a:r>
              <a:t>8 Marks for each of short exam. </a:t>
            </a:r>
          </a:p>
          <a:p>
            <a:pPr lvl="2" marL="868680" indent="-173736" defTabSz="347472">
              <a:lnSpc>
                <a:spcPct val="140000"/>
              </a:lnSpc>
              <a:spcBef>
                <a:spcPts val="700"/>
              </a:spcBef>
              <a:buClr>
                <a:schemeClr val="accent1"/>
              </a:buClr>
              <a:buSzPct val="80000"/>
              <a:buChar char=""/>
              <a:defRPr sz="1976">
                <a:solidFill>
                  <a:srgbClr val="404040"/>
                </a:solidFill>
                <a:latin typeface="Times Roman"/>
                <a:ea typeface="Times Roman"/>
                <a:cs typeface="Times Roman"/>
                <a:sym typeface="Times Roman"/>
              </a:defRPr>
            </a:pPr>
            <a:r>
              <a:t>8 questions </a:t>
            </a:r>
          </a:p>
          <a:p>
            <a:pPr lvl="1" marL="564641" indent="-217170" defTabSz="347472">
              <a:lnSpc>
                <a:spcPct val="140000"/>
              </a:lnSpc>
              <a:spcBef>
                <a:spcPts val="700"/>
              </a:spcBef>
              <a:buClr>
                <a:schemeClr val="accent1"/>
              </a:buClr>
              <a:buSzPct val="80000"/>
              <a:buChar char=""/>
              <a:defRPr sz="2356">
                <a:solidFill>
                  <a:srgbClr val="404040"/>
                </a:solidFill>
                <a:latin typeface="Times Roman"/>
                <a:ea typeface="Times Roman"/>
                <a:cs typeface="Times Roman"/>
                <a:sym typeface="Times Roman"/>
              </a:defRPr>
            </a:pPr>
            <a:r>
              <a:t>20</a:t>
            </a:r>
            <a:r>
              <a:t>% Final Examination</a:t>
            </a:r>
          </a:p>
        </p:txBody>
      </p:sp>
      <p:pic>
        <p:nvPicPr>
          <p:cNvPr id="255"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sp>
        <p:nvSpPr>
          <p:cNvPr id="256"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2,  Samara Jasim</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58" name="Picture 1" descr="Picture 1"/>
          <p:cNvPicPr>
            <a:picLocks noChangeAspect="1"/>
          </p:cNvPicPr>
          <p:nvPr/>
        </p:nvPicPr>
        <p:blipFill>
          <a:blip r:embed="rId2">
            <a:extLst/>
          </a:blip>
          <a:stretch>
            <a:fillRect/>
          </a:stretch>
        </p:blipFill>
        <p:spPr>
          <a:xfrm>
            <a:off x="453975" y="5508978"/>
            <a:ext cx="1222425" cy="1096207"/>
          </a:xfrm>
          <a:prstGeom prst="rect">
            <a:avLst/>
          </a:prstGeom>
          <a:ln w="12700">
            <a:miter lim="400000"/>
          </a:ln>
        </p:spPr>
      </p:pic>
      <p:pic>
        <p:nvPicPr>
          <p:cNvPr id="259" name="Picture 2" descr="Picture 2"/>
          <p:cNvPicPr>
            <a:picLocks noChangeAspect="1"/>
          </p:cNvPicPr>
          <p:nvPr/>
        </p:nvPicPr>
        <p:blipFill>
          <a:blip r:embed="rId3">
            <a:extLst/>
          </a:blip>
          <a:stretch>
            <a:fillRect/>
          </a:stretch>
        </p:blipFill>
        <p:spPr>
          <a:xfrm>
            <a:off x="2440788" y="6290619"/>
            <a:ext cx="9902229" cy="204839"/>
          </a:xfrm>
          <a:prstGeom prst="rect">
            <a:avLst/>
          </a:prstGeom>
          <a:ln w="12700">
            <a:miter lim="400000"/>
          </a:ln>
        </p:spPr>
      </p:pic>
      <p:pic>
        <p:nvPicPr>
          <p:cNvPr id="260"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261"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262"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263" name="TextBox 6"/>
          <p:cNvSpPr txBox="1"/>
          <p:nvPr/>
        </p:nvSpPr>
        <p:spPr>
          <a:xfrm>
            <a:off x="2696097" y="543489"/>
            <a:ext cx="3404727"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64" name="Slide Number Placeholder 12"/>
          <p:cNvSpPr txBox="1"/>
          <p:nvPr>
            <p:ph type="sldNum" sz="quarter" idx="2"/>
          </p:nvPr>
        </p:nvSpPr>
        <p:spPr>
          <a:xfrm>
            <a:off x="9106293" y="6116574"/>
            <a:ext cx="167710"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65"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sp>
        <p:nvSpPr>
          <p:cNvPr id="266"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2,  Samara Jasim</a:t>
            </a:r>
          </a:p>
        </p:txBody>
      </p:sp>
      <p:pic>
        <p:nvPicPr>
          <p:cNvPr id="267" name="jvfj.jpg" descr="jvfj.jpg"/>
          <p:cNvPicPr>
            <a:picLocks noChangeAspect="1"/>
          </p:cNvPicPr>
          <p:nvPr/>
        </p:nvPicPr>
        <p:blipFill>
          <a:blip r:embed="rId7">
            <a:extLst/>
          </a:blip>
          <a:srcRect l="2100" t="1648" r="1245" b="4181"/>
          <a:stretch>
            <a:fillRect/>
          </a:stretch>
        </p:blipFill>
        <p:spPr>
          <a:xfrm>
            <a:off x="1822529" y="1556105"/>
            <a:ext cx="7412436" cy="4713585"/>
          </a:xfrm>
          <a:custGeom>
            <a:avLst/>
            <a:gdLst/>
            <a:ahLst/>
            <a:cxnLst>
              <a:cxn ang="0">
                <a:pos x="wd2" y="hd2"/>
              </a:cxn>
              <a:cxn ang="5400000">
                <a:pos x="wd2" y="hd2"/>
              </a:cxn>
              <a:cxn ang="10800000">
                <a:pos x="wd2" y="hd2"/>
              </a:cxn>
              <a:cxn ang="16200000">
                <a:pos x="wd2" y="hd2"/>
              </a:cxn>
            </a:cxnLst>
            <a:rect l="0" t="0" r="r" b="b"/>
            <a:pathLst>
              <a:path w="21600" h="21591" fill="norm" stroke="1" extrusionOk="0">
                <a:moveTo>
                  <a:pt x="21028" y="3"/>
                </a:moveTo>
                <a:cubicBezTo>
                  <a:pt x="20737" y="-9"/>
                  <a:pt x="20682" y="10"/>
                  <a:pt x="20625" y="138"/>
                </a:cubicBezTo>
                <a:cubicBezTo>
                  <a:pt x="20559" y="286"/>
                  <a:pt x="20530" y="285"/>
                  <a:pt x="10279" y="285"/>
                </a:cubicBezTo>
                <a:lnTo>
                  <a:pt x="0" y="285"/>
                </a:lnTo>
                <a:lnTo>
                  <a:pt x="0" y="2092"/>
                </a:lnTo>
                <a:lnTo>
                  <a:pt x="0" y="3897"/>
                </a:lnTo>
                <a:lnTo>
                  <a:pt x="317" y="3901"/>
                </a:lnTo>
                <a:cubicBezTo>
                  <a:pt x="491" y="3902"/>
                  <a:pt x="2023" y="3904"/>
                  <a:pt x="3720" y="3906"/>
                </a:cubicBezTo>
                <a:cubicBezTo>
                  <a:pt x="5471" y="3909"/>
                  <a:pt x="6818" y="3940"/>
                  <a:pt x="6833" y="3977"/>
                </a:cubicBezTo>
                <a:cubicBezTo>
                  <a:pt x="6847" y="4013"/>
                  <a:pt x="6836" y="4110"/>
                  <a:pt x="6808" y="4192"/>
                </a:cubicBezTo>
                <a:cubicBezTo>
                  <a:pt x="6758" y="4341"/>
                  <a:pt x="6760" y="4341"/>
                  <a:pt x="10042" y="4341"/>
                </a:cubicBezTo>
                <a:lnTo>
                  <a:pt x="13328" y="4341"/>
                </a:lnTo>
                <a:lnTo>
                  <a:pt x="13425" y="4124"/>
                </a:lnTo>
                <a:lnTo>
                  <a:pt x="13523" y="3908"/>
                </a:lnTo>
                <a:lnTo>
                  <a:pt x="16256" y="3908"/>
                </a:lnTo>
                <a:cubicBezTo>
                  <a:pt x="18907" y="3908"/>
                  <a:pt x="19160" y="3928"/>
                  <a:pt x="19081" y="4128"/>
                </a:cubicBezTo>
                <a:cubicBezTo>
                  <a:pt x="19067" y="4164"/>
                  <a:pt x="19210" y="4193"/>
                  <a:pt x="19399" y="4192"/>
                </a:cubicBezTo>
                <a:lnTo>
                  <a:pt x="19743" y="4188"/>
                </a:lnTo>
                <a:lnTo>
                  <a:pt x="20541" y="2150"/>
                </a:lnTo>
                <a:cubicBezTo>
                  <a:pt x="20980" y="1029"/>
                  <a:pt x="21344" y="91"/>
                  <a:pt x="21351" y="65"/>
                </a:cubicBezTo>
                <a:cubicBezTo>
                  <a:pt x="21358" y="39"/>
                  <a:pt x="21213" y="11"/>
                  <a:pt x="21028" y="3"/>
                </a:cubicBezTo>
                <a:close/>
                <a:moveTo>
                  <a:pt x="21399" y="1258"/>
                </a:moveTo>
                <a:cubicBezTo>
                  <a:pt x="21246" y="1240"/>
                  <a:pt x="21182" y="1267"/>
                  <a:pt x="21135" y="1368"/>
                </a:cubicBezTo>
                <a:cubicBezTo>
                  <a:pt x="20996" y="1667"/>
                  <a:pt x="20142" y="3911"/>
                  <a:pt x="20142" y="3975"/>
                </a:cubicBezTo>
                <a:cubicBezTo>
                  <a:pt x="20142" y="4057"/>
                  <a:pt x="20422" y="4069"/>
                  <a:pt x="20500" y="3990"/>
                </a:cubicBezTo>
                <a:cubicBezTo>
                  <a:pt x="20530" y="3960"/>
                  <a:pt x="20670" y="3637"/>
                  <a:pt x="20811" y="3272"/>
                </a:cubicBezTo>
                <a:cubicBezTo>
                  <a:pt x="20953" y="2907"/>
                  <a:pt x="21188" y="2310"/>
                  <a:pt x="21334" y="1945"/>
                </a:cubicBezTo>
                <a:lnTo>
                  <a:pt x="21600" y="1281"/>
                </a:lnTo>
                <a:lnTo>
                  <a:pt x="21399" y="1258"/>
                </a:lnTo>
                <a:close/>
                <a:moveTo>
                  <a:pt x="328" y="6035"/>
                </a:moveTo>
                <a:lnTo>
                  <a:pt x="328" y="7473"/>
                </a:lnTo>
                <a:lnTo>
                  <a:pt x="328" y="8911"/>
                </a:lnTo>
                <a:lnTo>
                  <a:pt x="6383" y="8911"/>
                </a:lnTo>
                <a:cubicBezTo>
                  <a:pt x="10368" y="8911"/>
                  <a:pt x="12446" y="8885"/>
                  <a:pt x="12465" y="8836"/>
                </a:cubicBezTo>
                <a:cubicBezTo>
                  <a:pt x="12484" y="8788"/>
                  <a:pt x="13960" y="8764"/>
                  <a:pt x="16740" y="8764"/>
                </a:cubicBezTo>
                <a:lnTo>
                  <a:pt x="20986" y="8764"/>
                </a:lnTo>
                <a:lnTo>
                  <a:pt x="20986" y="7473"/>
                </a:lnTo>
                <a:lnTo>
                  <a:pt x="20986" y="6184"/>
                </a:lnTo>
                <a:lnTo>
                  <a:pt x="16740" y="6184"/>
                </a:lnTo>
                <a:cubicBezTo>
                  <a:pt x="13960" y="6184"/>
                  <a:pt x="12484" y="6158"/>
                  <a:pt x="12465" y="6110"/>
                </a:cubicBezTo>
                <a:cubicBezTo>
                  <a:pt x="12446" y="6061"/>
                  <a:pt x="10368" y="6035"/>
                  <a:pt x="6383" y="6035"/>
                </a:cubicBezTo>
                <a:lnTo>
                  <a:pt x="328" y="6035"/>
                </a:lnTo>
                <a:close/>
                <a:moveTo>
                  <a:pt x="7735" y="9929"/>
                </a:moveTo>
                <a:cubicBezTo>
                  <a:pt x="2610" y="9914"/>
                  <a:pt x="2770" y="9914"/>
                  <a:pt x="1327" y="9931"/>
                </a:cubicBezTo>
                <a:lnTo>
                  <a:pt x="328" y="9944"/>
                </a:lnTo>
                <a:lnTo>
                  <a:pt x="328" y="11896"/>
                </a:lnTo>
                <a:lnTo>
                  <a:pt x="328" y="13850"/>
                </a:lnTo>
                <a:lnTo>
                  <a:pt x="6383" y="13850"/>
                </a:lnTo>
                <a:lnTo>
                  <a:pt x="12436" y="13850"/>
                </a:lnTo>
                <a:lnTo>
                  <a:pt x="12451" y="13538"/>
                </a:lnTo>
                <a:lnTo>
                  <a:pt x="12465" y="13223"/>
                </a:lnTo>
                <a:lnTo>
                  <a:pt x="16725" y="13205"/>
                </a:lnTo>
                <a:lnTo>
                  <a:pt x="20986" y="13187"/>
                </a:lnTo>
                <a:lnTo>
                  <a:pt x="20986" y="11860"/>
                </a:lnTo>
                <a:lnTo>
                  <a:pt x="20986" y="10534"/>
                </a:lnTo>
                <a:lnTo>
                  <a:pt x="16769" y="10547"/>
                </a:lnTo>
                <a:cubicBezTo>
                  <a:pt x="14450" y="10554"/>
                  <a:pt x="12528" y="10533"/>
                  <a:pt x="12497" y="10504"/>
                </a:cubicBezTo>
                <a:cubicBezTo>
                  <a:pt x="12467" y="10474"/>
                  <a:pt x="12442" y="10336"/>
                  <a:pt x="12442" y="10196"/>
                </a:cubicBezTo>
                <a:lnTo>
                  <a:pt x="12442" y="9944"/>
                </a:lnTo>
                <a:lnTo>
                  <a:pt x="7735" y="9929"/>
                </a:lnTo>
                <a:close/>
                <a:moveTo>
                  <a:pt x="328" y="14772"/>
                </a:moveTo>
                <a:lnTo>
                  <a:pt x="328" y="16228"/>
                </a:lnTo>
                <a:lnTo>
                  <a:pt x="328" y="17684"/>
                </a:lnTo>
                <a:lnTo>
                  <a:pt x="6383" y="17684"/>
                </a:lnTo>
                <a:cubicBezTo>
                  <a:pt x="10368" y="17684"/>
                  <a:pt x="12446" y="17658"/>
                  <a:pt x="12465" y="17610"/>
                </a:cubicBezTo>
                <a:cubicBezTo>
                  <a:pt x="12484" y="17561"/>
                  <a:pt x="13960" y="17537"/>
                  <a:pt x="16740" y="17537"/>
                </a:cubicBezTo>
                <a:lnTo>
                  <a:pt x="20986" y="17537"/>
                </a:lnTo>
                <a:lnTo>
                  <a:pt x="20986" y="16217"/>
                </a:lnTo>
                <a:lnTo>
                  <a:pt x="20986" y="14896"/>
                </a:lnTo>
                <a:lnTo>
                  <a:pt x="16210" y="14856"/>
                </a:lnTo>
                <a:cubicBezTo>
                  <a:pt x="13582" y="14834"/>
                  <a:pt x="8934" y="14806"/>
                  <a:pt x="5881" y="14794"/>
                </a:cubicBezTo>
                <a:lnTo>
                  <a:pt x="328" y="14772"/>
                </a:lnTo>
                <a:close/>
                <a:moveTo>
                  <a:pt x="328" y="18642"/>
                </a:moveTo>
                <a:lnTo>
                  <a:pt x="328" y="20117"/>
                </a:lnTo>
                <a:lnTo>
                  <a:pt x="328" y="21591"/>
                </a:lnTo>
                <a:lnTo>
                  <a:pt x="6406" y="21591"/>
                </a:lnTo>
                <a:cubicBezTo>
                  <a:pt x="10407" y="21591"/>
                  <a:pt x="12493" y="21567"/>
                  <a:pt x="12512" y="21518"/>
                </a:cubicBezTo>
                <a:cubicBezTo>
                  <a:pt x="12531" y="21470"/>
                  <a:pt x="13999" y="21444"/>
                  <a:pt x="16764" y="21444"/>
                </a:cubicBezTo>
                <a:lnTo>
                  <a:pt x="20986" y="21444"/>
                </a:lnTo>
                <a:lnTo>
                  <a:pt x="20986" y="20117"/>
                </a:lnTo>
                <a:lnTo>
                  <a:pt x="20986" y="18790"/>
                </a:lnTo>
                <a:lnTo>
                  <a:pt x="16764" y="18790"/>
                </a:lnTo>
                <a:cubicBezTo>
                  <a:pt x="13999" y="18790"/>
                  <a:pt x="12531" y="18765"/>
                  <a:pt x="12512" y="18717"/>
                </a:cubicBezTo>
                <a:cubicBezTo>
                  <a:pt x="12493" y="18668"/>
                  <a:pt x="10407" y="18642"/>
                  <a:pt x="6406" y="18642"/>
                </a:cubicBezTo>
                <a:lnTo>
                  <a:pt x="328" y="18642"/>
                </a:lnTo>
                <a:close/>
              </a:path>
            </a:pathLst>
          </a:cu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69" name="Picture 1" descr="Picture 1"/>
          <p:cNvPicPr>
            <a:picLocks noChangeAspect="1"/>
          </p:cNvPicPr>
          <p:nvPr/>
        </p:nvPicPr>
        <p:blipFill>
          <a:blip r:embed="rId2">
            <a:extLst/>
          </a:blip>
          <a:stretch>
            <a:fillRect/>
          </a:stretch>
        </p:blipFill>
        <p:spPr>
          <a:xfrm>
            <a:off x="453975" y="5508978"/>
            <a:ext cx="1222425" cy="1096207"/>
          </a:xfrm>
          <a:prstGeom prst="rect">
            <a:avLst/>
          </a:prstGeom>
          <a:ln w="12700">
            <a:miter lim="400000"/>
          </a:ln>
        </p:spPr>
      </p:pic>
      <p:pic>
        <p:nvPicPr>
          <p:cNvPr id="270" name="Picture 2" descr="Picture 2"/>
          <p:cNvPicPr>
            <a:picLocks noChangeAspect="1"/>
          </p:cNvPicPr>
          <p:nvPr/>
        </p:nvPicPr>
        <p:blipFill>
          <a:blip r:embed="rId3">
            <a:extLst/>
          </a:blip>
          <a:stretch>
            <a:fillRect/>
          </a:stretch>
        </p:blipFill>
        <p:spPr>
          <a:xfrm>
            <a:off x="2440788" y="6290619"/>
            <a:ext cx="9902229" cy="204839"/>
          </a:xfrm>
          <a:prstGeom prst="rect">
            <a:avLst/>
          </a:prstGeom>
          <a:ln w="12700">
            <a:miter lim="400000"/>
          </a:ln>
        </p:spPr>
      </p:pic>
      <p:pic>
        <p:nvPicPr>
          <p:cNvPr id="271"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272"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273"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274" name="TextBox 6"/>
          <p:cNvSpPr txBox="1"/>
          <p:nvPr/>
        </p:nvSpPr>
        <p:spPr>
          <a:xfrm>
            <a:off x="2696097" y="543489"/>
            <a:ext cx="3404727"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75" name="Slide Number Placeholder 12"/>
          <p:cNvSpPr txBox="1"/>
          <p:nvPr>
            <p:ph type="sldNum" sz="quarter" idx="2"/>
          </p:nvPr>
        </p:nvSpPr>
        <p:spPr>
          <a:xfrm>
            <a:off x="9042725" y="6116574"/>
            <a:ext cx="231278"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76"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sp>
        <p:nvSpPr>
          <p:cNvPr id="277"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2,  Samara Jasim</a:t>
            </a:r>
          </a:p>
        </p:txBody>
      </p:sp>
      <p:pic>
        <p:nvPicPr>
          <p:cNvPr id="278" name="WhatsApp Image 2022-09-19 at 7.03.46 PM.jpeg" descr="WhatsApp Image 2022-09-19 at 7.03.46 PM.jpeg"/>
          <p:cNvPicPr>
            <a:picLocks noChangeAspect="1"/>
          </p:cNvPicPr>
          <p:nvPr/>
        </p:nvPicPr>
        <p:blipFill>
          <a:blip r:embed="rId7">
            <a:extLst/>
          </a:blip>
          <a:srcRect l="0" t="59412" r="0" b="0"/>
          <a:stretch>
            <a:fillRect/>
          </a:stretch>
        </p:blipFill>
        <p:spPr>
          <a:xfrm>
            <a:off x="2116931" y="2155674"/>
            <a:ext cx="7958217" cy="3230018"/>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80" name="Picture 1" descr="Picture 1"/>
          <p:cNvPicPr>
            <a:picLocks noChangeAspect="1"/>
          </p:cNvPicPr>
          <p:nvPr/>
        </p:nvPicPr>
        <p:blipFill>
          <a:blip r:embed="rId2">
            <a:extLst/>
          </a:blip>
          <a:stretch>
            <a:fillRect/>
          </a:stretch>
        </p:blipFill>
        <p:spPr>
          <a:xfrm>
            <a:off x="453975" y="5508978"/>
            <a:ext cx="1222425" cy="1096207"/>
          </a:xfrm>
          <a:prstGeom prst="rect">
            <a:avLst/>
          </a:prstGeom>
          <a:ln w="12700">
            <a:miter lim="400000"/>
          </a:ln>
        </p:spPr>
      </p:pic>
      <p:pic>
        <p:nvPicPr>
          <p:cNvPr id="281" name="Picture 2" descr="Picture 2"/>
          <p:cNvPicPr>
            <a:picLocks noChangeAspect="1"/>
          </p:cNvPicPr>
          <p:nvPr/>
        </p:nvPicPr>
        <p:blipFill>
          <a:blip r:embed="rId3">
            <a:extLst/>
          </a:blip>
          <a:stretch>
            <a:fillRect/>
          </a:stretch>
        </p:blipFill>
        <p:spPr>
          <a:xfrm>
            <a:off x="2440788" y="6290619"/>
            <a:ext cx="9902229" cy="204839"/>
          </a:xfrm>
          <a:prstGeom prst="rect">
            <a:avLst/>
          </a:prstGeom>
          <a:ln w="12700">
            <a:miter lim="400000"/>
          </a:ln>
        </p:spPr>
      </p:pic>
      <p:pic>
        <p:nvPicPr>
          <p:cNvPr id="282"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283"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284"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285" name="TextBox 6"/>
          <p:cNvSpPr txBox="1"/>
          <p:nvPr/>
        </p:nvSpPr>
        <p:spPr>
          <a:xfrm>
            <a:off x="2696097" y="543489"/>
            <a:ext cx="3404727"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2800">
                <a:solidFill>
                  <a:srgbClr val="FFFFFF"/>
                </a:solidFill>
                <a:latin typeface="Tajawal Medium"/>
                <a:ea typeface="Tajawal Medium"/>
                <a:cs typeface="Tajawal Medium"/>
                <a:sym typeface="Tajawal Medium"/>
              </a:defRPr>
            </a:lvl1pPr>
          </a:lstStyle>
          <a:p>
            <a:pPr/>
            <a:r>
              <a:t>Academic Calendar</a:t>
            </a:r>
          </a:p>
        </p:txBody>
      </p:sp>
      <p:sp>
        <p:nvSpPr>
          <p:cNvPr id="286" name="Slide Number Placeholder 12"/>
          <p:cNvSpPr txBox="1"/>
          <p:nvPr>
            <p:ph type="sldNum" sz="quarter" idx="2"/>
          </p:nvPr>
        </p:nvSpPr>
        <p:spPr>
          <a:xfrm>
            <a:off x="9051208" y="6116574"/>
            <a:ext cx="222795"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87"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sp>
        <p:nvSpPr>
          <p:cNvPr id="288"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2,  Samara Jasim</a:t>
            </a:r>
          </a:p>
        </p:txBody>
      </p:sp>
      <p:pic>
        <p:nvPicPr>
          <p:cNvPr id="289" name="kjn.jpg" descr="kjn.jpg"/>
          <p:cNvPicPr>
            <a:picLocks noChangeAspect="1"/>
          </p:cNvPicPr>
          <p:nvPr/>
        </p:nvPicPr>
        <p:blipFill>
          <a:blip r:embed="rId7">
            <a:extLst/>
          </a:blip>
          <a:stretch>
            <a:fillRect/>
          </a:stretch>
        </p:blipFill>
        <p:spPr>
          <a:xfrm>
            <a:off x="3382447" y="1281556"/>
            <a:ext cx="4292601" cy="4978401"/>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91" name="Picture 1" descr="Picture 1"/>
          <p:cNvPicPr>
            <a:picLocks noChangeAspect="1"/>
          </p:cNvPicPr>
          <p:nvPr/>
        </p:nvPicPr>
        <p:blipFill>
          <a:blip r:embed="rId2">
            <a:extLst/>
          </a:blip>
          <a:stretch>
            <a:fillRect/>
          </a:stretch>
        </p:blipFill>
        <p:spPr>
          <a:xfrm>
            <a:off x="453975" y="5508978"/>
            <a:ext cx="1222425" cy="1096207"/>
          </a:xfrm>
          <a:prstGeom prst="rect">
            <a:avLst/>
          </a:prstGeom>
          <a:ln w="12700">
            <a:miter lim="400000"/>
          </a:ln>
        </p:spPr>
      </p:pic>
      <p:pic>
        <p:nvPicPr>
          <p:cNvPr id="292" name="Picture 2" descr="Picture 2"/>
          <p:cNvPicPr>
            <a:picLocks noChangeAspect="1"/>
          </p:cNvPicPr>
          <p:nvPr/>
        </p:nvPicPr>
        <p:blipFill>
          <a:blip r:embed="rId3">
            <a:extLst/>
          </a:blip>
          <a:stretch>
            <a:fillRect/>
          </a:stretch>
        </p:blipFill>
        <p:spPr>
          <a:xfrm>
            <a:off x="2440788" y="6290619"/>
            <a:ext cx="9902229" cy="204839"/>
          </a:xfrm>
          <a:prstGeom prst="rect">
            <a:avLst/>
          </a:prstGeom>
          <a:ln w="12700">
            <a:miter lim="400000"/>
          </a:ln>
        </p:spPr>
      </p:pic>
      <p:pic>
        <p:nvPicPr>
          <p:cNvPr id="293" name="Picture 3" descr="Picture 3"/>
          <p:cNvPicPr>
            <a:picLocks noChangeAspect="1"/>
          </p:cNvPicPr>
          <p:nvPr/>
        </p:nvPicPr>
        <p:blipFill>
          <a:blip r:embed="rId4">
            <a:extLst/>
          </a:blip>
          <a:stretch>
            <a:fillRect/>
          </a:stretch>
        </p:blipFill>
        <p:spPr>
          <a:xfrm>
            <a:off x="-108037" y="2204822"/>
            <a:ext cx="238651" cy="2709535"/>
          </a:xfrm>
          <a:prstGeom prst="rect">
            <a:avLst/>
          </a:prstGeom>
          <a:ln w="12700">
            <a:miter lim="400000"/>
          </a:ln>
        </p:spPr>
      </p:pic>
      <p:pic>
        <p:nvPicPr>
          <p:cNvPr id="294" name="Picture 4" descr="Picture 4"/>
          <p:cNvPicPr>
            <a:picLocks noChangeAspect="1"/>
          </p:cNvPicPr>
          <p:nvPr/>
        </p:nvPicPr>
        <p:blipFill>
          <a:blip r:embed="rId4">
            <a:extLst/>
          </a:blip>
          <a:stretch>
            <a:fillRect/>
          </a:stretch>
        </p:blipFill>
        <p:spPr>
          <a:xfrm>
            <a:off x="12072674" y="2204822"/>
            <a:ext cx="238651" cy="2709535"/>
          </a:xfrm>
          <a:prstGeom prst="rect">
            <a:avLst/>
          </a:prstGeom>
          <a:ln w="12700">
            <a:miter lim="400000"/>
          </a:ln>
        </p:spPr>
      </p:pic>
      <p:pic>
        <p:nvPicPr>
          <p:cNvPr id="295" name="Picture 5" descr="Picture 5"/>
          <p:cNvPicPr>
            <a:picLocks noChangeAspect="1"/>
          </p:cNvPicPr>
          <p:nvPr/>
        </p:nvPicPr>
        <p:blipFill>
          <a:blip r:embed="rId5">
            <a:extLst/>
          </a:blip>
          <a:stretch>
            <a:fillRect/>
          </a:stretch>
        </p:blipFill>
        <p:spPr>
          <a:xfrm>
            <a:off x="-108037" y="0"/>
            <a:ext cx="9533103" cy="1610200"/>
          </a:xfrm>
          <a:prstGeom prst="rect">
            <a:avLst/>
          </a:prstGeom>
          <a:ln w="12700">
            <a:miter lim="400000"/>
          </a:ln>
        </p:spPr>
      </p:pic>
      <p:sp>
        <p:nvSpPr>
          <p:cNvPr id="296" name="Slide Number Placeholder 12"/>
          <p:cNvSpPr txBox="1"/>
          <p:nvPr>
            <p:ph type="sldNum" sz="quarter" idx="2"/>
          </p:nvPr>
        </p:nvSpPr>
        <p:spPr>
          <a:xfrm>
            <a:off x="9042725" y="6116574"/>
            <a:ext cx="231278" cy="2147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97" name="english-course-2829679-2350623.png" descr="english-course-2829679-2350623.png"/>
          <p:cNvPicPr>
            <a:picLocks noChangeAspect="1"/>
          </p:cNvPicPr>
          <p:nvPr/>
        </p:nvPicPr>
        <p:blipFill>
          <a:blip r:embed="rId6">
            <a:extLst/>
          </a:blip>
          <a:stretch>
            <a:fillRect/>
          </a:stretch>
        </p:blipFill>
        <p:spPr>
          <a:xfrm>
            <a:off x="315407" y="88145"/>
            <a:ext cx="1222426" cy="1222426"/>
          </a:xfrm>
          <a:prstGeom prst="rect">
            <a:avLst/>
          </a:prstGeom>
          <a:ln w="12700">
            <a:miter lim="400000"/>
          </a:ln>
        </p:spPr>
      </p:pic>
      <p:sp>
        <p:nvSpPr>
          <p:cNvPr id="298" name="Rectangle 11"/>
          <p:cNvSpPr txBox="1"/>
          <p:nvPr/>
        </p:nvSpPr>
        <p:spPr>
          <a:xfrm>
            <a:off x="2492614" y="6474783"/>
            <a:ext cx="6072266" cy="2692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sz="1200">
                <a:solidFill>
                  <a:schemeClr val="accent1"/>
                </a:solidFill>
                <a:effectLst>
                  <a:outerShdw sx="100000" sy="100000" kx="0" ky="0" algn="b" rotWithShape="0" blurRad="38100" dist="25400" dir="5400000">
                    <a:srgbClr val="6E747A">
                      <a:alpha val="43000"/>
                    </a:srgbClr>
                  </a:outerShdw>
                </a:effectLst>
                <a:latin typeface="Tajawal Medium"/>
                <a:ea typeface="Tajawal Medium"/>
                <a:cs typeface="Tajawal Medium"/>
                <a:sym typeface="Tajawal Medium"/>
              </a:defRPr>
            </a:lvl1pPr>
          </a:lstStyle>
          <a:p>
            <a:pPr/>
            <a:r>
              <a:t>English Language 2,  Samara Jasim</a:t>
            </a:r>
          </a:p>
        </p:txBody>
      </p:sp>
      <p:pic>
        <p:nvPicPr>
          <p:cNvPr id="299" name="e0a52c03878c8c770bdf1617028455c3.gif" descr="e0a52c03878c8c770bdf1617028455c3.gif"/>
          <p:cNvPicPr>
            <a:picLocks noChangeAspect="0"/>
          </p:cNvPicPr>
          <p:nvPr/>
        </p:nvPicPr>
        <p:blipFill>
          <a:blip r:embed="rId7">
            <a:extLst/>
          </a:blip>
          <a:stretch>
            <a:fillRect/>
          </a:stretch>
        </p:blipFill>
        <p:spPr>
          <a:xfrm>
            <a:off x="2768762" y="1074674"/>
            <a:ext cx="5181601" cy="5181601"/>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Facet">
  <a:themeElements>
    <a:clrScheme name="Facet">
      <a:dk1>
        <a:srgbClr val="000000"/>
      </a:dk1>
      <a:lt1>
        <a:srgbClr val="FFFFFF"/>
      </a:lt1>
      <a:dk2>
        <a:srgbClr val="A7A7A7"/>
      </a:dk2>
      <a:lt2>
        <a:srgbClr val="535353"/>
      </a:lt2>
      <a:accent1>
        <a:srgbClr val="4E67C8"/>
      </a:accent1>
      <a:accent2>
        <a:srgbClr val="5ECCF3"/>
      </a:accent2>
      <a:accent3>
        <a:srgbClr val="A7EA52"/>
      </a:accent3>
      <a:accent4>
        <a:srgbClr val="5DCEAF"/>
      </a:accent4>
      <a:accent5>
        <a:srgbClr val="FF8021"/>
      </a:accent5>
      <a:accent6>
        <a:srgbClr val="F14124"/>
      </a:accent6>
      <a:hlink>
        <a:srgbClr val="0000FF"/>
      </a:hlink>
      <a:folHlink>
        <a:srgbClr val="FF00FF"/>
      </a:folHlink>
    </a:clrScheme>
    <a:fontScheme name="Facet">
      <a:majorFont>
        <a:latin typeface="Helvetica"/>
        <a:ea typeface="Helvetica"/>
        <a:cs typeface="Helvetica"/>
      </a:majorFont>
      <a:minorFont>
        <a:latin typeface="Calibri"/>
        <a:ea typeface="Calibri"/>
        <a:cs typeface="Calibri"/>
      </a:minorFont>
    </a:fontScheme>
    <a:fmtScheme name="Face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5400" dir="5400000">
              <a:srgbClr val="000000">
                <a:alpha val="35000"/>
              </a:srgbClr>
            </a:outerShdw>
          </a:effectLst>
        </a:effectStyle>
        <a:effectStyle>
          <a:effectLst>
            <a:outerShdw sx="100000" sy="100000" kx="0" ky="0" algn="b" rotWithShape="0" blurRad="38100" dist="25400" dir="5400000">
              <a:srgbClr val="000000">
                <a:alpha val="35000"/>
              </a:srgbClr>
            </a:outerShdw>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9050" cap="rnd">
          <a:solidFill>
            <a:schemeClr val="accent1"/>
          </a:solidFill>
          <a:prstDash val="solid"/>
          <a:round/>
        </a:ln>
        <a:effectLst>
          <a:outerShdw sx="100000" sy="100000" kx="0" ky="0" algn="b" rotWithShape="0" blurRad="38100" dist="25400" dir="5400000">
            <a:srgbClr val="000000">
              <a:alpha val="35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9050" cap="rnd">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Facet">
  <a:themeElements>
    <a:clrScheme name="Facet">
      <a:dk1>
        <a:srgbClr val="000000"/>
      </a:dk1>
      <a:lt1>
        <a:srgbClr val="FFFFFF"/>
      </a:lt1>
      <a:dk2>
        <a:srgbClr val="A7A7A7"/>
      </a:dk2>
      <a:lt2>
        <a:srgbClr val="535353"/>
      </a:lt2>
      <a:accent1>
        <a:srgbClr val="4E67C8"/>
      </a:accent1>
      <a:accent2>
        <a:srgbClr val="5ECCF3"/>
      </a:accent2>
      <a:accent3>
        <a:srgbClr val="A7EA52"/>
      </a:accent3>
      <a:accent4>
        <a:srgbClr val="5DCEAF"/>
      </a:accent4>
      <a:accent5>
        <a:srgbClr val="FF8021"/>
      </a:accent5>
      <a:accent6>
        <a:srgbClr val="F14124"/>
      </a:accent6>
      <a:hlink>
        <a:srgbClr val="0000FF"/>
      </a:hlink>
      <a:folHlink>
        <a:srgbClr val="FF00FF"/>
      </a:folHlink>
    </a:clrScheme>
    <a:fontScheme name="Facet">
      <a:majorFont>
        <a:latin typeface="Helvetica"/>
        <a:ea typeface="Helvetica"/>
        <a:cs typeface="Helvetica"/>
      </a:majorFont>
      <a:minorFont>
        <a:latin typeface="Calibri"/>
        <a:ea typeface="Calibri"/>
        <a:cs typeface="Calibri"/>
      </a:minorFont>
    </a:fontScheme>
    <a:fmtScheme name="Face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5400" dir="5400000">
              <a:srgbClr val="000000">
                <a:alpha val="35000"/>
              </a:srgbClr>
            </a:outerShdw>
          </a:effectLst>
        </a:effectStyle>
        <a:effectStyle>
          <a:effectLst>
            <a:outerShdw sx="100000" sy="100000" kx="0" ky="0" algn="b" rotWithShape="0" blurRad="38100" dist="25400" dir="5400000">
              <a:srgbClr val="000000">
                <a:alpha val="35000"/>
              </a:srgbClr>
            </a:outerShdw>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9050" cap="rnd">
          <a:solidFill>
            <a:schemeClr val="accent1"/>
          </a:solidFill>
          <a:prstDash val="solid"/>
          <a:round/>
        </a:ln>
        <a:effectLst>
          <a:outerShdw sx="100000" sy="100000" kx="0" ky="0" algn="b" rotWithShape="0" blurRad="38100" dist="25400" dir="5400000">
            <a:srgbClr val="000000">
              <a:alpha val="35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9050" cap="rnd">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Trebuchet MS"/>
            <a:ea typeface="Trebuchet MS"/>
            <a:cs typeface="Trebuchet MS"/>
            <a:sym typeface="Trebuchet MS"/>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