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slide" Target="slides/slide17.xml"/>
  <Relationship Id="rId20" Type="http://schemas.openxmlformats.org/officeDocument/2006/relationships/slide" Target="slides/slide18.xml"/>
  <Relationship Id="rId21" Type="http://schemas.openxmlformats.org/officeDocument/2006/relationships/slide" Target="slides/slide19.xml"/>
  <Relationship Id="rId22" Type="http://schemas.openxmlformats.org/officeDocument/2006/relationships/slide" Target="slides/slide20.xml"/>
  <Relationship Id="rId23" Type="http://schemas.openxmlformats.org/officeDocument/2006/relationships/slide" Target="slides/slide21.xml"/>
  <Relationship Id="rId24" Type="http://schemas.openxmlformats.org/officeDocument/2006/relationships/slide" Target="slides/slide22.xml"/>
  <Relationship Id="rId25" Type="http://schemas.openxmlformats.org/officeDocument/2006/relationships/slide" Target="slides/slide23.xml"/>
  <Relationship Id="rId26" Type="http://schemas.openxmlformats.org/officeDocument/2006/relationships/slide" Target="slides/slide24.xml"/>
  <Relationship Id="rId27" Type="http://schemas.openxmlformats.org/officeDocument/2006/relationships/slide" Target="slides/slide25.xml"/>
  <Relationship Id="rId28" Type="http://schemas.openxmlformats.org/officeDocument/2006/relationships/slide" Target="slides/slide26.xml"/>
  <Relationship Id="rId29" Type="http://schemas.openxmlformats.org/officeDocument/2006/relationships/slide" Target="slides/slide27.xml"/>
  <Relationship Id="rId30" Type="http://schemas.openxmlformats.org/officeDocument/2006/relationships/slide" Target="slides/slide28.xml"/>
  <Relationship Id="rId31" Type="http://schemas.openxmlformats.org/officeDocument/2006/relationships/slide" Target="slides/slide29.xml"/>
  <Relationship Id="rId32" Type="http://schemas.openxmlformats.org/officeDocument/2006/relationships/slide" Target="slides/slide30.xml"/>
  <Relationship Id="rId33" Type="http://schemas.openxmlformats.org/officeDocument/2006/relationships/slide" Target="slides/slide31.xml"/>
  <Relationship Id="rId34" Type="http://schemas.openxmlformats.org/officeDocument/2006/relationships/slide" Target="slides/slide32.xml"/>
  <Relationship Id="rId35" Type="http://schemas.openxmlformats.org/officeDocument/2006/relationships/slide" Target="slides/slide33.xml"/>
  <Relationship Id="rId36" Type="http://schemas.openxmlformats.org/officeDocument/2006/relationships/slide" Target="slides/slide34.xml"/>
  <Relationship Id="rId37" Type="http://schemas.openxmlformats.org/officeDocument/2006/relationships/slide" Target="slides/slide35.xml"/>
  <Relationship Id="rId38" Type="http://schemas.openxmlformats.org/officeDocument/2006/relationships/slide" Target="slides/slide36.xml"/>
  <Relationship Id="rId39" Type="http://schemas.openxmlformats.org/officeDocument/2006/relationships/slide" Target="slides/slide37.xml"/>
  <Relationship Id="rId40" Type="http://schemas.openxmlformats.org/officeDocument/2006/relationships/slide" Target="slides/slide38.xml"/>
  <Relationship Id="rId41" Type="http://schemas.openxmlformats.org/officeDocument/2006/relationships/slide" Target="slides/slide39.xml"/>
  <Relationship Id="rId42" Type="http://schemas.openxmlformats.org/officeDocument/2006/relationships/slide" Target="slides/slide40.xml"/>
  <Relationship Id="rId43" Type="http://schemas.openxmlformats.org/officeDocument/2006/relationships/slide" Target="slides/slide41.xml"/>
  <Relationship Id="rId44" Type="http://schemas.openxmlformats.org/officeDocument/2006/relationships/presProps" Target="presProps.xml"/>
  <Relationship Id="rId45" Type="http://schemas.openxmlformats.org/officeDocument/2006/relationships/viewProps" Target="viewProps.xml"/>
  <Relationship Id="rId4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4706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42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11.png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22.png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33.png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44.png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55.png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66.png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77.png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88.png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99.png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010.png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111.png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212.png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313.png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414.png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515.png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616.png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717.png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818.png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919.png"/>
</Relationships>

</file>

<file path=ppt/slides/_rels/slide2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020.png"/>
</Relationships>

</file>

<file path=ppt/slides/_rels/slide2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121.png"/>
</Relationships>

</file>

<file path=ppt/slides/_rels/slide2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222.png"/>
</Relationships>

</file>

<file path=ppt/slides/_rels/slide2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323.png"/>
</Relationships>

</file>

<file path=ppt/slides/_rels/slide2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424.png"/>
</Relationships>

</file>

<file path=ppt/slides/_rels/slide2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525.png"/>
</Relationships>

</file>

<file path=ppt/slides/_rels/slide2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626.png"/>
</Relationships>

</file>

<file path=ppt/slides/_rels/slide2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727.png"/>
</Relationships>

</file>

<file path=ppt/slides/_rels/slide2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828.png"/>
</Relationships>

</file>

<file path=ppt/slides/_rels/slide2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929.png"/>
</Relationships>

</file>

<file path=ppt/slides/_rels/slide3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030.png"/>
</Relationships>

</file>

<file path=ppt/slides/_rels/slide3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131.png"/>
</Relationships>

</file>

<file path=ppt/slides/_rels/slide3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232.png"/>
</Relationships>

</file>

<file path=ppt/slides/_rels/slide3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333.png"/>
</Relationships>

</file>

<file path=ppt/slides/_rels/slide3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434.png"/>
</Relationships>

</file>

<file path=ppt/slides/_rels/slide3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535.png"/>
</Relationships>

</file>

<file path=ppt/slides/_rels/slide3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636.png"/>
</Relationships>

</file>

<file path=ppt/slides/_rels/slide3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737.png"/>
</Relationships>

</file>

<file path=ppt/slides/_rels/slide3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838.png"/>
</Relationships>

</file>

<file path=ppt/slides/_rels/slide3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939.png"/>
</Relationships>

</file>

<file path=ppt/slides/_rels/slide4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4040.png"/>
</Relationships>

</file>

<file path=ppt/slides/_rels/slide4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4141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6775"/>
          <a:ext cx="9144000" cy="6010275"/>
          <a:chOff x="0" y="866775"/>
          <a:chExt cx="9144000" cy="6010275"/>
        </a:xfrm>
      </p:grpSpPr>
      <p:pic>
        <p:nvPicPr>
          <p:cNvPr id="2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6775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Slides>41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Unknown Company</Company>
  <LinksUpToDate>false</LinksUpToDate>
  <SharedDoc>false</SharedDoc>
  <HyperlinksChanged>false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2026-09-26T20:25:41Z</dcterms:created>
  <dcterms:modified xsi:type="dcterms:W3CDTF">2026-09-26T20:25:41Z</dcterms:modified>
  <dc:title>Untitled Presentation</dc:title>
  <dc:description/>
  <dc:subject/>
  <cp:keywords/>
  <cp:category/>
  <cp:revision/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