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40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3.xml" ContentType="application/vnd.openxmlformats-officedocument.presentationml.slide+xml"/>
  <Override PartName="/ppt/slides/slide62.xml" ContentType="application/vnd.openxmlformats-officedocument.presentationml.slide+xml"/>
  <Override PartName="/ppt/slides/slide61.xml" ContentType="application/vnd.openxmlformats-officedocument.presentationml.slide+xml"/>
  <Override PartName="/ppt/slides/slide60.xml" ContentType="application/vnd.openxmlformats-officedocument.presentationml.slide+xml"/>
  <Override PartName="/ppt/slides/slide59.xml" ContentType="application/vnd.openxmlformats-officedocument.presentationml.slide+xml"/>
  <Override PartName="/ppt/slides/slide58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72.xml" ContentType="application/vnd.openxmlformats-officedocument.presentationml.slide+xml"/>
  <Override PartName="/ppt/slides/slide71.xml" ContentType="application/vnd.openxmlformats-officedocument.presentationml.slide+xml"/>
  <Override PartName="/ppt/slides/slide70.xml" ContentType="application/vnd.openxmlformats-officedocument.presentationml.slide+xml"/>
  <Override PartName="/ppt/slides/slide69.xml" ContentType="application/vnd.openxmlformats-officedocument.presentationml.slide+xml"/>
  <Override PartName="/ppt/slides/slide68.xml" ContentType="application/vnd.openxmlformats-officedocument.presentationml.slide+xml"/>
  <Override PartName="/ppt/slides/slide67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55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56.xml" ContentType="application/vnd.openxmlformats-officedocument.presentationml.slide+xml"/>
  <Override PartName="/ppt/slides/slide47.xml" ContentType="application/vnd.openxmlformats-officedocument.presentationml.slide+xml"/>
  <Override PartName="/ppt/slides/slide49.xml" ContentType="application/vnd.openxmlformats-officedocument.presentationml.slide+xml"/>
  <Override PartName="/ppt/slides/slide54.xml" ContentType="application/vnd.openxmlformats-officedocument.presentationml.slide+xml"/>
  <Override PartName="/ppt/slides/slide48.xml" ContentType="application/vnd.openxmlformats-officedocument.presentationml.slide+xml"/>
  <Override PartName="/ppt/slides/slide53.xml" ContentType="application/vnd.openxmlformats-officedocument.presentationml.slide+xml"/>
  <Override PartName="/ppt/slides/slide51.xml" ContentType="application/vnd.openxmlformats-officedocument.presentationml.slide+xml"/>
  <Override PartName="/ppt/slides/slide50.xml" ContentType="application/vnd.openxmlformats-officedocument.presentationml.slide+xml"/>
  <Override PartName="/ppt/slides/slide5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Action1.xml" ContentType="application/vnd.ms-office.inkAction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4"/>
  </p:notesMasterIdLst>
  <p:sldIdLst>
    <p:sldId id="480" r:id="rId2"/>
    <p:sldId id="303" r:id="rId3"/>
    <p:sldId id="839" r:id="rId4"/>
    <p:sldId id="1155" r:id="rId5"/>
    <p:sldId id="1156" r:id="rId6"/>
    <p:sldId id="1157" r:id="rId7"/>
    <p:sldId id="1158" r:id="rId8"/>
    <p:sldId id="1159" r:id="rId9"/>
    <p:sldId id="1160" r:id="rId10"/>
    <p:sldId id="1161" r:id="rId11"/>
    <p:sldId id="1162" r:id="rId12"/>
    <p:sldId id="1163" r:id="rId13"/>
    <p:sldId id="1164" r:id="rId14"/>
    <p:sldId id="1165" r:id="rId15"/>
    <p:sldId id="1166" r:id="rId16"/>
    <p:sldId id="1167" r:id="rId17"/>
    <p:sldId id="1312" r:id="rId18"/>
    <p:sldId id="1313" r:id="rId19"/>
    <p:sldId id="1326" r:id="rId20"/>
    <p:sldId id="1327" r:id="rId21"/>
    <p:sldId id="1328" r:id="rId22"/>
    <p:sldId id="1329" r:id="rId23"/>
    <p:sldId id="1332" r:id="rId24"/>
    <p:sldId id="1333" r:id="rId25"/>
    <p:sldId id="1334" r:id="rId26"/>
    <p:sldId id="1335" r:id="rId27"/>
    <p:sldId id="1336" r:id="rId28"/>
    <p:sldId id="1337" r:id="rId29"/>
    <p:sldId id="1338" r:id="rId30"/>
    <p:sldId id="1339" r:id="rId31"/>
    <p:sldId id="1340" r:id="rId32"/>
    <p:sldId id="1341" r:id="rId33"/>
    <p:sldId id="1342" r:id="rId34"/>
    <p:sldId id="1343" r:id="rId35"/>
    <p:sldId id="1344" r:id="rId36"/>
    <p:sldId id="1345" r:id="rId37"/>
    <p:sldId id="1346" r:id="rId38"/>
    <p:sldId id="1347" r:id="rId39"/>
    <p:sldId id="1348" r:id="rId40"/>
    <p:sldId id="1349" r:id="rId41"/>
    <p:sldId id="1350" r:id="rId42"/>
    <p:sldId id="1351" r:id="rId43"/>
    <p:sldId id="1352" r:id="rId44"/>
    <p:sldId id="1356" r:id="rId45"/>
    <p:sldId id="1357" r:id="rId46"/>
    <p:sldId id="1358" r:id="rId47"/>
    <p:sldId id="1359" r:id="rId48"/>
    <p:sldId id="1360" r:id="rId49"/>
    <p:sldId id="1361" r:id="rId50"/>
    <p:sldId id="1362" r:id="rId51"/>
    <p:sldId id="1363" r:id="rId52"/>
    <p:sldId id="1369" r:id="rId53"/>
    <p:sldId id="1370" r:id="rId54"/>
    <p:sldId id="1371" r:id="rId55"/>
    <p:sldId id="1372" r:id="rId56"/>
    <p:sldId id="1373" r:id="rId57"/>
    <p:sldId id="1374" r:id="rId58"/>
    <p:sldId id="1375" r:id="rId59"/>
    <p:sldId id="1376" r:id="rId60"/>
    <p:sldId id="1377" r:id="rId61"/>
    <p:sldId id="1378" r:id="rId62"/>
    <p:sldId id="1379" r:id="rId63"/>
    <p:sldId id="1385" r:id="rId64"/>
    <p:sldId id="1386" r:id="rId65"/>
    <p:sldId id="1387" r:id="rId66"/>
    <p:sldId id="1388" r:id="rId67"/>
    <p:sldId id="1389" r:id="rId68"/>
    <p:sldId id="1381" r:id="rId69"/>
    <p:sldId id="1382" r:id="rId70"/>
    <p:sldId id="1383" r:id="rId71"/>
    <p:sldId id="1384" r:id="rId72"/>
    <p:sldId id="349" r:id="rId7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839"/>
            <p14:sldId id="1155"/>
            <p14:sldId id="1156"/>
            <p14:sldId id="1157"/>
            <p14:sldId id="1158"/>
            <p14:sldId id="1159"/>
            <p14:sldId id="1160"/>
            <p14:sldId id="1161"/>
            <p14:sldId id="1162"/>
            <p14:sldId id="1163"/>
            <p14:sldId id="1164"/>
            <p14:sldId id="1165"/>
            <p14:sldId id="1166"/>
            <p14:sldId id="1167"/>
            <p14:sldId id="1312"/>
            <p14:sldId id="1313"/>
            <p14:sldId id="1326"/>
            <p14:sldId id="1327"/>
            <p14:sldId id="1328"/>
            <p14:sldId id="1329"/>
            <p14:sldId id="1332"/>
            <p14:sldId id="1333"/>
            <p14:sldId id="1334"/>
            <p14:sldId id="1335"/>
            <p14:sldId id="1336"/>
            <p14:sldId id="1337"/>
            <p14:sldId id="1338"/>
            <p14:sldId id="1339"/>
            <p14:sldId id="1340"/>
            <p14:sldId id="1341"/>
            <p14:sldId id="1342"/>
            <p14:sldId id="1343"/>
            <p14:sldId id="1344"/>
            <p14:sldId id="1345"/>
            <p14:sldId id="1346"/>
            <p14:sldId id="1347"/>
            <p14:sldId id="1348"/>
            <p14:sldId id="1349"/>
            <p14:sldId id="1350"/>
            <p14:sldId id="1351"/>
            <p14:sldId id="1352"/>
            <p14:sldId id="1356"/>
            <p14:sldId id="1357"/>
            <p14:sldId id="1358"/>
            <p14:sldId id="1359"/>
            <p14:sldId id="1360"/>
            <p14:sldId id="1361"/>
            <p14:sldId id="1362"/>
            <p14:sldId id="1363"/>
            <p14:sldId id="1369"/>
            <p14:sldId id="1370"/>
            <p14:sldId id="1371"/>
            <p14:sldId id="1372"/>
            <p14:sldId id="1373"/>
            <p14:sldId id="1374"/>
            <p14:sldId id="1375"/>
            <p14:sldId id="1376"/>
            <p14:sldId id="1377"/>
            <p14:sldId id="1378"/>
            <p14:sldId id="1379"/>
            <p14:sldId id="1385"/>
            <p14:sldId id="1386"/>
            <p14:sldId id="1387"/>
            <p14:sldId id="1388"/>
            <p14:sldId id="1389"/>
            <p14:sldId id="1381"/>
            <p14:sldId id="1382"/>
            <p14:sldId id="1383"/>
            <p14:sldId id="138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48" autoAdjust="0"/>
    <p:restoredTop sz="93738" autoAdjust="0"/>
  </p:normalViewPr>
  <p:slideViewPr>
    <p:cSldViewPr snapToGrid="0">
      <p:cViewPr varScale="1">
        <p:scale>
          <a:sx n="79" d="100"/>
          <a:sy n="79" d="100"/>
        </p:scale>
        <p:origin x="61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notesMaster" Target="notesMasters/notesMaster1.xml"/><Relationship Id="rId79" Type="http://schemas.openxmlformats.org/officeDocument/2006/relationships/customXml" Target="../customXml/item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81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4-07-12T13:48:07.88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2446">
    <iact:property name="dataType"/>
    <iact:actionData xml:id="d0">
      <inkml:trace xmlns:inkml="http://www.w3.org/2003/InkML" xml:id="stk0" contextRef="#ctx0" brushRef="#br0">10019 10178 0,'18'0'58,"17"0"-57,18 0 11,-18 0-5,36 0 3,-19 0-9,-16 0 8,34 0 1,-52 0-3,52 0-2,-34 0 0,17 0 6,-18 0-6,36 0 5,-54 0 0,36 0 1,-18 0-6,1-18 0,-1 18 20,0 0 7</inkml:trace>
    </iact:actionData>
  </iact:action>
  <iact:action type="add" startTime="13805">
    <iact:property name="dataType"/>
    <iact:actionData xml:id="d1">
      <inkml:trace xmlns:inkml="http://www.w3.org/2003/InkML" xml:id="stk1" contextRef="#ctx0" brushRef="#br0">10477 10125 0,'-52'17'123,"52"1"-115,-53 0 7,35-1 7,0 1-7,-17 0-5,-18 17-2,36-18 0,-19 1-3,19 0 6,-1 17-2,0-17 6,1-1-14,17 19 3,-36-1 16,36-18-15,0 19 5,-17-19-1,17 19 2,-35-1-1,35-17 0,-18 35 0,-35-1-5,53-34 0,-35 35 5,17-18 10,-35 18-19,18 18 4,0-54 0,-71 36 5,88-17 0,-17 34-5,-18-17 5,0 0-5,53-35 5,-71 17 0,1-17-5,-1 34 5,-35 19 0,36 0 0,-54-1-9,54 18 8,17-52 6,-88 52-10,88-35 5,53-36-5,-53 1 0,18 35 15,35-88 282,17 17-286,-17 0-11,18 18 6,0-17 5,-18-1-11,17 0 6,1 18-6,0-17 22,-18-1-12,0 36 290,0-1-289,0 19-6,-18-19 28,53-17 183,1 0-211,-19 0 5,18 0-5,-17 0-5,17 0 36,-17 0-16</inkml:trace>
    </iact:actionData>
  </iact:action>
  <iact:action type="add" startTime="16230">
    <iact:property name="dataType"/>
    <iact:actionData xml:id="d2">
      <inkml:trace xmlns:inkml="http://www.w3.org/2003/InkML" xml:id="stk2" contextRef="#ctx0" brushRef="#br0">10160 10583 0,'0'-17'52,"35"17"-37,-17 0-10,35 0 5,17 70-5,19 18 10,-54-17-6,0 0-4,0-36 7,1-18-5,-19 19 6,19 34-8,-19-52 2,1 0 3,0 17-4,-18-18 4,17 19-5,18-1 0,-17-17 7,-18-1-7,0 1 6,18 0 11,-1 17-7,1-35 25,35 18-15,-18 17-8,0-18-12,-17 36 5,-18-35 0,18 17-5,-1 18 10,36-35-14,0 35 8,-53-18 1,0-17-5,0-1 5,18 1-5,35-18 295,-53-18-278,0 1 2,0-1 7,0 0-21,-18 1 22,18-19 8,0 19-24,0-18 6,0-1-21,0 19 23,0-19 0,0 89 122,0-17-129,0-19-12,0 18 13,0 1-2,0-1-11,0-17 12,0 17-12,35 0 10,-35-17-2,0 17 3,-17-35 139,-54 0-140,36 0-5,-18-35 0,18 35 0,-1-35-1,19 35-4,-18-36 5,-18 19 5,35-1 0</inkml:trace>
    </iact:actionData>
  </iact:action>
  <iact:action type="add" startTime="20830">
    <iact:property name="dataType"/>
    <iact:actionData xml:id="d3">
      <inkml:trace xmlns:inkml="http://www.w3.org/2003/InkML" xml:id="stk3" contextRef="#ctx0" brushRef="#br0">12259 10301 0,'18'0'5,"52"0"5,-17 0-5,0 0 0,0-18 5,53 18 0,-36 0-5,36 0 5,18 0-5,-36 0 10,71 0-10,-106 0 0,17 0 5,36 0 0,-36 0 0,1 0-5,35 0 5,-36 0-5,1 0 5,-53 0-5,52-35 5,-35 35 0,-17 0-5,17 0 0,1 0 5,-19 0 5,19 0 0,-36-70 164,0 52-170,0-53-3,0 1 3,-18-36 3,18 35-7,-18-17 0,1-18 5,17 89-5,0-54 10,0 1-10,-36 34 0,36 19 10,-17-1 157,-1 18-163,-17 0-4,17 18 6,-52-18-6,17 35 5,-36-35-5,54 35 5,18-35 0,-19 0-5,-34 0 5,52 0-5,-52 0 7,34 0-6,-17 0 4,-17 0-5,-1 0 5,1 0-5,17 0 5,-18 0-1,36 0-4,17 0 7,-52 0-7,34 0 5,-16 0-5,16 0 7,1 0-6,17 0 4,-17 0-5,17 0 5,-34 0-2,34-17-3,-35 17 7,18 0-7,17 0 5,-17 0-5,17 0 5,-35-18 0,36 0-5,-1 18 12,-17 0-7,-1 0-5,19-17 13,-19 17-1,1 0 150,0 35-160,17-35 2,1 35-4,-19 1 12,-17-19-6,53 1-6,-17 0 5,-18-1-5,35 1 38,-18-1-22,0-17-16,1 18 37,17 0 8,0 17-43,0 36 5,0-54-6,0 54 4,0-36 0,0 53-5,53-35 11,-53-35-8,17 35-3,1 0 5,-18 0 7,17-1-12,-17-34 5,0 0 0,36 17-2,-36 0-3,35 1 4,-35-19 1,0 18-5,0-17 13,35 17-10,-35 1 15,36-19 71,-1-17-79,18 0-11,35 0 1,-35 0 5,17 0 0,54 0-3,-71 0 1,17 0-3,36 0 5,-35 0 0,-1 0 0,1 0-3,-54 0-2,36 0 4,0-17-4,-35 17 5,35-18-2,0 0 2,17-17 0,-17 35-5,-17 0 0,34 0 6,-17-18-6,-53 1 5,35 17-5,-17 0 5,17 0 0,0 0 5,-17 0 30</inkml:trace>
    </iact:actionData>
  </iact:action>
  <iact:action type="add" startTime="25392">
    <iact:property name="dataType"/>
    <iact:actionData xml:id="d4">
      <inkml:trace xmlns:inkml="http://www.w3.org/2003/InkML" xml:id="stk4" contextRef="#ctx0" brushRef="#br0">12912 10425 0,'0'17'118,"0"54"-108,0-18 0,0 70-5,0-17 5,0 17-5,0-52 0,35 52 5,-35-87-1,0 17-2,0 0-2,35-18 5,-35 0-4,0 0 6,0-17-7,0 17 5,0-17-5,0 17 4,0 1 11,0-19-15,0 18 10,18 1-6,-18-19 1,0 19-4,0-19-1,0 54 7,0-36-6,0 18 3,35-18-4,-35 36 6,0-18-6,35 17 5,-35-34 5,0 34 0,0-35-14,0-17 8,0 17 1,0-17 15,0 17-5,18-17 23</inkml:trace>
    </iact:actionData>
  </iact:action>
  <iact:action type="add" startTime="26991">
    <iact:property name="dataType"/>
    <iact:actionData xml:id="d5">
      <inkml:trace xmlns:inkml="http://www.w3.org/2003/InkML" xml:id="stk5" contextRef="#ctx0" brushRef="#br0">13229 10530 0,'35'-17'29,"36"34"-24,-36 19 7,89 70-2,-54-54-5,1 19 0,70 70 8,-35-88-2,-18 35-6,35 53 5,1-35-9,-18 0 8,0 0 1,35 35-5,-106-88 5,53 17-5,-53-34 5,1 34 0,-1-34 0,-17-1-5,17-18 5,-17 36 5,-1-35 9,-17 0 2,18-18-16,17 35-5,-35-17 0,35-1 5,-17 1 6,0 17-11,17-17 14,-17-1-11,17 19-3,-17-36 6,52 88-6,-35-35 6,1-18-6,34 0 11,1 1-15,-1-1 9,-34 0-5,16-17 7,-34-18-7,0 35 5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22.png"/><Relationship Id="rId21" Type="http://schemas.openxmlformats.org/officeDocument/2006/relationships/image" Target="../media/image40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21.pn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24" Type="http://schemas.openxmlformats.org/officeDocument/2006/relationships/image" Target="../media/image43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5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7.png"/><Relationship Id="rId4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5.png"/><Relationship Id="rId7" Type="http://schemas.openxmlformats.org/officeDocument/2006/relationships/image" Target="../media/image4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7.png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5.png"/><Relationship Id="rId7" Type="http://schemas.openxmlformats.org/officeDocument/2006/relationships/image" Target="../media/image4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4.png"/><Relationship Id="rId10" Type="http://schemas.openxmlformats.org/officeDocument/2006/relationships/image" Target="../media/image55.png"/><Relationship Id="rId4" Type="http://schemas.openxmlformats.org/officeDocument/2006/relationships/image" Target="../media/image53.png"/><Relationship Id="rId9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5.png"/><Relationship Id="rId7" Type="http://schemas.openxmlformats.org/officeDocument/2006/relationships/image" Target="../media/image5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11" Type="http://schemas.openxmlformats.org/officeDocument/2006/relationships/image" Target="../media/image57.png"/><Relationship Id="rId5" Type="http://schemas.openxmlformats.org/officeDocument/2006/relationships/image" Target="../media/image47.png"/><Relationship Id="rId10" Type="http://schemas.openxmlformats.org/officeDocument/2006/relationships/image" Target="../media/image46.png"/><Relationship Id="rId4" Type="http://schemas.openxmlformats.org/officeDocument/2006/relationships/image" Target="../media/image56.png"/><Relationship Id="rId9" Type="http://schemas.openxmlformats.org/officeDocument/2006/relationships/image" Target="../media/image4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60.png"/><Relationship Id="rId3" Type="http://schemas.openxmlformats.org/officeDocument/2006/relationships/image" Target="../media/image45.png"/><Relationship Id="rId7" Type="http://schemas.openxmlformats.org/officeDocument/2006/relationships/image" Target="../media/image47.png"/><Relationship Id="rId12" Type="http://schemas.openxmlformats.org/officeDocument/2006/relationships/image" Target="../media/image4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11" Type="http://schemas.openxmlformats.org/officeDocument/2006/relationships/image" Target="../media/image49.png"/><Relationship Id="rId5" Type="http://schemas.openxmlformats.org/officeDocument/2006/relationships/image" Target="../media/image59.png"/><Relationship Id="rId10" Type="http://schemas.openxmlformats.org/officeDocument/2006/relationships/image" Target="../media/image51.png"/><Relationship Id="rId4" Type="http://schemas.openxmlformats.org/officeDocument/2006/relationships/image" Target="../media/image58.png"/><Relationship Id="rId9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46.png"/><Relationship Id="rId3" Type="http://schemas.openxmlformats.org/officeDocument/2006/relationships/image" Target="../media/image45.png"/><Relationship Id="rId7" Type="http://schemas.openxmlformats.org/officeDocument/2006/relationships/image" Target="../media/image59.png"/><Relationship Id="rId12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51.png"/><Relationship Id="rId5" Type="http://schemas.openxmlformats.org/officeDocument/2006/relationships/image" Target="../media/image54.png"/><Relationship Id="rId10" Type="http://schemas.openxmlformats.org/officeDocument/2006/relationships/image" Target="../media/image53.png"/><Relationship Id="rId4" Type="http://schemas.openxmlformats.org/officeDocument/2006/relationships/image" Target="../media/image61.png"/><Relationship Id="rId9" Type="http://schemas.openxmlformats.org/officeDocument/2006/relationships/image" Target="../media/image47.png"/><Relationship Id="rId14" Type="http://schemas.openxmlformats.org/officeDocument/2006/relationships/image" Target="../media/image6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49.png"/><Relationship Id="rId3" Type="http://schemas.openxmlformats.org/officeDocument/2006/relationships/image" Target="../media/image45.png"/><Relationship Id="rId7" Type="http://schemas.openxmlformats.org/officeDocument/2006/relationships/image" Target="../media/image54.png"/><Relationship Id="rId12" Type="http://schemas.openxmlformats.org/officeDocument/2006/relationships/image" Target="../media/image5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5" Type="http://schemas.openxmlformats.org/officeDocument/2006/relationships/image" Target="../media/image64.png"/><Relationship Id="rId10" Type="http://schemas.openxmlformats.org/officeDocument/2006/relationships/image" Target="../media/image56.png"/><Relationship Id="rId4" Type="http://schemas.openxmlformats.org/officeDocument/2006/relationships/image" Target="../media/image63.png"/><Relationship Id="rId9" Type="http://schemas.openxmlformats.org/officeDocument/2006/relationships/image" Target="../media/image59.png"/><Relationship Id="rId14" Type="http://schemas.openxmlformats.org/officeDocument/2006/relationships/image" Target="../media/image46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1.png"/><Relationship Id="rId3" Type="http://schemas.openxmlformats.org/officeDocument/2006/relationships/image" Target="../media/image45.png"/><Relationship Id="rId7" Type="http://schemas.openxmlformats.org/officeDocument/2006/relationships/image" Target="../media/image61.png"/><Relationship Id="rId12" Type="http://schemas.openxmlformats.org/officeDocument/2006/relationships/image" Target="../media/image53.png"/><Relationship Id="rId2" Type="http://schemas.openxmlformats.org/officeDocument/2006/relationships/image" Target="../media/image44.png"/><Relationship Id="rId16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11" Type="http://schemas.openxmlformats.org/officeDocument/2006/relationships/image" Target="../media/image56.png"/><Relationship Id="rId5" Type="http://schemas.openxmlformats.org/officeDocument/2006/relationships/image" Target="../media/image47.png"/><Relationship Id="rId15" Type="http://schemas.openxmlformats.org/officeDocument/2006/relationships/image" Target="../media/image46.png"/><Relationship Id="rId10" Type="http://schemas.openxmlformats.org/officeDocument/2006/relationships/image" Target="../media/image59.png"/><Relationship Id="rId4" Type="http://schemas.openxmlformats.org/officeDocument/2006/relationships/image" Target="../media/image65.png"/><Relationship Id="rId9" Type="http://schemas.openxmlformats.org/officeDocument/2006/relationships/image" Target="../media/image58.png"/><Relationship Id="rId14" Type="http://schemas.openxmlformats.org/officeDocument/2006/relationships/image" Target="../media/image4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9.png"/><Relationship Id="rId18" Type="http://schemas.openxmlformats.org/officeDocument/2006/relationships/image" Target="../media/image84.png"/><Relationship Id="rId26" Type="http://schemas.openxmlformats.org/officeDocument/2006/relationships/image" Target="../media/image92.png"/><Relationship Id="rId21" Type="http://schemas.openxmlformats.org/officeDocument/2006/relationships/image" Target="../media/image87.png"/><Relationship Id="rId34" Type="http://schemas.openxmlformats.org/officeDocument/2006/relationships/image" Target="../media/image100.png"/><Relationship Id="rId7" Type="http://schemas.openxmlformats.org/officeDocument/2006/relationships/image" Target="../media/image73.png"/><Relationship Id="rId12" Type="http://schemas.openxmlformats.org/officeDocument/2006/relationships/image" Target="../media/image78.png"/><Relationship Id="rId17" Type="http://schemas.openxmlformats.org/officeDocument/2006/relationships/image" Target="../media/image83.png"/><Relationship Id="rId25" Type="http://schemas.openxmlformats.org/officeDocument/2006/relationships/image" Target="../media/image91.png"/><Relationship Id="rId33" Type="http://schemas.openxmlformats.org/officeDocument/2006/relationships/image" Target="../media/image99.png"/><Relationship Id="rId38" Type="http://schemas.openxmlformats.org/officeDocument/2006/relationships/image" Target="../media/image104.png"/><Relationship Id="rId2" Type="http://schemas.openxmlformats.org/officeDocument/2006/relationships/image" Target="../media/image68.png"/><Relationship Id="rId16" Type="http://schemas.openxmlformats.org/officeDocument/2006/relationships/image" Target="../media/image82.png"/><Relationship Id="rId20" Type="http://schemas.openxmlformats.org/officeDocument/2006/relationships/image" Target="../media/image86.png"/><Relationship Id="rId29" Type="http://schemas.openxmlformats.org/officeDocument/2006/relationships/image" Target="../media/image9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11" Type="http://schemas.openxmlformats.org/officeDocument/2006/relationships/image" Target="../media/image77.png"/><Relationship Id="rId24" Type="http://schemas.openxmlformats.org/officeDocument/2006/relationships/image" Target="../media/image90.png"/><Relationship Id="rId32" Type="http://schemas.openxmlformats.org/officeDocument/2006/relationships/image" Target="../media/image98.png"/><Relationship Id="rId37" Type="http://schemas.openxmlformats.org/officeDocument/2006/relationships/image" Target="../media/image103.png"/><Relationship Id="rId5" Type="http://schemas.openxmlformats.org/officeDocument/2006/relationships/image" Target="../media/image71.png"/><Relationship Id="rId15" Type="http://schemas.openxmlformats.org/officeDocument/2006/relationships/image" Target="../media/image81.png"/><Relationship Id="rId23" Type="http://schemas.openxmlformats.org/officeDocument/2006/relationships/image" Target="../media/image89.png"/><Relationship Id="rId28" Type="http://schemas.openxmlformats.org/officeDocument/2006/relationships/image" Target="../media/image94.png"/><Relationship Id="rId36" Type="http://schemas.openxmlformats.org/officeDocument/2006/relationships/image" Target="../media/image102.png"/><Relationship Id="rId10" Type="http://schemas.openxmlformats.org/officeDocument/2006/relationships/image" Target="../media/image76.png"/><Relationship Id="rId19" Type="http://schemas.openxmlformats.org/officeDocument/2006/relationships/image" Target="../media/image85.png"/><Relationship Id="rId31" Type="http://schemas.openxmlformats.org/officeDocument/2006/relationships/image" Target="../media/image97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Relationship Id="rId14" Type="http://schemas.openxmlformats.org/officeDocument/2006/relationships/image" Target="../media/image80.png"/><Relationship Id="rId22" Type="http://schemas.openxmlformats.org/officeDocument/2006/relationships/image" Target="../media/image88.png"/><Relationship Id="rId27" Type="http://schemas.openxmlformats.org/officeDocument/2006/relationships/image" Target="../media/image93.png"/><Relationship Id="rId30" Type="http://schemas.openxmlformats.org/officeDocument/2006/relationships/image" Target="../media/image96.png"/><Relationship Id="rId35" Type="http://schemas.openxmlformats.org/officeDocument/2006/relationships/image" Target="../media/image101.png"/><Relationship Id="rId8" Type="http://schemas.openxmlformats.org/officeDocument/2006/relationships/image" Target="../media/image74.png"/><Relationship Id="rId3" Type="http://schemas.openxmlformats.org/officeDocument/2006/relationships/image" Target="../media/image69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16.png"/><Relationship Id="rId18" Type="http://schemas.openxmlformats.org/officeDocument/2006/relationships/image" Target="../media/image121.png"/><Relationship Id="rId3" Type="http://schemas.openxmlformats.org/officeDocument/2006/relationships/image" Target="../media/image106.png"/><Relationship Id="rId21" Type="http://schemas.openxmlformats.org/officeDocument/2006/relationships/image" Target="../media/image124.png"/><Relationship Id="rId7" Type="http://schemas.openxmlformats.org/officeDocument/2006/relationships/image" Target="../media/image110.png"/><Relationship Id="rId12" Type="http://schemas.openxmlformats.org/officeDocument/2006/relationships/image" Target="../media/image115.png"/><Relationship Id="rId17" Type="http://schemas.openxmlformats.org/officeDocument/2006/relationships/image" Target="../media/image120.png"/><Relationship Id="rId2" Type="http://schemas.openxmlformats.org/officeDocument/2006/relationships/image" Target="../media/image105.png"/><Relationship Id="rId16" Type="http://schemas.openxmlformats.org/officeDocument/2006/relationships/image" Target="../media/image119.png"/><Relationship Id="rId20" Type="http://schemas.openxmlformats.org/officeDocument/2006/relationships/image" Target="../media/image1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png"/><Relationship Id="rId11" Type="http://schemas.openxmlformats.org/officeDocument/2006/relationships/image" Target="../media/image114.png"/><Relationship Id="rId5" Type="http://schemas.openxmlformats.org/officeDocument/2006/relationships/image" Target="../media/image108.png"/><Relationship Id="rId15" Type="http://schemas.openxmlformats.org/officeDocument/2006/relationships/image" Target="../media/image118.png"/><Relationship Id="rId10" Type="http://schemas.openxmlformats.org/officeDocument/2006/relationships/image" Target="../media/image113.png"/><Relationship Id="rId19" Type="http://schemas.openxmlformats.org/officeDocument/2006/relationships/image" Target="../media/image122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Relationship Id="rId14" Type="http://schemas.openxmlformats.org/officeDocument/2006/relationships/image" Target="../media/image117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25.png"/><Relationship Id="rId18" Type="http://schemas.openxmlformats.org/officeDocument/2006/relationships/image" Target="../media/image120.png"/><Relationship Id="rId3" Type="http://schemas.openxmlformats.org/officeDocument/2006/relationships/image" Target="../media/image106.png"/><Relationship Id="rId21" Type="http://schemas.openxmlformats.org/officeDocument/2006/relationships/image" Target="../media/image130.png"/><Relationship Id="rId7" Type="http://schemas.openxmlformats.org/officeDocument/2006/relationships/image" Target="../media/image110.png"/><Relationship Id="rId12" Type="http://schemas.openxmlformats.org/officeDocument/2006/relationships/image" Target="../media/image115.png"/><Relationship Id="rId17" Type="http://schemas.openxmlformats.org/officeDocument/2006/relationships/image" Target="../media/image127.png"/><Relationship Id="rId25" Type="http://schemas.openxmlformats.org/officeDocument/2006/relationships/image" Target="../media/image133.png"/><Relationship Id="rId2" Type="http://schemas.openxmlformats.org/officeDocument/2006/relationships/image" Target="../media/image105.png"/><Relationship Id="rId16" Type="http://schemas.openxmlformats.org/officeDocument/2006/relationships/image" Target="../media/image126.png"/><Relationship Id="rId20" Type="http://schemas.openxmlformats.org/officeDocument/2006/relationships/image" Target="../media/image1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png"/><Relationship Id="rId11" Type="http://schemas.openxmlformats.org/officeDocument/2006/relationships/image" Target="../media/image114.png"/><Relationship Id="rId24" Type="http://schemas.openxmlformats.org/officeDocument/2006/relationships/image" Target="../media/image132.png"/><Relationship Id="rId5" Type="http://schemas.openxmlformats.org/officeDocument/2006/relationships/image" Target="../media/image108.png"/><Relationship Id="rId15" Type="http://schemas.openxmlformats.org/officeDocument/2006/relationships/image" Target="../media/image118.png"/><Relationship Id="rId23" Type="http://schemas.openxmlformats.org/officeDocument/2006/relationships/image" Target="../media/image131.png"/><Relationship Id="rId10" Type="http://schemas.openxmlformats.org/officeDocument/2006/relationships/image" Target="../media/image113.png"/><Relationship Id="rId19" Type="http://schemas.openxmlformats.org/officeDocument/2006/relationships/image" Target="../media/image128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Relationship Id="rId14" Type="http://schemas.openxmlformats.org/officeDocument/2006/relationships/image" Target="../media/image117.png"/><Relationship Id="rId22" Type="http://schemas.openxmlformats.org/officeDocument/2006/relationships/image" Target="../media/image123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35.png"/><Relationship Id="rId18" Type="http://schemas.openxmlformats.org/officeDocument/2006/relationships/image" Target="../media/image129.png"/><Relationship Id="rId26" Type="http://schemas.openxmlformats.org/officeDocument/2006/relationships/image" Target="../media/image146.png"/><Relationship Id="rId3" Type="http://schemas.openxmlformats.org/officeDocument/2006/relationships/image" Target="../media/image106.png"/><Relationship Id="rId21" Type="http://schemas.openxmlformats.org/officeDocument/2006/relationships/image" Target="../media/image142.png"/><Relationship Id="rId7" Type="http://schemas.openxmlformats.org/officeDocument/2006/relationships/image" Target="../media/image110.png"/><Relationship Id="rId12" Type="http://schemas.openxmlformats.org/officeDocument/2006/relationships/image" Target="../media/image134.png"/><Relationship Id="rId17" Type="http://schemas.openxmlformats.org/officeDocument/2006/relationships/image" Target="../media/image139.png"/><Relationship Id="rId25" Type="http://schemas.openxmlformats.org/officeDocument/2006/relationships/image" Target="../media/image145.png"/><Relationship Id="rId2" Type="http://schemas.openxmlformats.org/officeDocument/2006/relationships/image" Target="../media/image105.png"/><Relationship Id="rId16" Type="http://schemas.openxmlformats.org/officeDocument/2006/relationships/image" Target="../media/image138.png"/><Relationship Id="rId20" Type="http://schemas.openxmlformats.org/officeDocument/2006/relationships/image" Target="../media/image1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png"/><Relationship Id="rId11" Type="http://schemas.openxmlformats.org/officeDocument/2006/relationships/image" Target="../media/image114.png"/><Relationship Id="rId24" Type="http://schemas.openxmlformats.org/officeDocument/2006/relationships/image" Target="../media/image144.png"/><Relationship Id="rId5" Type="http://schemas.openxmlformats.org/officeDocument/2006/relationships/image" Target="../media/image108.png"/><Relationship Id="rId15" Type="http://schemas.openxmlformats.org/officeDocument/2006/relationships/image" Target="../media/image137.png"/><Relationship Id="rId23" Type="http://schemas.openxmlformats.org/officeDocument/2006/relationships/image" Target="../media/image123.png"/><Relationship Id="rId10" Type="http://schemas.openxmlformats.org/officeDocument/2006/relationships/image" Target="../media/image113.png"/><Relationship Id="rId19" Type="http://schemas.openxmlformats.org/officeDocument/2006/relationships/image" Target="../media/image140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Relationship Id="rId14" Type="http://schemas.openxmlformats.org/officeDocument/2006/relationships/image" Target="../media/image136.png"/><Relationship Id="rId22" Type="http://schemas.openxmlformats.org/officeDocument/2006/relationships/image" Target="../media/image143.png"/><Relationship Id="rId27" Type="http://schemas.openxmlformats.org/officeDocument/2006/relationships/image" Target="../media/image14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48.png"/><Relationship Id="rId18" Type="http://schemas.openxmlformats.org/officeDocument/2006/relationships/image" Target="../media/image150.png"/><Relationship Id="rId26" Type="http://schemas.openxmlformats.org/officeDocument/2006/relationships/image" Target="../media/image146.png"/><Relationship Id="rId3" Type="http://schemas.openxmlformats.org/officeDocument/2006/relationships/image" Target="../media/image106.png"/><Relationship Id="rId21" Type="http://schemas.openxmlformats.org/officeDocument/2006/relationships/image" Target="../media/image123.png"/><Relationship Id="rId7" Type="http://schemas.openxmlformats.org/officeDocument/2006/relationships/image" Target="../media/image110.png"/><Relationship Id="rId12" Type="http://schemas.openxmlformats.org/officeDocument/2006/relationships/image" Target="../media/image134.png"/><Relationship Id="rId17" Type="http://schemas.openxmlformats.org/officeDocument/2006/relationships/image" Target="../media/image138.png"/><Relationship Id="rId25" Type="http://schemas.openxmlformats.org/officeDocument/2006/relationships/image" Target="../media/image144.png"/><Relationship Id="rId2" Type="http://schemas.openxmlformats.org/officeDocument/2006/relationships/image" Target="../media/image105.png"/><Relationship Id="rId16" Type="http://schemas.openxmlformats.org/officeDocument/2006/relationships/image" Target="../media/image149.png"/><Relationship Id="rId20" Type="http://schemas.openxmlformats.org/officeDocument/2006/relationships/image" Target="../media/image1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png"/><Relationship Id="rId11" Type="http://schemas.openxmlformats.org/officeDocument/2006/relationships/image" Target="../media/image114.png"/><Relationship Id="rId24" Type="http://schemas.openxmlformats.org/officeDocument/2006/relationships/image" Target="../media/image141.png"/><Relationship Id="rId5" Type="http://schemas.openxmlformats.org/officeDocument/2006/relationships/image" Target="../media/image108.png"/><Relationship Id="rId15" Type="http://schemas.openxmlformats.org/officeDocument/2006/relationships/image" Target="../media/image137.png"/><Relationship Id="rId23" Type="http://schemas.openxmlformats.org/officeDocument/2006/relationships/image" Target="../media/image152.png"/><Relationship Id="rId28" Type="http://schemas.openxmlformats.org/officeDocument/2006/relationships/image" Target="../media/image147.png"/><Relationship Id="rId10" Type="http://schemas.openxmlformats.org/officeDocument/2006/relationships/image" Target="../media/image113.png"/><Relationship Id="rId19" Type="http://schemas.openxmlformats.org/officeDocument/2006/relationships/image" Target="../media/image129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Relationship Id="rId14" Type="http://schemas.openxmlformats.org/officeDocument/2006/relationships/image" Target="../media/image136.png"/><Relationship Id="rId22" Type="http://schemas.openxmlformats.org/officeDocument/2006/relationships/image" Target="../media/image142.png"/><Relationship Id="rId27" Type="http://schemas.openxmlformats.org/officeDocument/2006/relationships/image" Target="../media/image145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png"/><Relationship Id="rId13" Type="http://schemas.openxmlformats.org/officeDocument/2006/relationships/image" Target="../media/image164.png"/><Relationship Id="rId18" Type="http://schemas.openxmlformats.org/officeDocument/2006/relationships/image" Target="../media/image169.png"/><Relationship Id="rId3" Type="http://schemas.openxmlformats.org/officeDocument/2006/relationships/image" Target="../media/image154.png"/><Relationship Id="rId21" Type="http://schemas.openxmlformats.org/officeDocument/2006/relationships/image" Target="../media/image172.png"/><Relationship Id="rId7" Type="http://schemas.openxmlformats.org/officeDocument/2006/relationships/image" Target="../media/image158.png"/><Relationship Id="rId12" Type="http://schemas.openxmlformats.org/officeDocument/2006/relationships/image" Target="../media/image163.png"/><Relationship Id="rId17" Type="http://schemas.openxmlformats.org/officeDocument/2006/relationships/image" Target="../media/image168.png"/><Relationship Id="rId2" Type="http://schemas.openxmlformats.org/officeDocument/2006/relationships/image" Target="../media/image153.png"/><Relationship Id="rId16" Type="http://schemas.openxmlformats.org/officeDocument/2006/relationships/image" Target="../media/image167.png"/><Relationship Id="rId20" Type="http://schemas.openxmlformats.org/officeDocument/2006/relationships/image" Target="../media/image1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7.png"/><Relationship Id="rId11" Type="http://schemas.openxmlformats.org/officeDocument/2006/relationships/image" Target="../media/image162.png"/><Relationship Id="rId24" Type="http://schemas.openxmlformats.org/officeDocument/2006/relationships/image" Target="../media/image175.png"/><Relationship Id="rId5" Type="http://schemas.openxmlformats.org/officeDocument/2006/relationships/image" Target="../media/image156.png"/><Relationship Id="rId15" Type="http://schemas.openxmlformats.org/officeDocument/2006/relationships/image" Target="../media/image166.png"/><Relationship Id="rId23" Type="http://schemas.openxmlformats.org/officeDocument/2006/relationships/image" Target="../media/image174.png"/><Relationship Id="rId10" Type="http://schemas.openxmlformats.org/officeDocument/2006/relationships/image" Target="../media/image161.png"/><Relationship Id="rId19" Type="http://schemas.openxmlformats.org/officeDocument/2006/relationships/image" Target="../media/image170.png"/><Relationship Id="rId4" Type="http://schemas.openxmlformats.org/officeDocument/2006/relationships/image" Target="../media/image155.png"/><Relationship Id="rId9" Type="http://schemas.openxmlformats.org/officeDocument/2006/relationships/image" Target="../media/image160.png"/><Relationship Id="rId14" Type="http://schemas.openxmlformats.org/officeDocument/2006/relationships/image" Target="../media/image165.png"/><Relationship Id="rId22" Type="http://schemas.openxmlformats.org/officeDocument/2006/relationships/image" Target="../media/image17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11/relationships/inkAction" Target="../ink/inkAction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7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79.png"/><Relationship Id="rId7" Type="http://schemas.openxmlformats.org/officeDocument/2006/relationships/image" Target="../media/image180.png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9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240923" y="377444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Prepared by Dr. </a:t>
            </a:r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Diaa Salama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6586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Machine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Learning </a:t>
            </a:r>
            <a:endParaRPr lang="en-US" sz="3600" b="1" dirty="0" smtClean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for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02149" y="587985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Lecture </a:t>
            </a:r>
            <a:r>
              <a:rPr lang="en-US" sz="2400" b="1" dirty="0" smtClean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5</a:t>
            </a:r>
            <a:endParaRPr lang="en-US" sz="2400" b="1" dirty="0">
              <a:solidFill>
                <a:schemeClr val="bg1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6690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FNT633</a:t>
            </a:r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 </a:t>
            </a:r>
          </a:p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Decision Tree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615"/>
    </mc:Choice>
    <mc:Fallback xmlns="">
      <p:transition spd="slow" advTm="6861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65864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Machine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Learning </a:t>
            </a:r>
          </a:p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for Finance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78591" y="4846425"/>
            <a:ext cx="16129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FNT633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r>
              <a:rPr lang="en-US" sz="1600" dirty="0" err="1" smtClean="0">
                <a:latin typeface="Alexandria" pitchFamily="2" charset="-78"/>
                <a:cs typeface="Alexandria" pitchFamily="2" charset="-78"/>
              </a:rPr>
              <a:t>Decesion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 Tree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Diaa Salama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3"/>
    </mc:Choice>
    <mc:Fallback xmlns="">
      <p:transition spd="slow" advTm="3493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13452" y="1022245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Today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014353" y="1713972"/>
            <a:ext cx="8817067" cy="362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Tree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Classification: Basic Concepts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Tree Induction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Prediction using classification model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Model Evaluation and Selection</a:t>
            </a:r>
          </a:p>
          <a:p>
            <a:pPr marL="342900" lvl="0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28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Summary</a:t>
            </a:r>
            <a:endParaRPr lang="en-US" altLang="en-US" sz="28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5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2210"/>
    </mc:Choice>
    <mc:Fallback xmlns="">
      <p:transition advTm="17221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82540" y="960690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560580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Supervised vs. Unsupervised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757065" y="1686002"/>
            <a:ext cx="9074355" cy="3722848"/>
            <a:chOff x="1742150" y="1557170"/>
            <a:chExt cx="9074355" cy="3722848"/>
          </a:xfrm>
        </p:grpSpPr>
        <p:pic>
          <p:nvPicPr>
            <p:cNvPr id="12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9084" y="3790456"/>
              <a:ext cx="43222" cy="121023"/>
            </a:xfrm>
            <a:prstGeom prst="rect">
              <a:avLst/>
            </a:prstGeom>
          </p:spPr>
        </p:pic>
        <p:pic>
          <p:nvPicPr>
            <p:cNvPr id="13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9084" y="4412863"/>
              <a:ext cx="43222" cy="121023"/>
            </a:xfrm>
            <a:prstGeom prst="rect">
              <a:avLst/>
            </a:prstGeom>
          </p:spPr>
        </p:pic>
        <p:sp>
          <p:nvSpPr>
            <p:cNvPr id="14" name="object 8"/>
            <p:cNvSpPr txBox="1"/>
            <p:nvPr/>
          </p:nvSpPr>
          <p:spPr>
            <a:xfrm>
              <a:off x="1742150" y="2937190"/>
              <a:ext cx="4481328" cy="1933591"/>
            </a:xfrm>
            <a:prstGeom prst="rect">
              <a:avLst/>
            </a:prstGeom>
          </p:spPr>
          <p:txBody>
            <a:bodyPr vert="horz" wrap="square" lIns="0" tIns="5763" rIns="0" bIns="0" rtlCol="0">
              <a:spAutoFit/>
            </a:bodyPr>
            <a:lstStyle/>
            <a:p>
              <a:pPr marL="300842" marR="1502482" indent="-289892">
                <a:lnSpc>
                  <a:spcPct val="101899"/>
                </a:lnSpc>
                <a:spcBef>
                  <a:spcPts val="45"/>
                </a:spcBef>
                <a:buClr>
                  <a:srgbClr val="DD8047"/>
                </a:buClr>
                <a:buSzPct val="59574"/>
                <a:buFont typeface="Wingdings"/>
                <a:buChar char=""/>
                <a:tabLst>
                  <a:tab pos="300842" algn="l"/>
                </a:tabLst>
              </a:pPr>
              <a:r>
                <a:rPr sz="3199" spc="142" baseline="1182" dirty="0">
                  <a:latin typeface="Microsoft Sans Serif"/>
                  <a:cs typeface="Microsoft Sans Serif"/>
                </a:rPr>
                <a:t>Supervised</a:t>
              </a:r>
              <a:r>
                <a:rPr sz="3199" spc="292" baseline="1182" dirty="0">
                  <a:latin typeface="Microsoft Sans Serif"/>
                  <a:cs typeface="Microsoft Sans Serif"/>
                </a:rPr>
                <a:t> </a:t>
              </a:r>
              <a:r>
                <a:rPr sz="3199" spc="129" baseline="1182" dirty="0">
                  <a:latin typeface="Microsoft Sans Serif"/>
                  <a:cs typeface="Microsoft Sans Serif"/>
                </a:rPr>
                <a:t>learning </a:t>
              </a:r>
              <a:r>
                <a:rPr sz="2133" spc="91" dirty="0">
                  <a:latin typeface="Microsoft Sans Serif"/>
                  <a:cs typeface="Microsoft Sans Serif"/>
                </a:rPr>
                <a:t>(classification)</a:t>
              </a:r>
              <a:endParaRPr sz="2133" dirty="0">
                <a:latin typeface="Microsoft Sans Serif"/>
                <a:cs typeface="Microsoft Sans Serif"/>
              </a:endParaRPr>
            </a:p>
            <a:p>
              <a:pPr marL="591887" marR="4611" indent="-79533">
                <a:spcBef>
                  <a:spcPts val="594"/>
                </a:spcBef>
                <a:tabLst>
                  <a:tab pos="1588931" algn="l"/>
                </a:tabLst>
              </a:pP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class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labels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and</a:t>
              </a:r>
              <a:r>
                <a:rPr sz="1815" spc="195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number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-23" dirty="0">
                  <a:latin typeface="Microsoft Sans Serif"/>
                  <a:cs typeface="Microsoft Sans Serif"/>
                </a:rPr>
                <a:t>of </a:t>
              </a:r>
              <a:r>
                <a:rPr sz="1815" spc="59" dirty="0">
                  <a:latin typeface="Microsoft Sans Serif"/>
                  <a:cs typeface="Microsoft Sans Serif"/>
                </a:rPr>
                <a:t>classes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45" dirty="0">
                  <a:latin typeface="Microsoft Sans Serif"/>
                  <a:cs typeface="Microsoft Sans Serif"/>
                </a:rPr>
                <a:t>of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training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data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is</a:t>
              </a:r>
              <a:r>
                <a:rPr sz="1815" spc="222" dirty="0">
                  <a:latin typeface="Microsoft Sans Serif"/>
                  <a:cs typeface="Microsoft Sans Serif"/>
                </a:rPr>
                <a:t> </a:t>
              </a:r>
              <a:r>
                <a:rPr sz="2655" spc="123" baseline="1424" dirty="0">
                  <a:solidFill>
                    <a:srgbClr val="C00000"/>
                  </a:solidFill>
                  <a:latin typeface="Microsoft Sans Serif"/>
                  <a:cs typeface="Microsoft Sans Serif"/>
                </a:rPr>
                <a:t>known</a:t>
              </a:r>
              <a:r>
                <a:rPr sz="1815" spc="82" dirty="0">
                  <a:latin typeface="Microsoft Sans Serif"/>
                  <a:cs typeface="Microsoft Sans Serif"/>
                </a:rPr>
                <a:t>.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591887" marR="394207" indent="-79533">
                <a:spcBef>
                  <a:spcPts val="545"/>
                </a:spcBef>
                <a:tabLst>
                  <a:tab pos="1092714" algn="l"/>
                </a:tabLst>
              </a:pPr>
              <a:r>
                <a:rPr sz="1815" spc="45" dirty="0">
                  <a:latin typeface="Microsoft Sans Serif"/>
                  <a:cs typeface="Microsoft Sans Serif"/>
                </a:rPr>
                <a:t>New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54" dirty="0">
                  <a:latin typeface="Microsoft Sans Serif"/>
                  <a:cs typeface="Microsoft Sans Serif"/>
                </a:rPr>
                <a:t>data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is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73" dirty="0">
                  <a:latin typeface="Microsoft Sans Serif"/>
                  <a:cs typeface="Microsoft Sans Serif"/>
                </a:rPr>
                <a:t>classified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based</a:t>
              </a:r>
              <a:r>
                <a:rPr sz="1815" spc="218" dirty="0">
                  <a:latin typeface="Microsoft Sans Serif"/>
                  <a:cs typeface="Microsoft Sans Serif"/>
                </a:rPr>
                <a:t> </a:t>
              </a:r>
              <a:r>
                <a:rPr sz="1815" spc="-23" dirty="0">
                  <a:latin typeface="Microsoft Sans Serif"/>
                  <a:cs typeface="Microsoft Sans Serif"/>
                </a:rPr>
                <a:t>on </a:t>
              </a:r>
              <a:r>
                <a:rPr sz="1815" spc="27" dirty="0">
                  <a:latin typeface="Microsoft Sans Serif"/>
                  <a:cs typeface="Microsoft Sans Serif"/>
                </a:rPr>
                <a:t>the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68" dirty="0">
                  <a:latin typeface="Microsoft Sans Serif"/>
                  <a:cs typeface="Microsoft Sans Serif"/>
                </a:rPr>
                <a:t>training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set.</a:t>
              </a:r>
              <a:endParaRPr sz="1815" dirty="0">
                <a:latin typeface="Microsoft Sans Serif"/>
                <a:cs typeface="Microsoft Sans Serif"/>
              </a:endParaRPr>
            </a:p>
          </p:txBody>
        </p:sp>
        <p:pic>
          <p:nvPicPr>
            <p:cNvPr id="15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07191" y="3641079"/>
              <a:ext cx="43222" cy="121023"/>
            </a:xfrm>
            <a:prstGeom prst="rect">
              <a:avLst/>
            </a:prstGeom>
          </p:spPr>
        </p:pic>
        <p:pic>
          <p:nvPicPr>
            <p:cNvPr id="16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07191" y="4263485"/>
              <a:ext cx="43222" cy="121023"/>
            </a:xfrm>
            <a:prstGeom prst="rect">
              <a:avLst/>
            </a:prstGeom>
          </p:spPr>
        </p:pic>
        <p:sp>
          <p:nvSpPr>
            <p:cNvPr id="17" name="object 11"/>
            <p:cNvSpPr txBox="1"/>
            <p:nvPr/>
          </p:nvSpPr>
          <p:spPr>
            <a:xfrm>
              <a:off x="6260257" y="2787812"/>
              <a:ext cx="4556248" cy="2492206"/>
            </a:xfrm>
            <a:prstGeom prst="rect">
              <a:avLst/>
            </a:prstGeom>
          </p:spPr>
          <p:txBody>
            <a:bodyPr vert="horz" wrap="square" lIns="0" tIns="5763" rIns="0" bIns="0" rtlCol="0">
              <a:spAutoFit/>
            </a:bodyPr>
            <a:lstStyle/>
            <a:p>
              <a:pPr marL="300842" marR="1259849" indent="-289892">
                <a:lnSpc>
                  <a:spcPct val="101899"/>
                </a:lnSpc>
                <a:spcBef>
                  <a:spcPts val="45"/>
                </a:spcBef>
                <a:buClr>
                  <a:srgbClr val="DD8047"/>
                </a:buClr>
                <a:buSzPct val="59574"/>
                <a:buFont typeface="Wingdings"/>
                <a:buChar char=""/>
                <a:tabLst>
                  <a:tab pos="300842" algn="l"/>
                </a:tabLst>
              </a:pPr>
              <a:r>
                <a:rPr sz="3199" spc="142" baseline="1182" dirty="0">
                  <a:latin typeface="Microsoft Sans Serif"/>
                  <a:cs typeface="Microsoft Sans Serif"/>
                </a:rPr>
                <a:t>Unsupervised</a:t>
              </a:r>
              <a:r>
                <a:rPr sz="3199" spc="279" baseline="1182" dirty="0">
                  <a:latin typeface="Microsoft Sans Serif"/>
                  <a:cs typeface="Microsoft Sans Serif"/>
                </a:rPr>
                <a:t> </a:t>
              </a:r>
              <a:r>
                <a:rPr sz="3199" spc="115" baseline="1182" dirty="0">
                  <a:latin typeface="Microsoft Sans Serif"/>
                  <a:cs typeface="Microsoft Sans Serif"/>
                </a:rPr>
                <a:t>learning </a:t>
              </a:r>
              <a:r>
                <a:rPr sz="2133" spc="82" dirty="0">
                  <a:latin typeface="Microsoft Sans Serif"/>
                  <a:cs typeface="Microsoft Sans Serif"/>
                </a:rPr>
                <a:t>(clustering)</a:t>
              </a:r>
              <a:endParaRPr sz="2133" dirty="0">
                <a:latin typeface="Microsoft Sans Serif"/>
                <a:cs typeface="Microsoft Sans Serif"/>
              </a:endParaRPr>
            </a:p>
            <a:p>
              <a:pPr marL="591887" marR="1002807" indent="-79533">
                <a:spcBef>
                  <a:spcPts val="594"/>
                </a:spcBef>
                <a:tabLst>
                  <a:tab pos="1496142" algn="l"/>
                </a:tabLst>
              </a:pP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class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labels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of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training data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spc="-32" dirty="0">
                  <a:latin typeface="Microsoft Sans Serif"/>
                  <a:cs typeface="Microsoft Sans Serif"/>
                </a:rPr>
                <a:t>is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2655" spc="129" baseline="1424" dirty="0">
                  <a:solidFill>
                    <a:srgbClr val="C00000"/>
                  </a:solidFill>
                  <a:latin typeface="Microsoft Sans Serif"/>
                  <a:cs typeface="Microsoft Sans Serif"/>
                </a:rPr>
                <a:t>unknown</a:t>
              </a:r>
              <a:r>
                <a:rPr sz="1815" spc="86" dirty="0">
                  <a:latin typeface="Microsoft Sans Serif"/>
                  <a:cs typeface="Microsoft Sans Serif"/>
                </a:rPr>
                <a:t>.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457603">
                <a:spcBef>
                  <a:spcPts val="545"/>
                </a:spcBef>
              </a:pPr>
              <a:r>
                <a:rPr sz="1815" spc="64" dirty="0">
                  <a:latin typeface="Microsoft Sans Serif"/>
                  <a:cs typeface="Microsoft Sans Serif"/>
                </a:rPr>
                <a:t>Given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a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54" dirty="0">
                  <a:latin typeface="Microsoft Sans Serif"/>
                  <a:cs typeface="Microsoft Sans Serif"/>
                </a:rPr>
                <a:t>set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of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spc="64" dirty="0">
                  <a:latin typeface="Microsoft Sans Serif"/>
                  <a:cs typeface="Microsoft Sans Serif"/>
                </a:rPr>
                <a:t>measurements,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591887" marR="4611">
                <a:tabLst>
                  <a:tab pos="2258622" algn="l"/>
                  <a:tab pos="2524884" algn="l"/>
                </a:tabLst>
              </a:pPr>
              <a:r>
                <a:rPr sz="1815" spc="73" dirty="0">
                  <a:latin typeface="Microsoft Sans Serif"/>
                  <a:cs typeface="Microsoft Sans Serif"/>
                </a:rPr>
                <a:t>observations,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68" dirty="0">
                  <a:latin typeface="Microsoft Sans Serif"/>
                  <a:cs typeface="Microsoft Sans Serif"/>
                </a:rPr>
                <a:t>etc.…</a:t>
              </a:r>
              <a:r>
                <a:rPr sz="1815" spc="185" dirty="0">
                  <a:latin typeface="Microsoft Sans Serif"/>
                  <a:cs typeface="Microsoft Sans Serif"/>
                </a:rPr>
                <a:t> </a:t>
              </a:r>
              <a:r>
                <a:rPr sz="1815" spc="59" dirty="0">
                  <a:latin typeface="Microsoft Sans Serif"/>
                  <a:cs typeface="Microsoft Sans Serif"/>
                </a:rPr>
                <a:t>with</a:t>
              </a:r>
              <a:r>
                <a:rPr sz="1815" spc="195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54" dirty="0">
                  <a:latin typeface="Microsoft Sans Serif"/>
                  <a:cs typeface="Microsoft Sans Serif"/>
                </a:rPr>
                <a:t>aim</a:t>
              </a:r>
              <a:r>
                <a:rPr sz="1815" spc="191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of </a:t>
              </a:r>
              <a:r>
                <a:rPr sz="1815" spc="77" dirty="0">
                  <a:latin typeface="Microsoft Sans Serif"/>
                  <a:cs typeface="Microsoft Sans Serif"/>
                </a:rPr>
                <a:t>establishing</a:t>
              </a:r>
              <a:r>
                <a:rPr sz="1815" spc="204" dirty="0">
                  <a:latin typeface="Microsoft Sans Serif"/>
                  <a:cs typeface="Microsoft Sans Serif"/>
                </a:rPr>
                <a:t> </a:t>
              </a:r>
              <a:r>
                <a:rPr sz="1815" spc="27" dirty="0">
                  <a:latin typeface="Microsoft Sans Serif"/>
                  <a:cs typeface="Microsoft Sans Serif"/>
                </a:rPr>
                <a:t>the</a:t>
              </a:r>
              <a:r>
                <a:rPr sz="1815" dirty="0">
                  <a:latin typeface="Microsoft Sans Serif"/>
                  <a:cs typeface="Microsoft Sans Serif"/>
                </a:rPr>
                <a:t>	</a:t>
              </a:r>
              <a:r>
                <a:rPr sz="1815" spc="73" dirty="0">
                  <a:latin typeface="Microsoft Sans Serif"/>
                  <a:cs typeface="Microsoft Sans Serif"/>
                </a:rPr>
                <a:t>existence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of</a:t>
              </a:r>
              <a:endParaRPr sz="1815" dirty="0">
                <a:latin typeface="Microsoft Sans Serif"/>
                <a:cs typeface="Microsoft Sans Serif"/>
              </a:endParaRPr>
            </a:p>
            <a:p>
              <a:pPr marL="591887"/>
              <a:r>
                <a:rPr sz="1815" spc="64" dirty="0">
                  <a:latin typeface="Microsoft Sans Serif"/>
                  <a:cs typeface="Microsoft Sans Serif"/>
                </a:rPr>
                <a:t>classes</a:t>
              </a:r>
              <a:r>
                <a:rPr sz="1815" spc="200" dirty="0">
                  <a:latin typeface="Microsoft Sans Serif"/>
                  <a:cs typeface="Microsoft Sans Serif"/>
                </a:rPr>
                <a:t> </a:t>
              </a:r>
              <a:r>
                <a:rPr sz="1815" spc="45" dirty="0">
                  <a:latin typeface="Microsoft Sans Serif"/>
                  <a:cs typeface="Microsoft Sans Serif"/>
                </a:rPr>
                <a:t>or</a:t>
              </a:r>
              <a:r>
                <a:rPr sz="1815" spc="208" dirty="0">
                  <a:latin typeface="Microsoft Sans Serif"/>
                  <a:cs typeface="Microsoft Sans Serif"/>
                </a:rPr>
                <a:t> </a:t>
              </a:r>
              <a:r>
                <a:rPr sz="1815" spc="73" dirty="0">
                  <a:latin typeface="Microsoft Sans Serif"/>
                  <a:cs typeface="Microsoft Sans Serif"/>
                </a:rPr>
                <a:t>clusters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dirty="0">
                  <a:latin typeface="Microsoft Sans Serif"/>
                  <a:cs typeface="Microsoft Sans Serif"/>
                </a:rPr>
                <a:t>in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50" dirty="0">
                  <a:latin typeface="Microsoft Sans Serif"/>
                  <a:cs typeface="Microsoft Sans Serif"/>
                </a:rPr>
                <a:t>the</a:t>
              </a:r>
              <a:r>
                <a:rPr sz="1815" spc="213" dirty="0">
                  <a:latin typeface="Microsoft Sans Serif"/>
                  <a:cs typeface="Microsoft Sans Serif"/>
                </a:rPr>
                <a:t> </a:t>
              </a:r>
              <a:r>
                <a:rPr sz="1815" spc="68" dirty="0">
                  <a:latin typeface="Microsoft Sans Serif"/>
                  <a:cs typeface="Microsoft Sans Serif"/>
                </a:rPr>
                <a:t>data.</a:t>
              </a:r>
              <a:endParaRPr sz="1815" dirty="0">
                <a:latin typeface="Microsoft Sans Serif"/>
                <a:cs typeface="Microsoft Sans Serif"/>
              </a:endParaRPr>
            </a:p>
          </p:txBody>
        </p:sp>
        <p:grpSp>
          <p:nvGrpSpPr>
            <p:cNvPr id="18" name="object 12"/>
            <p:cNvGrpSpPr/>
            <p:nvPr/>
          </p:nvGrpSpPr>
          <p:grpSpPr>
            <a:xfrm>
              <a:off x="4358979" y="1557170"/>
              <a:ext cx="3660097" cy="722683"/>
              <a:chOff x="4182059" y="1715770"/>
              <a:chExt cx="4032885" cy="796290"/>
            </a:xfrm>
          </p:grpSpPr>
          <p:sp>
            <p:nvSpPr>
              <p:cNvPr id="29" name="object 13"/>
              <p:cNvSpPr/>
              <p:nvPr/>
            </p:nvSpPr>
            <p:spPr>
              <a:xfrm>
                <a:off x="6198361" y="2196807"/>
                <a:ext cx="2007235" cy="305435"/>
              </a:xfrm>
              <a:custGeom>
                <a:avLst/>
                <a:gdLst/>
                <a:ahLst/>
                <a:cxnLst/>
                <a:rect l="l" t="t" r="r" b="b"/>
                <a:pathLst>
                  <a:path w="2007234" h="305435">
                    <a:moveTo>
                      <a:pt x="0" y="0"/>
                    </a:moveTo>
                    <a:lnTo>
                      <a:pt x="0" y="152692"/>
                    </a:lnTo>
                    <a:lnTo>
                      <a:pt x="2006781" y="152692"/>
                    </a:lnTo>
                    <a:lnTo>
                      <a:pt x="2006781" y="305384"/>
                    </a:lnTo>
                  </a:path>
                </a:pathLst>
              </a:custGeom>
              <a:ln w="19050">
                <a:solidFill>
                  <a:srgbClr val="7590A7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30" name="object 14"/>
              <p:cNvSpPr/>
              <p:nvPr/>
            </p:nvSpPr>
            <p:spPr>
              <a:xfrm>
                <a:off x="4191584" y="2196807"/>
                <a:ext cx="2007235" cy="305435"/>
              </a:xfrm>
              <a:custGeom>
                <a:avLst/>
                <a:gdLst/>
                <a:ahLst/>
                <a:cxnLst/>
                <a:rect l="l" t="t" r="r" b="b"/>
                <a:pathLst>
                  <a:path w="2007235" h="305435">
                    <a:moveTo>
                      <a:pt x="2006781" y="0"/>
                    </a:moveTo>
                    <a:lnTo>
                      <a:pt x="2006781" y="152692"/>
                    </a:lnTo>
                    <a:lnTo>
                      <a:pt x="0" y="152692"/>
                    </a:lnTo>
                    <a:lnTo>
                      <a:pt x="0" y="305384"/>
                    </a:lnTo>
                  </a:path>
                </a:pathLst>
              </a:custGeom>
              <a:ln w="19050">
                <a:solidFill>
                  <a:srgbClr val="7590A7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31" name="object 15"/>
              <p:cNvSpPr/>
              <p:nvPr/>
            </p:nvSpPr>
            <p:spPr>
              <a:xfrm>
                <a:off x="4344276" y="1725295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0" y="0"/>
                    </a:moveTo>
                    <a:lnTo>
                      <a:pt x="3708172" y="0"/>
                    </a:lnTo>
                    <a:lnTo>
                      <a:pt x="3708172" y="471514"/>
                    </a:lnTo>
                    <a:lnTo>
                      <a:pt x="0" y="471514"/>
                    </a:lnTo>
                    <a:lnTo>
                      <a:pt x="0" y="0"/>
                    </a:lnTo>
                    <a:close/>
                  </a:path>
                </a:pathLst>
              </a:custGeom>
              <a:ln w="1905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</p:grpSp>
        <p:sp>
          <p:nvSpPr>
            <p:cNvPr id="19" name="object 16"/>
            <p:cNvSpPr txBox="1"/>
            <p:nvPr/>
          </p:nvSpPr>
          <p:spPr>
            <a:xfrm>
              <a:off x="4506200" y="1565815"/>
              <a:ext cx="3365607" cy="333425"/>
            </a:xfrm>
            <a:prstGeom prst="rect">
              <a:avLst/>
            </a:prstGeom>
            <a:ln w="25400">
              <a:solidFill>
                <a:srgbClr val="000000"/>
              </a:solidFill>
            </a:ln>
          </p:spPr>
          <p:txBody>
            <a:bodyPr vert="horz" wrap="square" lIns="0" tIns="0" rIns="0" bIns="0" rtlCol="0">
              <a:spAutoFit/>
            </a:bodyPr>
            <a:lstStyle/>
            <a:p>
              <a:pPr algn="ctr">
                <a:lnSpc>
                  <a:spcPts val="2591"/>
                </a:lnSpc>
              </a:pPr>
              <a:r>
                <a:rPr sz="2178" spc="-32" dirty="0">
                  <a:latin typeface="Microsoft Sans Serif"/>
                  <a:cs typeface="Microsoft Sans Serif"/>
                </a:rPr>
                <a:t>Learning</a:t>
              </a:r>
              <a:endParaRPr sz="2178">
                <a:latin typeface="Microsoft Sans Serif"/>
                <a:cs typeface="Microsoft Sans Serif"/>
              </a:endParaRPr>
            </a:p>
          </p:txBody>
        </p:sp>
        <p:grpSp>
          <p:nvGrpSpPr>
            <p:cNvPr id="20" name="object 17"/>
            <p:cNvGrpSpPr/>
            <p:nvPr/>
          </p:nvGrpSpPr>
          <p:grpSpPr>
            <a:xfrm>
              <a:off x="2676278" y="2262253"/>
              <a:ext cx="3382896" cy="445482"/>
              <a:chOff x="2327973" y="2492667"/>
              <a:chExt cx="3727450" cy="490855"/>
            </a:xfrm>
          </p:grpSpPr>
          <p:sp>
            <p:nvSpPr>
              <p:cNvPr id="27" name="object 18"/>
              <p:cNvSpPr/>
              <p:nvPr/>
            </p:nvSpPr>
            <p:spPr>
              <a:xfrm>
                <a:off x="2337498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3708171" y="0"/>
                    </a:moveTo>
                    <a:lnTo>
                      <a:pt x="0" y="0"/>
                    </a:lnTo>
                    <a:lnTo>
                      <a:pt x="0" y="471512"/>
                    </a:lnTo>
                    <a:lnTo>
                      <a:pt x="3708171" y="471512"/>
                    </a:lnTo>
                    <a:lnTo>
                      <a:pt x="3708171" y="0"/>
                    </a:lnTo>
                    <a:close/>
                  </a:path>
                </a:pathLst>
              </a:custGeom>
              <a:solidFill>
                <a:srgbClr val="94B6D2"/>
              </a:solidFill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28" name="object 19"/>
              <p:cNvSpPr/>
              <p:nvPr/>
            </p:nvSpPr>
            <p:spPr>
              <a:xfrm>
                <a:off x="2337498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0" y="0"/>
                    </a:moveTo>
                    <a:lnTo>
                      <a:pt x="3708172" y="0"/>
                    </a:lnTo>
                    <a:lnTo>
                      <a:pt x="3708172" y="471514"/>
                    </a:lnTo>
                    <a:lnTo>
                      <a:pt x="0" y="471514"/>
                    </a:lnTo>
                    <a:lnTo>
                      <a:pt x="0" y="0"/>
                    </a:lnTo>
                    <a:close/>
                  </a:path>
                </a:pathLst>
              </a:custGeom>
              <a:ln w="1905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</p:grpSp>
        <p:sp>
          <p:nvSpPr>
            <p:cNvPr id="21" name="object 20"/>
            <p:cNvSpPr txBox="1"/>
            <p:nvPr/>
          </p:nvSpPr>
          <p:spPr>
            <a:xfrm>
              <a:off x="2684922" y="2270897"/>
              <a:ext cx="3365607" cy="333425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559036">
                <a:lnSpc>
                  <a:spcPts val="2596"/>
                </a:lnSpc>
              </a:pPr>
              <a:r>
                <a:rPr sz="2178" spc="-141" dirty="0">
                  <a:latin typeface="Microsoft Sans Serif"/>
                  <a:cs typeface="Microsoft Sans Serif"/>
                </a:rPr>
                <a:t>Supervised</a:t>
              </a:r>
              <a:r>
                <a:rPr sz="2178" spc="-91" dirty="0">
                  <a:latin typeface="Microsoft Sans Serif"/>
                  <a:cs typeface="Microsoft Sans Serif"/>
                </a:rPr>
                <a:t> </a:t>
              </a:r>
              <a:r>
                <a:rPr sz="2178" spc="-23" dirty="0">
                  <a:latin typeface="Microsoft Sans Serif"/>
                  <a:cs typeface="Microsoft Sans Serif"/>
                </a:rPr>
                <a:t>Learning</a:t>
              </a:r>
              <a:endParaRPr sz="2178">
                <a:latin typeface="Microsoft Sans Serif"/>
                <a:cs typeface="Microsoft Sans Serif"/>
              </a:endParaRPr>
            </a:p>
          </p:txBody>
        </p:sp>
        <p:grpSp>
          <p:nvGrpSpPr>
            <p:cNvPr id="22" name="object 21"/>
            <p:cNvGrpSpPr/>
            <p:nvPr/>
          </p:nvGrpSpPr>
          <p:grpSpPr>
            <a:xfrm>
              <a:off x="6318833" y="2262253"/>
              <a:ext cx="3382896" cy="445482"/>
              <a:chOff x="6341529" y="2492667"/>
              <a:chExt cx="3727450" cy="490855"/>
            </a:xfrm>
          </p:grpSpPr>
          <p:sp>
            <p:nvSpPr>
              <p:cNvPr id="24" name="object 22"/>
              <p:cNvSpPr/>
              <p:nvPr/>
            </p:nvSpPr>
            <p:spPr>
              <a:xfrm>
                <a:off x="6351054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3708171" y="0"/>
                    </a:moveTo>
                    <a:lnTo>
                      <a:pt x="0" y="0"/>
                    </a:lnTo>
                    <a:lnTo>
                      <a:pt x="0" y="471512"/>
                    </a:lnTo>
                    <a:lnTo>
                      <a:pt x="3708171" y="471512"/>
                    </a:lnTo>
                    <a:lnTo>
                      <a:pt x="3708171" y="0"/>
                    </a:lnTo>
                    <a:close/>
                  </a:path>
                </a:pathLst>
              </a:custGeom>
              <a:solidFill>
                <a:srgbClr val="94B6D2"/>
              </a:solidFill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  <p:sp>
            <p:nvSpPr>
              <p:cNvPr id="26" name="object 23"/>
              <p:cNvSpPr/>
              <p:nvPr/>
            </p:nvSpPr>
            <p:spPr>
              <a:xfrm>
                <a:off x="6351054" y="2502192"/>
                <a:ext cx="3708400" cy="471805"/>
              </a:xfrm>
              <a:custGeom>
                <a:avLst/>
                <a:gdLst/>
                <a:ahLst/>
                <a:cxnLst/>
                <a:rect l="l" t="t" r="r" b="b"/>
                <a:pathLst>
                  <a:path w="3708400" h="471805">
                    <a:moveTo>
                      <a:pt x="0" y="0"/>
                    </a:moveTo>
                    <a:lnTo>
                      <a:pt x="3708172" y="0"/>
                    </a:lnTo>
                    <a:lnTo>
                      <a:pt x="3708172" y="471514"/>
                    </a:lnTo>
                    <a:lnTo>
                      <a:pt x="0" y="471514"/>
                    </a:lnTo>
                    <a:lnTo>
                      <a:pt x="0" y="0"/>
                    </a:lnTo>
                    <a:close/>
                  </a:path>
                </a:pathLst>
              </a:custGeom>
              <a:ln w="19050">
                <a:solidFill>
                  <a:srgbClr val="FFFFFF"/>
                </a:solidFill>
              </a:ln>
            </p:spPr>
            <p:txBody>
              <a:bodyPr wrap="square" lIns="0" tIns="0" rIns="0" bIns="0" rtlCol="0"/>
              <a:lstStyle/>
              <a:p>
                <a:endParaRPr sz="1634"/>
              </a:p>
            </p:txBody>
          </p:sp>
        </p:grpSp>
        <p:sp>
          <p:nvSpPr>
            <p:cNvPr id="23" name="object 24"/>
            <p:cNvSpPr txBox="1"/>
            <p:nvPr/>
          </p:nvSpPr>
          <p:spPr>
            <a:xfrm>
              <a:off x="6327477" y="2270897"/>
              <a:ext cx="3365607" cy="333425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36589">
                <a:lnSpc>
                  <a:spcPts val="2596"/>
                </a:lnSpc>
              </a:pPr>
              <a:r>
                <a:rPr sz="2178" spc="73" dirty="0">
                  <a:latin typeface="Microsoft Sans Serif"/>
                  <a:cs typeface="Microsoft Sans Serif"/>
                </a:rPr>
                <a:t>Unsupervised</a:t>
              </a:r>
              <a:r>
                <a:rPr sz="2178" spc="185" dirty="0">
                  <a:latin typeface="Microsoft Sans Serif"/>
                  <a:cs typeface="Microsoft Sans Serif"/>
                </a:rPr>
                <a:t> </a:t>
              </a:r>
              <a:r>
                <a:rPr sz="2178" spc="59" dirty="0">
                  <a:latin typeface="Microsoft Sans Serif"/>
                  <a:cs typeface="Microsoft Sans Serif"/>
                </a:rPr>
                <a:t>Learning</a:t>
              </a:r>
              <a:endParaRPr sz="2178" dirty="0">
                <a:latin typeface="Microsoft Sans Serif"/>
                <a:cs typeface="Microsoft Sans Serif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298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0941"/>
    </mc:Choice>
    <mc:Fallback xmlns="">
      <p:transition advTm="32094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18681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Example: Supervised vs. Unsupervised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742877" y="1470766"/>
            <a:ext cx="8441983" cy="3937814"/>
            <a:chOff x="1372623" y="1402535"/>
            <a:chExt cx="9059476" cy="5265989"/>
          </a:xfrm>
        </p:grpSpPr>
        <p:pic>
          <p:nvPicPr>
            <p:cNvPr id="13" name="object 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72623" y="1402535"/>
              <a:ext cx="9059476" cy="4278032"/>
            </a:xfrm>
            <a:prstGeom prst="rect">
              <a:avLst/>
            </a:prstGeom>
          </p:spPr>
        </p:pic>
        <p:sp>
          <p:nvSpPr>
            <p:cNvPr id="14" name="object 4"/>
            <p:cNvSpPr txBox="1"/>
            <p:nvPr/>
          </p:nvSpPr>
          <p:spPr>
            <a:xfrm>
              <a:off x="2217357" y="5669434"/>
              <a:ext cx="1215422" cy="290946"/>
            </a:xfrm>
            <a:prstGeom prst="rect">
              <a:avLst/>
            </a:prstGeom>
          </p:spPr>
          <p:txBody>
            <a:bodyPr vert="horz" wrap="square" lIns="0" tIns="11526" rIns="0" bIns="0" rtlCol="0">
              <a:spAutoFit/>
            </a:bodyPr>
            <a:lstStyle/>
            <a:p>
              <a:pPr marL="11527">
                <a:spcBef>
                  <a:spcPts val="91"/>
                </a:spcBef>
                <a:tabLst>
                  <a:tab pos="1076577" algn="l"/>
                </a:tabLst>
              </a:pPr>
              <a:r>
                <a:rPr sz="1452" b="1" spc="-113" dirty="0">
                  <a:solidFill>
                    <a:srgbClr val="775F55"/>
                  </a:solidFill>
                  <a:latin typeface="Arial"/>
                  <a:cs typeface="Arial"/>
                </a:rPr>
                <a:t>Class</a:t>
              </a:r>
              <a:r>
                <a:rPr sz="1452" b="1" spc="-118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spc="-9" dirty="0">
                  <a:solidFill>
                    <a:srgbClr val="775F55"/>
                  </a:solidFill>
                  <a:latin typeface="Arial"/>
                  <a:cs typeface="Arial"/>
                </a:rPr>
                <a:t>labels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	</a:t>
              </a:r>
              <a:r>
                <a:rPr sz="1815" b="1" spc="-45" dirty="0">
                  <a:solidFill>
                    <a:srgbClr val="775F55"/>
                  </a:solidFill>
                  <a:latin typeface="Arial"/>
                  <a:cs typeface="Arial"/>
                </a:rPr>
                <a:t>√</a:t>
              </a:r>
              <a:endParaRPr sz="1815" dirty="0">
                <a:latin typeface="Arial"/>
                <a:cs typeface="Arial"/>
              </a:endParaRPr>
            </a:p>
          </p:txBody>
        </p:sp>
        <p:sp>
          <p:nvSpPr>
            <p:cNvPr id="15" name="object 5"/>
            <p:cNvSpPr txBox="1"/>
            <p:nvPr/>
          </p:nvSpPr>
          <p:spPr>
            <a:xfrm>
              <a:off x="2084934" y="6023515"/>
              <a:ext cx="1617105" cy="290946"/>
            </a:xfrm>
            <a:prstGeom prst="rect">
              <a:avLst/>
            </a:prstGeom>
          </p:spPr>
          <p:txBody>
            <a:bodyPr vert="horz" wrap="square" lIns="0" tIns="11526" rIns="0" bIns="0" rtlCol="0">
              <a:spAutoFit/>
            </a:bodyPr>
            <a:lstStyle/>
            <a:p>
              <a:pPr marL="11527">
                <a:spcBef>
                  <a:spcPts val="91"/>
                </a:spcBef>
              </a:pPr>
              <a:r>
                <a:rPr sz="1452" b="1" spc="-109" dirty="0">
                  <a:solidFill>
                    <a:srgbClr val="775F55"/>
                  </a:solidFill>
                  <a:latin typeface="Arial"/>
                  <a:cs typeface="Arial"/>
                </a:rPr>
                <a:t>Number</a:t>
              </a:r>
              <a:r>
                <a:rPr sz="1452" b="1" spc="-132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of</a:t>
              </a:r>
              <a:r>
                <a:rPr sz="1452" b="1" spc="23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spc="-123" dirty="0">
                  <a:solidFill>
                    <a:srgbClr val="775F55"/>
                  </a:solidFill>
                  <a:latin typeface="Arial"/>
                  <a:cs typeface="Arial"/>
                </a:rPr>
                <a:t>classes</a:t>
              </a:r>
              <a:r>
                <a:rPr sz="1452" b="1" spc="-208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815" b="1" spc="-45" dirty="0">
                  <a:solidFill>
                    <a:srgbClr val="775F55"/>
                  </a:solidFill>
                  <a:latin typeface="Arial"/>
                  <a:cs typeface="Arial"/>
                </a:rPr>
                <a:t>√</a:t>
              </a:r>
              <a:endParaRPr sz="1815" dirty="0">
                <a:latin typeface="Arial"/>
                <a:cs typeface="Arial"/>
              </a:endParaRPr>
            </a:p>
          </p:txBody>
        </p:sp>
        <p:sp>
          <p:nvSpPr>
            <p:cNvPr id="16" name="object 6"/>
            <p:cNvSpPr txBox="1"/>
            <p:nvPr/>
          </p:nvSpPr>
          <p:spPr>
            <a:xfrm>
              <a:off x="7271657" y="5799448"/>
              <a:ext cx="2083910" cy="550248"/>
            </a:xfrm>
            <a:prstGeom prst="rect">
              <a:avLst/>
            </a:prstGeom>
          </p:spPr>
          <p:txBody>
            <a:bodyPr vert="horz" wrap="square" lIns="0" tIns="11526" rIns="0" bIns="0" rtlCol="0">
              <a:spAutoFit/>
            </a:bodyPr>
            <a:lstStyle/>
            <a:p>
              <a:pPr marL="11527">
                <a:lnSpc>
                  <a:spcPts val="2133"/>
                </a:lnSpc>
                <a:spcBef>
                  <a:spcPts val="91"/>
                </a:spcBef>
                <a:tabLst>
                  <a:tab pos="1076577" algn="l"/>
                </a:tabLst>
              </a:pPr>
              <a:r>
                <a:rPr sz="1452" b="1" spc="-118" dirty="0">
                  <a:solidFill>
                    <a:srgbClr val="775F55"/>
                  </a:solidFill>
                  <a:latin typeface="Arial"/>
                  <a:cs typeface="Arial"/>
                </a:rPr>
                <a:t>Class</a:t>
              </a:r>
              <a:r>
                <a:rPr sz="1452" b="1" spc="-100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spc="-9" dirty="0">
                  <a:solidFill>
                    <a:srgbClr val="775F55"/>
                  </a:solidFill>
                  <a:latin typeface="Arial"/>
                  <a:cs typeface="Arial"/>
                </a:rPr>
                <a:t>labels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	</a:t>
              </a:r>
              <a:r>
                <a:rPr sz="1815" b="1" spc="-45" dirty="0">
                  <a:solidFill>
                    <a:srgbClr val="775F55"/>
                  </a:solidFill>
                  <a:latin typeface="Verdana"/>
                  <a:cs typeface="Verdana"/>
                </a:rPr>
                <a:t>x</a:t>
              </a:r>
              <a:endParaRPr sz="1815">
                <a:latin typeface="Verdana"/>
                <a:cs typeface="Verdana"/>
              </a:endParaRPr>
            </a:p>
            <a:p>
              <a:pPr marL="11527">
                <a:lnSpc>
                  <a:spcPts val="2133"/>
                </a:lnSpc>
              </a:pPr>
              <a:r>
                <a:rPr sz="1452" b="1" spc="-109" dirty="0">
                  <a:solidFill>
                    <a:srgbClr val="775F55"/>
                  </a:solidFill>
                  <a:latin typeface="Arial"/>
                  <a:cs typeface="Arial"/>
                </a:rPr>
                <a:t>Number</a:t>
              </a:r>
              <a:r>
                <a:rPr sz="1452" b="1" spc="-132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of</a:t>
              </a:r>
              <a:r>
                <a:rPr sz="1452" b="1" spc="-9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spc="-123" dirty="0">
                  <a:solidFill>
                    <a:srgbClr val="775F55"/>
                  </a:solidFill>
                  <a:latin typeface="Arial"/>
                  <a:cs typeface="Arial"/>
                </a:rPr>
                <a:t>classes</a:t>
              </a:r>
              <a:r>
                <a:rPr sz="1452" b="1" spc="-208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815" b="1" dirty="0">
                  <a:solidFill>
                    <a:srgbClr val="775F55"/>
                  </a:solidFill>
                  <a:latin typeface="Arial"/>
                  <a:cs typeface="Arial"/>
                </a:rPr>
                <a:t>√</a:t>
              </a:r>
              <a:r>
                <a:rPr sz="1815" b="1" spc="204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452" b="1" dirty="0">
                  <a:solidFill>
                    <a:srgbClr val="775F55"/>
                  </a:solidFill>
                  <a:latin typeface="Arial"/>
                  <a:cs typeface="Arial"/>
                </a:rPr>
                <a:t>or</a:t>
              </a:r>
              <a:r>
                <a:rPr sz="1452" b="1" spc="218" dirty="0">
                  <a:solidFill>
                    <a:srgbClr val="775F55"/>
                  </a:solidFill>
                  <a:latin typeface="Arial"/>
                  <a:cs typeface="Arial"/>
                </a:rPr>
                <a:t> </a:t>
              </a:r>
              <a:r>
                <a:rPr sz="1815" i="1" spc="-45" dirty="0">
                  <a:solidFill>
                    <a:srgbClr val="775F55"/>
                  </a:solidFill>
                  <a:latin typeface="Arial"/>
                  <a:cs typeface="Arial"/>
                </a:rPr>
                <a:t>x</a:t>
              </a:r>
              <a:endParaRPr sz="1815">
                <a:latin typeface="Arial"/>
                <a:cs typeface="Arial"/>
              </a:endParaRPr>
            </a:p>
          </p:txBody>
        </p:sp>
        <p:sp>
          <p:nvSpPr>
            <p:cNvPr id="17" name="object 7"/>
            <p:cNvSpPr txBox="1"/>
            <p:nvPr/>
          </p:nvSpPr>
          <p:spPr>
            <a:xfrm>
              <a:off x="4490847" y="6155142"/>
              <a:ext cx="1481674" cy="513382"/>
            </a:xfrm>
            <a:prstGeom prst="rect">
              <a:avLst/>
            </a:prstGeom>
          </p:spPr>
          <p:txBody>
            <a:bodyPr vert="horz" wrap="square" lIns="0" tIns="57630" rIns="0" bIns="0" rtlCol="0">
              <a:spAutoFit/>
            </a:bodyPr>
            <a:lstStyle/>
            <a:p>
              <a:pPr marL="25935">
                <a:spcBef>
                  <a:spcPts val="454"/>
                </a:spcBef>
              </a:pPr>
              <a:r>
                <a:rPr sz="1089" b="1" dirty="0">
                  <a:solidFill>
                    <a:srgbClr val="FF0000"/>
                  </a:solidFill>
                  <a:latin typeface="Arial"/>
                  <a:cs typeface="Arial"/>
                </a:rPr>
                <a:t>X</a:t>
              </a:r>
              <a:r>
                <a:rPr sz="1089" b="1" spc="-36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sz="1089" b="1" spc="-9" dirty="0">
                  <a:solidFill>
                    <a:srgbClr val="FF0000"/>
                  </a:solidFill>
                  <a:latin typeface="Arial"/>
                  <a:cs typeface="Arial"/>
                </a:rPr>
                <a:t>:</a:t>
              </a:r>
              <a:r>
                <a:rPr sz="1089" b="1" spc="-73" dirty="0">
                  <a:solidFill>
                    <a:srgbClr val="FF0000"/>
                  </a:solidFill>
                  <a:latin typeface="Arial"/>
                  <a:cs typeface="Arial"/>
                </a:rPr>
                <a:t> Unknown </a:t>
              </a:r>
              <a:r>
                <a:rPr sz="1089" b="1" spc="-36" dirty="0">
                  <a:solidFill>
                    <a:srgbClr val="FF0000"/>
                  </a:solidFill>
                  <a:latin typeface="Arial"/>
                  <a:cs typeface="Arial"/>
                </a:rPr>
                <a:t>in </a:t>
              </a:r>
              <a:r>
                <a:rPr sz="1089" b="1" spc="-54" dirty="0">
                  <a:solidFill>
                    <a:srgbClr val="FF0000"/>
                  </a:solidFill>
                  <a:latin typeface="Arial"/>
                  <a:cs typeface="Arial"/>
                </a:rPr>
                <a:t>advance</a:t>
              </a:r>
              <a:endParaRPr sz="1089">
                <a:latin typeface="Arial"/>
                <a:cs typeface="Arial"/>
              </a:endParaRPr>
            </a:p>
            <a:p>
              <a:pPr marL="11527">
                <a:spcBef>
                  <a:spcPts val="486"/>
                </a:spcBef>
              </a:pPr>
              <a:r>
                <a:rPr sz="1452" b="1" dirty="0">
                  <a:solidFill>
                    <a:srgbClr val="FF0000"/>
                  </a:solidFill>
                  <a:latin typeface="Arial"/>
                  <a:cs typeface="Arial"/>
                </a:rPr>
                <a:t>√ </a:t>
              </a:r>
              <a:r>
                <a:rPr sz="1452" b="1" spc="-9" dirty="0">
                  <a:solidFill>
                    <a:srgbClr val="FF0000"/>
                  </a:solidFill>
                  <a:latin typeface="Verdana"/>
                  <a:cs typeface="Verdana"/>
                </a:rPr>
                <a:t>:</a:t>
              </a:r>
              <a:r>
                <a:rPr sz="1452" b="1" spc="-263" dirty="0">
                  <a:solidFill>
                    <a:srgbClr val="FF0000"/>
                  </a:solidFill>
                  <a:latin typeface="Verdana"/>
                  <a:cs typeface="Verdana"/>
                </a:rPr>
                <a:t> </a:t>
              </a:r>
              <a:r>
                <a:rPr sz="1089" b="1" spc="-64" dirty="0">
                  <a:solidFill>
                    <a:srgbClr val="FF0000"/>
                  </a:solidFill>
                  <a:latin typeface="Arial"/>
                  <a:cs typeface="Arial"/>
                </a:rPr>
                <a:t>Known</a:t>
              </a:r>
              <a:r>
                <a:rPr sz="1089" b="1" spc="-82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sz="1089" b="1" spc="-36" dirty="0">
                  <a:solidFill>
                    <a:srgbClr val="FF0000"/>
                  </a:solidFill>
                  <a:latin typeface="Arial"/>
                  <a:cs typeface="Arial"/>
                </a:rPr>
                <a:t>in</a:t>
              </a:r>
              <a:r>
                <a:rPr sz="1089" b="1" spc="-45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sz="1089" b="1" spc="-9" dirty="0">
                  <a:solidFill>
                    <a:srgbClr val="FF0000"/>
                  </a:solidFill>
                  <a:latin typeface="Arial"/>
                  <a:cs typeface="Arial"/>
                </a:rPr>
                <a:t>advance</a:t>
              </a:r>
              <a:endParaRPr sz="1089"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182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2756"/>
    </mc:Choice>
    <mc:Fallback xmlns="">
      <p:transition advTm="24275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Prediction Problems: Classification vs.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object 7"/>
          <p:cNvSpPr txBox="1"/>
          <p:nvPr/>
        </p:nvSpPr>
        <p:spPr>
          <a:xfrm>
            <a:off x="1047591" y="1482250"/>
            <a:ext cx="9341550" cy="2904230"/>
          </a:xfrm>
          <a:prstGeom prst="rect">
            <a:avLst/>
          </a:prstGeom>
        </p:spPr>
        <p:txBody>
          <a:bodyPr vert="horz" wrap="square" lIns="0" tIns="80682" rIns="0" bIns="0" rtlCol="0">
            <a:spAutoFit/>
          </a:bodyPr>
          <a:lstStyle/>
          <a:p>
            <a:pPr marL="300842" indent="-289316">
              <a:spcBef>
                <a:spcPts val="63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Classification</a:t>
            </a:r>
            <a:r>
              <a:rPr sz="2178" spc="26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and</a:t>
            </a:r>
            <a:r>
              <a:rPr sz="2178" spc="272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Regression</a:t>
            </a:r>
            <a:r>
              <a:rPr sz="2178" spc="26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are</a:t>
            </a:r>
            <a:r>
              <a:rPr sz="2178" spc="281" dirty="0"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two</a:t>
            </a:r>
            <a:r>
              <a:rPr sz="2178" u="heavy" spc="27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major</a:t>
            </a:r>
            <a:r>
              <a:rPr sz="2178" u="heavy" spc="26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types</a:t>
            </a:r>
            <a:r>
              <a:rPr sz="2178" u="heavy" spc="27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o</a:t>
            </a:r>
            <a:r>
              <a:rPr sz="2178" dirty="0">
                <a:latin typeface="Microsoft Sans Serif"/>
                <a:cs typeface="Microsoft Sans Serif"/>
              </a:rPr>
              <a:t>f</a:t>
            </a:r>
            <a:r>
              <a:rPr sz="2178" spc="26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prediction</a:t>
            </a:r>
            <a:r>
              <a:rPr sz="2178" spc="272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problems.</a:t>
            </a:r>
            <a:endParaRPr sz="2178" dirty="0">
              <a:latin typeface="Microsoft Sans Serif"/>
              <a:cs typeface="Microsoft Sans Serif"/>
            </a:endParaRPr>
          </a:p>
          <a:p>
            <a:pPr marL="300842" indent="-289316">
              <a:spcBef>
                <a:spcPts val="545"/>
              </a:spcBef>
              <a:buSzPct val="59574"/>
              <a:buFont typeface="Wingdings"/>
              <a:buChar char=""/>
              <a:tabLst>
                <a:tab pos="300842" algn="l"/>
              </a:tabLst>
            </a:pPr>
            <a:r>
              <a:rPr sz="3199" spc="61" baseline="1182" dirty="0">
                <a:latin typeface="Microsoft Sans Serif"/>
                <a:cs typeface="Microsoft Sans Serif"/>
              </a:rPr>
              <a:t>Classification</a:t>
            </a:r>
            <a:r>
              <a:rPr sz="2178" spc="41" dirty="0">
                <a:latin typeface="Microsoft Sans Serif"/>
                <a:cs typeface="Microsoft Sans Serif"/>
              </a:rPr>
              <a:t>:</a:t>
            </a:r>
            <a:endParaRPr sz="2178" dirty="0">
              <a:latin typeface="Microsoft Sans Serif"/>
              <a:cs typeface="Microsoft Sans Serif"/>
            </a:endParaRPr>
          </a:p>
          <a:p>
            <a:pPr marL="446653">
              <a:spcBef>
                <a:spcPts val="581"/>
              </a:spcBef>
            </a:pP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Predicts</a:t>
            </a:r>
            <a:r>
              <a:rPr sz="1815" spc="3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categorical</a:t>
            </a:r>
            <a:r>
              <a:rPr sz="1815" spc="32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class</a:t>
            </a:r>
            <a:r>
              <a:rPr sz="1815" spc="3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labels</a:t>
            </a:r>
            <a:r>
              <a:rPr sz="1815" spc="3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(discrete</a:t>
            </a:r>
            <a:r>
              <a:rPr sz="1815" spc="3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or</a:t>
            </a:r>
            <a:r>
              <a:rPr sz="1815" spc="327" dirty="0">
                <a:latin typeface="Microsoft Sans Serif"/>
                <a:cs typeface="Microsoft Sans Serif"/>
              </a:rPr>
              <a:t> </a:t>
            </a:r>
            <a:r>
              <a:rPr sz="1815" spc="-9" dirty="0">
                <a:latin typeface="Microsoft Sans Serif"/>
                <a:cs typeface="Microsoft Sans Serif"/>
              </a:rPr>
              <a:t>nominal).</a:t>
            </a:r>
            <a:endParaRPr sz="1815" dirty="0">
              <a:latin typeface="Microsoft Sans Serif"/>
              <a:cs typeface="Microsoft Sans Serif"/>
            </a:endParaRPr>
          </a:p>
          <a:p>
            <a:pPr marL="592463" marR="359051" indent="-145810">
              <a:spcBef>
                <a:spcPts val="545"/>
              </a:spcBef>
              <a:tabLst>
                <a:tab pos="1908792" algn="l"/>
              </a:tabLst>
            </a:pPr>
            <a:r>
              <a:rPr sz="1815" dirty="0">
                <a:latin typeface="Microsoft Sans Serif"/>
                <a:cs typeface="Microsoft Sans Serif"/>
              </a:rPr>
              <a:t>Classifies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data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(constructs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model)</a:t>
            </a:r>
            <a:r>
              <a:rPr sz="1815" spc="2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based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on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the</a:t>
            </a:r>
            <a:r>
              <a:rPr sz="1815" spc="245" dirty="0"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training</a:t>
            </a:r>
            <a:r>
              <a:rPr sz="1815" u="heavy" spc="23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se</a:t>
            </a:r>
            <a:r>
              <a:rPr sz="1815" dirty="0">
                <a:latin typeface="Microsoft Sans Serif"/>
                <a:cs typeface="Microsoft Sans Serif"/>
              </a:rPr>
              <a:t>t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and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the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values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spc="-9" dirty="0">
                <a:latin typeface="Microsoft Sans Serif"/>
                <a:cs typeface="Microsoft Sans Serif"/>
              </a:rPr>
              <a:t>(class </a:t>
            </a:r>
            <a:r>
              <a:rPr sz="1815" dirty="0">
                <a:latin typeface="Microsoft Sans Serif"/>
                <a:cs typeface="Microsoft Sans Serif"/>
              </a:rPr>
              <a:t>labels)</a:t>
            </a:r>
            <a:r>
              <a:rPr sz="1815" spc="2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in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spc="-45" dirty="0">
                <a:latin typeface="Microsoft Sans Serif"/>
                <a:cs typeface="Microsoft Sans Serif"/>
              </a:rPr>
              <a:t>a</a:t>
            </a:r>
            <a:r>
              <a:rPr sz="1815" dirty="0">
                <a:latin typeface="Microsoft Sans Serif"/>
                <a:cs typeface="Microsoft Sans Serif"/>
              </a:rPr>
              <a:t>	classifying</a:t>
            </a:r>
            <a:r>
              <a:rPr sz="1815" spc="26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attribute</a:t>
            </a:r>
            <a:r>
              <a:rPr sz="1815" spc="26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and</a:t>
            </a:r>
            <a:r>
              <a:rPr sz="1815" spc="27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uses</a:t>
            </a:r>
            <a:r>
              <a:rPr sz="1815" spc="26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it</a:t>
            </a:r>
            <a:r>
              <a:rPr sz="1815" spc="263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in</a:t>
            </a:r>
            <a:r>
              <a:rPr sz="1815" u="heavy" spc="22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classifying</a:t>
            </a:r>
            <a:r>
              <a:rPr sz="1815" u="heavy" spc="26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new</a:t>
            </a:r>
            <a:r>
              <a:rPr sz="1815" u="heavy" spc="277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spc="2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dat</a:t>
            </a:r>
            <a:r>
              <a:rPr sz="1815" spc="23" dirty="0">
                <a:latin typeface="Microsoft Sans Serif"/>
                <a:cs typeface="Microsoft Sans Serif"/>
              </a:rPr>
              <a:t>a.</a:t>
            </a:r>
            <a:endParaRPr sz="1815" dirty="0">
              <a:latin typeface="Microsoft Sans Serif"/>
              <a:cs typeface="Microsoft Sans Serif"/>
            </a:endParaRPr>
          </a:p>
          <a:p>
            <a:pPr marL="300842" indent="-289316">
              <a:spcBef>
                <a:spcPts val="663"/>
              </a:spcBef>
              <a:buSzPct val="59574"/>
              <a:buFont typeface="Wingdings"/>
              <a:buChar char=""/>
              <a:tabLst>
                <a:tab pos="300842" algn="l"/>
              </a:tabLst>
            </a:pPr>
            <a:r>
              <a:rPr sz="3199" spc="61" baseline="1182" dirty="0">
                <a:latin typeface="Microsoft Sans Serif"/>
                <a:cs typeface="Microsoft Sans Serif"/>
              </a:rPr>
              <a:t>Regression:</a:t>
            </a:r>
            <a:endParaRPr sz="3199" baseline="1182" dirty="0">
              <a:latin typeface="Microsoft Sans Serif"/>
              <a:cs typeface="Microsoft Sans Serif"/>
            </a:endParaRPr>
          </a:p>
          <a:p>
            <a:pPr marL="446653">
              <a:spcBef>
                <a:spcPts val="590"/>
              </a:spcBef>
            </a:pPr>
            <a:r>
              <a:rPr sz="1815" dirty="0">
                <a:latin typeface="Microsoft Sans Serif"/>
                <a:cs typeface="Microsoft Sans Serif"/>
              </a:rPr>
              <a:t>Models</a:t>
            </a:r>
            <a:r>
              <a:rPr sz="1815" spc="359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co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ntinuous-value</a:t>
            </a:r>
            <a:r>
              <a:rPr sz="1815" dirty="0">
                <a:latin typeface="Microsoft Sans Serif"/>
                <a:cs typeface="Microsoft Sans Serif"/>
              </a:rPr>
              <a:t>d</a:t>
            </a:r>
            <a:r>
              <a:rPr sz="1815" spc="363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functions,</a:t>
            </a:r>
            <a:r>
              <a:rPr sz="1815" spc="354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i.e.,</a:t>
            </a:r>
            <a:r>
              <a:rPr sz="1815" spc="354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predicts</a:t>
            </a:r>
            <a:r>
              <a:rPr sz="1815" spc="359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unknown</a:t>
            </a:r>
            <a:r>
              <a:rPr sz="1815" spc="363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or</a:t>
            </a:r>
            <a:r>
              <a:rPr sz="1815" spc="354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missing</a:t>
            </a:r>
            <a:r>
              <a:rPr sz="1815" spc="363" dirty="0">
                <a:latin typeface="Microsoft Sans Serif"/>
                <a:cs typeface="Microsoft Sans Serif"/>
              </a:rPr>
              <a:t> </a:t>
            </a:r>
            <a:r>
              <a:rPr sz="1815" spc="32" dirty="0">
                <a:latin typeface="Microsoft Sans Serif"/>
                <a:cs typeface="Microsoft Sans Serif"/>
              </a:rPr>
              <a:t>values.</a:t>
            </a:r>
            <a:endParaRPr sz="1815" dirty="0">
              <a:latin typeface="Microsoft Sans Serif"/>
              <a:cs typeface="Microsoft Sans Serif"/>
            </a:endParaRPr>
          </a:p>
        </p:txBody>
      </p:sp>
      <p:pic>
        <p:nvPicPr>
          <p:cNvPr id="14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381" y="4426004"/>
            <a:ext cx="486859" cy="486859"/>
          </a:xfrm>
          <a:prstGeom prst="rect">
            <a:avLst/>
          </a:prstGeom>
        </p:spPr>
      </p:pic>
      <p:sp>
        <p:nvSpPr>
          <p:cNvPr id="15" name="object 10"/>
          <p:cNvSpPr txBox="1"/>
          <p:nvPr/>
        </p:nvSpPr>
        <p:spPr>
          <a:xfrm>
            <a:off x="942308" y="4991273"/>
            <a:ext cx="10188452" cy="1166538"/>
          </a:xfrm>
          <a:prstGeom prst="rect">
            <a:avLst/>
          </a:prstGeom>
          <a:ln w="19050">
            <a:solidFill>
              <a:srgbClr val="94B6D2"/>
            </a:solidFill>
          </a:ln>
        </p:spPr>
        <p:txBody>
          <a:bodyPr vert="horz" wrap="square" lIns="0" tIns="30544" rIns="0" bIns="0" rtlCol="0">
            <a:spAutoFit/>
          </a:bodyPr>
          <a:lstStyle/>
          <a:p>
            <a:pPr marL="82415">
              <a:lnSpc>
                <a:spcPts val="2133"/>
              </a:lnSpc>
              <a:spcBef>
                <a:spcPts val="241"/>
              </a:spcBef>
            </a:pPr>
            <a:r>
              <a:rPr sz="1815" u="sng" spc="41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Microsoft Sans Serif"/>
                <a:cs typeface="Microsoft Sans Serif"/>
              </a:rPr>
              <a:t>Activity</a:t>
            </a:r>
            <a:r>
              <a:rPr sz="1815" spc="41" dirty="0">
                <a:latin typeface="Microsoft Sans Serif"/>
                <a:cs typeface="Microsoft Sans Serif"/>
              </a:rPr>
              <a:t>:</a:t>
            </a:r>
            <a:r>
              <a:rPr sz="1815" u="heavy" spc="18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(classification</a:t>
            </a:r>
            <a:r>
              <a:rPr sz="1815" spc="3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or</a:t>
            </a:r>
            <a:r>
              <a:rPr sz="1815" spc="318" dirty="0">
                <a:latin typeface="Microsoft Sans Serif"/>
                <a:cs typeface="Microsoft Sans Serif"/>
              </a:rPr>
              <a:t> </a:t>
            </a:r>
            <a:r>
              <a:rPr sz="1815" u="heavy" spc="-9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regression?)</a:t>
            </a:r>
            <a:endParaRPr sz="1815" dirty="0">
              <a:latin typeface="Microsoft Sans Serif"/>
              <a:cs typeface="Microsoft Sans Serif"/>
            </a:endParaRPr>
          </a:p>
          <a:p>
            <a:pPr marL="497946">
              <a:lnSpc>
                <a:spcPts val="2133"/>
              </a:lnSpc>
            </a:pPr>
            <a:r>
              <a:rPr sz="1815" dirty="0">
                <a:latin typeface="Microsoft Sans Serif"/>
                <a:cs typeface="Microsoft Sans Serif"/>
              </a:rPr>
              <a:t>For</a:t>
            </a:r>
            <a:r>
              <a:rPr sz="1815" spc="23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some</a:t>
            </a:r>
            <a:r>
              <a:rPr sz="1815" u="heavy" spc="2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loan</a:t>
            </a:r>
            <a:r>
              <a:rPr sz="1815" u="heavy" spc="241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ap</a:t>
            </a:r>
            <a:r>
              <a:rPr sz="1815" dirty="0">
                <a:latin typeface="Microsoft Sans Serif"/>
                <a:cs typeface="Microsoft Sans Serif"/>
              </a:rPr>
              <a:t>plication</a:t>
            </a:r>
            <a:r>
              <a:rPr sz="1815" spc="2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data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Wingdings"/>
                <a:cs typeface="Wingdings"/>
              </a:rPr>
              <a:t></a:t>
            </a:r>
            <a:r>
              <a:rPr sz="1815" spc="227" dirty="0">
                <a:latin typeface="Times New Roman"/>
                <a:cs typeface="Times New Roman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predict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“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safe”</a:t>
            </a:r>
            <a:r>
              <a:rPr sz="1815" spc="17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or</a:t>
            </a:r>
            <a:r>
              <a:rPr sz="1815" spc="236" dirty="0">
                <a:latin typeface="Microsoft Sans Serif"/>
                <a:cs typeface="Microsoft Sans Serif"/>
              </a:rPr>
              <a:t> </a:t>
            </a:r>
            <a:r>
              <a:rPr sz="1815" spc="32" dirty="0">
                <a:latin typeface="Microsoft Sans Serif"/>
                <a:cs typeface="Microsoft Sans Serif"/>
              </a:rPr>
              <a:t>“</a:t>
            </a:r>
            <a:r>
              <a:rPr sz="1815" u="heavy" spc="3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risky”.</a:t>
            </a:r>
            <a:endParaRPr sz="1815" dirty="0">
              <a:latin typeface="Microsoft Sans Serif"/>
              <a:cs typeface="Microsoft Sans Serif"/>
            </a:endParaRPr>
          </a:p>
          <a:p>
            <a:pPr>
              <a:spcBef>
                <a:spcPts val="295"/>
              </a:spcBef>
            </a:pPr>
            <a:endParaRPr sz="1815" dirty="0">
              <a:latin typeface="Microsoft Sans Serif"/>
              <a:cs typeface="Microsoft Sans Serif"/>
            </a:endParaRPr>
          </a:p>
          <a:p>
            <a:pPr marL="497946">
              <a:spcBef>
                <a:spcPts val="5"/>
              </a:spcBef>
            </a:pPr>
            <a:r>
              <a:rPr sz="1815" dirty="0">
                <a:latin typeface="Microsoft Sans Serif"/>
                <a:cs typeface="Microsoft Sans Serif"/>
              </a:rPr>
              <a:t>For</a:t>
            </a:r>
            <a:r>
              <a:rPr sz="1815" spc="204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marketing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manager</a:t>
            </a:r>
            <a:r>
              <a:rPr sz="1815" spc="2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Wingdings"/>
                <a:cs typeface="Wingdings"/>
              </a:rPr>
              <a:t></a:t>
            </a:r>
            <a:r>
              <a:rPr sz="1815" spc="208" dirty="0">
                <a:latin typeface="Times New Roman"/>
                <a:cs typeface="Times New Roman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pre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dict</a:t>
            </a:r>
            <a:r>
              <a:rPr sz="1815" u="heavy" spc="2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ho</a:t>
            </a:r>
            <a:r>
              <a:rPr sz="1815" dirty="0">
                <a:latin typeface="Microsoft Sans Serif"/>
                <a:cs typeface="Microsoft Sans Serif"/>
              </a:rPr>
              <a:t>w</a:t>
            </a:r>
            <a:r>
              <a:rPr sz="1815" spc="22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much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</a:t>
            </a:r>
            <a:r>
              <a:rPr sz="1815" u="heavy" spc="145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given</a:t>
            </a:r>
            <a:r>
              <a:rPr sz="1815" u="heavy" spc="21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custo</a:t>
            </a:r>
            <a:r>
              <a:rPr sz="1815" dirty="0">
                <a:latin typeface="Microsoft Sans Serif"/>
                <a:cs typeface="Microsoft Sans Serif"/>
              </a:rPr>
              <a:t>mer</a:t>
            </a:r>
            <a:r>
              <a:rPr sz="1815" spc="21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will</a:t>
            </a:r>
            <a:r>
              <a:rPr sz="1815" spc="208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spend</a:t>
            </a:r>
            <a:r>
              <a:rPr sz="1815" spc="22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d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uring</a:t>
            </a:r>
            <a:r>
              <a:rPr sz="1815" u="heavy" spc="22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</a:t>
            </a:r>
            <a:r>
              <a:rPr sz="1815" u="heavy" spc="227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spc="-9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sa</a:t>
            </a:r>
            <a:r>
              <a:rPr sz="1815" spc="-9" dirty="0">
                <a:latin typeface="Microsoft Sans Serif"/>
                <a:cs typeface="Microsoft Sans Serif"/>
              </a:rPr>
              <a:t>le.</a:t>
            </a:r>
            <a:endParaRPr sz="1815" dirty="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304817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8143"/>
    </mc:Choice>
    <mc:Fallback xmlns="">
      <p:transition advTm="328143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Typical applications of classification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1488522" y="2299360"/>
            <a:ext cx="8091864" cy="2097787"/>
          </a:xfrm>
          <a:prstGeom prst="rect">
            <a:avLst/>
          </a:prstGeom>
        </p:spPr>
        <p:txBody>
          <a:bodyPr vert="horz" wrap="square" lIns="0" tIns="11526" rIns="0" bIns="0" rtlCol="0">
            <a:spAutoFit/>
          </a:bodyPr>
          <a:lstStyle/>
          <a:p>
            <a:pPr marL="300842" indent="-289316">
              <a:spcBef>
                <a:spcPts val="91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Credit/loan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approval: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if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customer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should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be</a:t>
            </a:r>
            <a:r>
              <a:rPr sz="2178" u="heavy" spc="13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approved</a:t>
            </a:r>
            <a:r>
              <a:rPr sz="2178" u="heavy" spc="127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or</a:t>
            </a:r>
            <a:r>
              <a:rPr sz="2178" u="heavy" spc="12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spc="-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n</a:t>
            </a:r>
            <a:r>
              <a:rPr sz="2178" spc="-18" dirty="0">
                <a:latin typeface="Microsoft Sans Serif"/>
                <a:cs typeface="Microsoft Sans Serif"/>
              </a:rPr>
              <a:t>ot.</a:t>
            </a:r>
            <a:endParaRPr sz="2178" dirty="0">
              <a:latin typeface="Microsoft Sans Serif"/>
              <a:cs typeface="Microsoft Sans Serif"/>
            </a:endParaRPr>
          </a:p>
          <a:p>
            <a:pPr>
              <a:spcBef>
                <a:spcPts val="1629"/>
              </a:spcBef>
              <a:buClr>
                <a:srgbClr val="DD8047"/>
              </a:buClr>
              <a:buFont typeface="Wingdings"/>
              <a:buChar char=""/>
            </a:pPr>
            <a:endParaRPr sz="2178" dirty="0">
              <a:latin typeface="Microsoft Sans Serif"/>
              <a:cs typeface="Microsoft Sans Serif"/>
            </a:endParaRPr>
          </a:p>
          <a:p>
            <a:pPr marL="300842" indent="-289316"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Medical</a:t>
            </a:r>
            <a:r>
              <a:rPr sz="2178" spc="11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diagnosis:</a:t>
            </a:r>
            <a:r>
              <a:rPr sz="2178" spc="10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if</a:t>
            </a:r>
            <a:r>
              <a:rPr sz="2178" spc="10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</a:t>
            </a:r>
            <a:r>
              <a:rPr sz="2178" spc="11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tumor</a:t>
            </a:r>
            <a:r>
              <a:rPr sz="2178" spc="10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is</a:t>
            </a:r>
            <a:r>
              <a:rPr sz="2178" spc="10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malignant</a:t>
            </a:r>
            <a:r>
              <a:rPr sz="2178" spc="10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or</a:t>
            </a:r>
            <a:r>
              <a:rPr sz="2178" spc="109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benign.</a:t>
            </a:r>
            <a:endParaRPr sz="2178" dirty="0">
              <a:latin typeface="Microsoft Sans Serif"/>
              <a:cs typeface="Microsoft Sans Serif"/>
            </a:endParaRPr>
          </a:p>
          <a:p>
            <a:pPr>
              <a:spcBef>
                <a:spcPts val="1629"/>
              </a:spcBef>
              <a:buClr>
                <a:srgbClr val="DD8047"/>
              </a:buClr>
              <a:buFont typeface="Wingdings"/>
              <a:buChar char=""/>
            </a:pPr>
            <a:endParaRPr sz="2178" dirty="0">
              <a:latin typeface="Microsoft Sans Serif"/>
              <a:cs typeface="Microsoft Sans Serif"/>
            </a:endParaRPr>
          </a:p>
          <a:p>
            <a:pPr marL="300842" indent="-289316"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Fraud</a:t>
            </a:r>
            <a:r>
              <a:rPr sz="2178" u="heavy" spc="127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detecti</a:t>
            </a:r>
            <a:r>
              <a:rPr sz="2178" dirty="0">
                <a:latin typeface="Microsoft Sans Serif"/>
                <a:cs typeface="Microsoft Sans Serif"/>
              </a:rPr>
              <a:t>on: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if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</a:t>
            </a:r>
            <a:r>
              <a:rPr sz="2178" spc="132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transaction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is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fraudulent.</a:t>
            </a:r>
            <a:endParaRPr sz="2178" dirty="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82802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326"/>
    </mc:Choice>
    <mc:Fallback xmlns="">
      <p:transition advTm="14032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Classification Process: the 3 steps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76310" y="1600555"/>
            <a:ext cx="8523284" cy="4390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13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3261"/>
    </mc:Choice>
    <mc:Fallback xmlns="">
      <p:transition advTm="23326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82625" y="1345306"/>
            <a:ext cx="7236561" cy="4199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90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913"/>
    </mc:Choice>
    <mc:Fallback xmlns="">
      <p:transition advTm="169913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Step 1: Model construction (Learning)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9"/>
          <p:cNvSpPr txBox="1"/>
          <p:nvPr/>
        </p:nvSpPr>
        <p:spPr>
          <a:xfrm>
            <a:off x="770965" y="1828031"/>
            <a:ext cx="10301408" cy="3519436"/>
          </a:xfrm>
          <a:prstGeom prst="rect">
            <a:avLst/>
          </a:prstGeom>
        </p:spPr>
        <p:txBody>
          <a:bodyPr vert="horz" wrap="square" lIns="0" tIns="31697" rIns="0" bIns="0" rtlCol="0">
            <a:spAutoFit/>
          </a:bodyPr>
          <a:lstStyle/>
          <a:p>
            <a:pPr marL="301418" marR="4611" indent="-289892">
              <a:lnSpc>
                <a:spcPts val="2523"/>
              </a:lnSpc>
              <a:spcBef>
                <a:spcPts val="25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1418" algn="l"/>
              </a:tabLst>
            </a:pPr>
            <a:r>
              <a:rPr sz="2178" dirty="0">
                <a:latin typeface="Microsoft Sans Serif"/>
                <a:cs typeface="Microsoft Sans Serif"/>
              </a:rPr>
              <a:t>Each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tuple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is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assumed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to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belong</a:t>
            </a:r>
            <a:r>
              <a:rPr sz="2178" spc="10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to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</a:t>
            </a:r>
            <a:r>
              <a:rPr sz="2178" spc="86" dirty="0"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predefined</a:t>
            </a:r>
            <a:r>
              <a:rPr sz="2178" u="heavy" spc="10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class,</a:t>
            </a:r>
            <a:r>
              <a:rPr sz="2178" u="heavy" spc="95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</a:t>
            </a:r>
            <a:r>
              <a:rPr sz="2178" dirty="0">
                <a:latin typeface="Microsoft Sans Serif"/>
                <a:cs typeface="Microsoft Sans Serif"/>
              </a:rPr>
              <a:t>s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determined</a:t>
            </a:r>
            <a:r>
              <a:rPr sz="2178" spc="10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by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one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spc="-23" dirty="0">
                <a:latin typeface="Microsoft Sans Serif"/>
                <a:cs typeface="Microsoft Sans Serif"/>
              </a:rPr>
              <a:t>of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59" dirty="0"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attribute</a:t>
            </a:r>
            <a:r>
              <a:rPr sz="2178" dirty="0">
                <a:latin typeface="Microsoft Sans Serif"/>
                <a:cs typeface="Microsoft Sans Serif"/>
              </a:rPr>
              <a:t>s,</a:t>
            </a:r>
            <a:r>
              <a:rPr sz="2178" spc="154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called</a:t>
            </a:r>
            <a:r>
              <a:rPr sz="2178" spc="15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59" dirty="0">
                <a:latin typeface="Microsoft Sans Serif"/>
                <a:cs typeface="Microsoft Sans Serif"/>
              </a:rPr>
              <a:t> </a:t>
            </a:r>
            <a:r>
              <a:rPr sz="3199" baseline="1182" dirty="0">
                <a:latin typeface="Microsoft Sans Serif"/>
                <a:cs typeface="Microsoft Sans Serif"/>
              </a:rPr>
              <a:t>class</a:t>
            </a:r>
            <a:r>
              <a:rPr sz="3199" spc="251" baseline="1182" dirty="0">
                <a:latin typeface="Microsoft Sans Serif"/>
                <a:cs typeface="Microsoft Sans Serif"/>
              </a:rPr>
              <a:t> </a:t>
            </a:r>
            <a:r>
              <a:rPr sz="3199" spc="-14" baseline="1182" dirty="0">
                <a:latin typeface="Microsoft Sans Serif"/>
                <a:cs typeface="Microsoft Sans Serif"/>
              </a:rPr>
              <a:t>label</a:t>
            </a:r>
            <a:r>
              <a:rPr sz="2178" spc="-9" dirty="0">
                <a:latin typeface="Microsoft Sans Serif"/>
                <a:cs typeface="Microsoft Sans Serif"/>
              </a:rPr>
              <a:t>.</a:t>
            </a:r>
            <a:endParaRPr sz="2178" dirty="0">
              <a:latin typeface="Microsoft Sans Serif"/>
              <a:cs typeface="Microsoft Sans Serif"/>
            </a:endParaRPr>
          </a:p>
          <a:p>
            <a:pPr>
              <a:spcBef>
                <a:spcPts val="672"/>
              </a:spcBef>
              <a:buClr>
                <a:srgbClr val="DD8047"/>
              </a:buClr>
              <a:buFont typeface="Wingdings"/>
              <a:buChar char=""/>
            </a:pPr>
            <a:endParaRPr sz="2178" dirty="0">
              <a:latin typeface="Microsoft Sans Serif"/>
              <a:cs typeface="Microsoft Sans Serif"/>
            </a:endParaRPr>
          </a:p>
          <a:p>
            <a:pPr marL="300842" indent="-289316"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set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of</a:t>
            </a:r>
            <a:r>
              <a:rPr sz="2178" spc="11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all</a:t>
            </a:r>
            <a:r>
              <a:rPr sz="2178" spc="132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tuples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used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for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construction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of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model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is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called</a:t>
            </a:r>
            <a:r>
              <a:rPr sz="2178" spc="113" dirty="0">
                <a:latin typeface="Microsoft Sans Serif"/>
                <a:cs typeface="Microsoft Sans Serif"/>
              </a:rPr>
              <a:t> </a:t>
            </a:r>
            <a:r>
              <a:rPr sz="3199" u="sng" baseline="1182" dirty="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training</a:t>
            </a:r>
            <a:r>
              <a:rPr sz="3199" u="sng" spc="211" baseline="1182" dirty="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3199" u="sng" spc="-27" baseline="1182" dirty="0">
                <a:uFill>
                  <a:solidFill>
                    <a:srgbClr val="000000"/>
                  </a:solidFill>
                </a:uFill>
                <a:latin typeface="Microsoft Sans Serif"/>
                <a:cs typeface="Microsoft Sans Serif"/>
              </a:rPr>
              <a:t>set</a:t>
            </a:r>
            <a:r>
              <a:rPr sz="2178" spc="-18" dirty="0">
                <a:solidFill>
                  <a:srgbClr val="DD8047"/>
                </a:solidFill>
                <a:latin typeface="Microsoft Sans Serif"/>
                <a:cs typeface="Microsoft Sans Serif"/>
              </a:rPr>
              <a:t>.</a:t>
            </a:r>
            <a:endParaRPr sz="2178" dirty="0">
              <a:latin typeface="Microsoft Sans Serif"/>
              <a:cs typeface="Microsoft Sans Serif"/>
            </a:endParaRPr>
          </a:p>
          <a:p>
            <a:pPr>
              <a:spcBef>
                <a:spcPts val="1452"/>
              </a:spcBef>
              <a:buClr>
                <a:srgbClr val="DD8047"/>
              </a:buClr>
              <a:buFont typeface="Wingdings"/>
              <a:buChar char=""/>
            </a:pPr>
            <a:endParaRPr sz="2178" dirty="0">
              <a:latin typeface="Microsoft Sans Serif"/>
              <a:cs typeface="Microsoft Sans Serif"/>
            </a:endParaRPr>
          </a:p>
          <a:p>
            <a:pPr marL="300842" indent="-289316">
              <a:spcBef>
                <a:spcPts val="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model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is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represented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in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following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forms:</a:t>
            </a:r>
            <a:endParaRPr sz="2178" dirty="0">
              <a:latin typeface="Microsoft Sans Serif"/>
              <a:cs typeface="Microsoft Sans Serif"/>
            </a:endParaRPr>
          </a:p>
          <a:p>
            <a:pPr marL="759020" lvl="1" indent="-414378">
              <a:spcBef>
                <a:spcPts val="563"/>
              </a:spcBef>
              <a:buAutoNum type="arabicPeriod"/>
              <a:tabLst>
                <a:tab pos="759020" algn="l"/>
              </a:tabLst>
            </a:pP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Classification</a:t>
            </a:r>
            <a:r>
              <a:rPr sz="2178" u="heavy" spc="20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r</a:t>
            </a:r>
            <a:r>
              <a:rPr sz="2178" dirty="0">
                <a:latin typeface="Microsoft Sans Serif"/>
                <a:cs typeface="Microsoft Sans Serif"/>
              </a:rPr>
              <a:t>ules,</a:t>
            </a:r>
            <a:r>
              <a:rPr sz="2178" spc="2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(IF-THEN</a:t>
            </a:r>
            <a:r>
              <a:rPr sz="2178" spc="208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statements).</a:t>
            </a:r>
            <a:endParaRPr sz="2178" dirty="0">
              <a:latin typeface="Microsoft Sans Serif"/>
              <a:cs typeface="Microsoft Sans Serif"/>
            </a:endParaRPr>
          </a:p>
          <a:p>
            <a:pPr marL="759020" lvl="1" indent="-414378">
              <a:spcBef>
                <a:spcPts val="567"/>
              </a:spcBef>
              <a:buAutoNum type="arabicPeriod"/>
              <a:tabLst>
                <a:tab pos="759020" algn="l"/>
              </a:tabLst>
            </a:pPr>
            <a:r>
              <a:rPr sz="2178" dirty="0">
                <a:latin typeface="Microsoft Sans Serif"/>
                <a:cs typeface="Microsoft Sans Serif"/>
              </a:rPr>
              <a:t>Decision</a:t>
            </a:r>
            <a:r>
              <a:rPr sz="2178" spc="182" dirty="0">
                <a:latin typeface="Microsoft Sans Serif"/>
                <a:cs typeface="Microsoft Sans Serif"/>
              </a:rPr>
              <a:t> </a:t>
            </a:r>
            <a:r>
              <a:rPr sz="2178" spc="-18" dirty="0">
                <a:latin typeface="Microsoft Sans Serif"/>
                <a:cs typeface="Microsoft Sans Serif"/>
              </a:rPr>
              <a:t>tree.</a:t>
            </a:r>
            <a:endParaRPr sz="2178" dirty="0">
              <a:latin typeface="Microsoft Sans Serif"/>
              <a:cs typeface="Microsoft Sans Serif"/>
            </a:endParaRPr>
          </a:p>
          <a:p>
            <a:pPr marL="759020" lvl="1" indent="-414378">
              <a:spcBef>
                <a:spcPts val="458"/>
              </a:spcBef>
              <a:buAutoNum type="arabicPeriod"/>
              <a:tabLst>
                <a:tab pos="759020" algn="l"/>
              </a:tabLst>
            </a:pP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Mathematical</a:t>
            </a:r>
            <a:r>
              <a:rPr sz="2178" u="heavy" spc="227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spc="-9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formu</a:t>
            </a:r>
            <a:r>
              <a:rPr sz="2178" spc="-9" dirty="0">
                <a:latin typeface="Microsoft Sans Serif"/>
                <a:cs typeface="Microsoft Sans Serif"/>
              </a:rPr>
              <a:t>la.</a:t>
            </a:r>
            <a:endParaRPr sz="2178" dirty="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142763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253"/>
    </mc:Choice>
    <mc:Fallback xmlns="">
      <p:transition advTm="45253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Step 1: Model construction (Learning)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98848" y="1633085"/>
            <a:ext cx="8435816" cy="410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37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912"/>
    </mc:Choice>
    <mc:Fallback xmlns="">
      <p:transition advTm="66912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THE BASICS GENERAL APPROACH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70966" y="1452265"/>
            <a:ext cx="9647358" cy="445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40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469"/>
    </mc:Choice>
    <mc:Fallback xmlns="">
      <p:transition advTm="46469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Step 2: Model Evaluation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8"/>
          <p:cNvSpPr txBox="1"/>
          <p:nvPr/>
        </p:nvSpPr>
        <p:spPr>
          <a:xfrm>
            <a:off x="1052207" y="2047203"/>
            <a:ext cx="9520518" cy="2486520"/>
          </a:xfrm>
          <a:prstGeom prst="rect">
            <a:avLst/>
          </a:prstGeom>
        </p:spPr>
        <p:txBody>
          <a:bodyPr vert="horz" wrap="square" lIns="0" tIns="99700" rIns="0" bIns="0" rtlCol="0">
            <a:spAutoFit/>
          </a:bodyPr>
          <a:lstStyle/>
          <a:p>
            <a:pPr marL="300842" indent="-289316">
              <a:spcBef>
                <a:spcPts val="78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0842" algn="l"/>
              </a:tabLst>
            </a:pPr>
            <a:r>
              <a:rPr sz="2178" dirty="0">
                <a:latin typeface="Microsoft Sans Serif"/>
                <a:cs typeface="Microsoft Sans Serif"/>
              </a:rPr>
              <a:t>Estimate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u="heavy" dirty="0">
                <a:solidFill>
                  <a:srgbClr val="FF0000"/>
                </a:solidFill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accuracy</a:t>
            </a:r>
            <a:r>
              <a:rPr sz="2178" u="heavy" spc="95" dirty="0">
                <a:solidFill>
                  <a:srgbClr val="FF0000"/>
                </a:solidFill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solidFill>
                  <a:srgbClr val="FF0000"/>
                </a:solidFill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rate</a:t>
            </a:r>
            <a:r>
              <a:rPr sz="2178" spc="100" dirty="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of</a:t>
            </a:r>
            <a:r>
              <a:rPr sz="2178" spc="95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0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model</a:t>
            </a:r>
            <a:r>
              <a:rPr sz="2178" spc="100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based</a:t>
            </a:r>
            <a:r>
              <a:rPr sz="2178" spc="10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on</a:t>
            </a:r>
            <a:r>
              <a:rPr sz="2178" u="heavy" spc="8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</a:t>
            </a:r>
            <a:r>
              <a:rPr sz="2178" u="heavy" spc="10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test</a:t>
            </a:r>
            <a:r>
              <a:rPr sz="2178" u="heavy" spc="95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spc="-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set.</a:t>
            </a:r>
            <a:endParaRPr sz="2178" dirty="0">
              <a:latin typeface="Microsoft Sans Serif"/>
              <a:cs typeface="Microsoft Sans Serif"/>
            </a:endParaRPr>
          </a:p>
          <a:p>
            <a:pPr marL="442042">
              <a:spcBef>
                <a:spcPts val="581"/>
              </a:spcBef>
            </a:pPr>
            <a:r>
              <a:rPr sz="1815" dirty="0">
                <a:latin typeface="Microsoft Sans Serif"/>
                <a:cs typeface="Microsoft Sans Serif"/>
              </a:rPr>
              <a:t>The</a:t>
            </a:r>
            <a:r>
              <a:rPr sz="1815" spc="13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known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label</a:t>
            </a:r>
            <a:r>
              <a:rPr sz="1815" spc="12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of</a:t>
            </a:r>
            <a:r>
              <a:rPr sz="1815" spc="127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test</a:t>
            </a:r>
            <a:r>
              <a:rPr sz="1815" spc="123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sample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is</a:t>
            </a:r>
            <a:r>
              <a:rPr sz="1815" u="heavy" spc="91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compare</a:t>
            </a:r>
            <a:r>
              <a:rPr sz="1815" dirty="0">
                <a:latin typeface="Microsoft Sans Serif"/>
                <a:cs typeface="Microsoft Sans Serif"/>
              </a:rPr>
              <a:t>d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with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the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classified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result</a:t>
            </a:r>
            <a:r>
              <a:rPr sz="1815" spc="132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f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rom</a:t>
            </a:r>
            <a:r>
              <a:rPr sz="1815" u="heavy" spc="13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the</a:t>
            </a:r>
            <a:r>
              <a:rPr sz="1815" u="heavy" spc="13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spc="-9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m</a:t>
            </a:r>
            <a:r>
              <a:rPr sz="1815" spc="-9" dirty="0">
                <a:latin typeface="Microsoft Sans Serif"/>
                <a:cs typeface="Microsoft Sans Serif"/>
              </a:rPr>
              <a:t>odel.</a:t>
            </a:r>
            <a:endParaRPr sz="1815" dirty="0">
              <a:latin typeface="Microsoft Sans Serif"/>
              <a:cs typeface="Microsoft Sans Serif"/>
            </a:endParaRPr>
          </a:p>
          <a:p>
            <a:pPr marL="344643" marR="93365" indent="97398">
              <a:spcBef>
                <a:spcPts val="545"/>
              </a:spcBef>
            </a:pPr>
            <a:r>
              <a:rPr sz="1815" dirty="0">
                <a:solidFill>
                  <a:srgbClr val="FF0000"/>
                </a:solidFill>
                <a:latin typeface="Microsoft Sans Serif"/>
                <a:cs typeface="Microsoft Sans Serif"/>
              </a:rPr>
              <a:t>Accuracy</a:t>
            </a:r>
            <a:r>
              <a:rPr sz="1815" spc="141" dirty="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sz="1815" dirty="0">
                <a:solidFill>
                  <a:srgbClr val="FF0000"/>
                </a:solidFill>
                <a:latin typeface="Microsoft Sans Serif"/>
                <a:cs typeface="Microsoft Sans Serif"/>
              </a:rPr>
              <a:t>rate</a:t>
            </a:r>
            <a:r>
              <a:rPr sz="1815" spc="150" dirty="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is</a:t>
            </a:r>
            <a:r>
              <a:rPr sz="1815" spc="145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the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percenta</a:t>
            </a:r>
            <a:r>
              <a:rPr sz="1815" dirty="0">
                <a:latin typeface="Microsoft Sans Serif"/>
                <a:cs typeface="Microsoft Sans Serif"/>
              </a:rPr>
              <a:t>ge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of</a:t>
            </a:r>
            <a:r>
              <a:rPr sz="1815" u="heavy" spc="91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test</a:t>
            </a:r>
            <a:r>
              <a:rPr sz="1815" u="heavy" spc="13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set</a:t>
            </a:r>
            <a:r>
              <a:rPr sz="1815" u="heavy" spc="13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samp</a:t>
            </a:r>
            <a:r>
              <a:rPr sz="1815" dirty="0">
                <a:latin typeface="Microsoft Sans Serif"/>
                <a:cs typeface="Microsoft Sans Serif"/>
              </a:rPr>
              <a:t>les</a:t>
            </a:r>
            <a:r>
              <a:rPr sz="1815" spc="145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that</a:t>
            </a:r>
            <a:r>
              <a:rPr sz="1815" spc="136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are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correctly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classified</a:t>
            </a:r>
            <a:r>
              <a:rPr sz="1815" spc="145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by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spc="-23" dirty="0">
                <a:latin typeface="Microsoft Sans Serif"/>
                <a:cs typeface="Microsoft Sans Serif"/>
              </a:rPr>
              <a:t>the </a:t>
            </a:r>
            <a:r>
              <a:rPr sz="1815" spc="-9" dirty="0">
                <a:latin typeface="Microsoft Sans Serif"/>
                <a:cs typeface="Microsoft Sans Serif"/>
              </a:rPr>
              <a:t>model.</a:t>
            </a:r>
            <a:endParaRPr sz="1815" dirty="0">
              <a:latin typeface="Microsoft Sans Serif"/>
              <a:cs typeface="Microsoft Sans Serif"/>
            </a:endParaRPr>
          </a:p>
          <a:p>
            <a:pPr marL="391902">
              <a:spcBef>
                <a:spcPts val="545"/>
              </a:spcBef>
            </a:pPr>
            <a:r>
              <a:rPr sz="1815" u="heavy" spc="-41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Test</a:t>
            </a:r>
            <a:r>
              <a:rPr sz="1815" u="heavy" spc="13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1815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set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is</a:t>
            </a:r>
            <a:r>
              <a:rPr sz="1815" spc="150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independent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of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training</a:t>
            </a:r>
            <a:r>
              <a:rPr sz="1815" spc="145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set,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otherwise</a:t>
            </a:r>
            <a:r>
              <a:rPr sz="1815" spc="159" dirty="0">
                <a:latin typeface="Microsoft Sans Serif"/>
                <a:cs typeface="Microsoft Sans Serif"/>
              </a:rPr>
              <a:t> </a:t>
            </a:r>
            <a:r>
              <a:rPr sz="1815" dirty="0">
                <a:solidFill>
                  <a:srgbClr val="FF0000"/>
                </a:solidFill>
                <a:latin typeface="Microsoft Sans Serif"/>
                <a:cs typeface="Microsoft Sans Serif"/>
              </a:rPr>
              <a:t>over-fitting</a:t>
            </a:r>
            <a:r>
              <a:rPr sz="1815" spc="145" dirty="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sz="1815" dirty="0">
                <a:latin typeface="Microsoft Sans Serif"/>
                <a:cs typeface="Microsoft Sans Serif"/>
              </a:rPr>
              <a:t>will</a:t>
            </a:r>
            <a:r>
              <a:rPr sz="1815" spc="141" dirty="0">
                <a:latin typeface="Microsoft Sans Serif"/>
                <a:cs typeface="Microsoft Sans Serif"/>
              </a:rPr>
              <a:t> </a:t>
            </a:r>
            <a:r>
              <a:rPr sz="1815" spc="-9" dirty="0">
                <a:latin typeface="Microsoft Sans Serif"/>
                <a:cs typeface="Microsoft Sans Serif"/>
              </a:rPr>
              <a:t>occur.</a:t>
            </a:r>
            <a:endParaRPr sz="1815" dirty="0">
              <a:latin typeface="Microsoft Sans Serif"/>
              <a:cs typeface="Microsoft Sans Serif"/>
            </a:endParaRPr>
          </a:p>
          <a:p>
            <a:pPr marL="301418" marR="4611" indent="-289892">
              <a:lnSpc>
                <a:spcPct val="100800"/>
              </a:lnSpc>
              <a:spcBef>
                <a:spcPts val="422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01418" algn="l"/>
                <a:tab pos="1930116" algn="l"/>
              </a:tabLst>
            </a:pPr>
            <a:r>
              <a:rPr sz="2178" dirty="0">
                <a:latin typeface="Microsoft Sans Serif"/>
                <a:cs typeface="Microsoft Sans Serif"/>
              </a:rPr>
              <a:t>If</a:t>
            </a:r>
            <a:r>
              <a:rPr sz="2178" spc="11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1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accuracy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is</a:t>
            </a:r>
            <a:r>
              <a:rPr sz="2178" spc="118" dirty="0">
                <a:latin typeface="Microsoft Sans Serif"/>
                <a:cs typeface="Microsoft Sans Serif"/>
              </a:rPr>
              <a:t> </a:t>
            </a:r>
            <a:r>
              <a:rPr sz="2178" dirty="0">
                <a:solidFill>
                  <a:srgbClr val="FF0000"/>
                </a:solidFill>
                <a:latin typeface="Microsoft Sans Serif"/>
                <a:cs typeface="Microsoft Sans Serif"/>
              </a:rPr>
              <a:t>acceptable</a:t>
            </a:r>
            <a:r>
              <a:rPr sz="2178" dirty="0">
                <a:latin typeface="Microsoft Sans Serif"/>
                <a:cs typeface="Microsoft Sans Serif"/>
              </a:rPr>
              <a:t>,</a:t>
            </a:r>
            <a:r>
              <a:rPr sz="2178" spc="11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use</a:t>
            </a:r>
            <a:r>
              <a:rPr sz="2178" spc="11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model</a:t>
            </a:r>
            <a:r>
              <a:rPr sz="2178" spc="118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to</a:t>
            </a:r>
            <a:r>
              <a:rPr sz="2178" u="heavy" spc="1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classify</a:t>
            </a:r>
            <a:r>
              <a:rPr sz="2178" u="heavy" spc="118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data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tuples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whose </a:t>
            </a:r>
            <a:r>
              <a:rPr sz="2178" dirty="0">
                <a:latin typeface="Microsoft Sans Serif"/>
                <a:cs typeface="Microsoft Sans Serif"/>
              </a:rPr>
              <a:t>class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labels</a:t>
            </a:r>
            <a:r>
              <a:rPr sz="2178" dirty="0">
                <a:latin typeface="Microsoft Sans Serif"/>
                <a:cs typeface="Microsoft Sans Serif"/>
              </a:rPr>
              <a:t>	are</a:t>
            </a:r>
            <a:r>
              <a:rPr sz="2178" spc="7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not</a:t>
            </a:r>
            <a:r>
              <a:rPr sz="2178" spc="73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known.</a:t>
            </a:r>
            <a:endParaRPr sz="2178" dirty="0">
              <a:latin typeface="Microsoft Sans Serif"/>
              <a:cs typeface="Microsoft Sans Serif"/>
            </a:endParaRPr>
          </a:p>
        </p:txBody>
      </p:sp>
    </p:spTree>
    <p:extLst>
      <p:ext uri="{BB962C8B-B14F-4D97-AF65-F5344CB8AC3E}">
        <p14:creationId xmlns:p14="http://schemas.microsoft.com/office/powerpoint/2010/main" val="317888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795"/>
    </mc:Choice>
    <mc:Fallback xmlns="">
      <p:transition advTm="88795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Model Evaluation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3149" y="1739725"/>
            <a:ext cx="9136472" cy="393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88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314"/>
    </mc:Choice>
    <mc:Fallback xmlns="">
      <p:transition advTm="77314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Step 3: Using the Model in Prediction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6"/>
          <p:cNvSpPr txBox="1"/>
          <p:nvPr/>
        </p:nvSpPr>
        <p:spPr>
          <a:xfrm>
            <a:off x="801219" y="1502535"/>
            <a:ext cx="6280349" cy="2286428"/>
          </a:xfrm>
          <a:prstGeom prst="rect">
            <a:avLst/>
          </a:prstGeom>
        </p:spPr>
        <p:txBody>
          <a:bodyPr vert="horz" wrap="square" lIns="0" tIns="11526" rIns="0" bIns="0" rtlCol="0">
            <a:spAutoFit/>
          </a:bodyPr>
          <a:lstStyle/>
          <a:p>
            <a:pPr marL="300842" indent="-289316">
              <a:spcBef>
                <a:spcPts val="91"/>
              </a:spcBef>
              <a:buClr>
                <a:srgbClr val="DD8047"/>
              </a:buClr>
              <a:buSzPct val="57142"/>
              <a:buFont typeface="Wingdings"/>
              <a:buChar char=""/>
              <a:tabLst>
                <a:tab pos="300842" algn="l"/>
              </a:tabLst>
            </a:pPr>
            <a:r>
              <a:rPr sz="2541" dirty="0">
                <a:latin typeface="Microsoft Sans Serif"/>
                <a:cs typeface="Microsoft Sans Serif"/>
              </a:rPr>
              <a:t>The</a:t>
            </a:r>
            <a:r>
              <a:rPr sz="2541" spc="118" dirty="0">
                <a:latin typeface="Microsoft Sans Serif"/>
                <a:cs typeface="Microsoft Sans Serif"/>
              </a:rPr>
              <a:t> </a:t>
            </a:r>
            <a:r>
              <a:rPr sz="2541" dirty="0">
                <a:latin typeface="Microsoft Sans Serif"/>
                <a:cs typeface="Microsoft Sans Serif"/>
              </a:rPr>
              <a:t>model</a:t>
            </a:r>
            <a:r>
              <a:rPr sz="2541" spc="113" dirty="0">
                <a:latin typeface="Microsoft Sans Serif"/>
                <a:cs typeface="Microsoft Sans Serif"/>
              </a:rPr>
              <a:t> </a:t>
            </a:r>
            <a:r>
              <a:rPr sz="2541" dirty="0">
                <a:latin typeface="Microsoft Sans Serif"/>
                <a:cs typeface="Microsoft Sans Serif"/>
              </a:rPr>
              <a:t>is</a:t>
            </a:r>
            <a:r>
              <a:rPr sz="2541" spc="113" dirty="0">
                <a:latin typeface="Microsoft Sans Serif"/>
                <a:cs typeface="Microsoft Sans Serif"/>
              </a:rPr>
              <a:t> </a:t>
            </a:r>
            <a:r>
              <a:rPr sz="2541" dirty="0">
                <a:latin typeface="Microsoft Sans Serif"/>
                <a:cs typeface="Microsoft Sans Serif"/>
              </a:rPr>
              <a:t>used</a:t>
            </a:r>
            <a:r>
              <a:rPr sz="2541" spc="118" dirty="0">
                <a:latin typeface="Microsoft Sans Serif"/>
                <a:cs typeface="Microsoft Sans Serif"/>
              </a:rPr>
              <a:t> </a:t>
            </a:r>
            <a:r>
              <a:rPr sz="2541" dirty="0">
                <a:latin typeface="Microsoft Sans Serif"/>
                <a:cs typeface="Microsoft Sans Serif"/>
              </a:rPr>
              <a:t>to</a:t>
            </a:r>
            <a:r>
              <a:rPr sz="2541" spc="118" dirty="0">
                <a:latin typeface="Microsoft Sans Serif"/>
                <a:cs typeface="Microsoft Sans Serif"/>
              </a:rPr>
              <a:t> </a:t>
            </a:r>
            <a:r>
              <a:rPr sz="2541" dirty="0">
                <a:latin typeface="Microsoft Sans Serif"/>
                <a:cs typeface="Microsoft Sans Serif"/>
              </a:rPr>
              <a:t>classify</a:t>
            </a:r>
            <a:r>
              <a:rPr sz="2541" u="heavy" spc="86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541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unseen</a:t>
            </a:r>
            <a:r>
              <a:rPr sz="2541" u="heavy" spc="123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541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ob</a:t>
            </a:r>
            <a:r>
              <a:rPr sz="2541" dirty="0">
                <a:latin typeface="Microsoft Sans Serif"/>
                <a:cs typeface="Microsoft Sans Serif"/>
              </a:rPr>
              <a:t>jects</a:t>
            </a:r>
            <a:r>
              <a:rPr sz="2541" spc="113" dirty="0">
                <a:latin typeface="Microsoft Sans Serif"/>
                <a:cs typeface="Microsoft Sans Serif"/>
              </a:rPr>
              <a:t> </a:t>
            </a:r>
            <a:r>
              <a:rPr sz="2541" dirty="0">
                <a:latin typeface="Microsoft Sans Serif"/>
                <a:cs typeface="Microsoft Sans Serif"/>
              </a:rPr>
              <a:t>(new</a:t>
            </a:r>
            <a:r>
              <a:rPr sz="2541" spc="118" dirty="0">
                <a:latin typeface="Microsoft Sans Serif"/>
                <a:cs typeface="Microsoft Sans Serif"/>
              </a:rPr>
              <a:t> </a:t>
            </a:r>
            <a:r>
              <a:rPr sz="2541" spc="-9" dirty="0">
                <a:latin typeface="Microsoft Sans Serif"/>
                <a:cs typeface="Microsoft Sans Serif"/>
              </a:rPr>
              <a:t>data).</a:t>
            </a:r>
            <a:endParaRPr sz="2541" dirty="0">
              <a:latin typeface="Microsoft Sans Serif"/>
              <a:cs typeface="Microsoft Sans Serif"/>
            </a:endParaRPr>
          </a:p>
          <a:p>
            <a:pPr marL="507743">
              <a:spcBef>
                <a:spcPts val="1951"/>
              </a:spcBef>
            </a:pPr>
            <a:r>
              <a:rPr sz="2178" dirty="0">
                <a:latin typeface="Microsoft Sans Serif"/>
                <a:cs typeface="Microsoft Sans Serif"/>
              </a:rPr>
              <a:t>Give</a:t>
            </a:r>
            <a:r>
              <a:rPr sz="2178" spc="82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</a:t>
            </a:r>
            <a:r>
              <a:rPr sz="2178" spc="82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class</a:t>
            </a:r>
            <a:r>
              <a:rPr sz="2178" spc="86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label</a:t>
            </a:r>
            <a:r>
              <a:rPr sz="2178" u="heavy" spc="100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to</a:t>
            </a:r>
            <a:r>
              <a:rPr sz="2178" u="heavy" spc="8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a</a:t>
            </a:r>
            <a:r>
              <a:rPr sz="2178" u="heavy" spc="82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new</a:t>
            </a:r>
            <a:r>
              <a:rPr sz="2178" u="heavy" spc="91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spc="-9" dirty="0"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tuple.</a:t>
            </a:r>
            <a:endParaRPr sz="2178" dirty="0">
              <a:latin typeface="Microsoft Sans Serif"/>
              <a:cs typeface="Microsoft Sans Serif"/>
            </a:endParaRPr>
          </a:p>
          <a:p>
            <a:pPr marL="403428">
              <a:spcBef>
                <a:spcPts val="1828"/>
              </a:spcBef>
            </a:pPr>
            <a:r>
              <a:rPr sz="2178" u="heavy" spc="-127" dirty="0">
                <a:solidFill>
                  <a:srgbClr val="FF0000"/>
                </a:solidFill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 </a:t>
            </a:r>
            <a:r>
              <a:rPr sz="2178" u="heavy" dirty="0">
                <a:solidFill>
                  <a:srgbClr val="FF0000"/>
                </a:solidFill>
                <a:uFill>
                  <a:solidFill>
                    <a:srgbClr val="B51A00"/>
                  </a:solidFill>
                </a:uFill>
                <a:latin typeface="Microsoft Sans Serif"/>
                <a:cs typeface="Microsoft Sans Serif"/>
              </a:rPr>
              <a:t>Predic</a:t>
            </a:r>
            <a:r>
              <a:rPr sz="2178" dirty="0">
                <a:solidFill>
                  <a:srgbClr val="FF0000"/>
                </a:solidFill>
                <a:latin typeface="Microsoft Sans Serif"/>
                <a:cs typeface="Microsoft Sans Serif"/>
              </a:rPr>
              <a:t>t</a:t>
            </a:r>
            <a:r>
              <a:rPr sz="2178" spc="118" dirty="0">
                <a:solidFill>
                  <a:srgbClr val="FF0000"/>
                </a:solidFill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the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value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of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an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actual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attribute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(class</a:t>
            </a:r>
            <a:r>
              <a:rPr sz="2178" spc="123" dirty="0">
                <a:latin typeface="Microsoft Sans Serif"/>
                <a:cs typeface="Microsoft Sans Serif"/>
              </a:rPr>
              <a:t> </a:t>
            </a:r>
            <a:r>
              <a:rPr sz="2178" spc="-9" dirty="0">
                <a:latin typeface="Microsoft Sans Serif"/>
                <a:cs typeface="Microsoft Sans Serif"/>
              </a:rPr>
              <a:t>label).</a:t>
            </a:r>
            <a:endParaRPr sz="2178" dirty="0">
              <a:latin typeface="Microsoft Sans Serif"/>
              <a:cs typeface="Microsoft Sans Serif"/>
            </a:endParaRPr>
          </a:p>
        </p:txBody>
      </p:sp>
      <p:sp>
        <p:nvSpPr>
          <p:cNvPr id="13" name="object 8"/>
          <p:cNvSpPr txBox="1"/>
          <p:nvPr/>
        </p:nvSpPr>
        <p:spPr>
          <a:xfrm>
            <a:off x="1153149" y="4658136"/>
            <a:ext cx="4088200" cy="687188"/>
          </a:xfrm>
          <a:prstGeom prst="rect">
            <a:avLst/>
          </a:prstGeom>
          <a:ln w="19050">
            <a:solidFill>
              <a:srgbClr val="DD8047"/>
            </a:solidFill>
          </a:ln>
        </p:spPr>
        <p:txBody>
          <a:bodyPr vert="horz" wrap="square" lIns="0" tIns="16713" rIns="0" bIns="0" rtlCol="0">
            <a:spAutoFit/>
          </a:bodyPr>
          <a:lstStyle/>
          <a:p>
            <a:pPr marL="82415">
              <a:spcBef>
                <a:spcPts val="132"/>
              </a:spcBef>
            </a:pPr>
            <a:r>
              <a:rPr sz="2178" spc="-86" dirty="0">
                <a:latin typeface="Microsoft Sans Serif"/>
                <a:cs typeface="Microsoft Sans Serif"/>
              </a:rPr>
              <a:t>Predict</a:t>
            </a:r>
            <a:r>
              <a:rPr sz="2178" spc="-59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if</a:t>
            </a:r>
            <a:r>
              <a:rPr sz="2178" spc="127" dirty="0">
                <a:latin typeface="Microsoft Sans Serif"/>
                <a:cs typeface="Microsoft Sans Serif"/>
              </a:rPr>
              <a:t> </a:t>
            </a:r>
            <a:r>
              <a:rPr sz="2178" spc="-86" dirty="0">
                <a:latin typeface="Microsoft Sans Serif"/>
                <a:cs typeface="Microsoft Sans Serif"/>
              </a:rPr>
              <a:t>the</a:t>
            </a:r>
            <a:r>
              <a:rPr sz="2178" spc="-77" dirty="0">
                <a:latin typeface="Microsoft Sans Serif"/>
                <a:cs typeface="Microsoft Sans Serif"/>
              </a:rPr>
              <a:t> </a:t>
            </a:r>
            <a:r>
              <a:rPr sz="2178" spc="-132" dirty="0">
                <a:latin typeface="Microsoft Sans Serif"/>
                <a:cs typeface="Microsoft Sans Serif"/>
              </a:rPr>
              <a:t>new</a:t>
            </a:r>
            <a:r>
              <a:rPr sz="2178" spc="-73" dirty="0">
                <a:latin typeface="Microsoft Sans Serif"/>
                <a:cs typeface="Microsoft Sans Serif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data</a:t>
            </a:r>
            <a:r>
              <a:rPr sz="2178" spc="-9" dirty="0">
                <a:latin typeface="Microsoft Sans Serif"/>
                <a:cs typeface="Microsoft Sans Serif"/>
              </a:rPr>
              <a:t> </a:t>
            </a:r>
            <a:r>
              <a:rPr sz="2178" spc="-18" dirty="0">
                <a:latin typeface="Microsoft Sans Serif"/>
                <a:cs typeface="Microsoft Sans Serif"/>
              </a:rPr>
              <a:t>is</a:t>
            </a:r>
            <a:r>
              <a:rPr sz="2178" spc="-259" dirty="0">
                <a:latin typeface="Microsoft Sans Serif"/>
                <a:cs typeface="Microsoft Sans Serif"/>
              </a:rPr>
              <a:t> </a:t>
            </a:r>
            <a:r>
              <a:rPr sz="2178" spc="-100" dirty="0">
                <a:latin typeface="Microsoft Sans Serif"/>
                <a:cs typeface="Microsoft Sans Serif"/>
              </a:rPr>
              <a:t>(</a:t>
            </a:r>
            <a:r>
              <a:rPr sz="2178" b="1" spc="-100" dirty="0">
                <a:solidFill>
                  <a:srgbClr val="5FA180"/>
                </a:solidFill>
                <a:latin typeface="Arial"/>
                <a:cs typeface="Arial"/>
              </a:rPr>
              <a:t>safe)</a:t>
            </a:r>
            <a:r>
              <a:rPr sz="2178" b="1" spc="-50" dirty="0">
                <a:solidFill>
                  <a:srgbClr val="5FA180"/>
                </a:solidFill>
                <a:latin typeface="Arial"/>
                <a:cs typeface="Arial"/>
              </a:rPr>
              <a:t> </a:t>
            </a:r>
            <a:r>
              <a:rPr sz="2178" dirty="0">
                <a:latin typeface="Microsoft Sans Serif"/>
                <a:cs typeface="Microsoft Sans Serif"/>
              </a:rPr>
              <a:t>or</a:t>
            </a:r>
            <a:r>
              <a:rPr sz="2178" spc="-45" dirty="0">
                <a:latin typeface="Microsoft Sans Serif"/>
                <a:cs typeface="Microsoft Sans Serif"/>
              </a:rPr>
              <a:t> </a:t>
            </a:r>
            <a:r>
              <a:rPr sz="2178" b="1" spc="-103" dirty="0">
                <a:solidFill>
                  <a:srgbClr val="FF0000"/>
                </a:solidFill>
                <a:latin typeface="Arial"/>
                <a:cs typeface="Arial"/>
              </a:rPr>
              <a:t>risky)</a:t>
            </a:r>
            <a:r>
              <a:rPr sz="2178" spc="-103" dirty="0">
                <a:latin typeface="Microsoft Sans Serif"/>
                <a:cs typeface="Microsoft Sans Serif"/>
              </a:rPr>
              <a:t>)</a:t>
            </a:r>
            <a:r>
              <a:rPr sz="2178" spc="-86" dirty="0">
                <a:latin typeface="Microsoft Sans Serif"/>
                <a:cs typeface="Microsoft Sans Serif"/>
              </a:rPr>
              <a:t> </a:t>
            </a:r>
            <a:r>
              <a:rPr sz="2178" spc="-45" dirty="0">
                <a:latin typeface="Microsoft Sans Serif"/>
                <a:cs typeface="Microsoft Sans Serif"/>
              </a:rPr>
              <a:t>?</a:t>
            </a:r>
            <a:endParaRPr sz="2178" dirty="0">
              <a:latin typeface="Microsoft Sans Serif"/>
              <a:cs typeface="Microsoft Sans Serif"/>
            </a:endParaRPr>
          </a:p>
        </p:txBody>
      </p:sp>
      <p:pic>
        <p:nvPicPr>
          <p:cNvPr id="14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550624" y="1345306"/>
            <a:ext cx="3399488" cy="2386855"/>
          </a:xfrm>
          <a:prstGeom prst="rect">
            <a:avLst/>
          </a:prstGeom>
        </p:spPr>
      </p:pic>
      <p:pic>
        <p:nvPicPr>
          <p:cNvPr id="15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365787" y="3976288"/>
            <a:ext cx="2073122" cy="209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60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884"/>
    </mc:Choice>
    <mc:Fallback xmlns="">
      <p:transition advTm="30884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Alexandria Black" pitchFamily="2" charset="-78"/>
                <a:cs typeface="Alexandria Black" pitchFamily="2" charset="-78"/>
              </a:rPr>
              <a:t>Decision Tree Basics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57119" y="2214479"/>
            <a:ext cx="73748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lexandria Black" pitchFamily="2" charset="-78"/>
                <a:cs typeface="Alexandria Black" pitchFamily="2" charset="-78"/>
              </a:rPr>
              <a:t>Decision Tree </a:t>
            </a:r>
            <a:r>
              <a:rPr lang="en-US" sz="3600" b="1" dirty="0" smtClean="0">
                <a:latin typeface="Alexandria Black" pitchFamily="2" charset="-78"/>
                <a:cs typeface="Alexandria Black" pitchFamily="2" charset="-78"/>
              </a:rPr>
              <a:t>Introduction</a:t>
            </a:r>
            <a:endParaRPr lang="en-US" sz="36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6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228"/>
    </mc:Choice>
    <mc:Fallback xmlns="">
      <p:transition advTm="37228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Decision Tree: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644536" y="1739725"/>
            <a:ext cx="4009574" cy="129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What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decision tree?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Entropy.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Information gain.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17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5147"/>
    </mc:Choice>
    <mc:Fallback xmlns="">
      <p:transition advTm="335147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Decision Tree: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780723" y="1649951"/>
            <a:ext cx="8647328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What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decision tree?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tree is a tree like predictive model used for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regression.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It is supervised learning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method</a:t>
            </a:r>
          </a:p>
          <a:p>
            <a:pPr marL="55563" lvl="2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Learning algorithms used</a:t>
            </a: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1312863" lvl="4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ID3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Algorithm: used for classification problem.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8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27"/>
    </mc:Choice>
    <mc:Fallback xmlns="">
      <p:transition advTm="32427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solidFill>
                <a:srgbClr val="FF000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04027" y="2994465"/>
            <a:ext cx="7374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lexandria Black" pitchFamily="2" charset="-78"/>
                <a:cs typeface="Alexandria Black" pitchFamily="2" charset="-78"/>
              </a:rPr>
              <a:t>Machine Learning 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28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316"/>
    </mc:Choice>
    <mc:Fallback xmlns="">
      <p:transition advTm="49316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449592" y="2542036"/>
            <a:ext cx="6324757" cy="1257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Examples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on Decision Tree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Problems Definition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ID3 algorithm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19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76"/>
    </mc:Choice>
    <mc:Fallback xmlns="">
      <p:transition advTm="11676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object 7"/>
          <p:cNvGrpSpPr/>
          <p:nvPr/>
        </p:nvGrpSpPr>
        <p:grpSpPr>
          <a:xfrm>
            <a:off x="2168236" y="1650321"/>
            <a:ext cx="3465979" cy="4533340"/>
            <a:chOff x="577734" y="1870363"/>
            <a:chExt cx="3928110" cy="5137785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7734" y="1870363"/>
              <a:ext cx="3927763" cy="513726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9599" y="1901953"/>
              <a:ext cx="3810000" cy="4394198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3027928" y="5678477"/>
            <a:ext cx="1770529" cy="39154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2471" b="1" spc="-18" dirty="0">
                <a:latin typeface="Times New Roman"/>
                <a:cs typeface="Times New Roman"/>
              </a:rPr>
              <a:t>Rafael</a:t>
            </a:r>
            <a:r>
              <a:rPr sz="2471" b="1" spc="-119" dirty="0">
                <a:latin typeface="Times New Roman"/>
                <a:cs typeface="Times New Roman"/>
              </a:rPr>
              <a:t> </a:t>
            </a:r>
            <a:r>
              <a:rPr sz="2471" b="1" spc="-18" dirty="0">
                <a:latin typeface="Times New Roman"/>
                <a:cs typeface="Times New Roman"/>
              </a:rPr>
              <a:t>Nadal</a:t>
            </a:r>
            <a:endParaRPr sz="2471">
              <a:latin typeface="Times New Roman"/>
              <a:cs typeface="Times New Roma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6163938" y="1676682"/>
            <a:ext cx="3837454" cy="467285"/>
            <a:chOff x="5106196" y="1900239"/>
            <a:chExt cx="4349115" cy="529590"/>
          </a:xfrm>
        </p:grpSpPr>
        <p:sp>
          <p:nvSpPr>
            <p:cNvPr id="12" name="object 12"/>
            <p:cNvSpPr/>
            <p:nvPr/>
          </p:nvSpPr>
          <p:spPr>
            <a:xfrm>
              <a:off x="5112537" y="1905012"/>
              <a:ext cx="4336415" cy="518159"/>
            </a:xfrm>
            <a:custGeom>
              <a:avLst/>
              <a:gdLst/>
              <a:ahLst/>
              <a:cxnLst/>
              <a:rect l="l" t="t" r="r" b="b"/>
              <a:pathLst>
                <a:path w="4336415" h="518160">
                  <a:moveTo>
                    <a:pt x="4336262" y="0"/>
                  </a:moveTo>
                  <a:lnTo>
                    <a:pt x="4336262" y="0"/>
                  </a:lnTo>
                  <a:lnTo>
                    <a:pt x="0" y="0"/>
                  </a:lnTo>
                  <a:lnTo>
                    <a:pt x="0" y="518160"/>
                  </a:lnTo>
                  <a:lnTo>
                    <a:pt x="4336262" y="518160"/>
                  </a:lnTo>
                  <a:lnTo>
                    <a:pt x="433626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3" name="object 13"/>
            <p:cNvSpPr/>
            <p:nvPr/>
          </p:nvSpPr>
          <p:spPr>
            <a:xfrm>
              <a:off x="5106196" y="2423161"/>
              <a:ext cx="4349115" cy="0"/>
            </a:xfrm>
            <a:custGeom>
              <a:avLst/>
              <a:gdLst/>
              <a:ahLst/>
              <a:cxnLst/>
              <a:rect l="l" t="t" r="r" b="b"/>
              <a:pathLst>
                <a:path w="4349115">
                  <a:moveTo>
                    <a:pt x="0" y="0"/>
                  </a:moveTo>
                  <a:lnTo>
                    <a:pt x="4348953" y="0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14" name="object 14"/>
            <p:cNvSpPr/>
            <p:nvPr/>
          </p:nvSpPr>
          <p:spPr>
            <a:xfrm>
              <a:off x="5107784" y="1900239"/>
              <a:ext cx="4345940" cy="516890"/>
            </a:xfrm>
            <a:custGeom>
              <a:avLst/>
              <a:gdLst/>
              <a:ahLst/>
              <a:cxnLst/>
              <a:rect l="l" t="t" r="r" b="b"/>
              <a:pathLst>
                <a:path w="4345940" h="516889">
                  <a:moveTo>
                    <a:pt x="4762" y="0"/>
                  </a:moveTo>
                  <a:lnTo>
                    <a:pt x="4762" y="516571"/>
                  </a:lnTo>
                </a:path>
                <a:path w="4345940" h="516889">
                  <a:moveTo>
                    <a:pt x="4341015" y="0"/>
                  </a:moveTo>
                  <a:lnTo>
                    <a:pt x="4341015" y="516571"/>
                  </a:lnTo>
                </a:path>
                <a:path w="4345940" h="516889">
                  <a:moveTo>
                    <a:pt x="0" y="4762"/>
                  </a:moveTo>
                  <a:lnTo>
                    <a:pt x="4345778" y="4762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6257472" y="1804148"/>
            <a:ext cx="2908487" cy="201367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>
              <a:spcBef>
                <a:spcPts val="88"/>
              </a:spcBef>
              <a:tabLst>
                <a:tab pos="435932" algn="l"/>
                <a:tab pos="1145302" algn="l"/>
                <a:tab pos="1698902" algn="l"/>
                <a:tab pos="2540509" algn="l"/>
              </a:tabLst>
            </a:pPr>
            <a:r>
              <a:rPr sz="1235" b="1" spc="-22" dirty="0">
                <a:solidFill>
                  <a:srgbClr val="FFFFFF"/>
                </a:solidFill>
                <a:latin typeface="Times New Roman"/>
                <a:cs typeface="Times New Roman"/>
              </a:rPr>
              <a:t>Day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Outlook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18" dirty="0">
                <a:solidFill>
                  <a:srgbClr val="FFFFFF"/>
                </a:solidFill>
                <a:latin typeface="Times New Roman"/>
                <a:cs typeface="Times New Roman"/>
              </a:rPr>
              <a:t>Temp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Humidity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31" dirty="0">
                <a:solidFill>
                  <a:srgbClr val="FFFFFF"/>
                </a:solidFill>
                <a:latin typeface="Times New Roman"/>
                <a:cs typeface="Times New Roman"/>
              </a:rPr>
              <a:t>Wind</a:t>
            </a:r>
            <a:endParaRPr sz="1235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402537" y="1710019"/>
            <a:ext cx="462803" cy="393004"/>
          </a:xfrm>
          <a:prstGeom prst="rect">
            <a:avLst/>
          </a:prstGeom>
        </p:spPr>
        <p:txBody>
          <a:bodyPr vert="horz" wrap="square" lIns="0" tIns="8965" rIns="0" bIns="0" rtlCol="0">
            <a:spAutoFit/>
          </a:bodyPr>
          <a:lstStyle/>
          <a:p>
            <a:pPr marR="4483" indent="82368">
              <a:lnSpc>
                <a:spcPct val="101200"/>
              </a:lnSpc>
              <a:spcBef>
                <a:spcPts val="71"/>
              </a:spcBef>
            </a:pPr>
            <a:r>
              <a:rPr sz="1235" b="1" spc="-18" dirty="0">
                <a:solidFill>
                  <a:srgbClr val="FFFFFF"/>
                </a:solidFill>
                <a:latin typeface="Times New Roman"/>
                <a:cs typeface="Times New Roman"/>
              </a:rPr>
              <a:t>Play 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Tennis</a:t>
            </a:r>
            <a:endParaRPr sz="1235">
              <a:latin typeface="Times New Roman"/>
              <a:cs typeface="Times New Roman"/>
            </a:endParaRPr>
          </a:p>
        </p:txBody>
      </p:sp>
      <p:graphicFrame>
        <p:nvGraphicFramePr>
          <p:cNvPr id="17" name="object 17"/>
          <p:cNvGraphicFramePr>
            <a:graphicFrameLocks noGrp="1"/>
          </p:cNvGraphicFramePr>
          <p:nvPr/>
        </p:nvGraphicFramePr>
        <p:xfrm>
          <a:off x="6163938" y="2132481"/>
          <a:ext cx="3825688" cy="40873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8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8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25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47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95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894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492923" y="622438"/>
            <a:ext cx="40868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Will Nadal play Tennis?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4695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625"/>
    </mc:Choice>
    <mc:Fallback xmlns="">
      <p:transition spd="slow" advTm="441625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object 7"/>
          <p:cNvGrpSpPr/>
          <p:nvPr/>
        </p:nvGrpSpPr>
        <p:grpSpPr>
          <a:xfrm>
            <a:off x="3587511" y="2050065"/>
            <a:ext cx="1074644" cy="535641"/>
            <a:chOff x="2186246" y="2323407"/>
            <a:chExt cx="1217930" cy="60706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86246" y="2323407"/>
              <a:ext cx="1217814" cy="60682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56657" y="2443941"/>
              <a:ext cx="864523" cy="38238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235199" y="2349500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634908" y="2164977"/>
            <a:ext cx="97771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59692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Outlook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2531307" y="3858084"/>
            <a:ext cx="1078566" cy="539563"/>
            <a:chOff x="989214" y="4372494"/>
            <a:chExt cx="1222375" cy="611505"/>
          </a:xfrm>
        </p:grpSpPr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9214" y="4372494"/>
              <a:ext cx="1221970" cy="61098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26374" y="4493029"/>
              <a:ext cx="951807" cy="386541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041400" y="4400550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689601" y="3974726"/>
            <a:ext cx="76704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31" dirty="0">
                <a:latin typeface="Times New Roman"/>
                <a:cs typeface="Times New Roman"/>
              </a:rPr>
              <a:t>Humidity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651052" y="3858084"/>
            <a:ext cx="1074644" cy="539563"/>
            <a:chOff x="3391592" y="4372494"/>
            <a:chExt cx="1217930" cy="611505"/>
          </a:xfrm>
        </p:grpSpPr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91592" y="4372494"/>
              <a:ext cx="1217814" cy="61098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03320" y="4493029"/>
              <a:ext cx="586047" cy="386541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3442582" y="4400550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4965874" y="3974726"/>
            <a:ext cx="451037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35" dirty="0">
                <a:latin typeface="Times New Roman"/>
                <a:cs typeface="Times New Roman"/>
              </a:rPr>
              <a:t>Wind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3294121" y="5457060"/>
            <a:ext cx="561415" cy="524435"/>
            <a:chOff x="1853737" y="6184668"/>
            <a:chExt cx="636270" cy="594360"/>
          </a:xfrm>
        </p:grpSpPr>
        <p:pic>
          <p:nvPicPr>
            <p:cNvPr id="23" name="object 2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53737" y="6184668"/>
              <a:ext cx="635923" cy="594360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9049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533400" y="0"/>
                  </a:moveTo>
                  <a:lnTo>
                    <a:pt x="0" y="0"/>
                  </a:lnTo>
                  <a:lnTo>
                    <a:pt x="0" y="495300"/>
                  </a:lnTo>
                  <a:lnTo>
                    <a:pt x="533400" y="4953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4180FF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25" name="object 25"/>
            <p:cNvSpPr/>
            <p:nvPr/>
          </p:nvSpPr>
          <p:spPr>
            <a:xfrm>
              <a:off x="19049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0" y="0"/>
                  </a:moveTo>
                  <a:lnTo>
                    <a:pt x="533399" y="0"/>
                  </a:lnTo>
                  <a:lnTo>
                    <a:pt x="533399" y="495299"/>
                  </a:lnTo>
                  <a:lnTo>
                    <a:pt x="0" y="4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3428319" y="5565963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solidFill>
                  <a:srgbClr val="E0EBF6"/>
                </a:solidFill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2285592" y="5457060"/>
            <a:ext cx="561415" cy="524435"/>
            <a:chOff x="710738" y="6184668"/>
            <a:chExt cx="636270" cy="594360"/>
          </a:xfrm>
        </p:grpSpPr>
        <p:pic>
          <p:nvPicPr>
            <p:cNvPr id="28" name="object 2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10738" y="6184668"/>
              <a:ext cx="635923" cy="594360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762000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533400" y="0"/>
                  </a:moveTo>
                  <a:lnTo>
                    <a:pt x="0" y="0"/>
                  </a:lnTo>
                  <a:lnTo>
                    <a:pt x="0" y="495300"/>
                  </a:lnTo>
                  <a:lnTo>
                    <a:pt x="533400" y="4953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FF26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30" name="object 30"/>
            <p:cNvSpPr/>
            <p:nvPr/>
          </p:nvSpPr>
          <p:spPr>
            <a:xfrm>
              <a:off x="7619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0" y="0"/>
                  </a:moveTo>
                  <a:lnTo>
                    <a:pt x="533399" y="0"/>
                  </a:lnTo>
                  <a:lnTo>
                    <a:pt x="533399" y="495299"/>
                  </a:lnTo>
                  <a:lnTo>
                    <a:pt x="0" y="4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2427964" y="5565963"/>
            <a:ext cx="281268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22" dirty="0">
                <a:solidFill>
                  <a:srgbClr val="FFFFFF"/>
                </a:solidFill>
                <a:latin typeface="Times New Roman"/>
                <a:cs typeface="Times New Roman"/>
              </a:rPr>
              <a:t>No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5446874" y="5457060"/>
            <a:ext cx="557493" cy="524435"/>
            <a:chOff x="4293523" y="6184668"/>
            <a:chExt cx="631825" cy="594360"/>
          </a:xfrm>
        </p:grpSpPr>
        <p:pic>
          <p:nvPicPr>
            <p:cNvPr id="33" name="object 3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293523" y="6184668"/>
              <a:ext cx="631767" cy="594360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43433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533400" y="0"/>
                  </a:moveTo>
                  <a:lnTo>
                    <a:pt x="0" y="0"/>
                  </a:lnTo>
                  <a:lnTo>
                    <a:pt x="0" y="495300"/>
                  </a:lnTo>
                  <a:lnTo>
                    <a:pt x="533400" y="4953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4180FF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35" name="object 35"/>
            <p:cNvSpPr/>
            <p:nvPr/>
          </p:nvSpPr>
          <p:spPr>
            <a:xfrm>
              <a:off x="43433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0" y="0"/>
                  </a:moveTo>
                  <a:lnTo>
                    <a:pt x="533399" y="0"/>
                  </a:lnTo>
                  <a:lnTo>
                    <a:pt x="533399" y="495299"/>
                  </a:lnTo>
                  <a:lnTo>
                    <a:pt x="0" y="4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5579849" y="5565963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solidFill>
                  <a:srgbClr val="E0EBF6"/>
                </a:solidFill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4372331" y="5457060"/>
            <a:ext cx="557493" cy="524435"/>
            <a:chOff x="3075708" y="6184668"/>
            <a:chExt cx="631825" cy="594360"/>
          </a:xfrm>
        </p:grpSpPr>
        <p:pic>
          <p:nvPicPr>
            <p:cNvPr id="38" name="object 3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075708" y="6184668"/>
              <a:ext cx="631767" cy="594360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31241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533400" y="0"/>
                  </a:moveTo>
                  <a:lnTo>
                    <a:pt x="0" y="0"/>
                  </a:lnTo>
                  <a:lnTo>
                    <a:pt x="0" y="495300"/>
                  </a:lnTo>
                  <a:lnTo>
                    <a:pt x="533400" y="495300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FF26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40" name="object 40"/>
            <p:cNvSpPr/>
            <p:nvPr/>
          </p:nvSpPr>
          <p:spPr>
            <a:xfrm>
              <a:off x="3124199" y="621030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0" y="0"/>
                  </a:moveTo>
                  <a:lnTo>
                    <a:pt x="533399" y="0"/>
                  </a:lnTo>
                  <a:lnTo>
                    <a:pt x="533399" y="495299"/>
                  </a:lnTo>
                  <a:lnTo>
                    <a:pt x="0" y="4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4512258" y="5565963"/>
            <a:ext cx="281268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22" dirty="0">
                <a:solidFill>
                  <a:srgbClr val="FFFFFF"/>
                </a:solidFill>
                <a:latin typeface="Times New Roman"/>
                <a:cs typeface="Times New Roman"/>
              </a:rPr>
              <a:t>No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3811222" y="3869086"/>
            <a:ext cx="561415" cy="528357"/>
            <a:chOff x="2439785" y="4384963"/>
            <a:chExt cx="636270" cy="598805"/>
          </a:xfrm>
        </p:grpSpPr>
        <p:pic>
          <p:nvPicPr>
            <p:cNvPr id="43" name="object 4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439785" y="4384963"/>
              <a:ext cx="635923" cy="598516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2490082" y="4413251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533400" y="0"/>
                  </a:moveTo>
                  <a:lnTo>
                    <a:pt x="0" y="0"/>
                  </a:lnTo>
                  <a:lnTo>
                    <a:pt x="0" y="495298"/>
                  </a:lnTo>
                  <a:lnTo>
                    <a:pt x="533400" y="495298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4180FF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45" name="object 45"/>
            <p:cNvSpPr/>
            <p:nvPr/>
          </p:nvSpPr>
          <p:spPr>
            <a:xfrm>
              <a:off x="2490082" y="4413250"/>
              <a:ext cx="533400" cy="495300"/>
            </a:xfrm>
            <a:custGeom>
              <a:avLst/>
              <a:gdLst/>
              <a:ahLst/>
              <a:cxnLst/>
              <a:rect l="l" t="t" r="r" b="b"/>
              <a:pathLst>
                <a:path w="533400" h="495300">
                  <a:moveTo>
                    <a:pt x="0" y="0"/>
                  </a:moveTo>
                  <a:lnTo>
                    <a:pt x="533399" y="0"/>
                  </a:lnTo>
                  <a:lnTo>
                    <a:pt x="533399" y="495299"/>
                  </a:lnTo>
                  <a:lnTo>
                    <a:pt x="0" y="4952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3859805" y="3980330"/>
            <a:ext cx="46224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95815">
              <a:spcBef>
                <a:spcPts val="88"/>
              </a:spcBef>
            </a:pPr>
            <a:r>
              <a:rPr sz="1588" spc="-22" dirty="0">
                <a:solidFill>
                  <a:srgbClr val="E0EBF6"/>
                </a:solidFill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2516638" y="2490149"/>
            <a:ext cx="3260351" cy="3051362"/>
            <a:chOff x="972589" y="2822169"/>
            <a:chExt cx="3695065" cy="3458210"/>
          </a:xfrm>
        </p:grpSpPr>
        <p:pic>
          <p:nvPicPr>
            <p:cNvPr id="48" name="object 4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46167" y="2822169"/>
              <a:ext cx="1305097" cy="1650076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1600199" y="2857500"/>
              <a:ext cx="1193800" cy="1543050"/>
            </a:xfrm>
            <a:custGeom>
              <a:avLst/>
              <a:gdLst/>
              <a:ahLst/>
              <a:cxnLst/>
              <a:rect l="l" t="t" r="r" b="b"/>
              <a:pathLst>
                <a:path w="1193800" h="1543050">
                  <a:moveTo>
                    <a:pt x="1193799" y="0"/>
                  </a:moveTo>
                  <a:lnTo>
                    <a:pt x="0" y="154304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0" name="object 5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697479" y="2830483"/>
              <a:ext cx="153785" cy="1650076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2756783" y="2857500"/>
              <a:ext cx="37465" cy="1555750"/>
            </a:xfrm>
            <a:custGeom>
              <a:avLst/>
              <a:gdLst/>
              <a:ahLst/>
              <a:cxnLst/>
              <a:rect l="l" t="t" r="r" b="b"/>
              <a:pathLst>
                <a:path w="37464" h="1555750">
                  <a:moveTo>
                    <a:pt x="37215" y="0"/>
                  </a:moveTo>
                  <a:lnTo>
                    <a:pt x="0" y="1555750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2" name="object 5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739043" y="2822169"/>
              <a:ext cx="1317567" cy="1650076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2793999" y="2857499"/>
              <a:ext cx="1207770" cy="1543050"/>
            </a:xfrm>
            <a:custGeom>
              <a:avLst/>
              <a:gdLst/>
              <a:ahLst/>
              <a:cxnLst/>
              <a:rect l="l" t="t" r="r" b="b"/>
              <a:pathLst>
                <a:path w="1207770" h="1543050">
                  <a:moveTo>
                    <a:pt x="0" y="0"/>
                  </a:moveTo>
                  <a:lnTo>
                    <a:pt x="1207381" y="1543050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4" name="object 5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542011" y="4879571"/>
              <a:ext cx="685800" cy="1400694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1600199" y="4908550"/>
              <a:ext cx="571500" cy="1301750"/>
            </a:xfrm>
            <a:custGeom>
              <a:avLst/>
              <a:gdLst/>
              <a:ahLst/>
              <a:cxnLst/>
              <a:rect l="l" t="t" r="r" b="b"/>
              <a:pathLst>
                <a:path w="571500" h="1301750">
                  <a:moveTo>
                    <a:pt x="0" y="0"/>
                  </a:moveTo>
                  <a:lnTo>
                    <a:pt x="571499" y="130174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6" name="object 5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72589" y="4879571"/>
              <a:ext cx="685800" cy="1400694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1028700" y="4908550"/>
              <a:ext cx="571500" cy="1301750"/>
            </a:xfrm>
            <a:custGeom>
              <a:avLst/>
              <a:gdLst/>
              <a:ahLst/>
              <a:cxnLst/>
              <a:rect l="l" t="t" r="r" b="b"/>
              <a:pathLst>
                <a:path w="571500" h="1301750">
                  <a:moveTo>
                    <a:pt x="571499" y="0"/>
                  </a:moveTo>
                  <a:lnTo>
                    <a:pt x="0" y="130174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8" name="object 5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944388" y="4875414"/>
              <a:ext cx="723207" cy="1404851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4001381" y="4908549"/>
              <a:ext cx="608965" cy="1301750"/>
            </a:xfrm>
            <a:custGeom>
              <a:avLst/>
              <a:gdLst/>
              <a:ahLst/>
              <a:cxnLst/>
              <a:rect l="l" t="t" r="r" b="b"/>
              <a:pathLst>
                <a:path w="608964" h="1301750">
                  <a:moveTo>
                    <a:pt x="0" y="0"/>
                  </a:moveTo>
                  <a:lnTo>
                    <a:pt x="608717" y="130174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60" name="object 6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333403" y="4875414"/>
              <a:ext cx="723207" cy="1404851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765214" y="3396851"/>
              <a:ext cx="436892" cy="472439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373043" y="4895851"/>
              <a:ext cx="641040" cy="1327149"/>
            </a:xfrm>
            <a:prstGeom prst="rect">
              <a:avLst/>
            </a:prstGeom>
          </p:spPr>
        </p:pic>
      </p:grpSp>
      <p:sp>
        <p:nvSpPr>
          <p:cNvPr id="63" name="object 63"/>
          <p:cNvSpPr txBox="1"/>
          <p:nvPr/>
        </p:nvSpPr>
        <p:spPr>
          <a:xfrm>
            <a:off x="3850524" y="2930441"/>
            <a:ext cx="230832" cy="720538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1206">
              <a:lnSpc>
                <a:spcPts val="1774"/>
              </a:lnSpc>
            </a:pPr>
            <a:r>
              <a:rPr sz="1588" spc="-22" dirty="0">
                <a:latin typeface="Times New Roman"/>
                <a:cs typeface="Times New Roman"/>
              </a:rPr>
              <a:t>Overcast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64" name="object 64"/>
          <p:cNvGrpSpPr/>
          <p:nvPr/>
        </p:nvGrpSpPr>
        <p:grpSpPr>
          <a:xfrm>
            <a:off x="2519575" y="2922542"/>
            <a:ext cx="3167342" cy="2377888"/>
            <a:chOff x="975919" y="3312214"/>
            <a:chExt cx="3589654" cy="2694940"/>
          </a:xfrm>
        </p:grpSpPr>
        <p:pic>
          <p:nvPicPr>
            <p:cNvPr id="65" name="object 6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296685" y="3312214"/>
              <a:ext cx="301268" cy="397510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75919" y="5343392"/>
              <a:ext cx="306358" cy="414019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875854" y="5311339"/>
              <a:ext cx="403696" cy="695468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281758" y="5274182"/>
              <a:ext cx="283211" cy="497394"/>
            </a:xfrm>
            <a:prstGeom prst="rect">
              <a:avLst/>
            </a:prstGeom>
          </p:spPr>
        </p:pic>
      </p:grpSp>
      <p:grpSp>
        <p:nvGrpSpPr>
          <p:cNvPr id="69" name="object 69"/>
          <p:cNvGrpSpPr/>
          <p:nvPr/>
        </p:nvGrpSpPr>
        <p:grpSpPr>
          <a:xfrm>
            <a:off x="6163938" y="1676682"/>
            <a:ext cx="3837454" cy="467285"/>
            <a:chOff x="5106196" y="1900239"/>
            <a:chExt cx="4349115" cy="529590"/>
          </a:xfrm>
        </p:grpSpPr>
        <p:sp>
          <p:nvSpPr>
            <p:cNvPr id="70" name="object 70"/>
            <p:cNvSpPr/>
            <p:nvPr/>
          </p:nvSpPr>
          <p:spPr>
            <a:xfrm>
              <a:off x="5112537" y="1905012"/>
              <a:ext cx="4336415" cy="518159"/>
            </a:xfrm>
            <a:custGeom>
              <a:avLst/>
              <a:gdLst/>
              <a:ahLst/>
              <a:cxnLst/>
              <a:rect l="l" t="t" r="r" b="b"/>
              <a:pathLst>
                <a:path w="4336415" h="518160">
                  <a:moveTo>
                    <a:pt x="4336262" y="0"/>
                  </a:moveTo>
                  <a:lnTo>
                    <a:pt x="4336262" y="0"/>
                  </a:lnTo>
                  <a:lnTo>
                    <a:pt x="0" y="0"/>
                  </a:lnTo>
                  <a:lnTo>
                    <a:pt x="0" y="518160"/>
                  </a:lnTo>
                  <a:lnTo>
                    <a:pt x="4336262" y="518160"/>
                  </a:lnTo>
                  <a:lnTo>
                    <a:pt x="433626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71" name="object 71"/>
            <p:cNvSpPr/>
            <p:nvPr/>
          </p:nvSpPr>
          <p:spPr>
            <a:xfrm>
              <a:off x="5106196" y="2423161"/>
              <a:ext cx="4349115" cy="0"/>
            </a:xfrm>
            <a:custGeom>
              <a:avLst/>
              <a:gdLst/>
              <a:ahLst/>
              <a:cxnLst/>
              <a:rect l="l" t="t" r="r" b="b"/>
              <a:pathLst>
                <a:path w="4349115">
                  <a:moveTo>
                    <a:pt x="0" y="0"/>
                  </a:moveTo>
                  <a:lnTo>
                    <a:pt x="4348953" y="0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72" name="object 72"/>
            <p:cNvSpPr/>
            <p:nvPr/>
          </p:nvSpPr>
          <p:spPr>
            <a:xfrm>
              <a:off x="5107784" y="1900239"/>
              <a:ext cx="4345940" cy="516890"/>
            </a:xfrm>
            <a:custGeom>
              <a:avLst/>
              <a:gdLst/>
              <a:ahLst/>
              <a:cxnLst/>
              <a:rect l="l" t="t" r="r" b="b"/>
              <a:pathLst>
                <a:path w="4345940" h="516889">
                  <a:moveTo>
                    <a:pt x="4762" y="0"/>
                  </a:moveTo>
                  <a:lnTo>
                    <a:pt x="4762" y="516571"/>
                  </a:lnTo>
                </a:path>
                <a:path w="4345940" h="516889">
                  <a:moveTo>
                    <a:pt x="4341015" y="0"/>
                  </a:moveTo>
                  <a:lnTo>
                    <a:pt x="4341015" y="516571"/>
                  </a:lnTo>
                </a:path>
                <a:path w="4345940" h="516889">
                  <a:moveTo>
                    <a:pt x="0" y="4762"/>
                  </a:moveTo>
                  <a:lnTo>
                    <a:pt x="4345778" y="4762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73" name="object 73"/>
          <p:cNvSpPr txBox="1"/>
          <p:nvPr/>
        </p:nvSpPr>
        <p:spPr>
          <a:xfrm>
            <a:off x="6257472" y="1804148"/>
            <a:ext cx="2908487" cy="201367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>
              <a:spcBef>
                <a:spcPts val="88"/>
              </a:spcBef>
              <a:tabLst>
                <a:tab pos="435932" algn="l"/>
                <a:tab pos="1145302" algn="l"/>
                <a:tab pos="1698902" algn="l"/>
                <a:tab pos="2540509" algn="l"/>
              </a:tabLst>
            </a:pPr>
            <a:r>
              <a:rPr sz="1235" b="1" spc="-22" dirty="0">
                <a:solidFill>
                  <a:srgbClr val="FFFFFF"/>
                </a:solidFill>
                <a:latin typeface="Times New Roman"/>
                <a:cs typeface="Times New Roman"/>
              </a:rPr>
              <a:t>Day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Outlook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18" dirty="0">
                <a:solidFill>
                  <a:srgbClr val="FFFFFF"/>
                </a:solidFill>
                <a:latin typeface="Times New Roman"/>
                <a:cs typeface="Times New Roman"/>
              </a:rPr>
              <a:t>Temp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Humidity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31" dirty="0">
                <a:solidFill>
                  <a:srgbClr val="FFFFFF"/>
                </a:solidFill>
                <a:latin typeface="Times New Roman"/>
                <a:cs typeface="Times New Roman"/>
              </a:rPr>
              <a:t>Wind</a:t>
            </a:r>
            <a:endParaRPr sz="1235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9402537" y="1710019"/>
            <a:ext cx="462803" cy="393004"/>
          </a:xfrm>
          <a:prstGeom prst="rect">
            <a:avLst/>
          </a:prstGeom>
        </p:spPr>
        <p:txBody>
          <a:bodyPr vert="horz" wrap="square" lIns="0" tIns="8965" rIns="0" bIns="0" rtlCol="0">
            <a:spAutoFit/>
          </a:bodyPr>
          <a:lstStyle/>
          <a:p>
            <a:pPr marR="4483" indent="82368">
              <a:lnSpc>
                <a:spcPct val="101200"/>
              </a:lnSpc>
              <a:spcBef>
                <a:spcPts val="71"/>
              </a:spcBef>
            </a:pPr>
            <a:r>
              <a:rPr sz="1235" b="1" spc="-18" dirty="0">
                <a:solidFill>
                  <a:srgbClr val="FFFFFF"/>
                </a:solidFill>
                <a:latin typeface="Times New Roman"/>
                <a:cs typeface="Times New Roman"/>
              </a:rPr>
              <a:t>Play 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Tennis</a:t>
            </a:r>
            <a:endParaRPr sz="1235">
              <a:latin typeface="Times New Roman"/>
              <a:cs typeface="Times New Roman"/>
            </a:endParaRPr>
          </a:p>
        </p:txBody>
      </p:sp>
      <p:graphicFrame>
        <p:nvGraphicFramePr>
          <p:cNvPr id="75" name="object 75"/>
          <p:cNvGraphicFramePr>
            <a:graphicFrameLocks noGrp="1"/>
          </p:cNvGraphicFramePr>
          <p:nvPr/>
        </p:nvGraphicFramePr>
        <p:xfrm>
          <a:off x="6163938" y="2132481"/>
          <a:ext cx="3825688" cy="40873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8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8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25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47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95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894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76" name="TextBox 75"/>
          <p:cNvSpPr txBox="1"/>
          <p:nvPr/>
        </p:nvSpPr>
        <p:spPr>
          <a:xfrm>
            <a:off x="4036524" y="608192"/>
            <a:ext cx="37040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Will Nadal play Tennis?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0436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487"/>
    </mc:Choice>
    <mc:Fallback xmlns="">
      <p:transition spd="slow" advTm="147487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00751" y="1976484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39" name="Picture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4759" y="405919"/>
            <a:ext cx="6774767" cy="101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02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303"/>
    </mc:Choice>
    <mc:Fallback xmlns="">
      <p:transition spd="slow" advTm="393303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00262" y="1704110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0751" y="456514"/>
            <a:ext cx="6988146" cy="83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26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753"/>
    </mc:Choice>
    <mc:Fallback xmlns="">
      <p:transition spd="slow" advTm="105753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58628" y="1460919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43" name="Picture 4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62208" y="288301"/>
            <a:ext cx="6911939" cy="845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8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288"/>
    </mc:Choice>
    <mc:Fallback xmlns="">
      <p:transition spd="slow" advTm="49288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00262" y="1246910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43599" y="1778924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88961" y="1802193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00262" y="202335"/>
            <a:ext cx="7049111" cy="89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54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046"/>
    </mc:Choice>
    <mc:Fallback xmlns="">
      <p:transition spd="slow" advTm="64046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48900" y="1441463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08665" y="1571105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56028" y="1595437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943599" y="1778924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988961" y="1802193"/>
              <a:ext cx="132968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28935" y="338281"/>
            <a:ext cx="6721422" cy="74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37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922"/>
    </mc:Choice>
    <mc:Fallback xmlns="">
      <p:transition spd="slow" advTm="41922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00262" y="1246910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86199" y="1778924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31564" y="1802872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08665" y="1571105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956028" y="1595437"/>
              <a:ext cx="132968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43599" y="1778924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988961" y="1802193"/>
              <a:ext cx="132968" cy="1329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00751" y="301112"/>
            <a:ext cx="6774767" cy="74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1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52"/>
    </mc:Choice>
    <mc:Fallback xmlns="">
      <p:transition spd="slow" advTm="27952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00262" y="1538739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55421" y="2431473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02862" y="2454808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86199" y="1778924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31564" y="1802872"/>
              <a:ext cx="132968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908665" y="1571105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956028" y="1595437"/>
              <a:ext cx="132968" cy="1329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943599" y="1778924"/>
              <a:ext cx="224443" cy="2244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88961" y="1802193"/>
              <a:ext cx="132968" cy="13296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51" name="Picture 5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67969" y="317430"/>
            <a:ext cx="6843353" cy="86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29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31"/>
    </mc:Choice>
    <mc:Fallback xmlns="">
      <p:transition spd="slow" advTm="21431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297409" y="1655471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28800" y="3632661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74834" y="3656389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55421" y="2431473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902862" y="2454808"/>
              <a:ext cx="132968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86199" y="1778924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931564" y="1802872"/>
              <a:ext cx="132968" cy="1329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908665" y="1571105"/>
              <a:ext cx="224443" cy="2244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56028" y="1595437"/>
              <a:ext cx="132968" cy="13296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943599" y="1778924"/>
              <a:ext cx="224443" cy="22444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988961" y="1802193"/>
              <a:ext cx="132968" cy="13296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297409" y="493672"/>
            <a:ext cx="6972904" cy="70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79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51"/>
    </mc:Choice>
    <mc:Fallback xmlns="">
      <p:transition spd="slow" advTm="27951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358628" y="1781931"/>
            <a:ext cx="7602631" cy="4470587"/>
            <a:chOff x="727363" y="1413164"/>
            <a:chExt cx="8616315" cy="50666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7363" y="1413164"/>
              <a:ext cx="8616141" cy="506660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41250" y="1527049"/>
              <a:ext cx="8390333" cy="48392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2178" y="6114010"/>
              <a:ext cx="224443" cy="2244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46136" y="6137800"/>
              <a:ext cx="132968" cy="13296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28800" y="3632661"/>
              <a:ext cx="224443" cy="22444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74834" y="3656389"/>
              <a:ext cx="132968" cy="1329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55421" y="2431473"/>
              <a:ext cx="224443" cy="22444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902862" y="2454808"/>
              <a:ext cx="132968" cy="13296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86199" y="1778924"/>
              <a:ext cx="224443" cy="22444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931564" y="1802872"/>
              <a:ext cx="132968" cy="13296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08665" y="1571105"/>
              <a:ext cx="224443" cy="22444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56028" y="1595437"/>
              <a:ext cx="132968" cy="132968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943599" y="1778924"/>
              <a:ext cx="224443" cy="22444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88961" y="1802193"/>
              <a:ext cx="132968" cy="13296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966065" y="2431473"/>
              <a:ext cx="224443" cy="22444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13426" y="2454126"/>
              <a:ext cx="132969" cy="132968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996843" y="3632661"/>
              <a:ext cx="224443" cy="22444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42128" y="3656393"/>
              <a:ext cx="132968" cy="132968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027622" y="6114010"/>
              <a:ext cx="224443" cy="22444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71503" y="6137804"/>
              <a:ext cx="132968" cy="132968"/>
            </a:xfrm>
            <a:prstGeom prst="rect">
              <a:avLst/>
            </a:prstGeom>
          </p:spPr>
        </p:pic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459117" y="571290"/>
            <a:ext cx="6690940" cy="76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39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884"/>
    </mc:Choice>
    <mc:Fallback xmlns="">
      <p:transition spd="slow" advTm="66884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988922" cy="51544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2308" y="2114436"/>
            <a:ext cx="7887383" cy="2629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68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183"/>
    </mc:Choice>
    <mc:Fallback xmlns="">
      <p:transition advTm="44183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46177" y="1166453"/>
            <a:ext cx="3826249" cy="457199"/>
          </a:xfrm>
          <a:custGeom>
            <a:avLst/>
            <a:gdLst/>
            <a:ahLst/>
            <a:cxnLst/>
            <a:rect l="l" t="t" r="r" b="b"/>
            <a:pathLst>
              <a:path w="4336415" h="518160">
                <a:moveTo>
                  <a:pt x="4336250" y="0"/>
                </a:moveTo>
                <a:lnTo>
                  <a:pt x="4336250" y="0"/>
                </a:lnTo>
                <a:lnTo>
                  <a:pt x="0" y="0"/>
                </a:lnTo>
                <a:lnTo>
                  <a:pt x="0" y="518160"/>
                </a:lnTo>
                <a:lnTo>
                  <a:pt x="4336250" y="518160"/>
                </a:lnTo>
                <a:lnTo>
                  <a:pt x="43362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sz="1588"/>
          </a:p>
        </p:txBody>
      </p:sp>
      <p:grpSp>
        <p:nvGrpSpPr>
          <p:cNvPr id="3" name="object 3"/>
          <p:cNvGrpSpPr/>
          <p:nvPr/>
        </p:nvGrpSpPr>
        <p:grpSpPr>
          <a:xfrm>
            <a:off x="4140574" y="1162250"/>
            <a:ext cx="3837454" cy="467285"/>
            <a:chOff x="2813050" y="1317216"/>
            <a:chExt cx="4349115" cy="529590"/>
          </a:xfrm>
        </p:grpSpPr>
        <p:sp>
          <p:nvSpPr>
            <p:cNvPr id="4" name="object 4"/>
            <p:cNvSpPr/>
            <p:nvPr/>
          </p:nvSpPr>
          <p:spPr>
            <a:xfrm>
              <a:off x="2813050" y="1840138"/>
              <a:ext cx="4349115" cy="0"/>
            </a:xfrm>
            <a:custGeom>
              <a:avLst/>
              <a:gdLst/>
              <a:ahLst/>
              <a:cxnLst/>
              <a:rect l="l" t="t" r="r" b="b"/>
              <a:pathLst>
                <a:path w="4349115">
                  <a:moveTo>
                    <a:pt x="0" y="0"/>
                  </a:moveTo>
                  <a:lnTo>
                    <a:pt x="4348955" y="0"/>
                  </a:lnTo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5" name="object 5"/>
            <p:cNvSpPr/>
            <p:nvPr/>
          </p:nvSpPr>
          <p:spPr>
            <a:xfrm>
              <a:off x="2814638" y="1317216"/>
              <a:ext cx="4345940" cy="516890"/>
            </a:xfrm>
            <a:custGeom>
              <a:avLst/>
              <a:gdLst/>
              <a:ahLst/>
              <a:cxnLst/>
              <a:rect l="l" t="t" r="r" b="b"/>
              <a:pathLst>
                <a:path w="4345940" h="516889">
                  <a:moveTo>
                    <a:pt x="4761" y="0"/>
                  </a:moveTo>
                  <a:lnTo>
                    <a:pt x="4761" y="516571"/>
                  </a:lnTo>
                </a:path>
                <a:path w="4345940" h="516889">
                  <a:moveTo>
                    <a:pt x="4341016" y="0"/>
                  </a:moveTo>
                  <a:lnTo>
                    <a:pt x="4341016" y="516571"/>
                  </a:lnTo>
                </a:path>
                <a:path w="4345940" h="516889">
                  <a:moveTo>
                    <a:pt x="0" y="4762"/>
                  </a:moveTo>
                  <a:lnTo>
                    <a:pt x="4345778" y="4762"/>
                  </a:lnTo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234109" y="1289716"/>
            <a:ext cx="2908487" cy="201367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>
              <a:spcBef>
                <a:spcPts val="88"/>
              </a:spcBef>
              <a:tabLst>
                <a:tab pos="435932" algn="l"/>
                <a:tab pos="1145302" algn="l"/>
                <a:tab pos="1698902" algn="l"/>
                <a:tab pos="2540509" algn="l"/>
              </a:tabLst>
            </a:pPr>
            <a:r>
              <a:rPr sz="1235" b="1" spc="-22" dirty="0">
                <a:solidFill>
                  <a:srgbClr val="FFFFFF"/>
                </a:solidFill>
                <a:latin typeface="Times New Roman"/>
                <a:cs typeface="Times New Roman"/>
              </a:rPr>
              <a:t>Day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Outlook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18" dirty="0">
                <a:solidFill>
                  <a:srgbClr val="FFFFFF"/>
                </a:solidFill>
                <a:latin typeface="Times New Roman"/>
                <a:cs typeface="Times New Roman"/>
              </a:rPr>
              <a:t>Temp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Humidity</a:t>
            </a:r>
            <a:r>
              <a:rPr sz="1235" b="1" dirty="0">
                <a:solidFill>
                  <a:srgbClr val="FFFFFF"/>
                </a:solidFill>
                <a:latin typeface="Times New Roman"/>
                <a:cs typeface="Times New Roman"/>
              </a:rPr>
              <a:t>	</a:t>
            </a:r>
            <a:r>
              <a:rPr sz="1235" b="1" spc="-31" dirty="0">
                <a:solidFill>
                  <a:srgbClr val="FFFFFF"/>
                </a:solidFill>
                <a:latin typeface="Times New Roman"/>
                <a:cs typeface="Times New Roman"/>
              </a:rPr>
              <a:t>Wind</a:t>
            </a:r>
            <a:endParaRPr sz="1235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79173" y="1195587"/>
            <a:ext cx="462803" cy="393004"/>
          </a:xfrm>
          <a:prstGeom prst="rect">
            <a:avLst/>
          </a:prstGeom>
        </p:spPr>
        <p:txBody>
          <a:bodyPr vert="horz" wrap="square" lIns="0" tIns="8965" rIns="0" bIns="0" rtlCol="0">
            <a:spAutoFit/>
          </a:bodyPr>
          <a:lstStyle/>
          <a:p>
            <a:pPr marR="4483" indent="82368">
              <a:lnSpc>
                <a:spcPct val="101200"/>
              </a:lnSpc>
              <a:spcBef>
                <a:spcPts val="71"/>
              </a:spcBef>
            </a:pPr>
            <a:r>
              <a:rPr sz="1235" b="1" spc="-18" dirty="0">
                <a:solidFill>
                  <a:srgbClr val="FFFFFF"/>
                </a:solidFill>
                <a:latin typeface="Times New Roman"/>
                <a:cs typeface="Times New Roman"/>
              </a:rPr>
              <a:t>Play </a:t>
            </a:r>
            <a:r>
              <a:rPr sz="1235" b="1" spc="-9" dirty="0">
                <a:solidFill>
                  <a:srgbClr val="FFFFFF"/>
                </a:solidFill>
                <a:latin typeface="Times New Roman"/>
                <a:cs typeface="Times New Roman"/>
              </a:rPr>
              <a:t>Tennis</a:t>
            </a:r>
            <a:endParaRPr sz="1235">
              <a:latin typeface="Times New Roman"/>
              <a:cs typeface="Times New Roman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4140574" y="1618048"/>
          <a:ext cx="3825688" cy="40867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8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8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25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647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95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8381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50" dirty="0">
                          <a:latin typeface="Times New Roman"/>
                          <a:cs typeface="Times New Roman"/>
                        </a:rPr>
                        <a:t>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0341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3935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5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72838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18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828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-25" dirty="0">
                          <a:latin typeface="Times New Roman"/>
                          <a:cs typeface="Times New Roman"/>
                        </a:rPr>
                        <a:t>14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1200" b="1" spc="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465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51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67"/>
    </mc:Choice>
    <mc:Fallback xmlns="">
      <p:transition spd="slow" advTm="282067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253780" y="1455949"/>
            <a:ext cx="1137397" cy="1137397"/>
            <a:chOff x="1808017" y="1650076"/>
            <a:chExt cx="1289050" cy="12890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08017" y="1650076"/>
              <a:ext cx="1288472" cy="128847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859279" y="1676399"/>
              <a:ext cx="1188720" cy="1188720"/>
            </a:xfrm>
            <a:custGeom>
              <a:avLst/>
              <a:gdLst/>
              <a:ahLst/>
              <a:cxnLst/>
              <a:rect l="l" t="t" r="r" b="b"/>
              <a:pathLst>
                <a:path w="1188720" h="1188720">
                  <a:moveTo>
                    <a:pt x="0" y="594359"/>
                  </a:moveTo>
                  <a:lnTo>
                    <a:pt x="1970" y="545613"/>
                  </a:lnTo>
                  <a:lnTo>
                    <a:pt x="7779" y="497951"/>
                  </a:lnTo>
                  <a:lnTo>
                    <a:pt x="17273" y="451528"/>
                  </a:lnTo>
                  <a:lnTo>
                    <a:pt x="30300" y="406496"/>
                  </a:lnTo>
                  <a:lnTo>
                    <a:pt x="46707" y="363008"/>
                  </a:lnTo>
                  <a:lnTo>
                    <a:pt x="66341" y="321217"/>
                  </a:lnTo>
                  <a:lnTo>
                    <a:pt x="89048" y="281276"/>
                  </a:lnTo>
                  <a:lnTo>
                    <a:pt x="114676" y="243338"/>
                  </a:lnTo>
                  <a:lnTo>
                    <a:pt x="143073" y="207556"/>
                  </a:lnTo>
                  <a:lnTo>
                    <a:pt x="174083" y="174083"/>
                  </a:lnTo>
                  <a:lnTo>
                    <a:pt x="207556" y="143073"/>
                  </a:lnTo>
                  <a:lnTo>
                    <a:pt x="243338" y="114676"/>
                  </a:lnTo>
                  <a:lnTo>
                    <a:pt x="281276" y="89048"/>
                  </a:lnTo>
                  <a:lnTo>
                    <a:pt x="321217" y="66341"/>
                  </a:lnTo>
                  <a:lnTo>
                    <a:pt x="363008" y="46707"/>
                  </a:lnTo>
                  <a:lnTo>
                    <a:pt x="406496" y="30300"/>
                  </a:lnTo>
                  <a:lnTo>
                    <a:pt x="451528" y="17273"/>
                  </a:lnTo>
                  <a:lnTo>
                    <a:pt x="497951" y="7779"/>
                  </a:lnTo>
                  <a:lnTo>
                    <a:pt x="545613" y="1970"/>
                  </a:lnTo>
                  <a:lnTo>
                    <a:pt x="594359" y="0"/>
                  </a:lnTo>
                  <a:lnTo>
                    <a:pt x="643106" y="1970"/>
                  </a:lnTo>
                  <a:lnTo>
                    <a:pt x="690768" y="7779"/>
                  </a:lnTo>
                  <a:lnTo>
                    <a:pt x="737191" y="17273"/>
                  </a:lnTo>
                  <a:lnTo>
                    <a:pt x="782223" y="30300"/>
                  </a:lnTo>
                  <a:lnTo>
                    <a:pt x="825711" y="46707"/>
                  </a:lnTo>
                  <a:lnTo>
                    <a:pt x="867502" y="66341"/>
                  </a:lnTo>
                  <a:lnTo>
                    <a:pt x="907443" y="89048"/>
                  </a:lnTo>
                  <a:lnTo>
                    <a:pt x="945381" y="114676"/>
                  </a:lnTo>
                  <a:lnTo>
                    <a:pt x="981163" y="143073"/>
                  </a:lnTo>
                  <a:lnTo>
                    <a:pt x="1014635" y="174083"/>
                  </a:lnTo>
                  <a:lnTo>
                    <a:pt x="1045646" y="207556"/>
                  </a:lnTo>
                  <a:lnTo>
                    <a:pt x="1074042" y="243338"/>
                  </a:lnTo>
                  <a:lnTo>
                    <a:pt x="1099671" y="281276"/>
                  </a:lnTo>
                  <a:lnTo>
                    <a:pt x="1122378" y="321217"/>
                  </a:lnTo>
                  <a:lnTo>
                    <a:pt x="1142012" y="363008"/>
                  </a:lnTo>
                  <a:lnTo>
                    <a:pt x="1158419" y="406496"/>
                  </a:lnTo>
                  <a:lnTo>
                    <a:pt x="1171446" y="451528"/>
                  </a:lnTo>
                  <a:lnTo>
                    <a:pt x="1180940" y="497951"/>
                  </a:lnTo>
                  <a:lnTo>
                    <a:pt x="1186749" y="545613"/>
                  </a:lnTo>
                  <a:lnTo>
                    <a:pt x="1188719" y="594359"/>
                  </a:lnTo>
                  <a:lnTo>
                    <a:pt x="1186749" y="643106"/>
                  </a:lnTo>
                  <a:lnTo>
                    <a:pt x="1180940" y="690768"/>
                  </a:lnTo>
                  <a:lnTo>
                    <a:pt x="1171446" y="737191"/>
                  </a:lnTo>
                  <a:lnTo>
                    <a:pt x="1158419" y="782223"/>
                  </a:lnTo>
                  <a:lnTo>
                    <a:pt x="1142012" y="825711"/>
                  </a:lnTo>
                  <a:lnTo>
                    <a:pt x="1122378" y="867502"/>
                  </a:lnTo>
                  <a:lnTo>
                    <a:pt x="1099671" y="907443"/>
                  </a:lnTo>
                  <a:lnTo>
                    <a:pt x="1074042" y="945381"/>
                  </a:lnTo>
                  <a:lnTo>
                    <a:pt x="1045646" y="981163"/>
                  </a:lnTo>
                  <a:lnTo>
                    <a:pt x="1014635" y="1014635"/>
                  </a:lnTo>
                  <a:lnTo>
                    <a:pt x="981163" y="1045646"/>
                  </a:lnTo>
                  <a:lnTo>
                    <a:pt x="945381" y="1074042"/>
                  </a:lnTo>
                  <a:lnTo>
                    <a:pt x="907443" y="1099671"/>
                  </a:lnTo>
                  <a:lnTo>
                    <a:pt x="867502" y="1122378"/>
                  </a:lnTo>
                  <a:lnTo>
                    <a:pt x="825711" y="1142012"/>
                  </a:lnTo>
                  <a:lnTo>
                    <a:pt x="782223" y="1158419"/>
                  </a:lnTo>
                  <a:lnTo>
                    <a:pt x="737191" y="1171446"/>
                  </a:lnTo>
                  <a:lnTo>
                    <a:pt x="690768" y="1180940"/>
                  </a:lnTo>
                  <a:lnTo>
                    <a:pt x="643106" y="1186749"/>
                  </a:lnTo>
                  <a:lnTo>
                    <a:pt x="594359" y="1188719"/>
                  </a:lnTo>
                  <a:lnTo>
                    <a:pt x="545613" y="1186749"/>
                  </a:lnTo>
                  <a:lnTo>
                    <a:pt x="497951" y="1180940"/>
                  </a:lnTo>
                  <a:lnTo>
                    <a:pt x="451528" y="1171446"/>
                  </a:lnTo>
                  <a:lnTo>
                    <a:pt x="406496" y="1158419"/>
                  </a:lnTo>
                  <a:lnTo>
                    <a:pt x="363008" y="1142012"/>
                  </a:lnTo>
                  <a:lnTo>
                    <a:pt x="321217" y="1122378"/>
                  </a:lnTo>
                  <a:lnTo>
                    <a:pt x="281276" y="1099671"/>
                  </a:lnTo>
                  <a:lnTo>
                    <a:pt x="243338" y="1074042"/>
                  </a:lnTo>
                  <a:lnTo>
                    <a:pt x="207556" y="1045646"/>
                  </a:lnTo>
                  <a:lnTo>
                    <a:pt x="174083" y="1014635"/>
                  </a:lnTo>
                  <a:lnTo>
                    <a:pt x="143073" y="981163"/>
                  </a:lnTo>
                  <a:lnTo>
                    <a:pt x="114676" y="945381"/>
                  </a:lnTo>
                  <a:lnTo>
                    <a:pt x="89048" y="907443"/>
                  </a:lnTo>
                  <a:lnTo>
                    <a:pt x="66341" y="867502"/>
                  </a:lnTo>
                  <a:lnTo>
                    <a:pt x="46707" y="825711"/>
                  </a:lnTo>
                  <a:lnTo>
                    <a:pt x="30300" y="782223"/>
                  </a:lnTo>
                  <a:lnTo>
                    <a:pt x="17273" y="737191"/>
                  </a:lnTo>
                  <a:lnTo>
                    <a:pt x="7779" y="690768"/>
                  </a:lnTo>
                  <a:lnTo>
                    <a:pt x="1970" y="643106"/>
                  </a:lnTo>
                  <a:lnTo>
                    <a:pt x="0" y="59435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2337" y="1936865"/>
              <a:ext cx="191192" cy="19534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28837" y="1961197"/>
              <a:ext cx="100964" cy="10096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2337" y="2119745"/>
              <a:ext cx="191192" cy="1953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28837" y="2144077"/>
              <a:ext cx="100964" cy="10096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2337" y="2485505"/>
              <a:ext cx="191192" cy="19534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28837" y="2509837"/>
              <a:ext cx="100964" cy="10096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2337" y="2302625"/>
              <a:ext cx="191192" cy="19534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28837" y="2326957"/>
              <a:ext cx="100964" cy="10096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65217" y="1936865"/>
              <a:ext cx="191192" cy="19534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11717" y="1961197"/>
              <a:ext cx="100964" cy="10096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65217" y="2119745"/>
              <a:ext cx="191192" cy="19534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11717" y="2144077"/>
              <a:ext cx="100964" cy="100964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65217" y="2485505"/>
              <a:ext cx="191192" cy="19534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11717" y="2509837"/>
              <a:ext cx="100964" cy="10096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65217" y="2302625"/>
              <a:ext cx="191192" cy="19534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11717" y="2326957"/>
              <a:ext cx="100964" cy="10096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35628" y="1936865"/>
              <a:ext cx="191192" cy="19534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79357" y="1961197"/>
              <a:ext cx="100964" cy="10096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35628" y="2119745"/>
              <a:ext cx="191192" cy="19534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79357" y="2144077"/>
              <a:ext cx="100964" cy="10096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35628" y="2485505"/>
              <a:ext cx="191192" cy="19534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79357" y="2509837"/>
              <a:ext cx="100964" cy="10096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35628" y="2302625"/>
              <a:ext cx="191192" cy="19534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79357" y="2326957"/>
              <a:ext cx="100964" cy="10096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18508" y="1936865"/>
              <a:ext cx="191192" cy="19534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62237" y="1961197"/>
              <a:ext cx="100964" cy="10096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18508" y="2119745"/>
              <a:ext cx="191192" cy="195349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62237" y="2144077"/>
              <a:ext cx="100964" cy="100964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18508" y="2485505"/>
              <a:ext cx="191192" cy="19534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62237" y="2509837"/>
              <a:ext cx="100964" cy="100964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18508" y="2302625"/>
              <a:ext cx="191192" cy="19534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62237" y="2326957"/>
              <a:ext cx="100964" cy="100964"/>
            </a:xfrm>
            <a:prstGeom prst="rect">
              <a:avLst/>
            </a:prstGeom>
          </p:spPr>
        </p:pic>
      </p:grpSp>
      <p:grpSp>
        <p:nvGrpSpPr>
          <p:cNvPr id="37" name="object 37"/>
          <p:cNvGrpSpPr/>
          <p:nvPr/>
        </p:nvGrpSpPr>
        <p:grpSpPr>
          <a:xfrm>
            <a:off x="2622991" y="3069597"/>
            <a:ext cx="1137397" cy="1137397"/>
            <a:chOff x="1093123" y="3478876"/>
            <a:chExt cx="1289050" cy="1289050"/>
          </a:xfrm>
        </p:grpSpPr>
        <p:pic>
          <p:nvPicPr>
            <p:cNvPr id="38" name="object 3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93123" y="3478876"/>
              <a:ext cx="1288472" cy="1288472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1142999" y="3505199"/>
              <a:ext cx="1188720" cy="1188720"/>
            </a:xfrm>
            <a:custGeom>
              <a:avLst/>
              <a:gdLst/>
              <a:ahLst/>
              <a:cxnLst/>
              <a:rect l="l" t="t" r="r" b="b"/>
              <a:pathLst>
                <a:path w="1188720" h="1188720">
                  <a:moveTo>
                    <a:pt x="0" y="594359"/>
                  </a:moveTo>
                  <a:lnTo>
                    <a:pt x="1970" y="545613"/>
                  </a:lnTo>
                  <a:lnTo>
                    <a:pt x="7779" y="497951"/>
                  </a:lnTo>
                  <a:lnTo>
                    <a:pt x="17273" y="451528"/>
                  </a:lnTo>
                  <a:lnTo>
                    <a:pt x="30300" y="406496"/>
                  </a:lnTo>
                  <a:lnTo>
                    <a:pt x="46707" y="363008"/>
                  </a:lnTo>
                  <a:lnTo>
                    <a:pt x="66341" y="321217"/>
                  </a:lnTo>
                  <a:lnTo>
                    <a:pt x="89048" y="281276"/>
                  </a:lnTo>
                  <a:lnTo>
                    <a:pt x="114677" y="243338"/>
                  </a:lnTo>
                  <a:lnTo>
                    <a:pt x="143073" y="207556"/>
                  </a:lnTo>
                  <a:lnTo>
                    <a:pt x="174084" y="174083"/>
                  </a:lnTo>
                  <a:lnTo>
                    <a:pt x="207556" y="143073"/>
                  </a:lnTo>
                  <a:lnTo>
                    <a:pt x="243338" y="114676"/>
                  </a:lnTo>
                  <a:lnTo>
                    <a:pt x="281276" y="89048"/>
                  </a:lnTo>
                  <a:lnTo>
                    <a:pt x="321217" y="66341"/>
                  </a:lnTo>
                  <a:lnTo>
                    <a:pt x="363008" y="46707"/>
                  </a:lnTo>
                  <a:lnTo>
                    <a:pt x="406496" y="30300"/>
                  </a:lnTo>
                  <a:lnTo>
                    <a:pt x="451528" y="17273"/>
                  </a:lnTo>
                  <a:lnTo>
                    <a:pt x="497951" y="7779"/>
                  </a:lnTo>
                  <a:lnTo>
                    <a:pt x="545613" y="1970"/>
                  </a:lnTo>
                  <a:lnTo>
                    <a:pt x="594360" y="0"/>
                  </a:lnTo>
                  <a:lnTo>
                    <a:pt x="643106" y="1970"/>
                  </a:lnTo>
                  <a:lnTo>
                    <a:pt x="690768" y="7779"/>
                  </a:lnTo>
                  <a:lnTo>
                    <a:pt x="737191" y="17273"/>
                  </a:lnTo>
                  <a:lnTo>
                    <a:pt x="782223" y="30300"/>
                  </a:lnTo>
                  <a:lnTo>
                    <a:pt x="825711" y="46707"/>
                  </a:lnTo>
                  <a:lnTo>
                    <a:pt x="867502" y="66341"/>
                  </a:lnTo>
                  <a:lnTo>
                    <a:pt x="907443" y="89048"/>
                  </a:lnTo>
                  <a:lnTo>
                    <a:pt x="945381" y="114676"/>
                  </a:lnTo>
                  <a:lnTo>
                    <a:pt x="981163" y="143073"/>
                  </a:lnTo>
                  <a:lnTo>
                    <a:pt x="1014636" y="174083"/>
                  </a:lnTo>
                  <a:lnTo>
                    <a:pt x="1045646" y="207556"/>
                  </a:lnTo>
                  <a:lnTo>
                    <a:pt x="1074043" y="243338"/>
                  </a:lnTo>
                  <a:lnTo>
                    <a:pt x="1099671" y="281276"/>
                  </a:lnTo>
                  <a:lnTo>
                    <a:pt x="1122378" y="321217"/>
                  </a:lnTo>
                  <a:lnTo>
                    <a:pt x="1142012" y="363008"/>
                  </a:lnTo>
                  <a:lnTo>
                    <a:pt x="1158419" y="406496"/>
                  </a:lnTo>
                  <a:lnTo>
                    <a:pt x="1171446" y="451528"/>
                  </a:lnTo>
                  <a:lnTo>
                    <a:pt x="1180940" y="497951"/>
                  </a:lnTo>
                  <a:lnTo>
                    <a:pt x="1186749" y="545613"/>
                  </a:lnTo>
                  <a:lnTo>
                    <a:pt x="1188720" y="594359"/>
                  </a:lnTo>
                  <a:lnTo>
                    <a:pt x="1186749" y="643106"/>
                  </a:lnTo>
                  <a:lnTo>
                    <a:pt x="1180940" y="690768"/>
                  </a:lnTo>
                  <a:lnTo>
                    <a:pt x="1171446" y="737191"/>
                  </a:lnTo>
                  <a:lnTo>
                    <a:pt x="1158419" y="782223"/>
                  </a:lnTo>
                  <a:lnTo>
                    <a:pt x="1142012" y="825711"/>
                  </a:lnTo>
                  <a:lnTo>
                    <a:pt x="1122378" y="867502"/>
                  </a:lnTo>
                  <a:lnTo>
                    <a:pt x="1099671" y="907443"/>
                  </a:lnTo>
                  <a:lnTo>
                    <a:pt x="1074043" y="945381"/>
                  </a:lnTo>
                  <a:lnTo>
                    <a:pt x="1045646" y="981163"/>
                  </a:lnTo>
                  <a:lnTo>
                    <a:pt x="1014636" y="1014635"/>
                  </a:lnTo>
                  <a:lnTo>
                    <a:pt x="981163" y="1045646"/>
                  </a:lnTo>
                  <a:lnTo>
                    <a:pt x="945381" y="1074042"/>
                  </a:lnTo>
                  <a:lnTo>
                    <a:pt x="907443" y="1099671"/>
                  </a:lnTo>
                  <a:lnTo>
                    <a:pt x="867502" y="1122378"/>
                  </a:lnTo>
                  <a:lnTo>
                    <a:pt x="825711" y="1142012"/>
                  </a:lnTo>
                  <a:lnTo>
                    <a:pt x="782223" y="1158419"/>
                  </a:lnTo>
                  <a:lnTo>
                    <a:pt x="737191" y="1171446"/>
                  </a:lnTo>
                  <a:lnTo>
                    <a:pt x="690768" y="1180940"/>
                  </a:lnTo>
                  <a:lnTo>
                    <a:pt x="643106" y="1186749"/>
                  </a:lnTo>
                  <a:lnTo>
                    <a:pt x="594360" y="1188719"/>
                  </a:lnTo>
                  <a:lnTo>
                    <a:pt x="545613" y="1186749"/>
                  </a:lnTo>
                  <a:lnTo>
                    <a:pt x="497951" y="1180940"/>
                  </a:lnTo>
                  <a:lnTo>
                    <a:pt x="451528" y="1171446"/>
                  </a:lnTo>
                  <a:lnTo>
                    <a:pt x="406496" y="1158419"/>
                  </a:lnTo>
                  <a:lnTo>
                    <a:pt x="363008" y="1142012"/>
                  </a:lnTo>
                  <a:lnTo>
                    <a:pt x="321217" y="1122378"/>
                  </a:lnTo>
                  <a:lnTo>
                    <a:pt x="281276" y="1099671"/>
                  </a:lnTo>
                  <a:lnTo>
                    <a:pt x="243338" y="1074042"/>
                  </a:lnTo>
                  <a:lnTo>
                    <a:pt x="207556" y="1045646"/>
                  </a:lnTo>
                  <a:lnTo>
                    <a:pt x="174084" y="1014635"/>
                  </a:lnTo>
                  <a:lnTo>
                    <a:pt x="143073" y="981163"/>
                  </a:lnTo>
                  <a:lnTo>
                    <a:pt x="114677" y="945381"/>
                  </a:lnTo>
                  <a:lnTo>
                    <a:pt x="89048" y="907443"/>
                  </a:lnTo>
                  <a:lnTo>
                    <a:pt x="66341" y="867502"/>
                  </a:lnTo>
                  <a:lnTo>
                    <a:pt x="46707" y="825711"/>
                  </a:lnTo>
                  <a:lnTo>
                    <a:pt x="30300" y="782223"/>
                  </a:lnTo>
                  <a:lnTo>
                    <a:pt x="17273" y="737191"/>
                  </a:lnTo>
                  <a:lnTo>
                    <a:pt x="7779" y="690768"/>
                  </a:lnTo>
                  <a:lnTo>
                    <a:pt x="1970" y="643106"/>
                  </a:lnTo>
                  <a:lnTo>
                    <a:pt x="0" y="59435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0" name="object 4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84316" y="4135581"/>
              <a:ext cx="191192" cy="191192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8737" y="4158805"/>
              <a:ext cx="100965" cy="100964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84316" y="3952701"/>
              <a:ext cx="191192" cy="191192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28737" y="3975925"/>
              <a:ext cx="100965" cy="100964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67196" y="4135581"/>
              <a:ext cx="191192" cy="191192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11617" y="4158805"/>
              <a:ext cx="100964" cy="100964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33451" y="4135581"/>
              <a:ext cx="191192" cy="19119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79257" y="4158805"/>
              <a:ext cx="100964" cy="100964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33451" y="3952701"/>
              <a:ext cx="191192" cy="19119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79257" y="3975925"/>
              <a:ext cx="100964" cy="10096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16331" y="4135581"/>
              <a:ext cx="191192" cy="19119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62137" y="4158805"/>
              <a:ext cx="100964" cy="10096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16331" y="3952701"/>
              <a:ext cx="191192" cy="191192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862137" y="3975925"/>
              <a:ext cx="100964" cy="100964"/>
            </a:xfrm>
            <a:prstGeom prst="rect">
              <a:avLst/>
            </a:prstGeom>
          </p:spPr>
        </p:pic>
      </p:grpSp>
      <p:grpSp>
        <p:nvGrpSpPr>
          <p:cNvPr id="54" name="object 54"/>
          <p:cNvGrpSpPr/>
          <p:nvPr/>
        </p:nvGrpSpPr>
        <p:grpSpPr>
          <a:xfrm>
            <a:off x="3968919" y="3069597"/>
            <a:ext cx="1137397" cy="1137397"/>
            <a:chOff x="2618508" y="3478876"/>
            <a:chExt cx="1289050" cy="1289050"/>
          </a:xfrm>
        </p:grpSpPr>
        <p:pic>
          <p:nvPicPr>
            <p:cNvPr id="55" name="object 5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618508" y="3478876"/>
              <a:ext cx="1288472" cy="1288472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2666999" y="3505199"/>
              <a:ext cx="1188720" cy="1188720"/>
            </a:xfrm>
            <a:custGeom>
              <a:avLst/>
              <a:gdLst/>
              <a:ahLst/>
              <a:cxnLst/>
              <a:rect l="l" t="t" r="r" b="b"/>
              <a:pathLst>
                <a:path w="1188720" h="1188720">
                  <a:moveTo>
                    <a:pt x="0" y="594359"/>
                  </a:moveTo>
                  <a:lnTo>
                    <a:pt x="1970" y="545613"/>
                  </a:lnTo>
                  <a:lnTo>
                    <a:pt x="7779" y="497951"/>
                  </a:lnTo>
                  <a:lnTo>
                    <a:pt x="17273" y="451528"/>
                  </a:lnTo>
                  <a:lnTo>
                    <a:pt x="30300" y="406496"/>
                  </a:lnTo>
                  <a:lnTo>
                    <a:pt x="46707" y="363008"/>
                  </a:lnTo>
                  <a:lnTo>
                    <a:pt x="66341" y="321217"/>
                  </a:lnTo>
                  <a:lnTo>
                    <a:pt x="89048" y="281276"/>
                  </a:lnTo>
                  <a:lnTo>
                    <a:pt x="114676" y="243338"/>
                  </a:lnTo>
                  <a:lnTo>
                    <a:pt x="143073" y="207556"/>
                  </a:lnTo>
                  <a:lnTo>
                    <a:pt x="174083" y="174083"/>
                  </a:lnTo>
                  <a:lnTo>
                    <a:pt x="207556" y="143073"/>
                  </a:lnTo>
                  <a:lnTo>
                    <a:pt x="243338" y="114676"/>
                  </a:lnTo>
                  <a:lnTo>
                    <a:pt x="281276" y="89048"/>
                  </a:lnTo>
                  <a:lnTo>
                    <a:pt x="321217" y="66341"/>
                  </a:lnTo>
                  <a:lnTo>
                    <a:pt x="363008" y="46707"/>
                  </a:lnTo>
                  <a:lnTo>
                    <a:pt x="406496" y="30300"/>
                  </a:lnTo>
                  <a:lnTo>
                    <a:pt x="451528" y="17273"/>
                  </a:lnTo>
                  <a:lnTo>
                    <a:pt x="497951" y="7779"/>
                  </a:lnTo>
                  <a:lnTo>
                    <a:pt x="545613" y="1970"/>
                  </a:lnTo>
                  <a:lnTo>
                    <a:pt x="594359" y="0"/>
                  </a:lnTo>
                  <a:lnTo>
                    <a:pt x="643106" y="1970"/>
                  </a:lnTo>
                  <a:lnTo>
                    <a:pt x="690768" y="7779"/>
                  </a:lnTo>
                  <a:lnTo>
                    <a:pt x="737191" y="17273"/>
                  </a:lnTo>
                  <a:lnTo>
                    <a:pt x="782223" y="30300"/>
                  </a:lnTo>
                  <a:lnTo>
                    <a:pt x="825711" y="46707"/>
                  </a:lnTo>
                  <a:lnTo>
                    <a:pt x="867502" y="66341"/>
                  </a:lnTo>
                  <a:lnTo>
                    <a:pt x="907443" y="89048"/>
                  </a:lnTo>
                  <a:lnTo>
                    <a:pt x="945381" y="114676"/>
                  </a:lnTo>
                  <a:lnTo>
                    <a:pt x="981163" y="143073"/>
                  </a:lnTo>
                  <a:lnTo>
                    <a:pt x="1014635" y="174083"/>
                  </a:lnTo>
                  <a:lnTo>
                    <a:pt x="1045646" y="207556"/>
                  </a:lnTo>
                  <a:lnTo>
                    <a:pt x="1074042" y="243338"/>
                  </a:lnTo>
                  <a:lnTo>
                    <a:pt x="1099671" y="281276"/>
                  </a:lnTo>
                  <a:lnTo>
                    <a:pt x="1122378" y="321217"/>
                  </a:lnTo>
                  <a:lnTo>
                    <a:pt x="1142012" y="363008"/>
                  </a:lnTo>
                  <a:lnTo>
                    <a:pt x="1158419" y="406496"/>
                  </a:lnTo>
                  <a:lnTo>
                    <a:pt x="1171446" y="451528"/>
                  </a:lnTo>
                  <a:lnTo>
                    <a:pt x="1180940" y="497951"/>
                  </a:lnTo>
                  <a:lnTo>
                    <a:pt x="1186749" y="545613"/>
                  </a:lnTo>
                  <a:lnTo>
                    <a:pt x="1188719" y="594359"/>
                  </a:lnTo>
                  <a:lnTo>
                    <a:pt x="1186749" y="643106"/>
                  </a:lnTo>
                  <a:lnTo>
                    <a:pt x="1180940" y="690768"/>
                  </a:lnTo>
                  <a:lnTo>
                    <a:pt x="1171446" y="737191"/>
                  </a:lnTo>
                  <a:lnTo>
                    <a:pt x="1158419" y="782223"/>
                  </a:lnTo>
                  <a:lnTo>
                    <a:pt x="1142012" y="825711"/>
                  </a:lnTo>
                  <a:lnTo>
                    <a:pt x="1122378" y="867502"/>
                  </a:lnTo>
                  <a:lnTo>
                    <a:pt x="1099671" y="907443"/>
                  </a:lnTo>
                  <a:lnTo>
                    <a:pt x="1074042" y="945381"/>
                  </a:lnTo>
                  <a:lnTo>
                    <a:pt x="1045646" y="981163"/>
                  </a:lnTo>
                  <a:lnTo>
                    <a:pt x="1014635" y="1014635"/>
                  </a:lnTo>
                  <a:lnTo>
                    <a:pt x="981163" y="1045646"/>
                  </a:lnTo>
                  <a:lnTo>
                    <a:pt x="945381" y="1074042"/>
                  </a:lnTo>
                  <a:lnTo>
                    <a:pt x="907443" y="1099671"/>
                  </a:lnTo>
                  <a:lnTo>
                    <a:pt x="867502" y="1122378"/>
                  </a:lnTo>
                  <a:lnTo>
                    <a:pt x="825711" y="1142012"/>
                  </a:lnTo>
                  <a:lnTo>
                    <a:pt x="782223" y="1158419"/>
                  </a:lnTo>
                  <a:lnTo>
                    <a:pt x="737191" y="1171446"/>
                  </a:lnTo>
                  <a:lnTo>
                    <a:pt x="690768" y="1180940"/>
                  </a:lnTo>
                  <a:lnTo>
                    <a:pt x="643106" y="1186749"/>
                  </a:lnTo>
                  <a:lnTo>
                    <a:pt x="594359" y="1188719"/>
                  </a:lnTo>
                  <a:lnTo>
                    <a:pt x="545613" y="1186749"/>
                  </a:lnTo>
                  <a:lnTo>
                    <a:pt x="497951" y="1180940"/>
                  </a:lnTo>
                  <a:lnTo>
                    <a:pt x="451528" y="1171446"/>
                  </a:lnTo>
                  <a:lnTo>
                    <a:pt x="406496" y="1158419"/>
                  </a:lnTo>
                  <a:lnTo>
                    <a:pt x="363008" y="1142012"/>
                  </a:lnTo>
                  <a:lnTo>
                    <a:pt x="321217" y="1122378"/>
                  </a:lnTo>
                  <a:lnTo>
                    <a:pt x="281276" y="1099671"/>
                  </a:lnTo>
                  <a:lnTo>
                    <a:pt x="243338" y="1074042"/>
                  </a:lnTo>
                  <a:lnTo>
                    <a:pt x="207556" y="1045646"/>
                  </a:lnTo>
                  <a:lnTo>
                    <a:pt x="174083" y="1014635"/>
                  </a:lnTo>
                  <a:lnTo>
                    <a:pt x="143073" y="981163"/>
                  </a:lnTo>
                  <a:lnTo>
                    <a:pt x="114676" y="945381"/>
                  </a:lnTo>
                  <a:lnTo>
                    <a:pt x="89048" y="907443"/>
                  </a:lnTo>
                  <a:lnTo>
                    <a:pt x="66341" y="867502"/>
                  </a:lnTo>
                  <a:lnTo>
                    <a:pt x="46707" y="825711"/>
                  </a:lnTo>
                  <a:lnTo>
                    <a:pt x="30300" y="782223"/>
                  </a:lnTo>
                  <a:lnTo>
                    <a:pt x="17273" y="737191"/>
                  </a:lnTo>
                  <a:lnTo>
                    <a:pt x="7779" y="690768"/>
                  </a:lnTo>
                  <a:lnTo>
                    <a:pt x="1970" y="643106"/>
                  </a:lnTo>
                  <a:lnTo>
                    <a:pt x="0" y="59435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7" name="object 5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009206" y="4135581"/>
              <a:ext cx="191192" cy="191192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55429" y="4158298"/>
              <a:ext cx="100964" cy="100964"/>
            </a:xfrm>
            <a:prstGeom prst="rect">
              <a:avLst/>
            </a:prstGeom>
          </p:spPr>
        </p:pic>
      </p:grpSp>
      <p:grpSp>
        <p:nvGrpSpPr>
          <p:cNvPr id="59" name="object 59"/>
          <p:cNvGrpSpPr/>
          <p:nvPr/>
        </p:nvGrpSpPr>
        <p:grpSpPr>
          <a:xfrm>
            <a:off x="2953055" y="3487677"/>
            <a:ext cx="169209" cy="169209"/>
            <a:chOff x="1467196" y="3952701"/>
            <a:chExt cx="191770" cy="191770"/>
          </a:xfrm>
        </p:grpSpPr>
        <p:pic>
          <p:nvPicPr>
            <p:cNvPr id="60" name="object 6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67196" y="3952701"/>
              <a:ext cx="191192" cy="191192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11618" y="3975925"/>
              <a:ext cx="100964" cy="100964"/>
            </a:xfrm>
            <a:prstGeom prst="rect">
              <a:avLst/>
            </a:prstGeom>
          </p:spPr>
        </p:pic>
      </p:grpSp>
      <p:grpSp>
        <p:nvGrpSpPr>
          <p:cNvPr id="62" name="object 62"/>
          <p:cNvGrpSpPr/>
          <p:nvPr/>
        </p:nvGrpSpPr>
        <p:grpSpPr>
          <a:xfrm>
            <a:off x="4313653" y="3487677"/>
            <a:ext cx="451596" cy="330574"/>
            <a:chOff x="3009206" y="3952701"/>
            <a:chExt cx="511809" cy="374650"/>
          </a:xfrm>
        </p:grpSpPr>
        <p:pic>
          <p:nvPicPr>
            <p:cNvPr id="63" name="object 6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175462" y="4135581"/>
              <a:ext cx="191192" cy="191192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21041" y="4158805"/>
              <a:ext cx="100964" cy="100964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009206" y="3956858"/>
              <a:ext cx="191192" cy="191192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55429" y="3979651"/>
              <a:ext cx="100964" cy="100964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329246" y="4135581"/>
              <a:ext cx="191192" cy="191192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75469" y="4158805"/>
              <a:ext cx="100964" cy="10096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179617" y="3952701"/>
              <a:ext cx="191192" cy="191192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23582" y="3975925"/>
              <a:ext cx="100964" cy="100964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329246" y="3952701"/>
              <a:ext cx="191192" cy="191192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75469" y="3975925"/>
              <a:ext cx="100964" cy="100964"/>
            </a:xfrm>
            <a:prstGeom prst="rect">
              <a:avLst/>
            </a:prstGeom>
          </p:spPr>
        </p:pic>
      </p:grpSp>
      <p:grpSp>
        <p:nvGrpSpPr>
          <p:cNvPr id="73" name="object 73"/>
          <p:cNvGrpSpPr/>
          <p:nvPr/>
        </p:nvGrpSpPr>
        <p:grpSpPr>
          <a:xfrm>
            <a:off x="7790329" y="1455949"/>
            <a:ext cx="1137397" cy="1137397"/>
            <a:chOff x="6949440" y="1650076"/>
            <a:chExt cx="1289050" cy="1289050"/>
          </a:xfrm>
        </p:grpSpPr>
        <p:pic>
          <p:nvPicPr>
            <p:cNvPr id="74" name="object 7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949440" y="1650076"/>
              <a:ext cx="1288472" cy="1288472"/>
            </a:xfrm>
            <a:prstGeom prst="rect">
              <a:avLst/>
            </a:prstGeom>
          </p:spPr>
        </p:pic>
        <p:sp>
          <p:nvSpPr>
            <p:cNvPr id="75" name="object 75"/>
            <p:cNvSpPr/>
            <p:nvPr/>
          </p:nvSpPr>
          <p:spPr>
            <a:xfrm>
              <a:off x="6998546" y="1676399"/>
              <a:ext cx="1188720" cy="1188720"/>
            </a:xfrm>
            <a:custGeom>
              <a:avLst/>
              <a:gdLst/>
              <a:ahLst/>
              <a:cxnLst/>
              <a:rect l="l" t="t" r="r" b="b"/>
              <a:pathLst>
                <a:path w="1188720" h="1188720">
                  <a:moveTo>
                    <a:pt x="0" y="594359"/>
                  </a:moveTo>
                  <a:lnTo>
                    <a:pt x="1970" y="545613"/>
                  </a:lnTo>
                  <a:lnTo>
                    <a:pt x="7779" y="497951"/>
                  </a:lnTo>
                  <a:lnTo>
                    <a:pt x="17273" y="451528"/>
                  </a:lnTo>
                  <a:lnTo>
                    <a:pt x="30300" y="406496"/>
                  </a:lnTo>
                  <a:lnTo>
                    <a:pt x="46707" y="363008"/>
                  </a:lnTo>
                  <a:lnTo>
                    <a:pt x="66341" y="321217"/>
                  </a:lnTo>
                  <a:lnTo>
                    <a:pt x="89048" y="281276"/>
                  </a:lnTo>
                  <a:lnTo>
                    <a:pt x="114676" y="243338"/>
                  </a:lnTo>
                  <a:lnTo>
                    <a:pt x="143073" y="207556"/>
                  </a:lnTo>
                  <a:lnTo>
                    <a:pt x="174083" y="174083"/>
                  </a:lnTo>
                  <a:lnTo>
                    <a:pt x="207556" y="143073"/>
                  </a:lnTo>
                  <a:lnTo>
                    <a:pt x="243338" y="114676"/>
                  </a:lnTo>
                  <a:lnTo>
                    <a:pt x="281276" y="89048"/>
                  </a:lnTo>
                  <a:lnTo>
                    <a:pt x="321217" y="66341"/>
                  </a:lnTo>
                  <a:lnTo>
                    <a:pt x="363008" y="46707"/>
                  </a:lnTo>
                  <a:lnTo>
                    <a:pt x="406496" y="30300"/>
                  </a:lnTo>
                  <a:lnTo>
                    <a:pt x="451528" y="17273"/>
                  </a:lnTo>
                  <a:lnTo>
                    <a:pt x="497951" y="7779"/>
                  </a:lnTo>
                  <a:lnTo>
                    <a:pt x="545613" y="1970"/>
                  </a:lnTo>
                  <a:lnTo>
                    <a:pt x="594359" y="0"/>
                  </a:lnTo>
                  <a:lnTo>
                    <a:pt x="643106" y="1970"/>
                  </a:lnTo>
                  <a:lnTo>
                    <a:pt x="690768" y="7779"/>
                  </a:lnTo>
                  <a:lnTo>
                    <a:pt x="737191" y="17273"/>
                  </a:lnTo>
                  <a:lnTo>
                    <a:pt x="782223" y="30300"/>
                  </a:lnTo>
                  <a:lnTo>
                    <a:pt x="825711" y="46707"/>
                  </a:lnTo>
                  <a:lnTo>
                    <a:pt x="867502" y="66341"/>
                  </a:lnTo>
                  <a:lnTo>
                    <a:pt x="907443" y="89048"/>
                  </a:lnTo>
                  <a:lnTo>
                    <a:pt x="945380" y="114676"/>
                  </a:lnTo>
                  <a:lnTo>
                    <a:pt x="981162" y="143073"/>
                  </a:lnTo>
                  <a:lnTo>
                    <a:pt x="1014635" y="174083"/>
                  </a:lnTo>
                  <a:lnTo>
                    <a:pt x="1045646" y="207556"/>
                  </a:lnTo>
                  <a:lnTo>
                    <a:pt x="1074042" y="243338"/>
                  </a:lnTo>
                  <a:lnTo>
                    <a:pt x="1099670" y="281276"/>
                  </a:lnTo>
                  <a:lnTo>
                    <a:pt x="1122377" y="321217"/>
                  </a:lnTo>
                  <a:lnTo>
                    <a:pt x="1142011" y="363008"/>
                  </a:lnTo>
                  <a:lnTo>
                    <a:pt x="1158418" y="406496"/>
                  </a:lnTo>
                  <a:lnTo>
                    <a:pt x="1171445" y="451528"/>
                  </a:lnTo>
                  <a:lnTo>
                    <a:pt x="1180939" y="497951"/>
                  </a:lnTo>
                  <a:lnTo>
                    <a:pt x="1186748" y="545613"/>
                  </a:lnTo>
                  <a:lnTo>
                    <a:pt x="1188718" y="594359"/>
                  </a:lnTo>
                  <a:lnTo>
                    <a:pt x="1186748" y="643106"/>
                  </a:lnTo>
                  <a:lnTo>
                    <a:pt x="1180939" y="690768"/>
                  </a:lnTo>
                  <a:lnTo>
                    <a:pt x="1171445" y="737191"/>
                  </a:lnTo>
                  <a:lnTo>
                    <a:pt x="1158418" y="782223"/>
                  </a:lnTo>
                  <a:lnTo>
                    <a:pt x="1142011" y="825711"/>
                  </a:lnTo>
                  <a:lnTo>
                    <a:pt x="1122377" y="867502"/>
                  </a:lnTo>
                  <a:lnTo>
                    <a:pt x="1099670" y="907443"/>
                  </a:lnTo>
                  <a:lnTo>
                    <a:pt x="1074042" y="945381"/>
                  </a:lnTo>
                  <a:lnTo>
                    <a:pt x="1045646" y="981163"/>
                  </a:lnTo>
                  <a:lnTo>
                    <a:pt x="1014635" y="1014635"/>
                  </a:lnTo>
                  <a:lnTo>
                    <a:pt x="981162" y="1045646"/>
                  </a:lnTo>
                  <a:lnTo>
                    <a:pt x="945380" y="1074042"/>
                  </a:lnTo>
                  <a:lnTo>
                    <a:pt x="907443" y="1099671"/>
                  </a:lnTo>
                  <a:lnTo>
                    <a:pt x="867502" y="1122378"/>
                  </a:lnTo>
                  <a:lnTo>
                    <a:pt x="825711" y="1142012"/>
                  </a:lnTo>
                  <a:lnTo>
                    <a:pt x="782223" y="1158419"/>
                  </a:lnTo>
                  <a:lnTo>
                    <a:pt x="737191" y="1171446"/>
                  </a:lnTo>
                  <a:lnTo>
                    <a:pt x="690768" y="1180940"/>
                  </a:lnTo>
                  <a:lnTo>
                    <a:pt x="643106" y="1186749"/>
                  </a:lnTo>
                  <a:lnTo>
                    <a:pt x="594359" y="1188719"/>
                  </a:lnTo>
                  <a:lnTo>
                    <a:pt x="545613" y="1186749"/>
                  </a:lnTo>
                  <a:lnTo>
                    <a:pt x="497951" y="1180940"/>
                  </a:lnTo>
                  <a:lnTo>
                    <a:pt x="451528" y="1171446"/>
                  </a:lnTo>
                  <a:lnTo>
                    <a:pt x="406496" y="1158419"/>
                  </a:lnTo>
                  <a:lnTo>
                    <a:pt x="363008" y="1142012"/>
                  </a:lnTo>
                  <a:lnTo>
                    <a:pt x="321217" y="1122378"/>
                  </a:lnTo>
                  <a:lnTo>
                    <a:pt x="281276" y="1099671"/>
                  </a:lnTo>
                  <a:lnTo>
                    <a:pt x="243338" y="1074042"/>
                  </a:lnTo>
                  <a:lnTo>
                    <a:pt x="207556" y="1045646"/>
                  </a:lnTo>
                  <a:lnTo>
                    <a:pt x="174083" y="1014635"/>
                  </a:lnTo>
                  <a:lnTo>
                    <a:pt x="143073" y="981163"/>
                  </a:lnTo>
                  <a:lnTo>
                    <a:pt x="114676" y="945381"/>
                  </a:lnTo>
                  <a:lnTo>
                    <a:pt x="89048" y="907443"/>
                  </a:lnTo>
                  <a:lnTo>
                    <a:pt x="66341" y="867502"/>
                  </a:lnTo>
                  <a:lnTo>
                    <a:pt x="46707" y="825711"/>
                  </a:lnTo>
                  <a:lnTo>
                    <a:pt x="30300" y="782223"/>
                  </a:lnTo>
                  <a:lnTo>
                    <a:pt x="17273" y="737191"/>
                  </a:lnTo>
                  <a:lnTo>
                    <a:pt x="7779" y="690768"/>
                  </a:lnTo>
                  <a:lnTo>
                    <a:pt x="1970" y="643106"/>
                  </a:lnTo>
                  <a:lnTo>
                    <a:pt x="0" y="59435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76" name="object 7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223760" y="1936865"/>
              <a:ext cx="191192" cy="195349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68103" y="1961197"/>
              <a:ext cx="100965" cy="100964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223760" y="2119745"/>
              <a:ext cx="191192" cy="195349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68103" y="2144077"/>
              <a:ext cx="100965" cy="100964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223760" y="2485505"/>
              <a:ext cx="191192" cy="195349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68103" y="2509837"/>
              <a:ext cx="100965" cy="100964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223760" y="2302625"/>
              <a:ext cx="191192" cy="195349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68103" y="2326957"/>
              <a:ext cx="100965" cy="100964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406640" y="1936865"/>
              <a:ext cx="191192" cy="195349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50984" y="1961197"/>
              <a:ext cx="100964" cy="100964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406640" y="2119745"/>
              <a:ext cx="191192" cy="195349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50984" y="2144077"/>
              <a:ext cx="100964" cy="100964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406640" y="2485505"/>
              <a:ext cx="191192" cy="195349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50984" y="2509837"/>
              <a:ext cx="100964" cy="100964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406640" y="2302625"/>
              <a:ext cx="191192" cy="195349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50984" y="2326957"/>
              <a:ext cx="100964" cy="100964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572894" y="1936865"/>
              <a:ext cx="191192" cy="195349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18624" y="1961197"/>
              <a:ext cx="100965" cy="100964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572894" y="2119745"/>
              <a:ext cx="191192" cy="195349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18624" y="2144077"/>
              <a:ext cx="100965" cy="100964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572894" y="2485505"/>
              <a:ext cx="191192" cy="195349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18624" y="2509837"/>
              <a:ext cx="100965" cy="100964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572894" y="2302625"/>
              <a:ext cx="191192" cy="195349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18624" y="2326957"/>
              <a:ext cx="100965" cy="100964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755774" y="1936865"/>
              <a:ext cx="191192" cy="195349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01503" y="1961197"/>
              <a:ext cx="100965" cy="100964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755774" y="2119745"/>
              <a:ext cx="191192" cy="195349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01503" y="2144077"/>
              <a:ext cx="100965" cy="100964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755774" y="2485505"/>
              <a:ext cx="191192" cy="195349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01503" y="2509837"/>
              <a:ext cx="100965" cy="100964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755774" y="2302625"/>
              <a:ext cx="191192" cy="195349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01503" y="2326957"/>
              <a:ext cx="100965" cy="100964"/>
            </a:xfrm>
            <a:prstGeom prst="rect">
              <a:avLst/>
            </a:prstGeom>
          </p:spPr>
        </p:pic>
      </p:grpSp>
      <p:grpSp>
        <p:nvGrpSpPr>
          <p:cNvPr id="108" name="object 108"/>
          <p:cNvGrpSpPr/>
          <p:nvPr/>
        </p:nvGrpSpPr>
        <p:grpSpPr>
          <a:xfrm>
            <a:off x="7155872" y="3069597"/>
            <a:ext cx="1140759" cy="1137397"/>
            <a:chOff x="6230388" y="3478876"/>
            <a:chExt cx="1292860" cy="1289050"/>
          </a:xfrm>
        </p:grpSpPr>
        <p:pic>
          <p:nvPicPr>
            <p:cNvPr id="109" name="object 10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230388" y="3478876"/>
              <a:ext cx="1292628" cy="1288472"/>
            </a:xfrm>
            <a:prstGeom prst="rect">
              <a:avLst/>
            </a:prstGeom>
          </p:spPr>
        </p:pic>
        <p:sp>
          <p:nvSpPr>
            <p:cNvPr id="110" name="object 110"/>
            <p:cNvSpPr/>
            <p:nvPr/>
          </p:nvSpPr>
          <p:spPr>
            <a:xfrm>
              <a:off x="6282266" y="3505199"/>
              <a:ext cx="1188720" cy="1188720"/>
            </a:xfrm>
            <a:custGeom>
              <a:avLst/>
              <a:gdLst/>
              <a:ahLst/>
              <a:cxnLst/>
              <a:rect l="l" t="t" r="r" b="b"/>
              <a:pathLst>
                <a:path w="1188720" h="1188720">
                  <a:moveTo>
                    <a:pt x="0" y="594359"/>
                  </a:moveTo>
                  <a:lnTo>
                    <a:pt x="1970" y="545613"/>
                  </a:lnTo>
                  <a:lnTo>
                    <a:pt x="7779" y="497951"/>
                  </a:lnTo>
                  <a:lnTo>
                    <a:pt x="17273" y="451528"/>
                  </a:lnTo>
                  <a:lnTo>
                    <a:pt x="30300" y="406496"/>
                  </a:lnTo>
                  <a:lnTo>
                    <a:pt x="46707" y="363008"/>
                  </a:lnTo>
                  <a:lnTo>
                    <a:pt x="66341" y="321217"/>
                  </a:lnTo>
                  <a:lnTo>
                    <a:pt x="89049" y="281276"/>
                  </a:lnTo>
                  <a:lnTo>
                    <a:pt x="114677" y="243338"/>
                  </a:lnTo>
                  <a:lnTo>
                    <a:pt x="143073" y="207556"/>
                  </a:lnTo>
                  <a:lnTo>
                    <a:pt x="174084" y="174083"/>
                  </a:lnTo>
                  <a:lnTo>
                    <a:pt x="207557" y="143073"/>
                  </a:lnTo>
                  <a:lnTo>
                    <a:pt x="243339" y="114676"/>
                  </a:lnTo>
                  <a:lnTo>
                    <a:pt x="281277" y="89048"/>
                  </a:lnTo>
                  <a:lnTo>
                    <a:pt x="321218" y="66341"/>
                  </a:lnTo>
                  <a:lnTo>
                    <a:pt x="363009" y="46707"/>
                  </a:lnTo>
                  <a:lnTo>
                    <a:pt x="406497" y="30300"/>
                  </a:lnTo>
                  <a:lnTo>
                    <a:pt x="451529" y="17273"/>
                  </a:lnTo>
                  <a:lnTo>
                    <a:pt x="497952" y="7779"/>
                  </a:lnTo>
                  <a:lnTo>
                    <a:pt x="545614" y="1970"/>
                  </a:lnTo>
                  <a:lnTo>
                    <a:pt x="594360" y="0"/>
                  </a:lnTo>
                  <a:lnTo>
                    <a:pt x="643107" y="1970"/>
                  </a:lnTo>
                  <a:lnTo>
                    <a:pt x="690768" y="7779"/>
                  </a:lnTo>
                  <a:lnTo>
                    <a:pt x="737192" y="17273"/>
                  </a:lnTo>
                  <a:lnTo>
                    <a:pt x="782224" y="30300"/>
                  </a:lnTo>
                  <a:lnTo>
                    <a:pt x="825712" y="46707"/>
                  </a:lnTo>
                  <a:lnTo>
                    <a:pt x="867502" y="66341"/>
                  </a:lnTo>
                  <a:lnTo>
                    <a:pt x="907443" y="89048"/>
                  </a:lnTo>
                  <a:lnTo>
                    <a:pt x="945381" y="114676"/>
                  </a:lnTo>
                  <a:lnTo>
                    <a:pt x="981163" y="143073"/>
                  </a:lnTo>
                  <a:lnTo>
                    <a:pt x="1014636" y="174083"/>
                  </a:lnTo>
                  <a:lnTo>
                    <a:pt x="1045646" y="207556"/>
                  </a:lnTo>
                  <a:lnTo>
                    <a:pt x="1074042" y="243338"/>
                  </a:lnTo>
                  <a:lnTo>
                    <a:pt x="1099671" y="281276"/>
                  </a:lnTo>
                  <a:lnTo>
                    <a:pt x="1122378" y="321217"/>
                  </a:lnTo>
                  <a:lnTo>
                    <a:pt x="1142012" y="363008"/>
                  </a:lnTo>
                  <a:lnTo>
                    <a:pt x="1158419" y="406496"/>
                  </a:lnTo>
                  <a:lnTo>
                    <a:pt x="1171446" y="451528"/>
                  </a:lnTo>
                  <a:lnTo>
                    <a:pt x="1180940" y="497951"/>
                  </a:lnTo>
                  <a:lnTo>
                    <a:pt x="1186749" y="545613"/>
                  </a:lnTo>
                  <a:lnTo>
                    <a:pt x="1188719" y="594359"/>
                  </a:lnTo>
                  <a:lnTo>
                    <a:pt x="1186749" y="643106"/>
                  </a:lnTo>
                  <a:lnTo>
                    <a:pt x="1180940" y="690768"/>
                  </a:lnTo>
                  <a:lnTo>
                    <a:pt x="1171446" y="737191"/>
                  </a:lnTo>
                  <a:lnTo>
                    <a:pt x="1158419" y="782223"/>
                  </a:lnTo>
                  <a:lnTo>
                    <a:pt x="1142012" y="825711"/>
                  </a:lnTo>
                  <a:lnTo>
                    <a:pt x="1122378" y="867502"/>
                  </a:lnTo>
                  <a:lnTo>
                    <a:pt x="1099671" y="907443"/>
                  </a:lnTo>
                  <a:lnTo>
                    <a:pt x="1074042" y="945381"/>
                  </a:lnTo>
                  <a:lnTo>
                    <a:pt x="1045646" y="981163"/>
                  </a:lnTo>
                  <a:lnTo>
                    <a:pt x="1014636" y="1014635"/>
                  </a:lnTo>
                  <a:lnTo>
                    <a:pt x="981163" y="1045646"/>
                  </a:lnTo>
                  <a:lnTo>
                    <a:pt x="945381" y="1074042"/>
                  </a:lnTo>
                  <a:lnTo>
                    <a:pt x="907443" y="1099671"/>
                  </a:lnTo>
                  <a:lnTo>
                    <a:pt x="867502" y="1122378"/>
                  </a:lnTo>
                  <a:lnTo>
                    <a:pt x="825712" y="1142012"/>
                  </a:lnTo>
                  <a:lnTo>
                    <a:pt x="782224" y="1158419"/>
                  </a:lnTo>
                  <a:lnTo>
                    <a:pt x="737192" y="1171446"/>
                  </a:lnTo>
                  <a:lnTo>
                    <a:pt x="690768" y="1180940"/>
                  </a:lnTo>
                  <a:lnTo>
                    <a:pt x="643107" y="1186749"/>
                  </a:lnTo>
                  <a:lnTo>
                    <a:pt x="594360" y="1188719"/>
                  </a:lnTo>
                  <a:lnTo>
                    <a:pt x="545614" y="1186749"/>
                  </a:lnTo>
                  <a:lnTo>
                    <a:pt x="497952" y="1180940"/>
                  </a:lnTo>
                  <a:lnTo>
                    <a:pt x="451529" y="1171446"/>
                  </a:lnTo>
                  <a:lnTo>
                    <a:pt x="406497" y="1158419"/>
                  </a:lnTo>
                  <a:lnTo>
                    <a:pt x="363009" y="1142012"/>
                  </a:lnTo>
                  <a:lnTo>
                    <a:pt x="321218" y="1122378"/>
                  </a:lnTo>
                  <a:lnTo>
                    <a:pt x="281277" y="1099671"/>
                  </a:lnTo>
                  <a:lnTo>
                    <a:pt x="243339" y="1074042"/>
                  </a:lnTo>
                  <a:lnTo>
                    <a:pt x="207557" y="1045646"/>
                  </a:lnTo>
                  <a:lnTo>
                    <a:pt x="174084" y="1014635"/>
                  </a:lnTo>
                  <a:lnTo>
                    <a:pt x="143073" y="981163"/>
                  </a:lnTo>
                  <a:lnTo>
                    <a:pt x="114677" y="945381"/>
                  </a:lnTo>
                  <a:lnTo>
                    <a:pt x="89049" y="907443"/>
                  </a:lnTo>
                  <a:lnTo>
                    <a:pt x="66341" y="867502"/>
                  </a:lnTo>
                  <a:lnTo>
                    <a:pt x="46707" y="825711"/>
                  </a:lnTo>
                  <a:lnTo>
                    <a:pt x="30300" y="782223"/>
                  </a:lnTo>
                  <a:lnTo>
                    <a:pt x="17273" y="737191"/>
                  </a:lnTo>
                  <a:lnTo>
                    <a:pt x="7779" y="690768"/>
                  </a:lnTo>
                  <a:lnTo>
                    <a:pt x="1970" y="643106"/>
                  </a:lnTo>
                  <a:lnTo>
                    <a:pt x="0" y="59435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111" name="object 11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413268" y="4148050"/>
              <a:ext cx="195349" cy="191192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60383" y="4170997"/>
              <a:ext cx="100964" cy="100964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413268" y="3965170"/>
              <a:ext cx="195349" cy="191192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460383" y="3988117"/>
              <a:ext cx="100964" cy="100964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596148" y="4148050"/>
              <a:ext cx="195349" cy="191192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43263" y="4170997"/>
              <a:ext cx="100963" cy="100964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596148" y="3965170"/>
              <a:ext cx="195349" cy="191192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643263" y="3988117"/>
              <a:ext cx="100963" cy="100964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766559" y="4148050"/>
              <a:ext cx="191192" cy="191192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810902" y="4170997"/>
              <a:ext cx="100965" cy="100964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766559" y="3965170"/>
              <a:ext cx="191192" cy="191192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810902" y="3988117"/>
              <a:ext cx="100965" cy="100964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949439" y="4148050"/>
              <a:ext cx="191192" cy="191192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93783" y="4170997"/>
              <a:ext cx="100964" cy="100964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949439" y="3965170"/>
              <a:ext cx="191192" cy="191192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993783" y="3988117"/>
              <a:ext cx="100964" cy="100964"/>
            </a:xfrm>
            <a:prstGeom prst="rect">
              <a:avLst/>
            </a:prstGeom>
          </p:spPr>
        </p:pic>
      </p:grpSp>
      <p:grpSp>
        <p:nvGrpSpPr>
          <p:cNvPr id="127" name="object 127"/>
          <p:cNvGrpSpPr/>
          <p:nvPr/>
        </p:nvGrpSpPr>
        <p:grpSpPr>
          <a:xfrm>
            <a:off x="8501801" y="3069597"/>
            <a:ext cx="1137397" cy="1137397"/>
            <a:chOff x="7755774" y="3478876"/>
            <a:chExt cx="1289050" cy="1289050"/>
          </a:xfrm>
        </p:grpSpPr>
        <p:pic>
          <p:nvPicPr>
            <p:cNvPr id="128" name="object 128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755774" y="3478876"/>
              <a:ext cx="1288472" cy="1288472"/>
            </a:xfrm>
            <a:prstGeom prst="rect">
              <a:avLst/>
            </a:prstGeom>
          </p:spPr>
        </p:pic>
        <p:sp>
          <p:nvSpPr>
            <p:cNvPr id="129" name="object 129"/>
            <p:cNvSpPr/>
            <p:nvPr/>
          </p:nvSpPr>
          <p:spPr>
            <a:xfrm>
              <a:off x="7806265" y="3505199"/>
              <a:ext cx="1188720" cy="1188720"/>
            </a:xfrm>
            <a:custGeom>
              <a:avLst/>
              <a:gdLst/>
              <a:ahLst/>
              <a:cxnLst/>
              <a:rect l="l" t="t" r="r" b="b"/>
              <a:pathLst>
                <a:path w="1188720" h="1188720">
                  <a:moveTo>
                    <a:pt x="0" y="594359"/>
                  </a:moveTo>
                  <a:lnTo>
                    <a:pt x="1970" y="545613"/>
                  </a:lnTo>
                  <a:lnTo>
                    <a:pt x="7779" y="497951"/>
                  </a:lnTo>
                  <a:lnTo>
                    <a:pt x="17273" y="451528"/>
                  </a:lnTo>
                  <a:lnTo>
                    <a:pt x="30300" y="406496"/>
                  </a:lnTo>
                  <a:lnTo>
                    <a:pt x="46707" y="363008"/>
                  </a:lnTo>
                  <a:lnTo>
                    <a:pt x="66341" y="321217"/>
                  </a:lnTo>
                  <a:lnTo>
                    <a:pt x="89048" y="281276"/>
                  </a:lnTo>
                  <a:lnTo>
                    <a:pt x="114677" y="243338"/>
                  </a:lnTo>
                  <a:lnTo>
                    <a:pt x="143073" y="207556"/>
                  </a:lnTo>
                  <a:lnTo>
                    <a:pt x="174084" y="174083"/>
                  </a:lnTo>
                  <a:lnTo>
                    <a:pt x="207557" y="143073"/>
                  </a:lnTo>
                  <a:lnTo>
                    <a:pt x="243339" y="114676"/>
                  </a:lnTo>
                  <a:lnTo>
                    <a:pt x="281277" y="89048"/>
                  </a:lnTo>
                  <a:lnTo>
                    <a:pt x="321218" y="66341"/>
                  </a:lnTo>
                  <a:lnTo>
                    <a:pt x="363009" y="46707"/>
                  </a:lnTo>
                  <a:lnTo>
                    <a:pt x="406497" y="30300"/>
                  </a:lnTo>
                  <a:lnTo>
                    <a:pt x="451529" y="17273"/>
                  </a:lnTo>
                  <a:lnTo>
                    <a:pt x="497953" y="7779"/>
                  </a:lnTo>
                  <a:lnTo>
                    <a:pt x="545614" y="1970"/>
                  </a:lnTo>
                  <a:lnTo>
                    <a:pt x="594361" y="0"/>
                  </a:lnTo>
                  <a:lnTo>
                    <a:pt x="643108" y="1970"/>
                  </a:lnTo>
                  <a:lnTo>
                    <a:pt x="690770" y="7779"/>
                  </a:lnTo>
                  <a:lnTo>
                    <a:pt x="737193" y="17273"/>
                  </a:lnTo>
                  <a:lnTo>
                    <a:pt x="782225" y="30300"/>
                  </a:lnTo>
                  <a:lnTo>
                    <a:pt x="825713" y="46707"/>
                  </a:lnTo>
                  <a:lnTo>
                    <a:pt x="867504" y="66341"/>
                  </a:lnTo>
                  <a:lnTo>
                    <a:pt x="907445" y="89048"/>
                  </a:lnTo>
                  <a:lnTo>
                    <a:pt x="945382" y="114676"/>
                  </a:lnTo>
                  <a:lnTo>
                    <a:pt x="981164" y="143073"/>
                  </a:lnTo>
                  <a:lnTo>
                    <a:pt x="1014637" y="174083"/>
                  </a:lnTo>
                  <a:lnTo>
                    <a:pt x="1045648" y="207556"/>
                  </a:lnTo>
                  <a:lnTo>
                    <a:pt x="1074044" y="243338"/>
                  </a:lnTo>
                  <a:lnTo>
                    <a:pt x="1099672" y="281276"/>
                  </a:lnTo>
                  <a:lnTo>
                    <a:pt x="1122379" y="321217"/>
                  </a:lnTo>
                  <a:lnTo>
                    <a:pt x="1142013" y="363008"/>
                  </a:lnTo>
                  <a:lnTo>
                    <a:pt x="1158420" y="406496"/>
                  </a:lnTo>
                  <a:lnTo>
                    <a:pt x="1171447" y="451528"/>
                  </a:lnTo>
                  <a:lnTo>
                    <a:pt x="1180941" y="497951"/>
                  </a:lnTo>
                  <a:lnTo>
                    <a:pt x="1186750" y="545613"/>
                  </a:lnTo>
                  <a:lnTo>
                    <a:pt x="1188720" y="594359"/>
                  </a:lnTo>
                  <a:lnTo>
                    <a:pt x="1186750" y="643106"/>
                  </a:lnTo>
                  <a:lnTo>
                    <a:pt x="1180941" y="690768"/>
                  </a:lnTo>
                  <a:lnTo>
                    <a:pt x="1171447" y="737191"/>
                  </a:lnTo>
                  <a:lnTo>
                    <a:pt x="1158420" y="782223"/>
                  </a:lnTo>
                  <a:lnTo>
                    <a:pt x="1142013" y="825711"/>
                  </a:lnTo>
                  <a:lnTo>
                    <a:pt x="1122379" y="867502"/>
                  </a:lnTo>
                  <a:lnTo>
                    <a:pt x="1099672" y="907443"/>
                  </a:lnTo>
                  <a:lnTo>
                    <a:pt x="1074044" y="945381"/>
                  </a:lnTo>
                  <a:lnTo>
                    <a:pt x="1045648" y="981163"/>
                  </a:lnTo>
                  <a:lnTo>
                    <a:pt x="1014637" y="1014635"/>
                  </a:lnTo>
                  <a:lnTo>
                    <a:pt x="981164" y="1045646"/>
                  </a:lnTo>
                  <a:lnTo>
                    <a:pt x="945382" y="1074042"/>
                  </a:lnTo>
                  <a:lnTo>
                    <a:pt x="907445" y="1099671"/>
                  </a:lnTo>
                  <a:lnTo>
                    <a:pt x="867504" y="1122378"/>
                  </a:lnTo>
                  <a:lnTo>
                    <a:pt x="825713" y="1142012"/>
                  </a:lnTo>
                  <a:lnTo>
                    <a:pt x="782225" y="1158419"/>
                  </a:lnTo>
                  <a:lnTo>
                    <a:pt x="737193" y="1171446"/>
                  </a:lnTo>
                  <a:lnTo>
                    <a:pt x="690770" y="1180940"/>
                  </a:lnTo>
                  <a:lnTo>
                    <a:pt x="643108" y="1186749"/>
                  </a:lnTo>
                  <a:lnTo>
                    <a:pt x="594361" y="1188719"/>
                  </a:lnTo>
                  <a:lnTo>
                    <a:pt x="545614" y="1186749"/>
                  </a:lnTo>
                  <a:lnTo>
                    <a:pt x="497953" y="1180940"/>
                  </a:lnTo>
                  <a:lnTo>
                    <a:pt x="451529" y="1171446"/>
                  </a:lnTo>
                  <a:lnTo>
                    <a:pt x="406497" y="1158419"/>
                  </a:lnTo>
                  <a:lnTo>
                    <a:pt x="363009" y="1142012"/>
                  </a:lnTo>
                  <a:lnTo>
                    <a:pt x="321218" y="1122378"/>
                  </a:lnTo>
                  <a:lnTo>
                    <a:pt x="281277" y="1099671"/>
                  </a:lnTo>
                  <a:lnTo>
                    <a:pt x="243339" y="1074042"/>
                  </a:lnTo>
                  <a:lnTo>
                    <a:pt x="207557" y="1045646"/>
                  </a:lnTo>
                  <a:lnTo>
                    <a:pt x="174084" y="1014635"/>
                  </a:lnTo>
                  <a:lnTo>
                    <a:pt x="143073" y="981163"/>
                  </a:lnTo>
                  <a:lnTo>
                    <a:pt x="114677" y="945381"/>
                  </a:lnTo>
                  <a:lnTo>
                    <a:pt x="89048" y="907443"/>
                  </a:lnTo>
                  <a:lnTo>
                    <a:pt x="66341" y="867502"/>
                  </a:lnTo>
                  <a:lnTo>
                    <a:pt x="46707" y="825711"/>
                  </a:lnTo>
                  <a:lnTo>
                    <a:pt x="30300" y="782223"/>
                  </a:lnTo>
                  <a:lnTo>
                    <a:pt x="17273" y="737191"/>
                  </a:lnTo>
                  <a:lnTo>
                    <a:pt x="7779" y="690768"/>
                  </a:lnTo>
                  <a:lnTo>
                    <a:pt x="1970" y="643106"/>
                  </a:lnTo>
                  <a:lnTo>
                    <a:pt x="0" y="59435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130" name="object 130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138160" y="4148050"/>
              <a:ext cx="191192" cy="191192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82503" y="4170997"/>
              <a:ext cx="100965" cy="100964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138160" y="3965170"/>
              <a:ext cx="191192" cy="191192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182503" y="3988117"/>
              <a:ext cx="100965" cy="100964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304414" y="4148050"/>
              <a:ext cx="191192" cy="191192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50144" y="4170997"/>
              <a:ext cx="100964" cy="100964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304414" y="3965170"/>
              <a:ext cx="191192" cy="191192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350144" y="3988117"/>
              <a:ext cx="100964" cy="100964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487294" y="4148050"/>
              <a:ext cx="191192" cy="191192"/>
            </a:xfrm>
            <a:prstGeom prst="rect">
              <a:avLst/>
            </a:prstGeom>
          </p:spPr>
        </p:pic>
        <p:pic>
          <p:nvPicPr>
            <p:cNvPr id="139" name="object 13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33024" y="4170997"/>
              <a:ext cx="100963" cy="100964"/>
            </a:xfrm>
            <a:prstGeom prst="rect">
              <a:avLst/>
            </a:prstGeom>
          </p:spPr>
        </p:pic>
        <p:pic>
          <p:nvPicPr>
            <p:cNvPr id="140" name="object 140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487294" y="3965170"/>
              <a:ext cx="191192" cy="191192"/>
            </a:xfrm>
            <a:prstGeom prst="rect">
              <a:avLst/>
            </a:prstGeom>
          </p:spPr>
        </p:pic>
        <p:pic>
          <p:nvPicPr>
            <p:cNvPr id="141" name="object 141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533024" y="3988117"/>
              <a:ext cx="100963" cy="100964"/>
            </a:xfrm>
            <a:prstGeom prst="rect">
              <a:avLst/>
            </a:prstGeom>
          </p:spPr>
        </p:pic>
      </p:grpSp>
      <p:grpSp>
        <p:nvGrpSpPr>
          <p:cNvPr id="142" name="object 142"/>
          <p:cNvGrpSpPr/>
          <p:nvPr/>
        </p:nvGrpSpPr>
        <p:grpSpPr>
          <a:xfrm>
            <a:off x="3143759" y="2497485"/>
            <a:ext cx="1441637" cy="663949"/>
            <a:chOff x="1683327" y="2830483"/>
            <a:chExt cx="1633855" cy="752475"/>
          </a:xfrm>
        </p:grpSpPr>
        <p:pic>
          <p:nvPicPr>
            <p:cNvPr id="143" name="object 143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683327" y="2830483"/>
              <a:ext cx="822960" cy="748145"/>
            </a:xfrm>
            <a:prstGeom prst="rect">
              <a:avLst/>
            </a:prstGeom>
          </p:spPr>
        </p:pic>
        <p:sp>
          <p:nvSpPr>
            <p:cNvPr id="144" name="object 144"/>
            <p:cNvSpPr/>
            <p:nvPr/>
          </p:nvSpPr>
          <p:spPr>
            <a:xfrm>
              <a:off x="1737359" y="2865119"/>
              <a:ext cx="716280" cy="640080"/>
            </a:xfrm>
            <a:custGeom>
              <a:avLst/>
              <a:gdLst/>
              <a:ahLst/>
              <a:cxnLst/>
              <a:rect l="l" t="t" r="r" b="b"/>
              <a:pathLst>
                <a:path w="716280" h="640079">
                  <a:moveTo>
                    <a:pt x="716279" y="0"/>
                  </a:moveTo>
                  <a:lnTo>
                    <a:pt x="0" y="64007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145" name="object 145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2398221" y="2830483"/>
              <a:ext cx="918556" cy="752301"/>
            </a:xfrm>
            <a:prstGeom prst="rect">
              <a:avLst/>
            </a:prstGeom>
          </p:spPr>
        </p:pic>
        <p:sp>
          <p:nvSpPr>
            <p:cNvPr id="146" name="object 146"/>
            <p:cNvSpPr/>
            <p:nvPr/>
          </p:nvSpPr>
          <p:spPr>
            <a:xfrm>
              <a:off x="2453639" y="2865119"/>
              <a:ext cx="807720" cy="640080"/>
            </a:xfrm>
            <a:custGeom>
              <a:avLst/>
              <a:gdLst/>
              <a:ahLst/>
              <a:cxnLst/>
              <a:rect l="l" t="t" r="r" b="b"/>
              <a:pathLst>
                <a:path w="807720" h="640079">
                  <a:moveTo>
                    <a:pt x="0" y="0"/>
                  </a:moveTo>
                  <a:lnTo>
                    <a:pt x="807719" y="64007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grpSp>
        <p:nvGrpSpPr>
          <p:cNvPr id="147" name="object 147"/>
          <p:cNvGrpSpPr/>
          <p:nvPr/>
        </p:nvGrpSpPr>
        <p:grpSpPr>
          <a:xfrm>
            <a:off x="7676640" y="2497485"/>
            <a:ext cx="1441637" cy="663949"/>
            <a:chOff x="6820592" y="2830483"/>
            <a:chExt cx="1633855" cy="752475"/>
          </a:xfrm>
        </p:grpSpPr>
        <p:pic>
          <p:nvPicPr>
            <p:cNvPr id="148" name="object 148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6820592" y="2830483"/>
              <a:ext cx="827116" cy="748145"/>
            </a:xfrm>
            <a:prstGeom prst="rect">
              <a:avLst/>
            </a:prstGeom>
          </p:spPr>
        </p:pic>
        <p:sp>
          <p:nvSpPr>
            <p:cNvPr id="149" name="object 149"/>
            <p:cNvSpPr/>
            <p:nvPr/>
          </p:nvSpPr>
          <p:spPr>
            <a:xfrm>
              <a:off x="6876627" y="2865119"/>
              <a:ext cx="716280" cy="640080"/>
            </a:xfrm>
            <a:custGeom>
              <a:avLst/>
              <a:gdLst/>
              <a:ahLst/>
              <a:cxnLst/>
              <a:rect l="l" t="t" r="r" b="b"/>
              <a:pathLst>
                <a:path w="716279" h="640079">
                  <a:moveTo>
                    <a:pt x="716278" y="0"/>
                  </a:moveTo>
                  <a:lnTo>
                    <a:pt x="0" y="64007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150" name="object 150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539643" y="2830483"/>
              <a:ext cx="914400" cy="752301"/>
            </a:xfrm>
            <a:prstGeom prst="rect">
              <a:avLst/>
            </a:prstGeom>
          </p:spPr>
        </p:pic>
        <p:sp>
          <p:nvSpPr>
            <p:cNvPr id="151" name="object 151"/>
            <p:cNvSpPr/>
            <p:nvPr/>
          </p:nvSpPr>
          <p:spPr>
            <a:xfrm>
              <a:off x="7592906" y="2865119"/>
              <a:ext cx="807720" cy="640080"/>
            </a:xfrm>
            <a:custGeom>
              <a:avLst/>
              <a:gdLst/>
              <a:ahLst/>
              <a:cxnLst/>
              <a:rect l="l" t="t" r="r" b="b"/>
              <a:pathLst>
                <a:path w="807720" h="640079">
                  <a:moveTo>
                    <a:pt x="0" y="0"/>
                  </a:moveTo>
                  <a:lnTo>
                    <a:pt x="807720" y="64007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52" name="object 152"/>
          <p:cNvSpPr txBox="1"/>
          <p:nvPr/>
        </p:nvSpPr>
        <p:spPr>
          <a:xfrm>
            <a:off x="7909308" y="1128888"/>
            <a:ext cx="890307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dirty="0">
                <a:latin typeface="Times New Roman"/>
                <a:cs typeface="Times New Roman"/>
              </a:rPr>
              <a:t>Question</a:t>
            </a:r>
            <a:r>
              <a:rPr sz="1588" spc="-79" dirty="0">
                <a:latin typeface="Times New Roman"/>
                <a:cs typeface="Times New Roman"/>
              </a:rPr>
              <a:t> </a:t>
            </a:r>
            <a:r>
              <a:rPr sz="1588" spc="-44" dirty="0">
                <a:latin typeface="Times New Roman"/>
                <a:cs typeface="Times New Roman"/>
              </a:rPr>
              <a:t>2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3385868" y="1128888"/>
            <a:ext cx="890307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dirty="0">
                <a:latin typeface="Times New Roman"/>
                <a:cs typeface="Times New Roman"/>
              </a:rPr>
              <a:t>Question</a:t>
            </a:r>
            <a:r>
              <a:rPr sz="1588" spc="-79" dirty="0">
                <a:latin typeface="Times New Roman"/>
                <a:cs typeface="Times New Roman"/>
              </a:rPr>
              <a:t> </a:t>
            </a:r>
            <a:r>
              <a:rPr sz="1588" spc="-44" dirty="0">
                <a:latin typeface="Times New Roman"/>
                <a:cs typeface="Times New Roman"/>
              </a:rPr>
              <a:t>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3072653" y="2584077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4417358" y="2584077"/>
            <a:ext cx="281268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22" dirty="0">
                <a:latin typeface="Times New Roman"/>
                <a:cs typeface="Times New Roman"/>
              </a:rPr>
              <a:t>No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56" name="object 156"/>
          <p:cNvSpPr txBox="1"/>
          <p:nvPr/>
        </p:nvSpPr>
        <p:spPr>
          <a:xfrm>
            <a:off x="7607299" y="2584077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57" name="object 157"/>
          <p:cNvSpPr txBox="1"/>
          <p:nvPr/>
        </p:nvSpPr>
        <p:spPr>
          <a:xfrm>
            <a:off x="8952004" y="2584077"/>
            <a:ext cx="281268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22" dirty="0">
                <a:latin typeface="Times New Roman"/>
                <a:cs typeface="Times New Roman"/>
              </a:rPr>
              <a:t>No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158" name="object 158"/>
          <p:cNvGrpSpPr/>
          <p:nvPr/>
        </p:nvGrpSpPr>
        <p:grpSpPr>
          <a:xfrm>
            <a:off x="3415144" y="3487677"/>
            <a:ext cx="169209" cy="330574"/>
            <a:chOff x="1990897" y="3952701"/>
            <a:chExt cx="191770" cy="374650"/>
          </a:xfrm>
        </p:grpSpPr>
        <p:pic>
          <p:nvPicPr>
            <p:cNvPr id="159" name="object 15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990897" y="4135581"/>
              <a:ext cx="191192" cy="191192"/>
            </a:xfrm>
            <a:prstGeom prst="rect">
              <a:avLst/>
            </a:prstGeom>
          </p:spPr>
        </p:pic>
        <p:pic>
          <p:nvPicPr>
            <p:cNvPr id="160" name="object 16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37397" y="4158805"/>
              <a:ext cx="100964" cy="100964"/>
            </a:xfrm>
            <a:prstGeom prst="rect">
              <a:avLst/>
            </a:prstGeom>
          </p:spPr>
        </p:pic>
        <p:pic>
          <p:nvPicPr>
            <p:cNvPr id="161" name="object 16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990897" y="3952701"/>
              <a:ext cx="191192" cy="191192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37397" y="3975925"/>
              <a:ext cx="100964" cy="100964"/>
            </a:xfrm>
            <a:prstGeom prst="rect">
              <a:avLst/>
            </a:prstGeom>
          </p:spPr>
        </p:pic>
      </p:grpSp>
      <p:grpSp>
        <p:nvGrpSpPr>
          <p:cNvPr id="163" name="object 163"/>
          <p:cNvGrpSpPr/>
          <p:nvPr/>
        </p:nvGrpSpPr>
        <p:grpSpPr>
          <a:xfrm>
            <a:off x="7951693" y="3495013"/>
            <a:ext cx="169209" cy="333935"/>
            <a:chOff x="7132319" y="3961014"/>
            <a:chExt cx="191770" cy="378460"/>
          </a:xfrm>
        </p:grpSpPr>
        <p:pic>
          <p:nvPicPr>
            <p:cNvPr id="164" name="object 164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132319" y="4143894"/>
              <a:ext cx="191192" cy="195349"/>
            </a:xfrm>
            <a:prstGeom prst="rect">
              <a:avLst/>
            </a:prstGeom>
          </p:spPr>
        </p:pic>
        <p:pic>
          <p:nvPicPr>
            <p:cNvPr id="165" name="object 16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76664" y="4167949"/>
              <a:ext cx="100962" cy="100964"/>
            </a:xfrm>
            <a:prstGeom prst="rect">
              <a:avLst/>
            </a:prstGeom>
          </p:spPr>
        </p:pic>
        <p:pic>
          <p:nvPicPr>
            <p:cNvPr id="166" name="object 16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132319" y="3961014"/>
              <a:ext cx="191192" cy="195349"/>
            </a:xfrm>
            <a:prstGeom prst="rect">
              <a:avLst/>
            </a:prstGeom>
          </p:spPr>
        </p:pic>
        <p:pic>
          <p:nvPicPr>
            <p:cNvPr id="167" name="object 16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76664" y="3985069"/>
              <a:ext cx="100962" cy="100964"/>
            </a:xfrm>
            <a:prstGeom prst="rect">
              <a:avLst/>
            </a:prstGeom>
          </p:spPr>
        </p:pic>
      </p:grpSp>
      <p:sp>
        <p:nvSpPr>
          <p:cNvPr id="168" name="object 168"/>
          <p:cNvSpPr txBox="1"/>
          <p:nvPr/>
        </p:nvSpPr>
        <p:spPr>
          <a:xfrm>
            <a:off x="4477123" y="1829547"/>
            <a:ext cx="384361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31" dirty="0">
                <a:latin typeface="Times New Roman"/>
                <a:cs typeface="Times New Roman"/>
              </a:rPr>
              <a:t>E=1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69" name="object 169"/>
          <p:cNvSpPr txBox="1"/>
          <p:nvPr/>
        </p:nvSpPr>
        <p:spPr>
          <a:xfrm>
            <a:off x="8989359" y="1837016"/>
            <a:ext cx="384361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31" dirty="0">
                <a:latin typeface="Times New Roman"/>
                <a:cs typeface="Times New Roman"/>
              </a:rPr>
              <a:t>E=1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70" name="object 170"/>
          <p:cNvSpPr txBox="1"/>
          <p:nvPr/>
        </p:nvSpPr>
        <p:spPr>
          <a:xfrm>
            <a:off x="2876219" y="4264959"/>
            <a:ext cx="61688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E=0.97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71" name="object 171"/>
          <p:cNvSpPr txBox="1"/>
          <p:nvPr/>
        </p:nvSpPr>
        <p:spPr>
          <a:xfrm>
            <a:off x="4250806" y="4264959"/>
            <a:ext cx="61688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E=0.92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72" name="object 172"/>
          <p:cNvSpPr txBox="1"/>
          <p:nvPr/>
        </p:nvSpPr>
        <p:spPr>
          <a:xfrm>
            <a:off x="7388452" y="4264959"/>
            <a:ext cx="61688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E=0.72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73" name="object 173"/>
          <p:cNvSpPr txBox="1"/>
          <p:nvPr/>
        </p:nvSpPr>
        <p:spPr>
          <a:xfrm>
            <a:off x="8924475" y="4264959"/>
            <a:ext cx="384361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31" dirty="0">
                <a:latin typeface="Times New Roman"/>
                <a:cs typeface="Times New Roman"/>
              </a:rPr>
              <a:t>E=0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177" name="object 177"/>
          <p:cNvSpPr txBox="1"/>
          <p:nvPr/>
        </p:nvSpPr>
        <p:spPr>
          <a:xfrm>
            <a:off x="5060576" y="4683245"/>
            <a:ext cx="2025463" cy="428326"/>
          </a:xfrm>
          <a:prstGeom prst="rect">
            <a:avLst/>
          </a:prstGeom>
        </p:spPr>
        <p:txBody>
          <a:bodyPr vert="horz" wrap="square" lIns="0" tIns="101413" rIns="0" bIns="0" rtlCol="0">
            <a:spAutoFit/>
          </a:bodyPr>
          <a:lstStyle/>
          <a:p>
            <a:pPr marL="11206">
              <a:spcBef>
                <a:spcPts val="799"/>
              </a:spcBef>
            </a:pPr>
            <a:r>
              <a:rPr sz="2118" b="1" spc="-18" dirty="0">
                <a:latin typeface="Times New Roman"/>
                <a:cs typeface="Times New Roman"/>
              </a:rPr>
              <a:t>Information</a:t>
            </a:r>
            <a:r>
              <a:rPr sz="2118" b="1" spc="-35" dirty="0">
                <a:latin typeface="Times New Roman"/>
                <a:cs typeface="Times New Roman"/>
              </a:rPr>
              <a:t> </a:t>
            </a:r>
            <a:r>
              <a:rPr sz="2118" b="1" spc="-18" dirty="0" smtClean="0">
                <a:latin typeface="Times New Roman"/>
                <a:cs typeface="Times New Roman"/>
              </a:rPr>
              <a:t>Gain</a:t>
            </a:r>
            <a:endParaRPr sz="2118" dirty="0">
              <a:latin typeface="Times New Roman"/>
              <a:cs typeface="Times New Roman"/>
            </a:endParaRPr>
          </a:p>
        </p:txBody>
      </p:sp>
      <p:pic>
        <p:nvPicPr>
          <p:cNvPr id="178" name="Picture 177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4039810" y="5327960"/>
            <a:ext cx="4366638" cy="9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50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46"/>
    </mc:Choice>
    <mc:Fallback xmlns="">
      <p:transition spd="slow" advTm="17246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487215" y="513433"/>
            <a:ext cx="1661832" cy="1661832"/>
            <a:chOff x="4339243" y="581891"/>
            <a:chExt cx="1883410" cy="18834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39243" y="581891"/>
              <a:ext cx="1882832" cy="188283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389119" y="609599"/>
              <a:ext cx="1783080" cy="1783080"/>
            </a:xfrm>
            <a:custGeom>
              <a:avLst/>
              <a:gdLst/>
              <a:ahLst/>
              <a:cxnLst/>
              <a:rect l="l" t="t" r="r" b="b"/>
              <a:pathLst>
                <a:path w="1783079" h="1783080">
                  <a:moveTo>
                    <a:pt x="0" y="891539"/>
                  </a:moveTo>
                  <a:lnTo>
                    <a:pt x="1319" y="842623"/>
                  </a:lnTo>
                  <a:lnTo>
                    <a:pt x="5231" y="794396"/>
                  </a:lnTo>
                  <a:lnTo>
                    <a:pt x="11668" y="746927"/>
                  </a:lnTo>
                  <a:lnTo>
                    <a:pt x="20563" y="700283"/>
                  </a:lnTo>
                  <a:lnTo>
                    <a:pt x="31846" y="654533"/>
                  </a:lnTo>
                  <a:lnTo>
                    <a:pt x="45451" y="609744"/>
                  </a:lnTo>
                  <a:lnTo>
                    <a:pt x="61309" y="565984"/>
                  </a:lnTo>
                  <a:lnTo>
                    <a:pt x="79351" y="523322"/>
                  </a:lnTo>
                  <a:lnTo>
                    <a:pt x="99512" y="481826"/>
                  </a:lnTo>
                  <a:lnTo>
                    <a:pt x="121721" y="441562"/>
                  </a:lnTo>
                  <a:lnTo>
                    <a:pt x="145911" y="402600"/>
                  </a:lnTo>
                  <a:lnTo>
                    <a:pt x="172015" y="365008"/>
                  </a:lnTo>
                  <a:lnTo>
                    <a:pt x="199964" y="328852"/>
                  </a:lnTo>
                  <a:lnTo>
                    <a:pt x="229690" y="294202"/>
                  </a:lnTo>
                  <a:lnTo>
                    <a:pt x="261125" y="261126"/>
                  </a:lnTo>
                  <a:lnTo>
                    <a:pt x="294202" y="229690"/>
                  </a:lnTo>
                  <a:lnTo>
                    <a:pt x="328852" y="199964"/>
                  </a:lnTo>
                  <a:lnTo>
                    <a:pt x="365008" y="172015"/>
                  </a:lnTo>
                  <a:lnTo>
                    <a:pt x="402600" y="145911"/>
                  </a:lnTo>
                  <a:lnTo>
                    <a:pt x="441562" y="121721"/>
                  </a:lnTo>
                  <a:lnTo>
                    <a:pt x="481825" y="99512"/>
                  </a:lnTo>
                  <a:lnTo>
                    <a:pt x="523322" y="79352"/>
                  </a:lnTo>
                  <a:lnTo>
                    <a:pt x="565984" y="61309"/>
                  </a:lnTo>
                  <a:lnTo>
                    <a:pt x="609744" y="45451"/>
                  </a:lnTo>
                  <a:lnTo>
                    <a:pt x="654533" y="31846"/>
                  </a:lnTo>
                  <a:lnTo>
                    <a:pt x="700283" y="20563"/>
                  </a:lnTo>
                  <a:lnTo>
                    <a:pt x="746927" y="11668"/>
                  </a:lnTo>
                  <a:lnTo>
                    <a:pt x="794396" y="5231"/>
                  </a:lnTo>
                  <a:lnTo>
                    <a:pt x="842623" y="1319"/>
                  </a:lnTo>
                  <a:lnTo>
                    <a:pt x="891539" y="0"/>
                  </a:lnTo>
                  <a:lnTo>
                    <a:pt x="940456" y="1319"/>
                  </a:lnTo>
                  <a:lnTo>
                    <a:pt x="988683" y="5231"/>
                  </a:lnTo>
                  <a:lnTo>
                    <a:pt x="1036152" y="11668"/>
                  </a:lnTo>
                  <a:lnTo>
                    <a:pt x="1082796" y="20563"/>
                  </a:lnTo>
                  <a:lnTo>
                    <a:pt x="1128546" y="31846"/>
                  </a:lnTo>
                  <a:lnTo>
                    <a:pt x="1173335" y="45451"/>
                  </a:lnTo>
                  <a:lnTo>
                    <a:pt x="1217095" y="61309"/>
                  </a:lnTo>
                  <a:lnTo>
                    <a:pt x="1259757" y="79352"/>
                  </a:lnTo>
                  <a:lnTo>
                    <a:pt x="1301253" y="99512"/>
                  </a:lnTo>
                  <a:lnTo>
                    <a:pt x="1341517" y="121721"/>
                  </a:lnTo>
                  <a:lnTo>
                    <a:pt x="1380479" y="145911"/>
                  </a:lnTo>
                  <a:lnTo>
                    <a:pt x="1418071" y="172015"/>
                  </a:lnTo>
                  <a:lnTo>
                    <a:pt x="1454227" y="199964"/>
                  </a:lnTo>
                  <a:lnTo>
                    <a:pt x="1488877" y="229690"/>
                  </a:lnTo>
                  <a:lnTo>
                    <a:pt x="1521953" y="261126"/>
                  </a:lnTo>
                  <a:lnTo>
                    <a:pt x="1553389" y="294202"/>
                  </a:lnTo>
                  <a:lnTo>
                    <a:pt x="1583115" y="328852"/>
                  </a:lnTo>
                  <a:lnTo>
                    <a:pt x="1611064" y="365008"/>
                  </a:lnTo>
                  <a:lnTo>
                    <a:pt x="1637168" y="402600"/>
                  </a:lnTo>
                  <a:lnTo>
                    <a:pt x="1661358" y="441562"/>
                  </a:lnTo>
                  <a:lnTo>
                    <a:pt x="1683567" y="481826"/>
                  </a:lnTo>
                  <a:lnTo>
                    <a:pt x="1703727" y="523322"/>
                  </a:lnTo>
                  <a:lnTo>
                    <a:pt x="1721770" y="565984"/>
                  </a:lnTo>
                  <a:lnTo>
                    <a:pt x="1737628" y="609744"/>
                  </a:lnTo>
                  <a:lnTo>
                    <a:pt x="1751233" y="654533"/>
                  </a:lnTo>
                  <a:lnTo>
                    <a:pt x="1762516" y="700283"/>
                  </a:lnTo>
                  <a:lnTo>
                    <a:pt x="1771411" y="746927"/>
                  </a:lnTo>
                  <a:lnTo>
                    <a:pt x="1777848" y="794396"/>
                  </a:lnTo>
                  <a:lnTo>
                    <a:pt x="1781760" y="842623"/>
                  </a:lnTo>
                  <a:lnTo>
                    <a:pt x="1783079" y="891539"/>
                  </a:lnTo>
                  <a:lnTo>
                    <a:pt x="1781760" y="940456"/>
                  </a:lnTo>
                  <a:lnTo>
                    <a:pt x="1777848" y="988683"/>
                  </a:lnTo>
                  <a:lnTo>
                    <a:pt x="1771411" y="1036152"/>
                  </a:lnTo>
                  <a:lnTo>
                    <a:pt x="1762516" y="1082796"/>
                  </a:lnTo>
                  <a:lnTo>
                    <a:pt x="1751233" y="1128546"/>
                  </a:lnTo>
                  <a:lnTo>
                    <a:pt x="1737628" y="1173335"/>
                  </a:lnTo>
                  <a:lnTo>
                    <a:pt x="1721770" y="1217095"/>
                  </a:lnTo>
                  <a:lnTo>
                    <a:pt x="1703727" y="1259757"/>
                  </a:lnTo>
                  <a:lnTo>
                    <a:pt x="1683567" y="1301253"/>
                  </a:lnTo>
                  <a:lnTo>
                    <a:pt x="1661358" y="1341517"/>
                  </a:lnTo>
                  <a:lnTo>
                    <a:pt x="1637168" y="1380479"/>
                  </a:lnTo>
                  <a:lnTo>
                    <a:pt x="1611064" y="1418071"/>
                  </a:lnTo>
                  <a:lnTo>
                    <a:pt x="1583115" y="1454227"/>
                  </a:lnTo>
                  <a:lnTo>
                    <a:pt x="1553389" y="1488877"/>
                  </a:lnTo>
                  <a:lnTo>
                    <a:pt x="1521953" y="1521953"/>
                  </a:lnTo>
                  <a:lnTo>
                    <a:pt x="1488877" y="1553389"/>
                  </a:lnTo>
                  <a:lnTo>
                    <a:pt x="1454227" y="1583115"/>
                  </a:lnTo>
                  <a:lnTo>
                    <a:pt x="1418071" y="1611064"/>
                  </a:lnTo>
                  <a:lnTo>
                    <a:pt x="1380479" y="1637168"/>
                  </a:lnTo>
                  <a:lnTo>
                    <a:pt x="1341517" y="1661358"/>
                  </a:lnTo>
                  <a:lnTo>
                    <a:pt x="1301253" y="1683567"/>
                  </a:lnTo>
                  <a:lnTo>
                    <a:pt x="1259757" y="1703727"/>
                  </a:lnTo>
                  <a:lnTo>
                    <a:pt x="1217095" y="1721770"/>
                  </a:lnTo>
                  <a:lnTo>
                    <a:pt x="1173335" y="1737628"/>
                  </a:lnTo>
                  <a:lnTo>
                    <a:pt x="1128546" y="1751233"/>
                  </a:lnTo>
                  <a:lnTo>
                    <a:pt x="1082796" y="1762516"/>
                  </a:lnTo>
                  <a:lnTo>
                    <a:pt x="1036152" y="1771411"/>
                  </a:lnTo>
                  <a:lnTo>
                    <a:pt x="988683" y="1777848"/>
                  </a:lnTo>
                  <a:lnTo>
                    <a:pt x="940456" y="1781760"/>
                  </a:lnTo>
                  <a:lnTo>
                    <a:pt x="891539" y="1783079"/>
                  </a:lnTo>
                  <a:lnTo>
                    <a:pt x="842623" y="1781760"/>
                  </a:lnTo>
                  <a:lnTo>
                    <a:pt x="794396" y="1777848"/>
                  </a:lnTo>
                  <a:lnTo>
                    <a:pt x="746927" y="1771411"/>
                  </a:lnTo>
                  <a:lnTo>
                    <a:pt x="700283" y="1762516"/>
                  </a:lnTo>
                  <a:lnTo>
                    <a:pt x="654533" y="1751233"/>
                  </a:lnTo>
                  <a:lnTo>
                    <a:pt x="609744" y="1737628"/>
                  </a:lnTo>
                  <a:lnTo>
                    <a:pt x="565984" y="1721770"/>
                  </a:lnTo>
                  <a:lnTo>
                    <a:pt x="523322" y="1703727"/>
                  </a:lnTo>
                  <a:lnTo>
                    <a:pt x="481825" y="1683567"/>
                  </a:lnTo>
                  <a:lnTo>
                    <a:pt x="441562" y="1661358"/>
                  </a:lnTo>
                  <a:lnTo>
                    <a:pt x="402600" y="1637168"/>
                  </a:lnTo>
                  <a:lnTo>
                    <a:pt x="365008" y="1611064"/>
                  </a:lnTo>
                  <a:lnTo>
                    <a:pt x="328852" y="1583115"/>
                  </a:lnTo>
                  <a:lnTo>
                    <a:pt x="294202" y="1553389"/>
                  </a:lnTo>
                  <a:lnTo>
                    <a:pt x="261125" y="1521953"/>
                  </a:lnTo>
                  <a:lnTo>
                    <a:pt x="229690" y="1488877"/>
                  </a:lnTo>
                  <a:lnTo>
                    <a:pt x="199964" y="1454227"/>
                  </a:lnTo>
                  <a:lnTo>
                    <a:pt x="172015" y="1418071"/>
                  </a:lnTo>
                  <a:lnTo>
                    <a:pt x="145911" y="1380479"/>
                  </a:lnTo>
                  <a:lnTo>
                    <a:pt x="121721" y="1341517"/>
                  </a:lnTo>
                  <a:lnTo>
                    <a:pt x="99512" y="1301253"/>
                  </a:lnTo>
                  <a:lnTo>
                    <a:pt x="79351" y="1259757"/>
                  </a:lnTo>
                  <a:lnTo>
                    <a:pt x="61309" y="1217095"/>
                  </a:lnTo>
                  <a:lnTo>
                    <a:pt x="45451" y="1173335"/>
                  </a:lnTo>
                  <a:lnTo>
                    <a:pt x="31846" y="1128546"/>
                  </a:lnTo>
                  <a:lnTo>
                    <a:pt x="20563" y="1082796"/>
                  </a:lnTo>
                  <a:lnTo>
                    <a:pt x="11668" y="1036152"/>
                  </a:lnTo>
                  <a:lnTo>
                    <a:pt x="5231" y="988683"/>
                  </a:lnTo>
                  <a:lnTo>
                    <a:pt x="1319" y="940456"/>
                  </a:lnTo>
                  <a:lnTo>
                    <a:pt x="0" y="89153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018309"/>
              <a:ext cx="236912" cy="23691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039177"/>
              <a:ext cx="146684" cy="14668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292628"/>
              <a:ext cx="236912" cy="23691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95837" y="1313497"/>
              <a:ext cx="146684" cy="14668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841269"/>
              <a:ext cx="236912" cy="23691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862137"/>
              <a:ext cx="146684" cy="14668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566949"/>
              <a:ext cx="236912" cy="23691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587817"/>
              <a:ext cx="146684" cy="14668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018309"/>
              <a:ext cx="236912" cy="23691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039177"/>
              <a:ext cx="146684" cy="14668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292628"/>
              <a:ext cx="236912" cy="23691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70157" y="1313497"/>
              <a:ext cx="146684" cy="14668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841269"/>
              <a:ext cx="236912" cy="23691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70157" y="1862137"/>
              <a:ext cx="146684" cy="14668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566949"/>
              <a:ext cx="236912" cy="23691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587817"/>
              <a:ext cx="146684" cy="14668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292628"/>
              <a:ext cx="241069" cy="23691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21617" y="1313497"/>
              <a:ext cx="146684" cy="14668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841269"/>
              <a:ext cx="241069" cy="23691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862137"/>
              <a:ext cx="146684" cy="14668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566949"/>
              <a:ext cx="241069" cy="23691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587817"/>
              <a:ext cx="146684" cy="14668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292628"/>
              <a:ext cx="241069" cy="236912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595937" y="1313497"/>
              <a:ext cx="146684" cy="14668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841269"/>
              <a:ext cx="241069" cy="23691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862137"/>
              <a:ext cx="146684" cy="14668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566949"/>
              <a:ext cx="241069" cy="23691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587817"/>
              <a:ext cx="146684" cy="146684"/>
            </a:xfrm>
            <a:prstGeom prst="rect">
              <a:avLst/>
            </a:prstGeom>
          </p:spPr>
        </p:pic>
      </p:grpSp>
      <p:grpSp>
        <p:nvGrpSpPr>
          <p:cNvPr id="33" name="object 33"/>
          <p:cNvGrpSpPr/>
          <p:nvPr/>
        </p:nvGrpSpPr>
        <p:grpSpPr>
          <a:xfrm>
            <a:off x="5784272" y="2394799"/>
            <a:ext cx="1074644" cy="539563"/>
            <a:chOff x="4675908" y="2714105"/>
            <a:chExt cx="1217930" cy="611505"/>
          </a:xfrm>
        </p:grpSpPr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75908" y="2714105"/>
              <a:ext cx="1217814" cy="610985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87636" y="2838796"/>
              <a:ext cx="586047" cy="38238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4724399" y="2743199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6096890" y="2512359"/>
            <a:ext cx="451037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35" dirty="0">
                <a:latin typeface="Times New Roman"/>
                <a:cs typeface="Times New Roman"/>
              </a:rPr>
              <a:t>Wind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4372331" y="2838552"/>
            <a:ext cx="3968563" cy="2585757"/>
            <a:chOff x="3075708" y="3217025"/>
            <a:chExt cx="4497705" cy="2930525"/>
          </a:xfrm>
        </p:grpSpPr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82291" y="3217025"/>
              <a:ext cx="1554480" cy="1504603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3837432" y="3251199"/>
              <a:ext cx="1445895" cy="1397000"/>
            </a:xfrm>
            <a:custGeom>
              <a:avLst/>
              <a:gdLst/>
              <a:ahLst/>
              <a:cxnLst/>
              <a:rect l="l" t="t" r="r" b="b"/>
              <a:pathLst>
                <a:path w="1445895" h="1397000">
                  <a:moveTo>
                    <a:pt x="1445767" y="0"/>
                  </a:moveTo>
                  <a:lnTo>
                    <a:pt x="0" y="13969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1" name="object 4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28705" y="3217025"/>
              <a:ext cx="1633451" cy="1504603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283200" y="3251199"/>
              <a:ext cx="1526540" cy="1397000"/>
            </a:xfrm>
            <a:custGeom>
              <a:avLst/>
              <a:gdLst/>
              <a:ahLst/>
              <a:cxnLst/>
              <a:rect l="l" t="t" r="r" b="b"/>
              <a:pathLst>
                <a:path w="1526540" h="1397000">
                  <a:moveTo>
                    <a:pt x="0" y="0"/>
                  </a:moveTo>
                  <a:lnTo>
                    <a:pt x="1526031" y="13969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3" name="object 4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009157" y="3855176"/>
              <a:ext cx="451150" cy="359410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6086775" y="3821062"/>
              <a:ext cx="471170" cy="513080"/>
            </a:xfrm>
            <a:custGeom>
              <a:avLst/>
              <a:gdLst/>
              <a:ahLst/>
              <a:cxnLst/>
              <a:rect l="l" t="t" r="r" b="b"/>
              <a:pathLst>
                <a:path w="471170" h="513079">
                  <a:moveTo>
                    <a:pt x="332621" y="438150"/>
                  </a:moveTo>
                  <a:lnTo>
                    <a:pt x="312291" y="458469"/>
                  </a:lnTo>
                  <a:lnTo>
                    <a:pt x="313443" y="463550"/>
                  </a:lnTo>
                  <a:lnTo>
                    <a:pt x="316137" y="469900"/>
                  </a:lnTo>
                  <a:lnTo>
                    <a:pt x="318712" y="474979"/>
                  </a:lnTo>
                  <a:lnTo>
                    <a:pt x="322399" y="481329"/>
                  </a:lnTo>
                  <a:lnTo>
                    <a:pt x="327197" y="486409"/>
                  </a:lnTo>
                  <a:lnTo>
                    <a:pt x="333107" y="492759"/>
                  </a:lnTo>
                  <a:lnTo>
                    <a:pt x="339006" y="497839"/>
                  </a:lnTo>
                  <a:lnTo>
                    <a:pt x="344986" y="502919"/>
                  </a:lnTo>
                  <a:lnTo>
                    <a:pt x="351045" y="505459"/>
                  </a:lnTo>
                  <a:lnTo>
                    <a:pt x="357183" y="509269"/>
                  </a:lnTo>
                  <a:lnTo>
                    <a:pt x="365422" y="511809"/>
                  </a:lnTo>
                  <a:lnTo>
                    <a:pt x="372790" y="513079"/>
                  </a:lnTo>
                  <a:lnTo>
                    <a:pt x="385790" y="511809"/>
                  </a:lnTo>
                  <a:lnTo>
                    <a:pt x="391115" y="509269"/>
                  </a:lnTo>
                  <a:lnTo>
                    <a:pt x="393523" y="506729"/>
                  </a:lnTo>
                  <a:lnTo>
                    <a:pt x="368052" y="506729"/>
                  </a:lnTo>
                  <a:lnTo>
                    <a:pt x="361894" y="505459"/>
                  </a:lnTo>
                  <a:lnTo>
                    <a:pt x="327761" y="478789"/>
                  </a:lnTo>
                  <a:lnTo>
                    <a:pt x="322760" y="459739"/>
                  </a:lnTo>
                  <a:lnTo>
                    <a:pt x="324239" y="454659"/>
                  </a:lnTo>
                  <a:lnTo>
                    <a:pt x="331873" y="447039"/>
                  </a:lnTo>
                  <a:lnTo>
                    <a:pt x="337040" y="444500"/>
                  </a:lnTo>
                  <a:lnTo>
                    <a:pt x="356604" y="444500"/>
                  </a:lnTo>
                  <a:lnTo>
                    <a:pt x="355434" y="443229"/>
                  </a:lnTo>
                  <a:lnTo>
                    <a:pt x="353359" y="443229"/>
                  </a:lnTo>
                  <a:lnTo>
                    <a:pt x="340260" y="439419"/>
                  </a:lnTo>
                  <a:lnTo>
                    <a:pt x="332621" y="438150"/>
                  </a:lnTo>
                  <a:close/>
                </a:path>
                <a:path w="471170" h="513079">
                  <a:moveTo>
                    <a:pt x="360058" y="414019"/>
                  </a:moveTo>
                  <a:lnTo>
                    <a:pt x="356069" y="414019"/>
                  </a:lnTo>
                  <a:lnTo>
                    <a:pt x="354587" y="415289"/>
                  </a:lnTo>
                  <a:lnTo>
                    <a:pt x="351754" y="417829"/>
                  </a:lnTo>
                  <a:lnTo>
                    <a:pt x="350930" y="420369"/>
                  </a:lnTo>
                  <a:lnTo>
                    <a:pt x="350620" y="424179"/>
                  </a:lnTo>
                  <a:lnTo>
                    <a:pt x="351332" y="429259"/>
                  </a:lnTo>
                  <a:lnTo>
                    <a:pt x="352915" y="435609"/>
                  </a:lnTo>
                  <a:lnTo>
                    <a:pt x="355034" y="440689"/>
                  </a:lnTo>
                  <a:lnTo>
                    <a:pt x="356265" y="443229"/>
                  </a:lnTo>
                  <a:lnTo>
                    <a:pt x="356604" y="444500"/>
                  </a:lnTo>
                  <a:lnTo>
                    <a:pt x="337040" y="444500"/>
                  </a:lnTo>
                  <a:lnTo>
                    <a:pt x="351614" y="445769"/>
                  </a:lnTo>
                  <a:lnTo>
                    <a:pt x="358611" y="448309"/>
                  </a:lnTo>
                  <a:lnTo>
                    <a:pt x="366434" y="455929"/>
                  </a:lnTo>
                  <a:lnTo>
                    <a:pt x="371615" y="462279"/>
                  </a:lnTo>
                  <a:lnTo>
                    <a:pt x="379940" y="471169"/>
                  </a:lnTo>
                  <a:lnTo>
                    <a:pt x="382898" y="474979"/>
                  </a:lnTo>
                  <a:lnTo>
                    <a:pt x="385005" y="477519"/>
                  </a:lnTo>
                  <a:lnTo>
                    <a:pt x="386262" y="478789"/>
                  </a:lnTo>
                  <a:lnTo>
                    <a:pt x="388061" y="482600"/>
                  </a:lnTo>
                  <a:lnTo>
                    <a:pt x="389176" y="485139"/>
                  </a:lnTo>
                  <a:lnTo>
                    <a:pt x="390038" y="490219"/>
                  </a:lnTo>
                  <a:lnTo>
                    <a:pt x="389881" y="492759"/>
                  </a:lnTo>
                  <a:lnTo>
                    <a:pt x="388391" y="497839"/>
                  </a:lnTo>
                  <a:lnTo>
                    <a:pt x="387203" y="499109"/>
                  </a:lnTo>
                  <a:lnTo>
                    <a:pt x="382930" y="504189"/>
                  </a:lnTo>
                  <a:lnTo>
                    <a:pt x="378896" y="505459"/>
                  </a:lnTo>
                  <a:lnTo>
                    <a:pt x="368052" y="506729"/>
                  </a:lnTo>
                  <a:lnTo>
                    <a:pt x="393523" y="506729"/>
                  </a:lnTo>
                  <a:lnTo>
                    <a:pt x="398339" y="501650"/>
                  </a:lnTo>
                  <a:lnTo>
                    <a:pt x="400451" y="497839"/>
                  </a:lnTo>
                  <a:lnTo>
                    <a:pt x="402748" y="488950"/>
                  </a:lnTo>
                  <a:lnTo>
                    <a:pt x="402347" y="483869"/>
                  </a:lnTo>
                  <a:lnTo>
                    <a:pt x="398444" y="473709"/>
                  </a:lnTo>
                  <a:lnTo>
                    <a:pt x="394482" y="468629"/>
                  </a:lnTo>
                  <a:lnTo>
                    <a:pt x="388510" y="462279"/>
                  </a:lnTo>
                  <a:lnTo>
                    <a:pt x="379206" y="452119"/>
                  </a:lnTo>
                  <a:lnTo>
                    <a:pt x="372030" y="443229"/>
                  </a:lnTo>
                  <a:lnTo>
                    <a:pt x="366981" y="436879"/>
                  </a:lnTo>
                  <a:lnTo>
                    <a:pt x="364059" y="430529"/>
                  </a:lnTo>
                  <a:lnTo>
                    <a:pt x="363153" y="426719"/>
                  </a:lnTo>
                  <a:lnTo>
                    <a:pt x="363242" y="425450"/>
                  </a:lnTo>
                  <a:lnTo>
                    <a:pt x="365353" y="422909"/>
                  </a:lnTo>
                  <a:lnTo>
                    <a:pt x="387239" y="422909"/>
                  </a:lnTo>
                  <a:lnTo>
                    <a:pt x="386896" y="421639"/>
                  </a:lnTo>
                  <a:lnTo>
                    <a:pt x="379832" y="421639"/>
                  </a:lnTo>
                  <a:lnTo>
                    <a:pt x="376554" y="420369"/>
                  </a:lnTo>
                  <a:lnTo>
                    <a:pt x="372637" y="419100"/>
                  </a:lnTo>
                  <a:lnTo>
                    <a:pt x="363518" y="415289"/>
                  </a:lnTo>
                  <a:lnTo>
                    <a:pt x="360058" y="414019"/>
                  </a:lnTo>
                  <a:close/>
                </a:path>
                <a:path w="471170" h="513079">
                  <a:moveTo>
                    <a:pt x="387239" y="422909"/>
                  </a:moveTo>
                  <a:lnTo>
                    <a:pt x="370607" y="422909"/>
                  </a:lnTo>
                  <a:lnTo>
                    <a:pt x="377088" y="424179"/>
                  </a:lnTo>
                  <a:lnTo>
                    <a:pt x="382785" y="427989"/>
                  </a:lnTo>
                  <a:lnTo>
                    <a:pt x="387697" y="431800"/>
                  </a:lnTo>
                  <a:lnTo>
                    <a:pt x="394727" y="439419"/>
                  </a:lnTo>
                  <a:lnTo>
                    <a:pt x="400062" y="441959"/>
                  </a:lnTo>
                  <a:lnTo>
                    <a:pt x="412686" y="445769"/>
                  </a:lnTo>
                  <a:lnTo>
                    <a:pt x="419008" y="445769"/>
                  </a:lnTo>
                  <a:lnTo>
                    <a:pt x="431675" y="441959"/>
                  </a:lnTo>
                  <a:lnTo>
                    <a:pt x="436667" y="439419"/>
                  </a:lnTo>
                  <a:lnTo>
                    <a:pt x="437886" y="438150"/>
                  </a:lnTo>
                  <a:lnTo>
                    <a:pt x="402635" y="438150"/>
                  </a:lnTo>
                  <a:lnTo>
                    <a:pt x="397031" y="435609"/>
                  </a:lnTo>
                  <a:lnTo>
                    <a:pt x="389738" y="429259"/>
                  </a:lnTo>
                  <a:lnTo>
                    <a:pt x="387926" y="425450"/>
                  </a:lnTo>
                  <a:lnTo>
                    <a:pt x="387239" y="422909"/>
                  </a:lnTo>
                  <a:close/>
                </a:path>
                <a:path w="471170" h="513079">
                  <a:moveTo>
                    <a:pt x="433438" y="381000"/>
                  </a:moveTo>
                  <a:lnTo>
                    <a:pt x="423462" y="381000"/>
                  </a:lnTo>
                  <a:lnTo>
                    <a:pt x="429092" y="382269"/>
                  </a:lnTo>
                  <a:lnTo>
                    <a:pt x="438815" y="391159"/>
                  </a:lnTo>
                  <a:lnTo>
                    <a:pt x="440903" y="397509"/>
                  </a:lnTo>
                  <a:lnTo>
                    <a:pt x="440068" y="411479"/>
                  </a:lnTo>
                  <a:lnTo>
                    <a:pt x="436355" y="417829"/>
                  </a:lnTo>
                  <a:lnTo>
                    <a:pt x="422386" y="433069"/>
                  </a:lnTo>
                  <a:lnTo>
                    <a:pt x="415653" y="436879"/>
                  </a:lnTo>
                  <a:lnTo>
                    <a:pt x="402635" y="438150"/>
                  </a:lnTo>
                  <a:lnTo>
                    <a:pt x="437886" y="438150"/>
                  </a:lnTo>
                  <a:lnTo>
                    <a:pt x="443976" y="431800"/>
                  </a:lnTo>
                  <a:lnTo>
                    <a:pt x="446867" y="426719"/>
                  </a:lnTo>
                  <a:lnTo>
                    <a:pt x="448991" y="420369"/>
                  </a:lnTo>
                  <a:lnTo>
                    <a:pt x="459391" y="420369"/>
                  </a:lnTo>
                  <a:lnTo>
                    <a:pt x="457813" y="419100"/>
                  </a:lnTo>
                  <a:lnTo>
                    <a:pt x="455383" y="416559"/>
                  </a:lnTo>
                  <a:lnTo>
                    <a:pt x="453392" y="415289"/>
                  </a:lnTo>
                  <a:lnTo>
                    <a:pt x="452554" y="414019"/>
                  </a:lnTo>
                  <a:lnTo>
                    <a:pt x="451951" y="412750"/>
                  </a:lnTo>
                  <a:lnTo>
                    <a:pt x="451727" y="412750"/>
                  </a:lnTo>
                  <a:lnTo>
                    <a:pt x="451184" y="410209"/>
                  </a:lnTo>
                  <a:lnTo>
                    <a:pt x="450320" y="407669"/>
                  </a:lnTo>
                  <a:lnTo>
                    <a:pt x="448991" y="401319"/>
                  </a:lnTo>
                  <a:lnTo>
                    <a:pt x="447723" y="397509"/>
                  </a:lnTo>
                  <a:lnTo>
                    <a:pt x="446516" y="396239"/>
                  </a:lnTo>
                  <a:lnTo>
                    <a:pt x="444482" y="392429"/>
                  </a:lnTo>
                  <a:lnTo>
                    <a:pt x="441660" y="388619"/>
                  </a:lnTo>
                  <a:lnTo>
                    <a:pt x="438053" y="384809"/>
                  </a:lnTo>
                  <a:lnTo>
                    <a:pt x="433438" y="381000"/>
                  </a:lnTo>
                  <a:close/>
                </a:path>
                <a:path w="471170" h="513079">
                  <a:moveTo>
                    <a:pt x="459391" y="420369"/>
                  </a:moveTo>
                  <a:lnTo>
                    <a:pt x="450413" y="420369"/>
                  </a:lnTo>
                  <a:lnTo>
                    <a:pt x="451435" y="421639"/>
                  </a:lnTo>
                  <a:lnTo>
                    <a:pt x="453128" y="424179"/>
                  </a:lnTo>
                  <a:lnTo>
                    <a:pt x="458386" y="433069"/>
                  </a:lnTo>
                  <a:lnTo>
                    <a:pt x="460455" y="435609"/>
                  </a:lnTo>
                  <a:lnTo>
                    <a:pt x="462823" y="438150"/>
                  </a:lnTo>
                  <a:lnTo>
                    <a:pt x="466216" y="438150"/>
                  </a:lnTo>
                  <a:lnTo>
                    <a:pt x="469347" y="434339"/>
                  </a:lnTo>
                  <a:lnTo>
                    <a:pt x="470688" y="433069"/>
                  </a:lnTo>
                  <a:lnTo>
                    <a:pt x="465701" y="425450"/>
                  </a:lnTo>
                  <a:lnTo>
                    <a:pt x="459391" y="420369"/>
                  </a:lnTo>
                  <a:close/>
                </a:path>
                <a:path w="471170" h="513079">
                  <a:moveTo>
                    <a:pt x="411330" y="373379"/>
                  </a:moveTo>
                  <a:lnTo>
                    <a:pt x="378017" y="398779"/>
                  </a:lnTo>
                  <a:lnTo>
                    <a:pt x="377187" y="407669"/>
                  </a:lnTo>
                  <a:lnTo>
                    <a:pt x="378540" y="416559"/>
                  </a:lnTo>
                  <a:lnTo>
                    <a:pt x="379167" y="419100"/>
                  </a:lnTo>
                  <a:lnTo>
                    <a:pt x="379597" y="420369"/>
                  </a:lnTo>
                  <a:lnTo>
                    <a:pt x="379832" y="421639"/>
                  </a:lnTo>
                  <a:lnTo>
                    <a:pt x="386896" y="421639"/>
                  </a:lnTo>
                  <a:lnTo>
                    <a:pt x="385866" y="417829"/>
                  </a:lnTo>
                  <a:lnTo>
                    <a:pt x="386170" y="414019"/>
                  </a:lnTo>
                  <a:lnTo>
                    <a:pt x="411210" y="382269"/>
                  </a:lnTo>
                  <a:lnTo>
                    <a:pt x="423462" y="381000"/>
                  </a:lnTo>
                  <a:lnTo>
                    <a:pt x="433438" y="381000"/>
                  </a:lnTo>
                  <a:lnTo>
                    <a:pt x="431899" y="379729"/>
                  </a:lnTo>
                  <a:lnTo>
                    <a:pt x="425394" y="375919"/>
                  </a:lnTo>
                  <a:lnTo>
                    <a:pt x="411330" y="373379"/>
                  </a:lnTo>
                  <a:close/>
                </a:path>
                <a:path w="471170" h="513079">
                  <a:moveTo>
                    <a:pt x="309302" y="381000"/>
                  </a:moveTo>
                  <a:lnTo>
                    <a:pt x="305305" y="381000"/>
                  </a:lnTo>
                  <a:lnTo>
                    <a:pt x="304001" y="383539"/>
                  </a:lnTo>
                  <a:lnTo>
                    <a:pt x="307148" y="387350"/>
                  </a:lnTo>
                  <a:lnTo>
                    <a:pt x="310719" y="389889"/>
                  </a:lnTo>
                  <a:lnTo>
                    <a:pt x="314716" y="393700"/>
                  </a:lnTo>
                  <a:lnTo>
                    <a:pt x="325499" y="403859"/>
                  </a:lnTo>
                  <a:lnTo>
                    <a:pt x="336052" y="414019"/>
                  </a:lnTo>
                  <a:lnTo>
                    <a:pt x="337595" y="415289"/>
                  </a:lnTo>
                  <a:lnTo>
                    <a:pt x="339483" y="415289"/>
                  </a:lnTo>
                  <a:lnTo>
                    <a:pt x="340606" y="414019"/>
                  </a:lnTo>
                  <a:lnTo>
                    <a:pt x="340674" y="411479"/>
                  </a:lnTo>
                  <a:lnTo>
                    <a:pt x="338472" y="407669"/>
                  </a:lnTo>
                  <a:lnTo>
                    <a:pt x="333997" y="402589"/>
                  </a:lnTo>
                  <a:lnTo>
                    <a:pt x="333540" y="400050"/>
                  </a:lnTo>
                  <a:lnTo>
                    <a:pt x="333512" y="398779"/>
                  </a:lnTo>
                  <a:lnTo>
                    <a:pt x="333913" y="398779"/>
                  </a:lnTo>
                  <a:lnTo>
                    <a:pt x="334570" y="397509"/>
                  </a:lnTo>
                  <a:lnTo>
                    <a:pt x="336701" y="394969"/>
                  </a:lnTo>
                  <a:lnTo>
                    <a:pt x="342571" y="388619"/>
                  </a:lnTo>
                  <a:lnTo>
                    <a:pt x="320211" y="388619"/>
                  </a:lnTo>
                  <a:lnTo>
                    <a:pt x="319074" y="387350"/>
                  </a:lnTo>
                  <a:lnTo>
                    <a:pt x="317482" y="387350"/>
                  </a:lnTo>
                  <a:lnTo>
                    <a:pt x="316254" y="386079"/>
                  </a:lnTo>
                  <a:lnTo>
                    <a:pt x="314595" y="384809"/>
                  </a:lnTo>
                  <a:lnTo>
                    <a:pt x="311755" y="382269"/>
                  </a:lnTo>
                  <a:lnTo>
                    <a:pt x="309302" y="381000"/>
                  </a:lnTo>
                  <a:close/>
                </a:path>
                <a:path w="471170" h="513079">
                  <a:moveTo>
                    <a:pt x="358366" y="311150"/>
                  </a:moveTo>
                  <a:lnTo>
                    <a:pt x="333936" y="311150"/>
                  </a:lnTo>
                  <a:lnTo>
                    <a:pt x="339547" y="312419"/>
                  </a:lnTo>
                  <a:lnTo>
                    <a:pt x="349463" y="314959"/>
                  </a:lnTo>
                  <a:lnTo>
                    <a:pt x="353744" y="317500"/>
                  </a:lnTo>
                  <a:lnTo>
                    <a:pt x="362023" y="326389"/>
                  </a:lnTo>
                  <a:lnTo>
                    <a:pt x="364506" y="330200"/>
                  </a:lnTo>
                  <a:lnTo>
                    <a:pt x="365078" y="341629"/>
                  </a:lnTo>
                  <a:lnTo>
                    <a:pt x="361915" y="347979"/>
                  </a:lnTo>
                  <a:lnTo>
                    <a:pt x="355305" y="354329"/>
                  </a:lnTo>
                  <a:lnTo>
                    <a:pt x="348994" y="360679"/>
                  </a:lnTo>
                  <a:lnTo>
                    <a:pt x="344996" y="364489"/>
                  </a:lnTo>
                  <a:lnTo>
                    <a:pt x="338672" y="372109"/>
                  </a:lnTo>
                  <a:lnTo>
                    <a:pt x="333685" y="377189"/>
                  </a:lnTo>
                  <a:lnTo>
                    <a:pt x="330034" y="381000"/>
                  </a:lnTo>
                  <a:lnTo>
                    <a:pt x="327719" y="383539"/>
                  </a:lnTo>
                  <a:lnTo>
                    <a:pt x="326749" y="384809"/>
                  </a:lnTo>
                  <a:lnTo>
                    <a:pt x="326085" y="386079"/>
                  </a:lnTo>
                  <a:lnTo>
                    <a:pt x="324907" y="387350"/>
                  </a:lnTo>
                  <a:lnTo>
                    <a:pt x="323560" y="387350"/>
                  </a:lnTo>
                  <a:lnTo>
                    <a:pt x="321684" y="388619"/>
                  </a:lnTo>
                  <a:lnTo>
                    <a:pt x="342571" y="388619"/>
                  </a:lnTo>
                  <a:lnTo>
                    <a:pt x="344619" y="386079"/>
                  </a:lnTo>
                  <a:lnTo>
                    <a:pt x="349350" y="382269"/>
                  </a:lnTo>
                  <a:lnTo>
                    <a:pt x="361321" y="369569"/>
                  </a:lnTo>
                  <a:lnTo>
                    <a:pt x="367500" y="361950"/>
                  </a:lnTo>
                  <a:lnTo>
                    <a:pt x="372367" y="356869"/>
                  </a:lnTo>
                  <a:lnTo>
                    <a:pt x="375923" y="351789"/>
                  </a:lnTo>
                  <a:lnTo>
                    <a:pt x="378167" y="349250"/>
                  </a:lnTo>
                  <a:lnTo>
                    <a:pt x="380284" y="344169"/>
                  </a:lnTo>
                  <a:lnTo>
                    <a:pt x="362411" y="313689"/>
                  </a:lnTo>
                  <a:lnTo>
                    <a:pt x="358366" y="311150"/>
                  </a:lnTo>
                  <a:close/>
                </a:path>
                <a:path w="471170" h="513079">
                  <a:moveTo>
                    <a:pt x="262919" y="337819"/>
                  </a:moveTo>
                  <a:lnTo>
                    <a:pt x="259802" y="337819"/>
                  </a:lnTo>
                  <a:lnTo>
                    <a:pt x="259444" y="339089"/>
                  </a:lnTo>
                  <a:lnTo>
                    <a:pt x="258610" y="340359"/>
                  </a:lnTo>
                  <a:lnTo>
                    <a:pt x="268239" y="349250"/>
                  </a:lnTo>
                  <a:lnTo>
                    <a:pt x="285421" y="365759"/>
                  </a:lnTo>
                  <a:lnTo>
                    <a:pt x="293847" y="373379"/>
                  </a:lnTo>
                  <a:lnTo>
                    <a:pt x="295506" y="372109"/>
                  </a:lnTo>
                  <a:lnTo>
                    <a:pt x="295917" y="370839"/>
                  </a:lnTo>
                  <a:lnTo>
                    <a:pt x="295718" y="369569"/>
                  </a:lnTo>
                  <a:lnTo>
                    <a:pt x="294906" y="368300"/>
                  </a:lnTo>
                  <a:lnTo>
                    <a:pt x="294468" y="368300"/>
                  </a:lnTo>
                  <a:lnTo>
                    <a:pt x="293632" y="367029"/>
                  </a:lnTo>
                  <a:lnTo>
                    <a:pt x="291166" y="361950"/>
                  </a:lnTo>
                  <a:lnTo>
                    <a:pt x="290032" y="360679"/>
                  </a:lnTo>
                  <a:lnTo>
                    <a:pt x="287963" y="358139"/>
                  </a:lnTo>
                  <a:lnTo>
                    <a:pt x="287435" y="356869"/>
                  </a:lnTo>
                  <a:lnTo>
                    <a:pt x="287454" y="355600"/>
                  </a:lnTo>
                  <a:lnTo>
                    <a:pt x="287830" y="354329"/>
                  </a:lnTo>
                  <a:lnTo>
                    <a:pt x="290272" y="350519"/>
                  </a:lnTo>
                  <a:lnTo>
                    <a:pt x="295573" y="345439"/>
                  </a:lnTo>
                  <a:lnTo>
                    <a:pt x="273215" y="345439"/>
                  </a:lnTo>
                  <a:lnTo>
                    <a:pt x="270649" y="344169"/>
                  </a:lnTo>
                  <a:lnTo>
                    <a:pt x="266810" y="340359"/>
                  </a:lnTo>
                  <a:lnTo>
                    <a:pt x="264782" y="339089"/>
                  </a:lnTo>
                  <a:lnTo>
                    <a:pt x="262919" y="337819"/>
                  </a:lnTo>
                  <a:close/>
                </a:path>
                <a:path w="471170" h="513079">
                  <a:moveTo>
                    <a:pt x="312853" y="288289"/>
                  </a:moveTo>
                  <a:lnTo>
                    <a:pt x="310092" y="290829"/>
                  </a:lnTo>
                  <a:lnTo>
                    <a:pt x="313446" y="295909"/>
                  </a:lnTo>
                  <a:lnTo>
                    <a:pt x="315127" y="299719"/>
                  </a:lnTo>
                  <a:lnTo>
                    <a:pt x="286711" y="335279"/>
                  </a:lnTo>
                  <a:lnTo>
                    <a:pt x="285117" y="336550"/>
                  </a:lnTo>
                  <a:lnTo>
                    <a:pt x="279754" y="341629"/>
                  </a:lnTo>
                  <a:lnTo>
                    <a:pt x="277540" y="344169"/>
                  </a:lnTo>
                  <a:lnTo>
                    <a:pt x="275790" y="345439"/>
                  </a:lnTo>
                  <a:lnTo>
                    <a:pt x="295573" y="345439"/>
                  </a:lnTo>
                  <a:lnTo>
                    <a:pt x="304445" y="335279"/>
                  </a:lnTo>
                  <a:lnTo>
                    <a:pt x="321202" y="317500"/>
                  </a:lnTo>
                  <a:lnTo>
                    <a:pt x="322945" y="316229"/>
                  </a:lnTo>
                  <a:lnTo>
                    <a:pt x="325103" y="313689"/>
                  </a:lnTo>
                  <a:lnTo>
                    <a:pt x="327672" y="311150"/>
                  </a:lnTo>
                  <a:lnTo>
                    <a:pt x="358366" y="311150"/>
                  </a:lnTo>
                  <a:lnTo>
                    <a:pt x="348616" y="307339"/>
                  </a:lnTo>
                  <a:lnTo>
                    <a:pt x="343397" y="307339"/>
                  </a:lnTo>
                  <a:lnTo>
                    <a:pt x="336353" y="306069"/>
                  </a:lnTo>
                  <a:lnTo>
                    <a:pt x="334021" y="306069"/>
                  </a:lnTo>
                  <a:lnTo>
                    <a:pt x="335342" y="303529"/>
                  </a:lnTo>
                  <a:lnTo>
                    <a:pt x="341522" y="297179"/>
                  </a:lnTo>
                  <a:lnTo>
                    <a:pt x="343180" y="295909"/>
                  </a:lnTo>
                  <a:lnTo>
                    <a:pt x="345460" y="293369"/>
                  </a:lnTo>
                  <a:lnTo>
                    <a:pt x="331064" y="293369"/>
                  </a:lnTo>
                  <a:lnTo>
                    <a:pt x="325743" y="292100"/>
                  </a:lnTo>
                  <a:lnTo>
                    <a:pt x="322041" y="292100"/>
                  </a:lnTo>
                  <a:lnTo>
                    <a:pt x="317746" y="290829"/>
                  </a:lnTo>
                  <a:lnTo>
                    <a:pt x="312853" y="288289"/>
                  </a:lnTo>
                  <a:close/>
                </a:path>
                <a:path w="471170" h="513079">
                  <a:moveTo>
                    <a:pt x="251167" y="215900"/>
                  </a:moveTo>
                  <a:lnTo>
                    <a:pt x="232967" y="215900"/>
                  </a:lnTo>
                  <a:lnTo>
                    <a:pt x="227075" y="217169"/>
                  </a:lnTo>
                  <a:lnTo>
                    <a:pt x="216060" y="223519"/>
                  </a:lnTo>
                  <a:lnTo>
                    <a:pt x="211560" y="226059"/>
                  </a:lnTo>
                  <a:lnTo>
                    <a:pt x="208072" y="229869"/>
                  </a:lnTo>
                  <a:lnTo>
                    <a:pt x="201761" y="236219"/>
                  </a:lnTo>
                  <a:lnTo>
                    <a:pt x="197730" y="243839"/>
                  </a:lnTo>
                  <a:lnTo>
                    <a:pt x="194226" y="260350"/>
                  </a:lnTo>
                  <a:lnTo>
                    <a:pt x="194298" y="267969"/>
                  </a:lnTo>
                  <a:lnTo>
                    <a:pt x="196193" y="274319"/>
                  </a:lnTo>
                  <a:lnTo>
                    <a:pt x="198513" y="280669"/>
                  </a:lnTo>
                  <a:lnTo>
                    <a:pt x="201599" y="287019"/>
                  </a:lnTo>
                  <a:lnTo>
                    <a:pt x="205451" y="293369"/>
                  </a:lnTo>
                  <a:lnTo>
                    <a:pt x="210069" y="297179"/>
                  </a:lnTo>
                  <a:lnTo>
                    <a:pt x="218429" y="304800"/>
                  </a:lnTo>
                  <a:lnTo>
                    <a:pt x="227295" y="309879"/>
                  </a:lnTo>
                  <a:lnTo>
                    <a:pt x="236668" y="312419"/>
                  </a:lnTo>
                  <a:lnTo>
                    <a:pt x="246548" y="313689"/>
                  </a:lnTo>
                  <a:lnTo>
                    <a:pt x="256183" y="312419"/>
                  </a:lnTo>
                  <a:lnTo>
                    <a:pt x="264825" y="309879"/>
                  </a:lnTo>
                  <a:lnTo>
                    <a:pt x="272472" y="306069"/>
                  </a:lnTo>
                  <a:lnTo>
                    <a:pt x="274135" y="304800"/>
                  </a:lnTo>
                  <a:lnTo>
                    <a:pt x="234657" y="304800"/>
                  </a:lnTo>
                  <a:lnTo>
                    <a:pt x="222850" y="302259"/>
                  </a:lnTo>
                  <a:lnTo>
                    <a:pt x="204329" y="271779"/>
                  </a:lnTo>
                  <a:lnTo>
                    <a:pt x="205433" y="265429"/>
                  </a:lnTo>
                  <a:lnTo>
                    <a:pt x="230862" y="232409"/>
                  </a:lnTo>
                  <a:lnTo>
                    <a:pt x="241940" y="227329"/>
                  </a:lnTo>
                  <a:lnTo>
                    <a:pt x="249016" y="224789"/>
                  </a:lnTo>
                  <a:lnTo>
                    <a:pt x="270297" y="224789"/>
                  </a:lnTo>
                  <a:lnTo>
                    <a:pt x="263251" y="219709"/>
                  </a:lnTo>
                  <a:lnTo>
                    <a:pt x="251167" y="215900"/>
                  </a:lnTo>
                  <a:close/>
                </a:path>
                <a:path w="471170" h="513079">
                  <a:moveTo>
                    <a:pt x="270297" y="224789"/>
                  </a:moveTo>
                  <a:lnTo>
                    <a:pt x="255195" y="224789"/>
                  </a:lnTo>
                  <a:lnTo>
                    <a:pt x="265762" y="228600"/>
                  </a:lnTo>
                  <a:lnTo>
                    <a:pt x="270183" y="231139"/>
                  </a:lnTo>
                  <a:lnTo>
                    <a:pt x="278646" y="238759"/>
                  </a:lnTo>
                  <a:lnTo>
                    <a:pt x="281598" y="243839"/>
                  </a:lnTo>
                  <a:lnTo>
                    <a:pt x="283592" y="256539"/>
                  </a:lnTo>
                  <a:lnTo>
                    <a:pt x="282323" y="262889"/>
                  </a:lnTo>
                  <a:lnTo>
                    <a:pt x="254878" y="298450"/>
                  </a:lnTo>
                  <a:lnTo>
                    <a:pt x="234657" y="304800"/>
                  </a:lnTo>
                  <a:lnTo>
                    <a:pt x="274135" y="304800"/>
                  </a:lnTo>
                  <a:lnTo>
                    <a:pt x="292703" y="265429"/>
                  </a:lnTo>
                  <a:lnTo>
                    <a:pt x="291640" y="256539"/>
                  </a:lnTo>
                  <a:lnTo>
                    <a:pt x="288726" y="247650"/>
                  </a:lnTo>
                  <a:lnTo>
                    <a:pt x="283960" y="238759"/>
                  </a:lnTo>
                  <a:lnTo>
                    <a:pt x="277343" y="231139"/>
                  </a:lnTo>
                  <a:lnTo>
                    <a:pt x="270297" y="224789"/>
                  </a:lnTo>
                  <a:close/>
                </a:path>
                <a:path w="471170" h="513079">
                  <a:moveTo>
                    <a:pt x="342727" y="289559"/>
                  </a:moveTo>
                  <a:lnTo>
                    <a:pt x="336726" y="292100"/>
                  </a:lnTo>
                  <a:lnTo>
                    <a:pt x="331064" y="293369"/>
                  </a:lnTo>
                  <a:lnTo>
                    <a:pt x="345460" y="293369"/>
                  </a:lnTo>
                  <a:lnTo>
                    <a:pt x="342727" y="289559"/>
                  </a:lnTo>
                  <a:close/>
                </a:path>
                <a:path w="471170" h="513079">
                  <a:moveTo>
                    <a:pt x="121762" y="205739"/>
                  </a:moveTo>
                  <a:lnTo>
                    <a:pt x="119373" y="205739"/>
                  </a:lnTo>
                  <a:lnTo>
                    <a:pt x="118671" y="208279"/>
                  </a:lnTo>
                  <a:lnTo>
                    <a:pt x="132551" y="220979"/>
                  </a:lnTo>
                  <a:lnTo>
                    <a:pt x="137308" y="224789"/>
                  </a:lnTo>
                  <a:lnTo>
                    <a:pt x="145544" y="232409"/>
                  </a:lnTo>
                  <a:lnTo>
                    <a:pt x="150545" y="236219"/>
                  </a:lnTo>
                  <a:lnTo>
                    <a:pt x="153859" y="240029"/>
                  </a:lnTo>
                  <a:lnTo>
                    <a:pt x="162664" y="248919"/>
                  </a:lnTo>
                  <a:lnTo>
                    <a:pt x="164226" y="248919"/>
                  </a:lnTo>
                  <a:lnTo>
                    <a:pt x="165040" y="247650"/>
                  </a:lnTo>
                  <a:lnTo>
                    <a:pt x="165180" y="246379"/>
                  </a:lnTo>
                  <a:lnTo>
                    <a:pt x="164951" y="246379"/>
                  </a:lnTo>
                  <a:lnTo>
                    <a:pt x="164607" y="245109"/>
                  </a:lnTo>
                  <a:lnTo>
                    <a:pt x="163302" y="242569"/>
                  </a:lnTo>
                  <a:lnTo>
                    <a:pt x="161039" y="240029"/>
                  </a:lnTo>
                  <a:lnTo>
                    <a:pt x="160717" y="240029"/>
                  </a:lnTo>
                  <a:lnTo>
                    <a:pt x="159503" y="238759"/>
                  </a:lnTo>
                  <a:lnTo>
                    <a:pt x="158634" y="237489"/>
                  </a:lnTo>
                  <a:lnTo>
                    <a:pt x="155529" y="233679"/>
                  </a:lnTo>
                  <a:lnTo>
                    <a:pt x="150185" y="227329"/>
                  </a:lnTo>
                  <a:lnTo>
                    <a:pt x="149843" y="226059"/>
                  </a:lnTo>
                  <a:lnTo>
                    <a:pt x="149894" y="224789"/>
                  </a:lnTo>
                  <a:lnTo>
                    <a:pt x="150143" y="224789"/>
                  </a:lnTo>
                  <a:lnTo>
                    <a:pt x="151067" y="222250"/>
                  </a:lnTo>
                  <a:lnTo>
                    <a:pt x="152667" y="220979"/>
                  </a:lnTo>
                  <a:lnTo>
                    <a:pt x="158528" y="214629"/>
                  </a:lnTo>
                  <a:lnTo>
                    <a:pt x="135393" y="214629"/>
                  </a:lnTo>
                  <a:lnTo>
                    <a:pt x="127487" y="209550"/>
                  </a:lnTo>
                  <a:lnTo>
                    <a:pt x="121762" y="205739"/>
                  </a:lnTo>
                  <a:close/>
                </a:path>
                <a:path w="471170" h="513079">
                  <a:moveTo>
                    <a:pt x="173128" y="154939"/>
                  </a:moveTo>
                  <a:lnTo>
                    <a:pt x="170517" y="156209"/>
                  </a:lnTo>
                  <a:lnTo>
                    <a:pt x="171176" y="158750"/>
                  </a:lnTo>
                  <a:lnTo>
                    <a:pt x="172288" y="160019"/>
                  </a:lnTo>
                  <a:lnTo>
                    <a:pt x="173852" y="162559"/>
                  </a:lnTo>
                  <a:lnTo>
                    <a:pt x="176550" y="165100"/>
                  </a:lnTo>
                  <a:lnTo>
                    <a:pt x="177911" y="167639"/>
                  </a:lnTo>
                  <a:lnTo>
                    <a:pt x="177966" y="170179"/>
                  </a:lnTo>
                  <a:lnTo>
                    <a:pt x="176728" y="172719"/>
                  </a:lnTo>
                  <a:lnTo>
                    <a:pt x="174226" y="176529"/>
                  </a:lnTo>
                  <a:lnTo>
                    <a:pt x="170934" y="180339"/>
                  </a:lnTo>
                  <a:lnTo>
                    <a:pt x="164813" y="186689"/>
                  </a:lnTo>
                  <a:lnTo>
                    <a:pt x="155862" y="195579"/>
                  </a:lnTo>
                  <a:lnTo>
                    <a:pt x="140770" y="212089"/>
                  </a:lnTo>
                  <a:lnTo>
                    <a:pt x="138616" y="213359"/>
                  </a:lnTo>
                  <a:lnTo>
                    <a:pt x="136936" y="214629"/>
                  </a:lnTo>
                  <a:lnTo>
                    <a:pt x="158528" y="214629"/>
                  </a:lnTo>
                  <a:lnTo>
                    <a:pt x="167905" y="204469"/>
                  </a:lnTo>
                  <a:lnTo>
                    <a:pt x="180332" y="190500"/>
                  </a:lnTo>
                  <a:lnTo>
                    <a:pt x="182554" y="187959"/>
                  </a:lnTo>
                  <a:lnTo>
                    <a:pt x="185821" y="186689"/>
                  </a:lnTo>
                  <a:lnTo>
                    <a:pt x="190132" y="185419"/>
                  </a:lnTo>
                  <a:lnTo>
                    <a:pt x="195812" y="184150"/>
                  </a:lnTo>
                  <a:lnTo>
                    <a:pt x="199979" y="182879"/>
                  </a:lnTo>
                  <a:lnTo>
                    <a:pt x="227365" y="182879"/>
                  </a:lnTo>
                  <a:lnTo>
                    <a:pt x="224548" y="180339"/>
                  </a:lnTo>
                  <a:lnTo>
                    <a:pt x="189444" y="180339"/>
                  </a:lnTo>
                  <a:lnTo>
                    <a:pt x="190000" y="179069"/>
                  </a:lnTo>
                  <a:lnTo>
                    <a:pt x="190738" y="179069"/>
                  </a:lnTo>
                  <a:lnTo>
                    <a:pt x="192126" y="177800"/>
                  </a:lnTo>
                  <a:lnTo>
                    <a:pt x="200919" y="167639"/>
                  </a:lnTo>
                  <a:lnTo>
                    <a:pt x="206438" y="162559"/>
                  </a:lnTo>
                  <a:lnTo>
                    <a:pt x="207932" y="160019"/>
                  </a:lnTo>
                  <a:lnTo>
                    <a:pt x="190169" y="160019"/>
                  </a:lnTo>
                  <a:lnTo>
                    <a:pt x="186649" y="158750"/>
                  </a:lnTo>
                  <a:lnTo>
                    <a:pt x="180968" y="157479"/>
                  </a:lnTo>
                  <a:lnTo>
                    <a:pt x="173128" y="154939"/>
                  </a:lnTo>
                  <a:close/>
                </a:path>
                <a:path w="471170" h="513079">
                  <a:moveTo>
                    <a:pt x="227365" y="182879"/>
                  </a:moveTo>
                  <a:lnTo>
                    <a:pt x="203692" y="182879"/>
                  </a:lnTo>
                  <a:lnTo>
                    <a:pt x="204980" y="184150"/>
                  </a:lnTo>
                  <a:lnTo>
                    <a:pt x="207308" y="186689"/>
                  </a:lnTo>
                  <a:lnTo>
                    <a:pt x="208540" y="187959"/>
                  </a:lnTo>
                  <a:lnTo>
                    <a:pt x="211842" y="195579"/>
                  </a:lnTo>
                  <a:lnTo>
                    <a:pt x="213100" y="196850"/>
                  </a:lnTo>
                  <a:lnTo>
                    <a:pt x="215864" y="199389"/>
                  </a:lnTo>
                  <a:lnTo>
                    <a:pt x="218186" y="200659"/>
                  </a:lnTo>
                  <a:lnTo>
                    <a:pt x="224899" y="200659"/>
                  </a:lnTo>
                  <a:lnTo>
                    <a:pt x="228860" y="195579"/>
                  </a:lnTo>
                  <a:lnTo>
                    <a:pt x="229965" y="193039"/>
                  </a:lnTo>
                  <a:lnTo>
                    <a:pt x="229966" y="186689"/>
                  </a:lnTo>
                  <a:lnTo>
                    <a:pt x="228773" y="184150"/>
                  </a:lnTo>
                  <a:lnTo>
                    <a:pt x="227365" y="182879"/>
                  </a:lnTo>
                  <a:close/>
                </a:path>
                <a:path w="471170" h="513079">
                  <a:moveTo>
                    <a:pt x="166681" y="100329"/>
                  </a:moveTo>
                  <a:lnTo>
                    <a:pt x="165388" y="100329"/>
                  </a:lnTo>
                  <a:lnTo>
                    <a:pt x="163267" y="101600"/>
                  </a:lnTo>
                  <a:lnTo>
                    <a:pt x="156288" y="104139"/>
                  </a:lnTo>
                  <a:lnTo>
                    <a:pt x="153443" y="105409"/>
                  </a:lnTo>
                  <a:lnTo>
                    <a:pt x="151785" y="106679"/>
                  </a:lnTo>
                  <a:lnTo>
                    <a:pt x="148616" y="106679"/>
                  </a:lnTo>
                  <a:lnTo>
                    <a:pt x="145334" y="107950"/>
                  </a:lnTo>
                  <a:lnTo>
                    <a:pt x="127073" y="107950"/>
                  </a:lnTo>
                  <a:lnTo>
                    <a:pt x="127798" y="109219"/>
                  </a:lnTo>
                  <a:lnTo>
                    <a:pt x="134693" y="115569"/>
                  </a:lnTo>
                  <a:lnTo>
                    <a:pt x="136004" y="116839"/>
                  </a:lnTo>
                  <a:lnTo>
                    <a:pt x="134669" y="118109"/>
                  </a:lnTo>
                  <a:lnTo>
                    <a:pt x="133280" y="119379"/>
                  </a:lnTo>
                  <a:lnTo>
                    <a:pt x="128744" y="124459"/>
                  </a:lnTo>
                  <a:lnTo>
                    <a:pt x="120476" y="133350"/>
                  </a:lnTo>
                  <a:lnTo>
                    <a:pt x="102755" y="151129"/>
                  </a:lnTo>
                  <a:lnTo>
                    <a:pt x="95643" y="158750"/>
                  </a:lnTo>
                  <a:lnTo>
                    <a:pt x="91353" y="163829"/>
                  </a:lnTo>
                  <a:lnTo>
                    <a:pt x="88422" y="168909"/>
                  </a:lnTo>
                  <a:lnTo>
                    <a:pt x="88065" y="172719"/>
                  </a:lnTo>
                  <a:lnTo>
                    <a:pt x="89568" y="180339"/>
                  </a:lnTo>
                  <a:lnTo>
                    <a:pt x="117353" y="199389"/>
                  </a:lnTo>
                  <a:lnTo>
                    <a:pt x="122086" y="199389"/>
                  </a:lnTo>
                  <a:lnTo>
                    <a:pt x="122704" y="198119"/>
                  </a:lnTo>
                  <a:lnTo>
                    <a:pt x="123388" y="198119"/>
                  </a:lnTo>
                  <a:lnTo>
                    <a:pt x="123350" y="196850"/>
                  </a:lnTo>
                  <a:lnTo>
                    <a:pt x="123094" y="195579"/>
                  </a:lnTo>
                  <a:lnTo>
                    <a:pt x="121862" y="194309"/>
                  </a:lnTo>
                  <a:lnTo>
                    <a:pt x="118393" y="194309"/>
                  </a:lnTo>
                  <a:lnTo>
                    <a:pt x="115928" y="193039"/>
                  </a:lnTo>
                  <a:lnTo>
                    <a:pt x="109701" y="189229"/>
                  </a:lnTo>
                  <a:lnTo>
                    <a:pt x="106606" y="187959"/>
                  </a:lnTo>
                  <a:lnTo>
                    <a:pt x="102337" y="184150"/>
                  </a:lnTo>
                  <a:lnTo>
                    <a:pt x="101103" y="180339"/>
                  </a:lnTo>
                  <a:lnTo>
                    <a:pt x="101484" y="177800"/>
                  </a:lnTo>
                  <a:lnTo>
                    <a:pt x="101762" y="173989"/>
                  </a:lnTo>
                  <a:lnTo>
                    <a:pt x="104581" y="170179"/>
                  </a:lnTo>
                  <a:lnTo>
                    <a:pt x="109942" y="163829"/>
                  </a:lnTo>
                  <a:lnTo>
                    <a:pt x="130517" y="142239"/>
                  </a:lnTo>
                  <a:lnTo>
                    <a:pt x="141874" y="130809"/>
                  </a:lnTo>
                  <a:lnTo>
                    <a:pt x="143576" y="128269"/>
                  </a:lnTo>
                  <a:lnTo>
                    <a:pt x="145287" y="127000"/>
                  </a:lnTo>
                  <a:lnTo>
                    <a:pt x="160077" y="127000"/>
                  </a:lnTo>
                  <a:lnTo>
                    <a:pt x="155854" y="123189"/>
                  </a:lnTo>
                  <a:lnTo>
                    <a:pt x="154151" y="121919"/>
                  </a:lnTo>
                  <a:lnTo>
                    <a:pt x="152525" y="120650"/>
                  </a:lnTo>
                  <a:lnTo>
                    <a:pt x="162121" y="110489"/>
                  </a:lnTo>
                  <a:lnTo>
                    <a:pt x="169091" y="102869"/>
                  </a:lnTo>
                  <a:lnTo>
                    <a:pt x="166681" y="100329"/>
                  </a:lnTo>
                  <a:close/>
                </a:path>
                <a:path w="471170" h="513079">
                  <a:moveTo>
                    <a:pt x="214704" y="177800"/>
                  </a:moveTo>
                  <a:lnTo>
                    <a:pt x="200878" y="177800"/>
                  </a:lnTo>
                  <a:lnTo>
                    <a:pt x="189444" y="180339"/>
                  </a:lnTo>
                  <a:lnTo>
                    <a:pt x="224548" y="180339"/>
                  </a:lnTo>
                  <a:lnTo>
                    <a:pt x="220652" y="179069"/>
                  </a:lnTo>
                  <a:lnTo>
                    <a:pt x="214704" y="177800"/>
                  </a:lnTo>
                  <a:close/>
                </a:path>
                <a:path w="471170" h="513079">
                  <a:moveTo>
                    <a:pt x="206085" y="156209"/>
                  </a:moveTo>
                  <a:lnTo>
                    <a:pt x="200464" y="158750"/>
                  </a:lnTo>
                  <a:lnTo>
                    <a:pt x="195160" y="160019"/>
                  </a:lnTo>
                  <a:lnTo>
                    <a:pt x="207932" y="160019"/>
                  </a:lnTo>
                  <a:lnTo>
                    <a:pt x="208680" y="158750"/>
                  </a:lnTo>
                  <a:lnTo>
                    <a:pt x="206085" y="156209"/>
                  </a:lnTo>
                  <a:close/>
                </a:path>
                <a:path w="471170" h="513079">
                  <a:moveTo>
                    <a:pt x="160077" y="127000"/>
                  </a:moveTo>
                  <a:lnTo>
                    <a:pt x="147012" y="127000"/>
                  </a:lnTo>
                  <a:lnTo>
                    <a:pt x="155120" y="133350"/>
                  </a:lnTo>
                  <a:lnTo>
                    <a:pt x="168219" y="144779"/>
                  </a:lnTo>
                  <a:lnTo>
                    <a:pt x="169614" y="146050"/>
                  </a:lnTo>
                  <a:lnTo>
                    <a:pt x="171338" y="146050"/>
                  </a:lnTo>
                  <a:lnTo>
                    <a:pt x="172524" y="144779"/>
                  </a:lnTo>
                  <a:lnTo>
                    <a:pt x="173770" y="143509"/>
                  </a:lnTo>
                  <a:lnTo>
                    <a:pt x="174514" y="142239"/>
                  </a:lnTo>
                  <a:lnTo>
                    <a:pt x="175404" y="140969"/>
                  </a:lnTo>
                  <a:lnTo>
                    <a:pt x="171636" y="137159"/>
                  </a:lnTo>
                  <a:lnTo>
                    <a:pt x="168175" y="134619"/>
                  </a:lnTo>
                  <a:lnTo>
                    <a:pt x="165627" y="132079"/>
                  </a:lnTo>
                  <a:lnTo>
                    <a:pt x="162892" y="129539"/>
                  </a:lnTo>
                  <a:lnTo>
                    <a:pt x="160077" y="127000"/>
                  </a:lnTo>
                  <a:close/>
                </a:path>
                <a:path w="471170" h="513079">
                  <a:moveTo>
                    <a:pt x="25744" y="60959"/>
                  </a:moveTo>
                  <a:lnTo>
                    <a:pt x="23924" y="60959"/>
                  </a:lnTo>
                  <a:lnTo>
                    <a:pt x="22326" y="62229"/>
                  </a:lnTo>
                  <a:lnTo>
                    <a:pt x="19806" y="64769"/>
                  </a:lnTo>
                  <a:lnTo>
                    <a:pt x="15848" y="68579"/>
                  </a:lnTo>
                  <a:lnTo>
                    <a:pt x="10474" y="73659"/>
                  </a:lnTo>
                  <a:lnTo>
                    <a:pt x="2706" y="80009"/>
                  </a:lnTo>
                  <a:lnTo>
                    <a:pt x="1935" y="81279"/>
                  </a:lnTo>
                  <a:lnTo>
                    <a:pt x="444" y="82550"/>
                  </a:lnTo>
                  <a:lnTo>
                    <a:pt x="0" y="83819"/>
                  </a:lnTo>
                  <a:lnTo>
                    <a:pt x="72" y="87629"/>
                  </a:lnTo>
                  <a:lnTo>
                    <a:pt x="21536" y="119379"/>
                  </a:lnTo>
                  <a:lnTo>
                    <a:pt x="27710" y="124459"/>
                  </a:lnTo>
                  <a:lnTo>
                    <a:pt x="33725" y="129539"/>
                  </a:lnTo>
                  <a:lnTo>
                    <a:pt x="39583" y="132079"/>
                  </a:lnTo>
                  <a:lnTo>
                    <a:pt x="45284" y="134619"/>
                  </a:lnTo>
                  <a:lnTo>
                    <a:pt x="52778" y="137159"/>
                  </a:lnTo>
                  <a:lnTo>
                    <a:pt x="60431" y="137159"/>
                  </a:lnTo>
                  <a:lnTo>
                    <a:pt x="76056" y="132079"/>
                  </a:lnTo>
                  <a:lnTo>
                    <a:pt x="82710" y="128269"/>
                  </a:lnTo>
                  <a:lnTo>
                    <a:pt x="48722" y="128269"/>
                  </a:lnTo>
                  <a:lnTo>
                    <a:pt x="38155" y="124459"/>
                  </a:lnTo>
                  <a:lnTo>
                    <a:pt x="17927" y="92709"/>
                  </a:lnTo>
                  <a:lnTo>
                    <a:pt x="18091" y="85089"/>
                  </a:lnTo>
                  <a:lnTo>
                    <a:pt x="19436" y="77469"/>
                  </a:lnTo>
                  <a:lnTo>
                    <a:pt x="21962" y="71119"/>
                  </a:lnTo>
                  <a:lnTo>
                    <a:pt x="25669" y="66039"/>
                  </a:lnTo>
                  <a:lnTo>
                    <a:pt x="26489" y="64769"/>
                  </a:lnTo>
                  <a:lnTo>
                    <a:pt x="26922" y="63500"/>
                  </a:lnTo>
                  <a:lnTo>
                    <a:pt x="27010" y="62229"/>
                  </a:lnTo>
                  <a:lnTo>
                    <a:pt x="26795" y="62229"/>
                  </a:lnTo>
                  <a:lnTo>
                    <a:pt x="25744" y="60959"/>
                  </a:lnTo>
                  <a:close/>
                </a:path>
                <a:path w="471170" h="513079">
                  <a:moveTo>
                    <a:pt x="99890" y="0"/>
                  </a:moveTo>
                  <a:lnTo>
                    <a:pt x="66245" y="19050"/>
                  </a:lnTo>
                  <a:lnTo>
                    <a:pt x="63077" y="38100"/>
                  </a:lnTo>
                  <a:lnTo>
                    <a:pt x="64157" y="45719"/>
                  </a:lnTo>
                  <a:lnTo>
                    <a:pt x="65045" y="49529"/>
                  </a:lnTo>
                  <a:lnTo>
                    <a:pt x="66668" y="55879"/>
                  </a:lnTo>
                  <a:lnTo>
                    <a:pt x="69027" y="63500"/>
                  </a:lnTo>
                  <a:lnTo>
                    <a:pt x="72123" y="73659"/>
                  </a:lnTo>
                  <a:lnTo>
                    <a:pt x="75117" y="82550"/>
                  </a:lnTo>
                  <a:lnTo>
                    <a:pt x="77173" y="91439"/>
                  </a:lnTo>
                  <a:lnTo>
                    <a:pt x="78289" y="97789"/>
                  </a:lnTo>
                  <a:lnTo>
                    <a:pt x="78401" y="104139"/>
                  </a:lnTo>
                  <a:lnTo>
                    <a:pt x="78077" y="110489"/>
                  </a:lnTo>
                  <a:lnTo>
                    <a:pt x="75798" y="115569"/>
                  </a:lnTo>
                  <a:lnTo>
                    <a:pt x="68595" y="123189"/>
                  </a:lnTo>
                  <a:lnTo>
                    <a:pt x="64458" y="125729"/>
                  </a:lnTo>
                  <a:lnTo>
                    <a:pt x="53982" y="128269"/>
                  </a:lnTo>
                  <a:lnTo>
                    <a:pt x="82710" y="128269"/>
                  </a:lnTo>
                  <a:lnTo>
                    <a:pt x="92570" y="118109"/>
                  </a:lnTo>
                  <a:lnTo>
                    <a:pt x="95584" y="113029"/>
                  </a:lnTo>
                  <a:lnTo>
                    <a:pt x="98908" y="101600"/>
                  </a:lnTo>
                  <a:lnTo>
                    <a:pt x="99232" y="96519"/>
                  </a:lnTo>
                  <a:lnTo>
                    <a:pt x="98220" y="90169"/>
                  </a:lnTo>
                  <a:lnTo>
                    <a:pt x="97155" y="83819"/>
                  </a:lnTo>
                  <a:lnTo>
                    <a:pt x="95478" y="77469"/>
                  </a:lnTo>
                  <a:lnTo>
                    <a:pt x="93189" y="69850"/>
                  </a:lnTo>
                  <a:lnTo>
                    <a:pt x="86579" y="49529"/>
                  </a:lnTo>
                  <a:lnTo>
                    <a:pt x="83941" y="40639"/>
                  </a:lnTo>
                  <a:lnTo>
                    <a:pt x="82374" y="33019"/>
                  </a:lnTo>
                  <a:lnTo>
                    <a:pt x="82002" y="29209"/>
                  </a:lnTo>
                  <a:lnTo>
                    <a:pt x="81928" y="22859"/>
                  </a:lnTo>
                  <a:lnTo>
                    <a:pt x="83632" y="17779"/>
                  </a:lnTo>
                  <a:lnTo>
                    <a:pt x="91372" y="10159"/>
                  </a:lnTo>
                  <a:lnTo>
                    <a:pt x="97175" y="7619"/>
                  </a:lnTo>
                  <a:lnTo>
                    <a:pt x="121633" y="7619"/>
                  </a:lnTo>
                  <a:lnTo>
                    <a:pt x="115847" y="3809"/>
                  </a:lnTo>
                  <a:lnTo>
                    <a:pt x="107957" y="1269"/>
                  </a:lnTo>
                  <a:lnTo>
                    <a:pt x="99890" y="0"/>
                  </a:lnTo>
                  <a:close/>
                </a:path>
                <a:path w="471170" h="513079">
                  <a:moveTo>
                    <a:pt x="138548" y="106679"/>
                  </a:moveTo>
                  <a:lnTo>
                    <a:pt x="126152" y="106679"/>
                  </a:lnTo>
                  <a:lnTo>
                    <a:pt x="126478" y="107950"/>
                  </a:lnTo>
                  <a:lnTo>
                    <a:pt x="145334" y="107950"/>
                  </a:lnTo>
                  <a:lnTo>
                    <a:pt x="138548" y="106679"/>
                  </a:lnTo>
                  <a:close/>
                </a:path>
                <a:path w="471170" h="513079">
                  <a:moveTo>
                    <a:pt x="129335" y="104139"/>
                  </a:moveTo>
                  <a:lnTo>
                    <a:pt x="127123" y="104139"/>
                  </a:lnTo>
                  <a:lnTo>
                    <a:pt x="126192" y="105409"/>
                  </a:lnTo>
                  <a:lnTo>
                    <a:pt x="126046" y="106679"/>
                  </a:lnTo>
                  <a:lnTo>
                    <a:pt x="135877" y="106679"/>
                  </a:lnTo>
                  <a:lnTo>
                    <a:pt x="133931" y="105409"/>
                  </a:lnTo>
                  <a:lnTo>
                    <a:pt x="131123" y="105409"/>
                  </a:lnTo>
                  <a:lnTo>
                    <a:pt x="129335" y="104139"/>
                  </a:lnTo>
                  <a:close/>
                </a:path>
                <a:path w="471170" h="513079">
                  <a:moveTo>
                    <a:pt x="121633" y="7619"/>
                  </a:moveTo>
                  <a:lnTo>
                    <a:pt x="111611" y="7619"/>
                  </a:lnTo>
                  <a:lnTo>
                    <a:pt x="118277" y="11429"/>
                  </a:lnTo>
                  <a:lnTo>
                    <a:pt x="130293" y="22859"/>
                  </a:lnTo>
                  <a:lnTo>
                    <a:pt x="133637" y="29209"/>
                  </a:lnTo>
                  <a:lnTo>
                    <a:pt x="134423" y="36829"/>
                  </a:lnTo>
                  <a:lnTo>
                    <a:pt x="134420" y="41909"/>
                  </a:lnTo>
                  <a:lnTo>
                    <a:pt x="133232" y="48259"/>
                  </a:lnTo>
                  <a:lnTo>
                    <a:pt x="130857" y="54609"/>
                  </a:lnTo>
                  <a:lnTo>
                    <a:pt x="127295" y="60959"/>
                  </a:lnTo>
                  <a:lnTo>
                    <a:pt x="127854" y="62229"/>
                  </a:lnTo>
                  <a:lnTo>
                    <a:pt x="128173" y="62229"/>
                  </a:lnTo>
                  <a:lnTo>
                    <a:pt x="128673" y="63500"/>
                  </a:lnTo>
                  <a:lnTo>
                    <a:pt x="129355" y="63500"/>
                  </a:lnTo>
                  <a:lnTo>
                    <a:pt x="130341" y="62229"/>
                  </a:lnTo>
                  <a:lnTo>
                    <a:pt x="132360" y="60959"/>
                  </a:lnTo>
                  <a:lnTo>
                    <a:pt x="135411" y="57150"/>
                  </a:lnTo>
                  <a:lnTo>
                    <a:pt x="142626" y="50800"/>
                  </a:lnTo>
                  <a:lnTo>
                    <a:pt x="143142" y="49529"/>
                  </a:lnTo>
                  <a:lnTo>
                    <a:pt x="144889" y="48259"/>
                  </a:lnTo>
                  <a:lnTo>
                    <a:pt x="147866" y="44450"/>
                  </a:lnTo>
                  <a:lnTo>
                    <a:pt x="146921" y="39369"/>
                  </a:lnTo>
                  <a:lnTo>
                    <a:pt x="145463" y="34289"/>
                  </a:lnTo>
                  <a:lnTo>
                    <a:pt x="123562" y="8889"/>
                  </a:lnTo>
                  <a:lnTo>
                    <a:pt x="121633" y="761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5" name="object 45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075708" y="4621875"/>
              <a:ext cx="1525385" cy="1525385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31241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7" name="object 4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441468" y="5025043"/>
              <a:ext cx="236912" cy="241069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85197" y="5049837"/>
              <a:ext cx="146684" cy="146684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441468" y="5299362"/>
              <a:ext cx="236912" cy="241069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85197" y="5324156"/>
              <a:ext cx="146684" cy="14668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715788" y="5025043"/>
              <a:ext cx="236912" cy="241069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761041" y="5049837"/>
              <a:ext cx="146684" cy="14668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715788" y="5299362"/>
              <a:ext cx="236912" cy="241069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761041" y="5324156"/>
              <a:ext cx="146684" cy="146684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715788" y="5573683"/>
              <a:ext cx="236912" cy="241069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761041" y="5598477"/>
              <a:ext cx="146684" cy="146684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990108" y="5025043"/>
              <a:ext cx="236912" cy="241069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35361" y="5049837"/>
              <a:ext cx="146684" cy="146684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990108" y="5299362"/>
              <a:ext cx="236912" cy="241069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35361" y="5324156"/>
              <a:ext cx="146684" cy="146684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990108" y="5573683"/>
              <a:ext cx="236912" cy="241069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035361" y="5598477"/>
              <a:ext cx="146684" cy="146684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047508" y="4621875"/>
              <a:ext cx="1525385" cy="1525385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60959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65" name="object 6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575366" y="5029199"/>
              <a:ext cx="236912" cy="236912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19556" y="5051869"/>
              <a:ext cx="146684" cy="146684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575366" y="5303519"/>
              <a:ext cx="236912" cy="236912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19556" y="5326189"/>
              <a:ext cx="146684" cy="14668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575366" y="5577839"/>
              <a:ext cx="236912" cy="236912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19556" y="5600509"/>
              <a:ext cx="146684" cy="146684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849687" y="5029199"/>
              <a:ext cx="236912" cy="236912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93876" y="5051869"/>
              <a:ext cx="146684" cy="146684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849687" y="5303519"/>
              <a:ext cx="236912" cy="236912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93876" y="5326189"/>
              <a:ext cx="146684" cy="146684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849687" y="5577839"/>
              <a:ext cx="236912" cy="236912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893876" y="5600509"/>
              <a:ext cx="146684" cy="146684"/>
            </a:xfrm>
            <a:prstGeom prst="rect">
              <a:avLst/>
            </a:prstGeom>
          </p:spPr>
        </p:pic>
      </p:grpSp>
      <p:sp>
        <p:nvSpPr>
          <p:cNvPr id="77" name="object 77"/>
          <p:cNvSpPr txBox="1"/>
          <p:nvPr/>
        </p:nvSpPr>
        <p:spPr>
          <a:xfrm>
            <a:off x="4709985" y="5993922"/>
            <a:ext cx="1787899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3" dirty="0">
                <a:latin typeface="Calibri"/>
                <a:cs typeface="Calibri"/>
              </a:rPr>
              <a:t> </a:t>
            </a:r>
            <a:r>
              <a:rPr sz="1588" i="1" spc="141" dirty="0">
                <a:latin typeface="Calibri"/>
                <a:cs typeface="Calibri"/>
              </a:rPr>
              <a:t>Wind</a:t>
            </a:r>
            <a:r>
              <a:rPr sz="1588" spc="141" dirty="0">
                <a:latin typeface="Calibri"/>
                <a:cs typeface="Calibri"/>
              </a:rPr>
              <a:t>)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93" dirty="0">
                <a:latin typeface="Calibri"/>
                <a:cs typeface="Calibri"/>
              </a:rPr>
              <a:t> </a:t>
            </a:r>
            <a:r>
              <a:rPr sz="1588" spc="-18" dirty="0">
                <a:latin typeface="Calibri"/>
                <a:cs typeface="Calibri"/>
              </a:rPr>
              <a:t>0</a:t>
            </a:r>
            <a:r>
              <a:rPr sz="1588" i="1" spc="-18" dirty="0">
                <a:latin typeface="Calibri"/>
                <a:cs typeface="Calibri"/>
              </a:rPr>
              <a:t>.</a:t>
            </a:r>
            <a:r>
              <a:rPr sz="1588" spc="-18" dirty="0">
                <a:latin typeface="Calibri"/>
                <a:cs typeface="Calibri"/>
              </a:rPr>
              <a:t>048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5762064" y="4601136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E=0.811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8518712" y="4601136"/>
            <a:ext cx="384361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31" dirty="0">
                <a:latin typeface="Times New Roman"/>
                <a:cs typeface="Times New Roman"/>
              </a:rPr>
              <a:t>E=1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7375712" y="1104901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E=0.954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4711548" y="5552005"/>
            <a:ext cx="1988484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7" dirty="0">
                <a:latin typeface="Calibri"/>
                <a:cs typeface="Calibri"/>
              </a:rPr>
              <a:t> </a:t>
            </a:r>
            <a:r>
              <a:rPr sz="1588" i="1" spc="141" dirty="0">
                <a:latin typeface="Calibri"/>
                <a:cs typeface="Calibri"/>
              </a:rPr>
              <a:t>Wind</a:t>
            </a:r>
            <a:r>
              <a:rPr sz="1588" spc="141" dirty="0">
                <a:latin typeface="Calibri"/>
                <a:cs typeface="Calibri"/>
              </a:rPr>
              <a:t>)</a:t>
            </a:r>
            <a:r>
              <a:rPr sz="1588" spc="75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79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954</a:t>
            </a:r>
            <a:r>
              <a:rPr sz="1588" spc="-9" dirty="0">
                <a:latin typeface="Calibri"/>
                <a:cs typeface="Calibri"/>
              </a:rPr>
              <a:t> </a:t>
            </a:r>
            <a:r>
              <a:rPr sz="1588" i="1" spc="-101" dirty="0">
                <a:latin typeface="Calibri"/>
                <a:cs typeface="Calibri"/>
              </a:rPr>
              <a:t>—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82" name="object 82"/>
          <p:cNvSpPr/>
          <p:nvPr/>
        </p:nvSpPr>
        <p:spPr>
          <a:xfrm>
            <a:off x="6757521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4">
                <a:moveTo>
                  <a:pt x="0" y="0"/>
                </a:moveTo>
                <a:lnTo>
                  <a:pt x="227754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83" name="object 83"/>
          <p:cNvSpPr txBox="1"/>
          <p:nvPr/>
        </p:nvSpPr>
        <p:spPr>
          <a:xfrm>
            <a:off x="6746317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84" name="object 84"/>
          <p:cNvSpPr/>
          <p:nvPr/>
        </p:nvSpPr>
        <p:spPr>
          <a:xfrm>
            <a:off x="7710038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5">
                <a:moveTo>
                  <a:pt x="0" y="0"/>
                </a:moveTo>
                <a:lnTo>
                  <a:pt x="227754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85" name="object 85"/>
          <p:cNvSpPr txBox="1"/>
          <p:nvPr/>
        </p:nvSpPr>
        <p:spPr>
          <a:xfrm>
            <a:off x="7698833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6796541" y="5416054"/>
            <a:ext cx="1250576" cy="394904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lnSpc>
                <a:spcPts val="1487"/>
              </a:lnSpc>
              <a:spcBef>
                <a:spcPts val="79"/>
              </a:spcBef>
              <a:tabLst>
                <a:tab pos="963197" algn="l"/>
              </a:tabLst>
            </a:pPr>
            <a:r>
              <a:rPr sz="1588" spc="-44" dirty="0">
                <a:latin typeface="Calibri"/>
                <a:cs typeface="Calibri"/>
              </a:rPr>
              <a:t>8</a:t>
            </a:r>
            <a:r>
              <a:rPr sz="1588" dirty="0">
                <a:latin typeface="Calibri"/>
                <a:cs typeface="Calibri"/>
              </a:rPr>
              <a:t>	</a:t>
            </a:r>
            <a:r>
              <a:rPr sz="1588" spc="-44" dirty="0">
                <a:latin typeface="Calibri"/>
                <a:cs typeface="Calibri"/>
              </a:rPr>
              <a:t>6</a:t>
            </a:r>
            <a:endParaRPr sz="1588">
              <a:latin typeface="Calibri"/>
              <a:cs typeface="Calibri"/>
            </a:endParaRPr>
          </a:p>
          <a:p>
            <a:pPr marL="186028">
              <a:lnSpc>
                <a:spcPts val="1487"/>
              </a:lnSpc>
              <a:tabLst>
                <a:tab pos="1138018" algn="l"/>
              </a:tabLst>
            </a:pP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811</a:t>
            </a:r>
            <a:r>
              <a:rPr sz="1588" spc="-40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1588" spc="-44" dirty="0">
                <a:latin typeface="Calibri"/>
                <a:cs typeface="Calibri"/>
              </a:rPr>
              <a:t>1</a:t>
            </a:r>
            <a:endParaRPr sz="1588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7533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34"/>
    </mc:Choice>
    <mc:Fallback xmlns="">
      <p:transition spd="slow" advTm="11934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487215" y="513433"/>
            <a:ext cx="1661832" cy="1661832"/>
            <a:chOff x="4339243" y="581891"/>
            <a:chExt cx="1883410" cy="18834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39243" y="581891"/>
              <a:ext cx="1882832" cy="188283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389119" y="609599"/>
              <a:ext cx="1783080" cy="1783080"/>
            </a:xfrm>
            <a:custGeom>
              <a:avLst/>
              <a:gdLst/>
              <a:ahLst/>
              <a:cxnLst/>
              <a:rect l="l" t="t" r="r" b="b"/>
              <a:pathLst>
                <a:path w="1783079" h="1783080">
                  <a:moveTo>
                    <a:pt x="0" y="891539"/>
                  </a:moveTo>
                  <a:lnTo>
                    <a:pt x="1319" y="842623"/>
                  </a:lnTo>
                  <a:lnTo>
                    <a:pt x="5231" y="794396"/>
                  </a:lnTo>
                  <a:lnTo>
                    <a:pt x="11668" y="746927"/>
                  </a:lnTo>
                  <a:lnTo>
                    <a:pt x="20563" y="700283"/>
                  </a:lnTo>
                  <a:lnTo>
                    <a:pt x="31846" y="654533"/>
                  </a:lnTo>
                  <a:lnTo>
                    <a:pt x="45451" y="609744"/>
                  </a:lnTo>
                  <a:lnTo>
                    <a:pt x="61309" y="565984"/>
                  </a:lnTo>
                  <a:lnTo>
                    <a:pt x="79351" y="523322"/>
                  </a:lnTo>
                  <a:lnTo>
                    <a:pt x="99512" y="481826"/>
                  </a:lnTo>
                  <a:lnTo>
                    <a:pt x="121721" y="441562"/>
                  </a:lnTo>
                  <a:lnTo>
                    <a:pt x="145911" y="402600"/>
                  </a:lnTo>
                  <a:lnTo>
                    <a:pt x="172015" y="365008"/>
                  </a:lnTo>
                  <a:lnTo>
                    <a:pt x="199964" y="328852"/>
                  </a:lnTo>
                  <a:lnTo>
                    <a:pt x="229690" y="294202"/>
                  </a:lnTo>
                  <a:lnTo>
                    <a:pt x="261125" y="261126"/>
                  </a:lnTo>
                  <a:lnTo>
                    <a:pt x="294202" y="229690"/>
                  </a:lnTo>
                  <a:lnTo>
                    <a:pt x="328852" y="199964"/>
                  </a:lnTo>
                  <a:lnTo>
                    <a:pt x="365008" y="172015"/>
                  </a:lnTo>
                  <a:lnTo>
                    <a:pt x="402600" y="145911"/>
                  </a:lnTo>
                  <a:lnTo>
                    <a:pt x="441562" y="121721"/>
                  </a:lnTo>
                  <a:lnTo>
                    <a:pt x="481825" y="99512"/>
                  </a:lnTo>
                  <a:lnTo>
                    <a:pt x="523322" y="79352"/>
                  </a:lnTo>
                  <a:lnTo>
                    <a:pt x="565984" y="61309"/>
                  </a:lnTo>
                  <a:lnTo>
                    <a:pt x="609744" y="45451"/>
                  </a:lnTo>
                  <a:lnTo>
                    <a:pt x="654533" y="31846"/>
                  </a:lnTo>
                  <a:lnTo>
                    <a:pt x="700283" y="20563"/>
                  </a:lnTo>
                  <a:lnTo>
                    <a:pt x="746927" y="11668"/>
                  </a:lnTo>
                  <a:lnTo>
                    <a:pt x="794396" y="5231"/>
                  </a:lnTo>
                  <a:lnTo>
                    <a:pt x="842623" y="1319"/>
                  </a:lnTo>
                  <a:lnTo>
                    <a:pt x="891539" y="0"/>
                  </a:lnTo>
                  <a:lnTo>
                    <a:pt x="940456" y="1319"/>
                  </a:lnTo>
                  <a:lnTo>
                    <a:pt x="988683" y="5231"/>
                  </a:lnTo>
                  <a:lnTo>
                    <a:pt x="1036152" y="11668"/>
                  </a:lnTo>
                  <a:lnTo>
                    <a:pt x="1082796" y="20563"/>
                  </a:lnTo>
                  <a:lnTo>
                    <a:pt x="1128546" y="31846"/>
                  </a:lnTo>
                  <a:lnTo>
                    <a:pt x="1173335" y="45451"/>
                  </a:lnTo>
                  <a:lnTo>
                    <a:pt x="1217095" y="61309"/>
                  </a:lnTo>
                  <a:lnTo>
                    <a:pt x="1259757" y="79352"/>
                  </a:lnTo>
                  <a:lnTo>
                    <a:pt x="1301253" y="99512"/>
                  </a:lnTo>
                  <a:lnTo>
                    <a:pt x="1341517" y="121721"/>
                  </a:lnTo>
                  <a:lnTo>
                    <a:pt x="1380479" y="145911"/>
                  </a:lnTo>
                  <a:lnTo>
                    <a:pt x="1418071" y="172015"/>
                  </a:lnTo>
                  <a:lnTo>
                    <a:pt x="1454227" y="199964"/>
                  </a:lnTo>
                  <a:lnTo>
                    <a:pt x="1488877" y="229690"/>
                  </a:lnTo>
                  <a:lnTo>
                    <a:pt x="1521953" y="261126"/>
                  </a:lnTo>
                  <a:lnTo>
                    <a:pt x="1553389" y="294202"/>
                  </a:lnTo>
                  <a:lnTo>
                    <a:pt x="1583115" y="328852"/>
                  </a:lnTo>
                  <a:lnTo>
                    <a:pt x="1611064" y="365008"/>
                  </a:lnTo>
                  <a:lnTo>
                    <a:pt x="1637168" y="402600"/>
                  </a:lnTo>
                  <a:lnTo>
                    <a:pt x="1661358" y="441562"/>
                  </a:lnTo>
                  <a:lnTo>
                    <a:pt x="1683567" y="481826"/>
                  </a:lnTo>
                  <a:lnTo>
                    <a:pt x="1703727" y="523322"/>
                  </a:lnTo>
                  <a:lnTo>
                    <a:pt x="1721770" y="565984"/>
                  </a:lnTo>
                  <a:lnTo>
                    <a:pt x="1737628" y="609744"/>
                  </a:lnTo>
                  <a:lnTo>
                    <a:pt x="1751233" y="654533"/>
                  </a:lnTo>
                  <a:lnTo>
                    <a:pt x="1762516" y="700283"/>
                  </a:lnTo>
                  <a:lnTo>
                    <a:pt x="1771411" y="746927"/>
                  </a:lnTo>
                  <a:lnTo>
                    <a:pt x="1777848" y="794396"/>
                  </a:lnTo>
                  <a:lnTo>
                    <a:pt x="1781760" y="842623"/>
                  </a:lnTo>
                  <a:lnTo>
                    <a:pt x="1783079" y="891539"/>
                  </a:lnTo>
                  <a:lnTo>
                    <a:pt x="1781760" y="940456"/>
                  </a:lnTo>
                  <a:lnTo>
                    <a:pt x="1777848" y="988683"/>
                  </a:lnTo>
                  <a:lnTo>
                    <a:pt x="1771411" y="1036152"/>
                  </a:lnTo>
                  <a:lnTo>
                    <a:pt x="1762516" y="1082796"/>
                  </a:lnTo>
                  <a:lnTo>
                    <a:pt x="1751233" y="1128546"/>
                  </a:lnTo>
                  <a:lnTo>
                    <a:pt x="1737628" y="1173335"/>
                  </a:lnTo>
                  <a:lnTo>
                    <a:pt x="1721770" y="1217095"/>
                  </a:lnTo>
                  <a:lnTo>
                    <a:pt x="1703727" y="1259757"/>
                  </a:lnTo>
                  <a:lnTo>
                    <a:pt x="1683567" y="1301253"/>
                  </a:lnTo>
                  <a:lnTo>
                    <a:pt x="1661358" y="1341517"/>
                  </a:lnTo>
                  <a:lnTo>
                    <a:pt x="1637168" y="1380479"/>
                  </a:lnTo>
                  <a:lnTo>
                    <a:pt x="1611064" y="1418071"/>
                  </a:lnTo>
                  <a:lnTo>
                    <a:pt x="1583115" y="1454227"/>
                  </a:lnTo>
                  <a:lnTo>
                    <a:pt x="1553389" y="1488877"/>
                  </a:lnTo>
                  <a:lnTo>
                    <a:pt x="1521953" y="1521953"/>
                  </a:lnTo>
                  <a:lnTo>
                    <a:pt x="1488877" y="1553389"/>
                  </a:lnTo>
                  <a:lnTo>
                    <a:pt x="1454227" y="1583115"/>
                  </a:lnTo>
                  <a:lnTo>
                    <a:pt x="1418071" y="1611064"/>
                  </a:lnTo>
                  <a:lnTo>
                    <a:pt x="1380479" y="1637168"/>
                  </a:lnTo>
                  <a:lnTo>
                    <a:pt x="1341517" y="1661358"/>
                  </a:lnTo>
                  <a:lnTo>
                    <a:pt x="1301253" y="1683567"/>
                  </a:lnTo>
                  <a:lnTo>
                    <a:pt x="1259757" y="1703727"/>
                  </a:lnTo>
                  <a:lnTo>
                    <a:pt x="1217095" y="1721770"/>
                  </a:lnTo>
                  <a:lnTo>
                    <a:pt x="1173335" y="1737628"/>
                  </a:lnTo>
                  <a:lnTo>
                    <a:pt x="1128546" y="1751233"/>
                  </a:lnTo>
                  <a:lnTo>
                    <a:pt x="1082796" y="1762516"/>
                  </a:lnTo>
                  <a:lnTo>
                    <a:pt x="1036152" y="1771411"/>
                  </a:lnTo>
                  <a:lnTo>
                    <a:pt x="988683" y="1777848"/>
                  </a:lnTo>
                  <a:lnTo>
                    <a:pt x="940456" y="1781760"/>
                  </a:lnTo>
                  <a:lnTo>
                    <a:pt x="891539" y="1783079"/>
                  </a:lnTo>
                  <a:lnTo>
                    <a:pt x="842623" y="1781760"/>
                  </a:lnTo>
                  <a:lnTo>
                    <a:pt x="794396" y="1777848"/>
                  </a:lnTo>
                  <a:lnTo>
                    <a:pt x="746927" y="1771411"/>
                  </a:lnTo>
                  <a:lnTo>
                    <a:pt x="700283" y="1762516"/>
                  </a:lnTo>
                  <a:lnTo>
                    <a:pt x="654533" y="1751233"/>
                  </a:lnTo>
                  <a:lnTo>
                    <a:pt x="609744" y="1737628"/>
                  </a:lnTo>
                  <a:lnTo>
                    <a:pt x="565984" y="1721770"/>
                  </a:lnTo>
                  <a:lnTo>
                    <a:pt x="523322" y="1703727"/>
                  </a:lnTo>
                  <a:lnTo>
                    <a:pt x="481825" y="1683567"/>
                  </a:lnTo>
                  <a:lnTo>
                    <a:pt x="441562" y="1661358"/>
                  </a:lnTo>
                  <a:lnTo>
                    <a:pt x="402600" y="1637168"/>
                  </a:lnTo>
                  <a:lnTo>
                    <a:pt x="365008" y="1611064"/>
                  </a:lnTo>
                  <a:lnTo>
                    <a:pt x="328852" y="1583115"/>
                  </a:lnTo>
                  <a:lnTo>
                    <a:pt x="294202" y="1553389"/>
                  </a:lnTo>
                  <a:lnTo>
                    <a:pt x="261125" y="1521953"/>
                  </a:lnTo>
                  <a:lnTo>
                    <a:pt x="229690" y="1488877"/>
                  </a:lnTo>
                  <a:lnTo>
                    <a:pt x="199964" y="1454227"/>
                  </a:lnTo>
                  <a:lnTo>
                    <a:pt x="172015" y="1418071"/>
                  </a:lnTo>
                  <a:lnTo>
                    <a:pt x="145911" y="1380479"/>
                  </a:lnTo>
                  <a:lnTo>
                    <a:pt x="121721" y="1341517"/>
                  </a:lnTo>
                  <a:lnTo>
                    <a:pt x="99512" y="1301253"/>
                  </a:lnTo>
                  <a:lnTo>
                    <a:pt x="79351" y="1259757"/>
                  </a:lnTo>
                  <a:lnTo>
                    <a:pt x="61309" y="1217095"/>
                  </a:lnTo>
                  <a:lnTo>
                    <a:pt x="45451" y="1173335"/>
                  </a:lnTo>
                  <a:lnTo>
                    <a:pt x="31846" y="1128546"/>
                  </a:lnTo>
                  <a:lnTo>
                    <a:pt x="20563" y="1082796"/>
                  </a:lnTo>
                  <a:lnTo>
                    <a:pt x="11668" y="1036152"/>
                  </a:lnTo>
                  <a:lnTo>
                    <a:pt x="5231" y="988683"/>
                  </a:lnTo>
                  <a:lnTo>
                    <a:pt x="1319" y="940456"/>
                  </a:lnTo>
                  <a:lnTo>
                    <a:pt x="0" y="89153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018309"/>
              <a:ext cx="236912" cy="23691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039177"/>
              <a:ext cx="146684" cy="14668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292628"/>
              <a:ext cx="236912" cy="23691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95837" y="1313497"/>
              <a:ext cx="146684" cy="14668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841269"/>
              <a:ext cx="236912" cy="23691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862137"/>
              <a:ext cx="146684" cy="14668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566949"/>
              <a:ext cx="236912" cy="23691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587817"/>
              <a:ext cx="146684" cy="14668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018309"/>
              <a:ext cx="236912" cy="23691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039177"/>
              <a:ext cx="146684" cy="14668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292628"/>
              <a:ext cx="236912" cy="23691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70157" y="1313497"/>
              <a:ext cx="146684" cy="14668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841269"/>
              <a:ext cx="236912" cy="23691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70157" y="1862137"/>
              <a:ext cx="146684" cy="14668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566949"/>
              <a:ext cx="236912" cy="23691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587817"/>
              <a:ext cx="146684" cy="14668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292628"/>
              <a:ext cx="241069" cy="23691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21617" y="1313497"/>
              <a:ext cx="146684" cy="14668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841269"/>
              <a:ext cx="241069" cy="23691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862137"/>
              <a:ext cx="146684" cy="14668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566949"/>
              <a:ext cx="241069" cy="23691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587817"/>
              <a:ext cx="146684" cy="14668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292628"/>
              <a:ext cx="241069" cy="236912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595937" y="1313497"/>
              <a:ext cx="146684" cy="14668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841269"/>
              <a:ext cx="241069" cy="23691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862137"/>
              <a:ext cx="146684" cy="14668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566949"/>
              <a:ext cx="241069" cy="23691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587817"/>
              <a:ext cx="146684" cy="146684"/>
            </a:xfrm>
            <a:prstGeom prst="rect">
              <a:avLst/>
            </a:prstGeom>
          </p:spPr>
        </p:pic>
      </p:grpSp>
      <p:grpSp>
        <p:nvGrpSpPr>
          <p:cNvPr id="33" name="object 33"/>
          <p:cNvGrpSpPr/>
          <p:nvPr/>
        </p:nvGrpSpPr>
        <p:grpSpPr>
          <a:xfrm>
            <a:off x="5784272" y="2394799"/>
            <a:ext cx="1074644" cy="539563"/>
            <a:chOff x="4675908" y="2714105"/>
            <a:chExt cx="1217930" cy="611505"/>
          </a:xfrm>
        </p:grpSpPr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75908" y="2714105"/>
              <a:ext cx="1217814" cy="610985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808912" y="2838796"/>
              <a:ext cx="955963" cy="38238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4724399" y="2743199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5939307" y="2512359"/>
            <a:ext cx="76704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31" dirty="0">
                <a:latin typeface="Times New Roman"/>
                <a:cs typeface="Times New Roman"/>
              </a:rPr>
              <a:t>Humidity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4372331" y="2838552"/>
            <a:ext cx="3968563" cy="2585757"/>
            <a:chOff x="3075708" y="3217025"/>
            <a:chExt cx="4497705" cy="2930525"/>
          </a:xfrm>
        </p:grpSpPr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82291" y="3217025"/>
              <a:ext cx="1554480" cy="1504603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3837432" y="3251199"/>
              <a:ext cx="1445895" cy="1397000"/>
            </a:xfrm>
            <a:custGeom>
              <a:avLst/>
              <a:gdLst/>
              <a:ahLst/>
              <a:cxnLst/>
              <a:rect l="l" t="t" r="r" b="b"/>
              <a:pathLst>
                <a:path w="1445895" h="1397000">
                  <a:moveTo>
                    <a:pt x="1445767" y="0"/>
                  </a:moveTo>
                  <a:lnTo>
                    <a:pt x="0" y="13969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1" name="object 4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28705" y="3217025"/>
              <a:ext cx="1633451" cy="1504603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036923" y="3892797"/>
              <a:ext cx="397637" cy="364489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270500" y="3238499"/>
              <a:ext cx="1551431" cy="142239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075708" y="4621875"/>
              <a:ext cx="1525385" cy="1525385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31241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6" name="object 4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047508" y="4621875"/>
              <a:ext cx="1525385" cy="1525385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60959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7375712" y="1104901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E=0.954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5762064" y="4601136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E=0.985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8518712" y="4601136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E=0.592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4708460" y="5993922"/>
            <a:ext cx="2171700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28" dirty="0">
                <a:latin typeface="Calibri"/>
                <a:cs typeface="Calibri"/>
              </a:rPr>
              <a:t>G</a:t>
            </a:r>
            <a:r>
              <a:rPr sz="1588" spc="128" dirty="0">
                <a:latin typeface="Tahoma"/>
                <a:cs typeface="Tahoma"/>
              </a:rPr>
              <a:t>(</a:t>
            </a:r>
            <a:r>
              <a:rPr sz="1588" i="1" spc="128" dirty="0">
                <a:latin typeface="Calibri"/>
                <a:cs typeface="Calibri"/>
              </a:rPr>
              <a:t>S,</a:t>
            </a:r>
            <a:r>
              <a:rPr sz="1588" i="1" spc="-88" dirty="0">
                <a:latin typeface="Calibri"/>
                <a:cs typeface="Calibri"/>
              </a:rPr>
              <a:t> </a:t>
            </a:r>
            <a:r>
              <a:rPr sz="1588" i="1" spc="128" dirty="0">
                <a:latin typeface="Calibri"/>
                <a:cs typeface="Calibri"/>
              </a:rPr>
              <a:t>Humidity</a:t>
            </a:r>
            <a:r>
              <a:rPr sz="1588" spc="128" dirty="0">
                <a:latin typeface="Tahoma"/>
                <a:cs typeface="Tahoma"/>
              </a:rPr>
              <a:t>)</a:t>
            </a:r>
            <a:r>
              <a:rPr sz="1588" spc="-44" dirty="0">
                <a:latin typeface="Tahoma"/>
                <a:cs typeface="Tahoma"/>
              </a:rPr>
              <a:t> </a:t>
            </a:r>
            <a:r>
              <a:rPr sz="1588" spc="66" dirty="0">
                <a:latin typeface="Tahoma"/>
                <a:cs typeface="Tahoma"/>
              </a:rPr>
              <a:t>=</a:t>
            </a:r>
            <a:r>
              <a:rPr sz="1588" spc="-40" dirty="0">
                <a:latin typeface="Tahoma"/>
                <a:cs typeface="Tahoma"/>
              </a:rPr>
              <a:t> 0</a:t>
            </a:r>
            <a:r>
              <a:rPr sz="1588" i="1" spc="-40" dirty="0">
                <a:latin typeface="Calibri"/>
                <a:cs typeface="Calibri"/>
              </a:rPr>
              <a:t>.</a:t>
            </a:r>
            <a:r>
              <a:rPr sz="1588" spc="-40" dirty="0">
                <a:latin typeface="Tahoma"/>
                <a:cs typeface="Tahoma"/>
              </a:rPr>
              <a:t>151</a:t>
            </a:r>
            <a:endParaRPr sz="1588">
              <a:latin typeface="Tahoma"/>
              <a:cs typeface="Tahoma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4703963" y="5552005"/>
            <a:ext cx="2372846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7" dirty="0">
                <a:latin typeface="Calibri"/>
                <a:cs typeface="Calibri"/>
              </a:rPr>
              <a:t> </a:t>
            </a:r>
            <a:r>
              <a:rPr sz="1588" i="1" spc="141" dirty="0">
                <a:latin typeface="Calibri"/>
                <a:cs typeface="Calibri"/>
              </a:rPr>
              <a:t>Humidity</a:t>
            </a:r>
            <a:r>
              <a:rPr sz="1588" spc="141" dirty="0">
                <a:latin typeface="Calibri"/>
                <a:cs typeface="Calibri"/>
              </a:rPr>
              <a:t>)</a:t>
            </a:r>
            <a:r>
              <a:rPr sz="1588" spc="84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79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954</a:t>
            </a:r>
            <a:r>
              <a:rPr sz="1588" spc="-4" dirty="0">
                <a:latin typeface="Calibri"/>
                <a:cs typeface="Calibri"/>
              </a:rPr>
              <a:t> </a:t>
            </a:r>
            <a:r>
              <a:rPr sz="1588" i="1" spc="-88" dirty="0">
                <a:latin typeface="Calibri"/>
                <a:cs typeface="Calibri"/>
              </a:rPr>
              <a:t>—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7133986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4">
                <a:moveTo>
                  <a:pt x="0" y="0"/>
                </a:moveTo>
                <a:lnTo>
                  <a:pt x="227753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54" name="object 54"/>
          <p:cNvSpPr txBox="1"/>
          <p:nvPr/>
        </p:nvSpPr>
        <p:spPr>
          <a:xfrm>
            <a:off x="7122781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8086502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5">
                <a:moveTo>
                  <a:pt x="0" y="0"/>
                </a:moveTo>
                <a:lnTo>
                  <a:pt x="227754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56" name="object 56"/>
          <p:cNvSpPr txBox="1"/>
          <p:nvPr/>
        </p:nvSpPr>
        <p:spPr>
          <a:xfrm>
            <a:off x="8075296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7173025" y="5416054"/>
            <a:ext cx="1607483" cy="394904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lnSpc>
                <a:spcPts val="1487"/>
              </a:lnSpc>
              <a:spcBef>
                <a:spcPts val="79"/>
              </a:spcBef>
              <a:tabLst>
                <a:tab pos="963197" algn="l"/>
              </a:tabLst>
            </a:pPr>
            <a:r>
              <a:rPr sz="1588" spc="-44" dirty="0">
                <a:latin typeface="Calibri"/>
                <a:cs typeface="Calibri"/>
              </a:rPr>
              <a:t>7</a:t>
            </a:r>
            <a:r>
              <a:rPr sz="1588" dirty="0">
                <a:latin typeface="Calibri"/>
                <a:cs typeface="Calibri"/>
              </a:rPr>
              <a:t>	</a:t>
            </a:r>
            <a:r>
              <a:rPr sz="1588" spc="-44" dirty="0">
                <a:latin typeface="Calibri"/>
                <a:cs typeface="Calibri"/>
              </a:rPr>
              <a:t>7</a:t>
            </a:r>
            <a:endParaRPr sz="1588">
              <a:latin typeface="Calibri"/>
              <a:cs typeface="Calibri"/>
            </a:endParaRPr>
          </a:p>
          <a:p>
            <a:pPr marL="186028">
              <a:lnSpc>
                <a:spcPts val="1487"/>
              </a:lnSpc>
              <a:tabLst>
                <a:tab pos="1138018" algn="l"/>
              </a:tabLst>
            </a:pP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985</a:t>
            </a:r>
            <a:r>
              <a:rPr sz="1588" spc="-35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1588" spc="-18" dirty="0">
                <a:latin typeface="Calibri"/>
                <a:cs typeface="Calibri"/>
              </a:rPr>
              <a:t>0</a:t>
            </a:r>
            <a:r>
              <a:rPr sz="1588" i="1" spc="-18" dirty="0">
                <a:latin typeface="Calibri"/>
                <a:cs typeface="Calibri"/>
              </a:rPr>
              <a:t>.</a:t>
            </a:r>
            <a:r>
              <a:rPr sz="1588" spc="-18" dirty="0">
                <a:latin typeface="Calibri"/>
                <a:cs typeface="Calibri"/>
              </a:rPr>
              <a:t>592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2249173" y="816803"/>
            <a:ext cx="1787899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3" dirty="0">
                <a:latin typeface="Calibri"/>
                <a:cs typeface="Calibri"/>
              </a:rPr>
              <a:t> </a:t>
            </a:r>
            <a:r>
              <a:rPr sz="1588" i="1" spc="141" dirty="0">
                <a:latin typeface="Calibri"/>
                <a:cs typeface="Calibri"/>
              </a:rPr>
              <a:t>Wind</a:t>
            </a:r>
            <a:r>
              <a:rPr sz="1588" spc="141" dirty="0">
                <a:latin typeface="Calibri"/>
                <a:cs typeface="Calibri"/>
              </a:rPr>
              <a:t>)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93" dirty="0">
                <a:latin typeface="Calibri"/>
                <a:cs typeface="Calibri"/>
              </a:rPr>
              <a:t> </a:t>
            </a:r>
            <a:r>
              <a:rPr sz="1588" spc="-18" dirty="0">
                <a:latin typeface="Calibri"/>
                <a:cs typeface="Calibri"/>
              </a:rPr>
              <a:t>0</a:t>
            </a:r>
            <a:r>
              <a:rPr sz="1588" i="1" spc="-18" dirty="0">
                <a:latin typeface="Calibri"/>
                <a:cs typeface="Calibri"/>
              </a:rPr>
              <a:t>.</a:t>
            </a:r>
            <a:r>
              <a:rPr sz="1588" spc="-18" dirty="0">
                <a:latin typeface="Calibri"/>
                <a:cs typeface="Calibri"/>
              </a:rPr>
              <a:t>048</a:t>
            </a:r>
            <a:endParaRPr sz="1588">
              <a:latin typeface="Calibri"/>
              <a:cs typeface="Calibri"/>
            </a:endParaRPr>
          </a:p>
        </p:txBody>
      </p:sp>
      <p:grpSp>
        <p:nvGrpSpPr>
          <p:cNvPr id="59" name="object 59"/>
          <p:cNvGrpSpPr/>
          <p:nvPr/>
        </p:nvGrpSpPr>
        <p:grpSpPr>
          <a:xfrm>
            <a:off x="4695062" y="4422859"/>
            <a:ext cx="3323104" cy="697006"/>
            <a:chOff x="3441469" y="5012574"/>
            <a:chExt cx="3766185" cy="789940"/>
          </a:xfrm>
        </p:grpSpPr>
        <p:pic>
          <p:nvPicPr>
            <p:cNvPr id="60" name="object 6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441469" y="5012574"/>
              <a:ext cx="236912" cy="241069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487737" y="5037137"/>
              <a:ext cx="146684" cy="146684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441469" y="5286894"/>
              <a:ext cx="236912" cy="241069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87737" y="5311457"/>
              <a:ext cx="146684" cy="146684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715789" y="5012574"/>
              <a:ext cx="236912" cy="241069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762057" y="5037137"/>
              <a:ext cx="146684" cy="146684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715789" y="5286894"/>
              <a:ext cx="236912" cy="241069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62057" y="5311457"/>
              <a:ext cx="146684" cy="146684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969326" y="5012574"/>
              <a:ext cx="236912" cy="241069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013517" y="5037137"/>
              <a:ext cx="146684" cy="146684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969326" y="5561214"/>
              <a:ext cx="236912" cy="241069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13517" y="5585777"/>
              <a:ext cx="146684" cy="146684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969326" y="5286894"/>
              <a:ext cx="236912" cy="241069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13517" y="5311457"/>
              <a:ext cx="146684" cy="146684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442363" y="5012574"/>
              <a:ext cx="236912" cy="241069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487477" y="5037137"/>
              <a:ext cx="146684" cy="146684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442363" y="5561214"/>
              <a:ext cx="236912" cy="241069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87477" y="5585777"/>
              <a:ext cx="146684" cy="146684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442363" y="5286894"/>
              <a:ext cx="236912" cy="241069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87477" y="5311457"/>
              <a:ext cx="146684" cy="146684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716683" y="5012574"/>
              <a:ext cx="236912" cy="241069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761797" y="5037137"/>
              <a:ext cx="146684" cy="146684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716683" y="5561214"/>
              <a:ext cx="236912" cy="241069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761797" y="5585777"/>
              <a:ext cx="146684" cy="146684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716683" y="5286894"/>
              <a:ext cx="236912" cy="241069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761797" y="5311457"/>
              <a:ext cx="146684" cy="146684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966065" y="5012574"/>
              <a:ext cx="241069" cy="241069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013257" y="5037137"/>
              <a:ext cx="146684" cy="1466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8442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09"/>
    </mc:Choice>
    <mc:Fallback xmlns="">
      <p:transition spd="slow" advTm="8809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487215" y="513433"/>
            <a:ext cx="1661832" cy="1661832"/>
            <a:chOff x="4339243" y="581891"/>
            <a:chExt cx="1883410" cy="18834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39243" y="581891"/>
              <a:ext cx="1882832" cy="188283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389119" y="609599"/>
              <a:ext cx="1783080" cy="1783080"/>
            </a:xfrm>
            <a:custGeom>
              <a:avLst/>
              <a:gdLst/>
              <a:ahLst/>
              <a:cxnLst/>
              <a:rect l="l" t="t" r="r" b="b"/>
              <a:pathLst>
                <a:path w="1783079" h="1783080">
                  <a:moveTo>
                    <a:pt x="0" y="891539"/>
                  </a:moveTo>
                  <a:lnTo>
                    <a:pt x="1319" y="842623"/>
                  </a:lnTo>
                  <a:lnTo>
                    <a:pt x="5231" y="794396"/>
                  </a:lnTo>
                  <a:lnTo>
                    <a:pt x="11668" y="746927"/>
                  </a:lnTo>
                  <a:lnTo>
                    <a:pt x="20563" y="700283"/>
                  </a:lnTo>
                  <a:lnTo>
                    <a:pt x="31846" y="654533"/>
                  </a:lnTo>
                  <a:lnTo>
                    <a:pt x="45451" y="609744"/>
                  </a:lnTo>
                  <a:lnTo>
                    <a:pt x="61309" y="565984"/>
                  </a:lnTo>
                  <a:lnTo>
                    <a:pt x="79351" y="523322"/>
                  </a:lnTo>
                  <a:lnTo>
                    <a:pt x="99512" y="481826"/>
                  </a:lnTo>
                  <a:lnTo>
                    <a:pt x="121721" y="441562"/>
                  </a:lnTo>
                  <a:lnTo>
                    <a:pt x="145911" y="402600"/>
                  </a:lnTo>
                  <a:lnTo>
                    <a:pt x="172015" y="365008"/>
                  </a:lnTo>
                  <a:lnTo>
                    <a:pt x="199964" y="328852"/>
                  </a:lnTo>
                  <a:lnTo>
                    <a:pt x="229690" y="294202"/>
                  </a:lnTo>
                  <a:lnTo>
                    <a:pt x="261125" y="261126"/>
                  </a:lnTo>
                  <a:lnTo>
                    <a:pt x="294202" y="229690"/>
                  </a:lnTo>
                  <a:lnTo>
                    <a:pt x="328852" y="199964"/>
                  </a:lnTo>
                  <a:lnTo>
                    <a:pt x="365008" y="172015"/>
                  </a:lnTo>
                  <a:lnTo>
                    <a:pt x="402600" y="145911"/>
                  </a:lnTo>
                  <a:lnTo>
                    <a:pt x="441562" y="121721"/>
                  </a:lnTo>
                  <a:lnTo>
                    <a:pt x="481825" y="99512"/>
                  </a:lnTo>
                  <a:lnTo>
                    <a:pt x="523322" y="79352"/>
                  </a:lnTo>
                  <a:lnTo>
                    <a:pt x="565984" y="61309"/>
                  </a:lnTo>
                  <a:lnTo>
                    <a:pt x="609744" y="45451"/>
                  </a:lnTo>
                  <a:lnTo>
                    <a:pt x="654533" y="31846"/>
                  </a:lnTo>
                  <a:lnTo>
                    <a:pt x="700283" y="20563"/>
                  </a:lnTo>
                  <a:lnTo>
                    <a:pt x="746927" y="11668"/>
                  </a:lnTo>
                  <a:lnTo>
                    <a:pt x="794396" y="5231"/>
                  </a:lnTo>
                  <a:lnTo>
                    <a:pt x="842623" y="1319"/>
                  </a:lnTo>
                  <a:lnTo>
                    <a:pt x="891539" y="0"/>
                  </a:lnTo>
                  <a:lnTo>
                    <a:pt x="940456" y="1319"/>
                  </a:lnTo>
                  <a:lnTo>
                    <a:pt x="988683" y="5231"/>
                  </a:lnTo>
                  <a:lnTo>
                    <a:pt x="1036152" y="11668"/>
                  </a:lnTo>
                  <a:lnTo>
                    <a:pt x="1082796" y="20563"/>
                  </a:lnTo>
                  <a:lnTo>
                    <a:pt x="1128546" y="31846"/>
                  </a:lnTo>
                  <a:lnTo>
                    <a:pt x="1173335" y="45451"/>
                  </a:lnTo>
                  <a:lnTo>
                    <a:pt x="1217095" y="61309"/>
                  </a:lnTo>
                  <a:lnTo>
                    <a:pt x="1259757" y="79352"/>
                  </a:lnTo>
                  <a:lnTo>
                    <a:pt x="1301253" y="99512"/>
                  </a:lnTo>
                  <a:lnTo>
                    <a:pt x="1341517" y="121721"/>
                  </a:lnTo>
                  <a:lnTo>
                    <a:pt x="1380479" y="145911"/>
                  </a:lnTo>
                  <a:lnTo>
                    <a:pt x="1418071" y="172015"/>
                  </a:lnTo>
                  <a:lnTo>
                    <a:pt x="1454227" y="199964"/>
                  </a:lnTo>
                  <a:lnTo>
                    <a:pt x="1488877" y="229690"/>
                  </a:lnTo>
                  <a:lnTo>
                    <a:pt x="1521953" y="261126"/>
                  </a:lnTo>
                  <a:lnTo>
                    <a:pt x="1553389" y="294202"/>
                  </a:lnTo>
                  <a:lnTo>
                    <a:pt x="1583115" y="328852"/>
                  </a:lnTo>
                  <a:lnTo>
                    <a:pt x="1611064" y="365008"/>
                  </a:lnTo>
                  <a:lnTo>
                    <a:pt x="1637168" y="402600"/>
                  </a:lnTo>
                  <a:lnTo>
                    <a:pt x="1661358" y="441562"/>
                  </a:lnTo>
                  <a:lnTo>
                    <a:pt x="1683567" y="481826"/>
                  </a:lnTo>
                  <a:lnTo>
                    <a:pt x="1703727" y="523322"/>
                  </a:lnTo>
                  <a:lnTo>
                    <a:pt x="1721770" y="565984"/>
                  </a:lnTo>
                  <a:lnTo>
                    <a:pt x="1737628" y="609744"/>
                  </a:lnTo>
                  <a:lnTo>
                    <a:pt x="1751233" y="654533"/>
                  </a:lnTo>
                  <a:lnTo>
                    <a:pt x="1762516" y="700283"/>
                  </a:lnTo>
                  <a:lnTo>
                    <a:pt x="1771411" y="746927"/>
                  </a:lnTo>
                  <a:lnTo>
                    <a:pt x="1777848" y="794396"/>
                  </a:lnTo>
                  <a:lnTo>
                    <a:pt x="1781760" y="842623"/>
                  </a:lnTo>
                  <a:lnTo>
                    <a:pt x="1783079" y="891539"/>
                  </a:lnTo>
                  <a:lnTo>
                    <a:pt x="1781760" y="940456"/>
                  </a:lnTo>
                  <a:lnTo>
                    <a:pt x="1777848" y="988683"/>
                  </a:lnTo>
                  <a:lnTo>
                    <a:pt x="1771411" y="1036152"/>
                  </a:lnTo>
                  <a:lnTo>
                    <a:pt x="1762516" y="1082796"/>
                  </a:lnTo>
                  <a:lnTo>
                    <a:pt x="1751233" y="1128546"/>
                  </a:lnTo>
                  <a:lnTo>
                    <a:pt x="1737628" y="1173335"/>
                  </a:lnTo>
                  <a:lnTo>
                    <a:pt x="1721770" y="1217095"/>
                  </a:lnTo>
                  <a:lnTo>
                    <a:pt x="1703727" y="1259757"/>
                  </a:lnTo>
                  <a:lnTo>
                    <a:pt x="1683567" y="1301253"/>
                  </a:lnTo>
                  <a:lnTo>
                    <a:pt x="1661358" y="1341517"/>
                  </a:lnTo>
                  <a:lnTo>
                    <a:pt x="1637168" y="1380479"/>
                  </a:lnTo>
                  <a:lnTo>
                    <a:pt x="1611064" y="1418071"/>
                  </a:lnTo>
                  <a:lnTo>
                    <a:pt x="1583115" y="1454227"/>
                  </a:lnTo>
                  <a:lnTo>
                    <a:pt x="1553389" y="1488877"/>
                  </a:lnTo>
                  <a:lnTo>
                    <a:pt x="1521953" y="1521953"/>
                  </a:lnTo>
                  <a:lnTo>
                    <a:pt x="1488877" y="1553389"/>
                  </a:lnTo>
                  <a:lnTo>
                    <a:pt x="1454227" y="1583115"/>
                  </a:lnTo>
                  <a:lnTo>
                    <a:pt x="1418071" y="1611064"/>
                  </a:lnTo>
                  <a:lnTo>
                    <a:pt x="1380479" y="1637168"/>
                  </a:lnTo>
                  <a:lnTo>
                    <a:pt x="1341517" y="1661358"/>
                  </a:lnTo>
                  <a:lnTo>
                    <a:pt x="1301253" y="1683567"/>
                  </a:lnTo>
                  <a:lnTo>
                    <a:pt x="1259757" y="1703727"/>
                  </a:lnTo>
                  <a:lnTo>
                    <a:pt x="1217095" y="1721770"/>
                  </a:lnTo>
                  <a:lnTo>
                    <a:pt x="1173335" y="1737628"/>
                  </a:lnTo>
                  <a:lnTo>
                    <a:pt x="1128546" y="1751233"/>
                  </a:lnTo>
                  <a:lnTo>
                    <a:pt x="1082796" y="1762516"/>
                  </a:lnTo>
                  <a:lnTo>
                    <a:pt x="1036152" y="1771411"/>
                  </a:lnTo>
                  <a:lnTo>
                    <a:pt x="988683" y="1777848"/>
                  </a:lnTo>
                  <a:lnTo>
                    <a:pt x="940456" y="1781760"/>
                  </a:lnTo>
                  <a:lnTo>
                    <a:pt x="891539" y="1783079"/>
                  </a:lnTo>
                  <a:lnTo>
                    <a:pt x="842623" y="1781760"/>
                  </a:lnTo>
                  <a:lnTo>
                    <a:pt x="794396" y="1777848"/>
                  </a:lnTo>
                  <a:lnTo>
                    <a:pt x="746927" y="1771411"/>
                  </a:lnTo>
                  <a:lnTo>
                    <a:pt x="700283" y="1762516"/>
                  </a:lnTo>
                  <a:lnTo>
                    <a:pt x="654533" y="1751233"/>
                  </a:lnTo>
                  <a:lnTo>
                    <a:pt x="609744" y="1737628"/>
                  </a:lnTo>
                  <a:lnTo>
                    <a:pt x="565984" y="1721770"/>
                  </a:lnTo>
                  <a:lnTo>
                    <a:pt x="523322" y="1703727"/>
                  </a:lnTo>
                  <a:lnTo>
                    <a:pt x="481825" y="1683567"/>
                  </a:lnTo>
                  <a:lnTo>
                    <a:pt x="441562" y="1661358"/>
                  </a:lnTo>
                  <a:lnTo>
                    <a:pt x="402600" y="1637168"/>
                  </a:lnTo>
                  <a:lnTo>
                    <a:pt x="365008" y="1611064"/>
                  </a:lnTo>
                  <a:lnTo>
                    <a:pt x="328852" y="1583115"/>
                  </a:lnTo>
                  <a:lnTo>
                    <a:pt x="294202" y="1553389"/>
                  </a:lnTo>
                  <a:lnTo>
                    <a:pt x="261125" y="1521953"/>
                  </a:lnTo>
                  <a:lnTo>
                    <a:pt x="229690" y="1488877"/>
                  </a:lnTo>
                  <a:lnTo>
                    <a:pt x="199964" y="1454227"/>
                  </a:lnTo>
                  <a:lnTo>
                    <a:pt x="172015" y="1418071"/>
                  </a:lnTo>
                  <a:lnTo>
                    <a:pt x="145911" y="1380479"/>
                  </a:lnTo>
                  <a:lnTo>
                    <a:pt x="121721" y="1341517"/>
                  </a:lnTo>
                  <a:lnTo>
                    <a:pt x="99512" y="1301253"/>
                  </a:lnTo>
                  <a:lnTo>
                    <a:pt x="79351" y="1259757"/>
                  </a:lnTo>
                  <a:lnTo>
                    <a:pt x="61309" y="1217095"/>
                  </a:lnTo>
                  <a:lnTo>
                    <a:pt x="45451" y="1173335"/>
                  </a:lnTo>
                  <a:lnTo>
                    <a:pt x="31846" y="1128546"/>
                  </a:lnTo>
                  <a:lnTo>
                    <a:pt x="20563" y="1082796"/>
                  </a:lnTo>
                  <a:lnTo>
                    <a:pt x="11668" y="1036152"/>
                  </a:lnTo>
                  <a:lnTo>
                    <a:pt x="5231" y="988683"/>
                  </a:lnTo>
                  <a:lnTo>
                    <a:pt x="1319" y="940456"/>
                  </a:lnTo>
                  <a:lnTo>
                    <a:pt x="0" y="89153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018309"/>
              <a:ext cx="236912" cy="23691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039177"/>
              <a:ext cx="146684" cy="14668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292628"/>
              <a:ext cx="236912" cy="23691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95837" y="1313497"/>
              <a:ext cx="146684" cy="14668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841269"/>
              <a:ext cx="236912" cy="23691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862137"/>
              <a:ext cx="146684" cy="14668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566949"/>
              <a:ext cx="236912" cy="23691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587817"/>
              <a:ext cx="146684" cy="14668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018309"/>
              <a:ext cx="236912" cy="23691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039177"/>
              <a:ext cx="146684" cy="14668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292628"/>
              <a:ext cx="236912" cy="23691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70157" y="1313497"/>
              <a:ext cx="146684" cy="14668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841269"/>
              <a:ext cx="236912" cy="23691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70157" y="1862137"/>
              <a:ext cx="146684" cy="14668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566949"/>
              <a:ext cx="236912" cy="23691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587817"/>
              <a:ext cx="146684" cy="14668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292628"/>
              <a:ext cx="241069" cy="23691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21617" y="1313497"/>
              <a:ext cx="146684" cy="14668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841269"/>
              <a:ext cx="241069" cy="23691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862137"/>
              <a:ext cx="146684" cy="14668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566949"/>
              <a:ext cx="241069" cy="23691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587817"/>
              <a:ext cx="146684" cy="14668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292628"/>
              <a:ext cx="241069" cy="236912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595937" y="1313497"/>
              <a:ext cx="146684" cy="14668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841269"/>
              <a:ext cx="241069" cy="23691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862137"/>
              <a:ext cx="146684" cy="14668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566949"/>
              <a:ext cx="241069" cy="23691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587817"/>
              <a:ext cx="146684" cy="146684"/>
            </a:xfrm>
            <a:prstGeom prst="rect">
              <a:avLst/>
            </a:prstGeom>
          </p:spPr>
        </p:pic>
      </p:grpSp>
      <p:grpSp>
        <p:nvGrpSpPr>
          <p:cNvPr id="33" name="object 33"/>
          <p:cNvGrpSpPr/>
          <p:nvPr/>
        </p:nvGrpSpPr>
        <p:grpSpPr>
          <a:xfrm>
            <a:off x="5784272" y="2464479"/>
            <a:ext cx="1074644" cy="535641"/>
            <a:chOff x="4675908" y="2793076"/>
            <a:chExt cx="1217930" cy="607060"/>
          </a:xfrm>
        </p:grpSpPr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75908" y="2793076"/>
              <a:ext cx="1217814" cy="60682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75167" y="2913611"/>
              <a:ext cx="610985" cy="38238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4724399" y="2819399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5831261" y="2579594"/>
            <a:ext cx="97771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263352">
              <a:spcBef>
                <a:spcPts val="88"/>
              </a:spcBef>
            </a:pPr>
            <a:r>
              <a:rPr sz="1588" spc="-18" dirty="0">
                <a:latin typeface="Times New Roman"/>
                <a:cs typeface="Times New Roman"/>
              </a:rPr>
              <a:t>Temp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3653526" y="2904565"/>
            <a:ext cx="2721349" cy="1265704"/>
            <a:chOff x="2261062" y="3291840"/>
            <a:chExt cx="3084195" cy="1434465"/>
          </a:xfrm>
        </p:grpSpPr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61062" y="3291840"/>
              <a:ext cx="3071552" cy="1433945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2313432" y="3327399"/>
              <a:ext cx="2969895" cy="1320800"/>
            </a:xfrm>
            <a:custGeom>
              <a:avLst/>
              <a:gdLst/>
              <a:ahLst/>
              <a:cxnLst/>
              <a:rect l="l" t="t" r="r" b="b"/>
              <a:pathLst>
                <a:path w="2969895" h="1320800">
                  <a:moveTo>
                    <a:pt x="2969767" y="0"/>
                  </a:moveTo>
                  <a:lnTo>
                    <a:pt x="0" y="13207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1" name="object 4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24548" y="3300153"/>
              <a:ext cx="120534" cy="1413163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283199" y="3327399"/>
              <a:ext cx="2540" cy="1320800"/>
            </a:xfrm>
            <a:custGeom>
              <a:avLst/>
              <a:gdLst/>
              <a:ahLst/>
              <a:cxnLst/>
              <a:rect l="l" t="t" r="r" b="b"/>
              <a:pathLst>
                <a:path w="2539" h="1320800">
                  <a:moveTo>
                    <a:pt x="0" y="0"/>
                  </a:moveTo>
                  <a:lnTo>
                    <a:pt x="2031" y="13207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43" name="object 43"/>
            <p:cNvSpPr/>
            <p:nvPr/>
          </p:nvSpPr>
          <p:spPr>
            <a:xfrm>
              <a:off x="3420242" y="3762961"/>
              <a:ext cx="371475" cy="237490"/>
            </a:xfrm>
            <a:custGeom>
              <a:avLst/>
              <a:gdLst/>
              <a:ahLst/>
              <a:cxnLst/>
              <a:rect l="l" t="t" r="r" b="b"/>
              <a:pathLst>
                <a:path w="371475" h="237489">
                  <a:moveTo>
                    <a:pt x="50873" y="78739"/>
                  </a:moveTo>
                  <a:lnTo>
                    <a:pt x="43463" y="82550"/>
                  </a:lnTo>
                  <a:lnTo>
                    <a:pt x="37959" y="86360"/>
                  </a:lnTo>
                  <a:lnTo>
                    <a:pt x="27034" y="91439"/>
                  </a:lnTo>
                  <a:lnTo>
                    <a:pt x="19991" y="95250"/>
                  </a:lnTo>
                  <a:lnTo>
                    <a:pt x="13233" y="99060"/>
                  </a:lnTo>
                  <a:lnTo>
                    <a:pt x="2773" y="104139"/>
                  </a:lnTo>
                  <a:lnTo>
                    <a:pt x="18808" y="104139"/>
                  </a:lnTo>
                  <a:lnTo>
                    <a:pt x="20236" y="106679"/>
                  </a:lnTo>
                  <a:lnTo>
                    <a:pt x="21955" y="109219"/>
                  </a:lnTo>
                  <a:lnTo>
                    <a:pt x="25598" y="116839"/>
                  </a:lnTo>
                  <a:lnTo>
                    <a:pt x="27152" y="120650"/>
                  </a:lnTo>
                  <a:lnTo>
                    <a:pt x="31531" y="130810"/>
                  </a:lnTo>
                  <a:lnTo>
                    <a:pt x="33656" y="135889"/>
                  </a:lnTo>
                  <a:lnTo>
                    <a:pt x="48849" y="168910"/>
                  </a:lnTo>
                  <a:lnTo>
                    <a:pt x="54484" y="181610"/>
                  </a:lnTo>
                  <a:lnTo>
                    <a:pt x="56403" y="185419"/>
                  </a:lnTo>
                  <a:lnTo>
                    <a:pt x="58018" y="189229"/>
                  </a:lnTo>
                  <a:lnTo>
                    <a:pt x="62120" y="198119"/>
                  </a:lnTo>
                  <a:lnTo>
                    <a:pt x="70937" y="220979"/>
                  </a:lnTo>
                  <a:lnTo>
                    <a:pt x="70451" y="222250"/>
                  </a:lnTo>
                  <a:lnTo>
                    <a:pt x="68510" y="224789"/>
                  </a:lnTo>
                  <a:lnTo>
                    <a:pt x="65787" y="227329"/>
                  </a:lnTo>
                  <a:lnTo>
                    <a:pt x="61313" y="229869"/>
                  </a:lnTo>
                  <a:lnTo>
                    <a:pt x="58454" y="231139"/>
                  </a:lnTo>
                  <a:lnTo>
                    <a:pt x="56180" y="233679"/>
                  </a:lnTo>
                  <a:lnTo>
                    <a:pt x="54491" y="236219"/>
                  </a:lnTo>
                  <a:lnTo>
                    <a:pt x="55416" y="237489"/>
                  </a:lnTo>
                  <a:lnTo>
                    <a:pt x="56691" y="237489"/>
                  </a:lnTo>
                  <a:lnTo>
                    <a:pt x="58216" y="236219"/>
                  </a:lnTo>
                  <a:lnTo>
                    <a:pt x="69244" y="231139"/>
                  </a:lnTo>
                  <a:lnTo>
                    <a:pt x="76018" y="227329"/>
                  </a:lnTo>
                  <a:lnTo>
                    <a:pt x="82871" y="224789"/>
                  </a:lnTo>
                  <a:lnTo>
                    <a:pt x="85841" y="223519"/>
                  </a:lnTo>
                  <a:lnTo>
                    <a:pt x="94475" y="219710"/>
                  </a:lnTo>
                  <a:lnTo>
                    <a:pt x="98823" y="217169"/>
                  </a:lnTo>
                  <a:lnTo>
                    <a:pt x="102271" y="215900"/>
                  </a:lnTo>
                  <a:lnTo>
                    <a:pt x="104453" y="214629"/>
                  </a:lnTo>
                  <a:lnTo>
                    <a:pt x="107431" y="213360"/>
                  </a:lnTo>
                  <a:lnTo>
                    <a:pt x="91098" y="213360"/>
                  </a:lnTo>
                  <a:lnTo>
                    <a:pt x="90039" y="212089"/>
                  </a:lnTo>
                  <a:lnTo>
                    <a:pt x="89042" y="210819"/>
                  </a:lnTo>
                  <a:lnTo>
                    <a:pt x="86953" y="208279"/>
                  </a:lnTo>
                  <a:lnTo>
                    <a:pt x="83753" y="201929"/>
                  </a:lnTo>
                  <a:lnTo>
                    <a:pt x="78718" y="191769"/>
                  </a:lnTo>
                  <a:lnTo>
                    <a:pt x="77840" y="189229"/>
                  </a:lnTo>
                  <a:lnTo>
                    <a:pt x="68925" y="168910"/>
                  </a:lnTo>
                  <a:lnTo>
                    <a:pt x="68389" y="168910"/>
                  </a:lnTo>
                  <a:lnTo>
                    <a:pt x="64985" y="161289"/>
                  </a:lnTo>
                  <a:lnTo>
                    <a:pt x="64230" y="160019"/>
                  </a:lnTo>
                  <a:lnTo>
                    <a:pt x="63996" y="158750"/>
                  </a:lnTo>
                  <a:lnTo>
                    <a:pt x="64573" y="156210"/>
                  </a:lnTo>
                  <a:lnTo>
                    <a:pt x="65490" y="156210"/>
                  </a:lnTo>
                  <a:lnTo>
                    <a:pt x="67036" y="154939"/>
                  </a:lnTo>
                  <a:lnTo>
                    <a:pt x="72137" y="152400"/>
                  </a:lnTo>
                  <a:lnTo>
                    <a:pt x="73718" y="152400"/>
                  </a:lnTo>
                  <a:lnTo>
                    <a:pt x="75686" y="151129"/>
                  </a:lnTo>
                  <a:lnTo>
                    <a:pt x="77929" y="149860"/>
                  </a:lnTo>
                  <a:lnTo>
                    <a:pt x="60915" y="149860"/>
                  </a:lnTo>
                  <a:lnTo>
                    <a:pt x="56051" y="140969"/>
                  </a:lnTo>
                  <a:lnTo>
                    <a:pt x="51780" y="132079"/>
                  </a:lnTo>
                  <a:lnTo>
                    <a:pt x="47631" y="123189"/>
                  </a:lnTo>
                  <a:lnTo>
                    <a:pt x="43605" y="115569"/>
                  </a:lnTo>
                  <a:lnTo>
                    <a:pt x="39701" y="106679"/>
                  </a:lnTo>
                  <a:lnTo>
                    <a:pt x="36917" y="101600"/>
                  </a:lnTo>
                  <a:lnTo>
                    <a:pt x="35980" y="96519"/>
                  </a:lnTo>
                  <a:lnTo>
                    <a:pt x="37795" y="92710"/>
                  </a:lnTo>
                  <a:lnTo>
                    <a:pt x="42499" y="88900"/>
                  </a:lnTo>
                  <a:lnTo>
                    <a:pt x="50998" y="83819"/>
                  </a:lnTo>
                  <a:lnTo>
                    <a:pt x="52078" y="83819"/>
                  </a:lnTo>
                  <a:lnTo>
                    <a:pt x="52329" y="82550"/>
                  </a:lnTo>
                  <a:lnTo>
                    <a:pt x="52230" y="81279"/>
                  </a:lnTo>
                  <a:lnTo>
                    <a:pt x="51645" y="80010"/>
                  </a:lnTo>
                  <a:lnTo>
                    <a:pt x="51301" y="80010"/>
                  </a:lnTo>
                  <a:lnTo>
                    <a:pt x="50873" y="78739"/>
                  </a:lnTo>
                  <a:close/>
                </a:path>
                <a:path w="371475" h="237489">
                  <a:moveTo>
                    <a:pt x="110262" y="210819"/>
                  </a:moveTo>
                  <a:lnTo>
                    <a:pt x="104457" y="210819"/>
                  </a:lnTo>
                  <a:lnTo>
                    <a:pt x="101051" y="212089"/>
                  </a:lnTo>
                  <a:lnTo>
                    <a:pt x="95957" y="213360"/>
                  </a:lnTo>
                  <a:lnTo>
                    <a:pt x="109352" y="213360"/>
                  </a:lnTo>
                  <a:lnTo>
                    <a:pt x="109842" y="212089"/>
                  </a:lnTo>
                  <a:lnTo>
                    <a:pt x="110257" y="212089"/>
                  </a:lnTo>
                  <a:lnTo>
                    <a:pt x="110262" y="210819"/>
                  </a:lnTo>
                  <a:close/>
                </a:path>
                <a:path w="371475" h="237489">
                  <a:moveTo>
                    <a:pt x="157096" y="121919"/>
                  </a:moveTo>
                  <a:lnTo>
                    <a:pt x="137745" y="121919"/>
                  </a:lnTo>
                  <a:lnTo>
                    <a:pt x="145445" y="137160"/>
                  </a:lnTo>
                  <a:lnTo>
                    <a:pt x="148220" y="143510"/>
                  </a:lnTo>
                  <a:lnTo>
                    <a:pt x="150682" y="148589"/>
                  </a:lnTo>
                  <a:lnTo>
                    <a:pt x="160517" y="170179"/>
                  </a:lnTo>
                  <a:lnTo>
                    <a:pt x="161627" y="172719"/>
                  </a:lnTo>
                  <a:lnTo>
                    <a:pt x="161827" y="173989"/>
                  </a:lnTo>
                  <a:lnTo>
                    <a:pt x="160012" y="179069"/>
                  </a:lnTo>
                  <a:lnTo>
                    <a:pt x="157850" y="181610"/>
                  </a:lnTo>
                  <a:lnTo>
                    <a:pt x="150327" y="185419"/>
                  </a:lnTo>
                  <a:lnTo>
                    <a:pt x="147410" y="187960"/>
                  </a:lnTo>
                  <a:lnTo>
                    <a:pt x="145878" y="190500"/>
                  </a:lnTo>
                  <a:lnTo>
                    <a:pt x="146119" y="191769"/>
                  </a:lnTo>
                  <a:lnTo>
                    <a:pt x="146349" y="191769"/>
                  </a:lnTo>
                  <a:lnTo>
                    <a:pt x="146756" y="193039"/>
                  </a:lnTo>
                  <a:lnTo>
                    <a:pt x="147121" y="193039"/>
                  </a:lnTo>
                  <a:lnTo>
                    <a:pt x="147664" y="194310"/>
                  </a:lnTo>
                  <a:lnTo>
                    <a:pt x="155498" y="189229"/>
                  </a:lnTo>
                  <a:lnTo>
                    <a:pt x="160701" y="185419"/>
                  </a:lnTo>
                  <a:lnTo>
                    <a:pt x="165842" y="182879"/>
                  </a:lnTo>
                  <a:lnTo>
                    <a:pt x="170298" y="180339"/>
                  </a:lnTo>
                  <a:lnTo>
                    <a:pt x="176639" y="177800"/>
                  </a:lnTo>
                  <a:lnTo>
                    <a:pt x="194767" y="170179"/>
                  </a:lnTo>
                  <a:lnTo>
                    <a:pt x="200775" y="168910"/>
                  </a:lnTo>
                  <a:lnTo>
                    <a:pt x="201849" y="168910"/>
                  </a:lnTo>
                  <a:lnTo>
                    <a:pt x="202187" y="167639"/>
                  </a:lnTo>
                  <a:lnTo>
                    <a:pt x="180576" y="167639"/>
                  </a:lnTo>
                  <a:lnTo>
                    <a:pt x="177998" y="165100"/>
                  </a:lnTo>
                  <a:lnTo>
                    <a:pt x="176057" y="162560"/>
                  </a:lnTo>
                  <a:lnTo>
                    <a:pt x="173903" y="157479"/>
                  </a:lnTo>
                  <a:lnTo>
                    <a:pt x="167587" y="143510"/>
                  </a:lnTo>
                  <a:lnTo>
                    <a:pt x="164092" y="137160"/>
                  </a:lnTo>
                  <a:lnTo>
                    <a:pt x="161569" y="132079"/>
                  </a:lnTo>
                  <a:lnTo>
                    <a:pt x="160017" y="128269"/>
                  </a:lnTo>
                  <a:lnTo>
                    <a:pt x="157096" y="121919"/>
                  </a:lnTo>
                  <a:close/>
                </a:path>
                <a:path w="371475" h="237489">
                  <a:moveTo>
                    <a:pt x="201976" y="165100"/>
                  </a:moveTo>
                  <a:lnTo>
                    <a:pt x="196286" y="165100"/>
                  </a:lnTo>
                  <a:lnTo>
                    <a:pt x="191763" y="166369"/>
                  </a:lnTo>
                  <a:lnTo>
                    <a:pt x="182703" y="167639"/>
                  </a:lnTo>
                  <a:lnTo>
                    <a:pt x="202645" y="167639"/>
                  </a:lnTo>
                  <a:lnTo>
                    <a:pt x="202384" y="166369"/>
                  </a:lnTo>
                  <a:lnTo>
                    <a:pt x="201976" y="165100"/>
                  </a:lnTo>
                  <a:close/>
                </a:path>
                <a:path w="371475" h="237489">
                  <a:moveTo>
                    <a:pt x="128518" y="60960"/>
                  </a:moveTo>
                  <a:lnTo>
                    <a:pt x="107638" y="60960"/>
                  </a:lnTo>
                  <a:lnTo>
                    <a:pt x="108473" y="62229"/>
                  </a:lnTo>
                  <a:lnTo>
                    <a:pt x="110632" y="64769"/>
                  </a:lnTo>
                  <a:lnTo>
                    <a:pt x="113786" y="71119"/>
                  </a:lnTo>
                  <a:lnTo>
                    <a:pt x="118742" y="81279"/>
                  </a:lnTo>
                  <a:lnTo>
                    <a:pt x="122596" y="90169"/>
                  </a:lnTo>
                  <a:lnTo>
                    <a:pt x="126440" y="97789"/>
                  </a:lnTo>
                  <a:lnTo>
                    <a:pt x="134095" y="115569"/>
                  </a:lnTo>
                  <a:lnTo>
                    <a:pt x="133517" y="115569"/>
                  </a:lnTo>
                  <a:lnTo>
                    <a:pt x="131664" y="116839"/>
                  </a:lnTo>
                  <a:lnTo>
                    <a:pt x="128535" y="118110"/>
                  </a:lnTo>
                  <a:lnTo>
                    <a:pt x="78229" y="143510"/>
                  </a:lnTo>
                  <a:lnTo>
                    <a:pt x="74502" y="144779"/>
                  </a:lnTo>
                  <a:lnTo>
                    <a:pt x="65906" y="148589"/>
                  </a:lnTo>
                  <a:lnTo>
                    <a:pt x="61377" y="149860"/>
                  </a:lnTo>
                  <a:lnTo>
                    <a:pt x="77929" y="149860"/>
                  </a:lnTo>
                  <a:lnTo>
                    <a:pt x="82415" y="147319"/>
                  </a:lnTo>
                  <a:lnTo>
                    <a:pt x="87213" y="146050"/>
                  </a:lnTo>
                  <a:lnTo>
                    <a:pt x="97664" y="140969"/>
                  </a:lnTo>
                  <a:lnTo>
                    <a:pt x="101085" y="139700"/>
                  </a:lnTo>
                  <a:lnTo>
                    <a:pt x="104313" y="138429"/>
                  </a:lnTo>
                  <a:lnTo>
                    <a:pt x="106687" y="137160"/>
                  </a:lnTo>
                  <a:lnTo>
                    <a:pt x="109821" y="134619"/>
                  </a:lnTo>
                  <a:lnTo>
                    <a:pt x="128233" y="125729"/>
                  </a:lnTo>
                  <a:lnTo>
                    <a:pt x="133624" y="123189"/>
                  </a:lnTo>
                  <a:lnTo>
                    <a:pt x="136472" y="121919"/>
                  </a:lnTo>
                  <a:lnTo>
                    <a:pt x="157096" y="121919"/>
                  </a:lnTo>
                  <a:lnTo>
                    <a:pt x="152424" y="111760"/>
                  </a:lnTo>
                  <a:lnTo>
                    <a:pt x="144056" y="93979"/>
                  </a:lnTo>
                  <a:lnTo>
                    <a:pt x="139838" y="85089"/>
                  </a:lnTo>
                  <a:lnTo>
                    <a:pt x="136316" y="77469"/>
                  </a:lnTo>
                  <a:lnTo>
                    <a:pt x="130503" y="66039"/>
                  </a:lnTo>
                  <a:lnTo>
                    <a:pt x="128518" y="60960"/>
                  </a:lnTo>
                  <a:close/>
                </a:path>
                <a:path w="371475" h="237489">
                  <a:moveTo>
                    <a:pt x="241454" y="50800"/>
                  </a:moveTo>
                  <a:lnTo>
                    <a:pt x="222620" y="55879"/>
                  </a:lnTo>
                  <a:lnTo>
                    <a:pt x="213812" y="60960"/>
                  </a:lnTo>
                  <a:lnTo>
                    <a:pt x="207012" y="64769"/>
                  </a:lnTo>
                  <a:lnTo>
                    <a:pt x="191604" y="99060"/>
                  </a:lnTo>
                  <a:lnTo>
                    <a:pt x="192571" y="110489"/>
                  </a:lnTo>
                  <a:lnTo>
                    <a:pt x="219428" y="144779"/>
                  </a:lnTo>
                  <a:lnTo>
                    <a:pt x="226463" y="147319"/>
                  </a:lnTo>
                  <a:lnTo>
                    <a:pt x="247295" y="147319"/>
                  </a:lnTo>
                  <a:lnTo>
                    <a:pt x="253864" y="146050"/>
                  </a:lnTo>
                  <a:lnTo>
                    <a:pt x="260223" y="143510"/>
                  </a:lnTo>
                  <a:lnTo>
                    <a:pt x="262088" y="142239"/>
                  </a:lnTo>
                  <a:lnTo>
                    <a:pt x="246703" y="142239"/>
                  </a:lnTo>
                  <a:lnTo>
                    <a:pt x="240376" y="140969"/>
                  </a:lnTo>
                  <a:lnTo>
                    <a:pt x="209251" y="106679"/>
                  </a:lnTo>
                  <a:lnTo>
                    <a:pt x="205592" y="90169"/>
                  </a:lnTo>
                  <a:lnTo>
                    <a:pt x="205717" y="83819"/>
                  </a:lnTo>
                  <a:lnTo>
                    <a:pt x="229850" y="57150"/>
                  </a:lnTo>
                  <a:lnTo>
                    <a:pt x="266045" y="57150"/>
                  </a:lnTo>
                  <a:lnTo>
                    <a:pt x="260224" y="54610"/>
                  </a:lnTo>
                  <a:lnTo>
                    <a:pt x="250847" y="52069"/>
                  </a:lnTo>
                  <a:lnTo>
                    <a:pt x="241454" y="50800"/>
                  </a:lnTo>
                  <a:close/>
                </a:path>
                <a:path w="371475" h="237489">
                  <a:moveTo>
                    <a:pt x="266045" y="57150"/>
                  </a:moveTo>
                  <a:lnTo>
                    <a:pt x="236009" y="57150"/>
                  </a:lnTo>
                  <a:lnTo>
                    <a:pt x="248372" y="59689"/>
                  </a:lnTo>
                  <a:lnTo>
                    <a:pt x="254189" y="63500"/>
                  </a:lnTo>
                  <a:lnTo>
                    <a:pt x="277192" y="101600"/>
                  </a:lnTo>
                  <a:lnTo>
                    <a:pt x="277260" y="116839"/>
                  </a:lnTo>
                  <a:lnTo>
                    <a:pt x="275549" y="121919"/>
                  </a:lnTo>
                  <a:lnTo>
                    <a:pt x="246703" y="142239"/>
                  </a:lnTo>
                  <a:lnTo>
                    <a:pt x="262088" y="142239"/>
                  </a:lnTo>
                  <a:lnTo>
                    <a:pt x="290524" y="105410"/>
                  </a:lnTo>
                  <a:lnTo>
                    <a:pt x="291382" y="96519"/>
                  </a:lnTo>
                  <a:lnTo>
                    <a:pt x="290377" y="87629"/>
                  </a:lnTo>
                  <a:lnTo>
                    <a:pt x="287510" y="80010"/>
                  </a:lnTo>
                  <a:lnTo>
                    <a:pt x="282599" y="71119"/>
                  </a:lnTo>
                  <a:lnTo>
                    <a:pt x="276414" y="63500"/>
                  </a:lnTo>
                  <a:lnTo>
                    <a:pt x="268956" y="58419"/>
                  </a:lnTo>
                  <a:lnTo>
                    <a:pt x="266045" y="57150"/>
                  </a:lnTo>
                  <a:close/>
                </a:path>
                <a:path w="371475" h="237489">
                  <a:moveTo>
                    <a:pt x="16118" y="104139"/>
                  </a:moveTo>
                  <a:lnTo>
                    <a:pt x="1557" y="104139"/>
                  </a:lnTo>
                  <a:lnTo>
                    <a:pt x="0" y="105410"/>
                  </a:lnTo>
                  <a:lnTo>
                    <a:pt x="308" y="105410"/>
                  </a:lnTo>
                  <a:lnTo>
                    <a:pt x="599" y="106679"/>
                  </a:lnTo>
                  <a:lnTo>
                    <a:pt x="1112" y="107950"/>
                  </a:lnTo>
                  <a:lnTo>
                    <a:pt x="1588" y="107950"/>
                  </a:lnTo>
                  <a:lnTo>
                    <a:pt x="2303" y="109219"/>
                  </a:lnTo>
                  <a:lnTo>
                    <a:pt x="3615" y="109219"/>
                  </a:lnTo>
                  <a:lnTo>
                    <a:pt x="5924" y="107950"/>
                  </a:lnTo>
                  <a:lnTo>
                    <a:pt x="13510" y="105410"/>
                  </a:lnTo>
                  <a:lnTo>
                    <a:pt x="16118" y="104139"/>
                  </a:lnTo>
                  <a:close/>
                </a:path>
                <a:path w="371475" h="237489">
                  <a:moveTo>
                    <a:pt x="314345" y="35560"/>
                  </a:moveTo>
                  <a:lnTo>
                    <a:pt x="299121" y="35560"/>
                  </a:lnTo>
                  <a:lnTo>
                    <a:pt x="300147" y="38100"/>
                  </a:lnTo>
                  <a:lnTo>
                    <a:pt x="301106" y="39369"/>
                  </a:lnTo>
                  <a:lnTo>
                    <a:pt x="303905" y="45719"/>
                  </a:lnTo>
                  <a:lnTo>
                    <a:pt x="309163" y="57150"/>
                  </a:lnTo>
                  <a:lnTo>
                    <a:pt x="319496" y="80010"/>
                  </a:lnTo>
                  <a:lnTo>
                    <a:pt x="323885" y="88900"/>
                  </a:lnTo>
                  <a:lnTo>
                    <a:pt x="327138" y="95250"/>
                  </a:lnTo>
                  <a:lnTo>
                    <a:pt x="331370" y="99060"/>
                  </a:lnTo>
                  <a:lnTo>
                    <a:pt x="334341" y="101600"/>
                  </a:lnTo>
                  <a:lnTo>
                    <a:pt x="341995" y="102869"/>
                  </a:lnTo>
                  <a:lnTo>
                    <a:pt x="346106" y="101600"/>
                  </a:lnTo>
                  <a:lnTo>
                    <a:pt x="356722" y="96519"/>
                  </a:lnTo>
                  <a:lnTo>
                    <a:pt x="361369" y="93979"/>
                  </a:lnTo>
                  <a:lnTo>
                    <a:pt x="363826" y="91439"/>
                  </a:lnTo>
                  <a:lnTo>
                    <a:pt x="346453" y="91439"/>
                  </a:lnTo>
                  <a:lnTo>
                    <a:pt x="340631" y="88900"/>
                  </a:lnTo>
                  <a:lnTo>
                    <a:pt x="337515" y="85089"/>
                  </a:lnTo>
                  <a:lnTo>
                    <a:pt x="334206" y="77469"/>
                  </a:lnTo>
                  <a:lnTo>
                    <a:pt x="321807" y="50800"/>
                  </a:lnTo>
                  <a:lnTo>
                    <a:pt x="314345" y="35560"/>
                  </a:lnTo>
                  <a:close/>
                </a:path>
                <a:path w="371475" h="237489">
                  <a:moveTo>
                    <a:pt x="369147" y="76200"/>
                  </a:moveTo>
                  <a:lnTo>
                    <a:pt x="368564" y="76200"/>
                  </a:lnTo>
                  <a:lnTo>
                    <a:pt x="367023" y="77469"/>
                  </a:lnTo>
                  <a:lnTo>
                    <a:pt x="365381" y="80010"/>
                  </a:lnTo>
                  <a:lnTo>
                    <a:pt x="363886" y="82550"/>
                  </a:lnTo>
                  <a:lnTo>
                    <a:pt x="358118" y="87629"/>
                  </a:lnTo>
                  <a:lnTo>
                    <a:pt x="355018" y="88900"/>
                  </a:lnTo>
                  <a:lnTo>
                    <a:pt x="349680" y="91439"/>
                  </a:lnTo>
                  <a:lnTo>
                    <a:pt x="363826" y="91439"/>
                  </a:lnTo>
                  <a:lnTo>
                    <a:pt x="367512" y="87629"/>
                  </a:lnTo>
                  <a:lnTo>
                    <a:pt x="369759" y="83819"/>
                  </a:lnTo>
                  <a:lnTo>
                    <a:pt x="371181" y="78739"/>
                  </a:lnTo>
                  <a:lnTo>
                    <a:pt x="370949" y="77469"/>
                  </a:lnTo>
                  <a:lnTo>
                    <a:pt x="370246" y="77469"/>
                  </a:lnTo>
                  <a:lnTo>
                    <a:pt x="369147" y="76200"/>
                  </a:lnTo>
                  <a:close/>
                </a:path>
                <a:path w="371475" h="237489">
                  <a:moveTo>
                    <a:pt x="138851" y="38100"/>
                  </a:moveTo>
                  <a:lnTo>
                    <a:pt x="129899" y="43179"/>
                  </a:lnTo>
                  <a:lnTo>
                    <a:pt x="123440" y="46989"/>
                  </a:lnTo>
                  <a:lnTo>
                    <a:pt x="113286" y="52069"/>
                  </a:lnTo>
                  <a:lnTo>
                    <a:pt x="100797" y="57150"/>
                  </a:lnTo>
                  <a:lnTo>
                    <a:pt x="93967" y="59689"/>
                  </a:lnTo>
                  <a:lnTo>
                    <a:pt x="93361" y="59689"/>
                  </a:lnTo>
                  <a:lnTo>
                    <a:pt x="91998" y="60960"/>
                  </a:lnTo>
                  <a:lnTo>
                    <a:pt x="89879" y="62229"/>
                  </a:lnTo>
                  <a:lnTo>
                    <a:pt x="90512" y="63500"/>
                  </a:lnTo>
                  <a:lnTo>
                    <a:pt x="91246" y="64769"/>
                  </a:lnTo>
                  <a:lnTo>
                    <a:pt x="92081" y="66039"/>
                  </a:lnTo>
                  <a:lnTo>
                    <a:pt x="93184" y="66039"/>
                  </a:lnTo>
                  <a:lnTo>
                    <a:pt x="94338" y="64769"/>
                  </a:lnTo>
                  <a:lnTo>
                    <a:pt x="95544" y="64769"/>
                  </a:lnTo>
                  <a:lnTo>
                    <a:pt x="102535" y="62229"/>
                  </a:lnTo>
                  <a:lnTo>
                    <a:pt x="106279" y="60960"/>
                  </a:lnTo>
                  <a:lnTo>
                    <a:pt x="128071" y="60960"/>
                  </a:lnTo>
                  <a:lnTo>
                    <a:pt x="127690" y="59689"/>
                  </a:lnTo>
                  <a:lnTo>
                    <a:pt x="126010" y="55879"/>
                  </a:lnTo>
                  <a:lnTo>
                    <a:pt x="125747" y="54610"/>
                  </a:lnTo>
                  <a:lnTo>
                    <a:pt x="126580" y="52069"/>
                  </a:lnTo>
                  <a:lnTo>
                    <a:pt x="127845" y="50800"/>
                  </a:lnTo>
                  <a:lnTo>
                    <a:pt x="129589" y="49529"/>
                  </a:lnTo>
                  <a:lnTo>
                    <a:pt x="131813" y="48260"/>
                  </a:lnTo>
                  <a:lnTo>
                    <a:pt x="135253" y="46989"/>
                  </a:lnTo>
                  <a:lnTo>
                    <a:pt x="138015" y="44450"/>
                  </a:lnTo>
                  <a:lnTo>
                    <a:pt x="140101" y="43179"/>
                  </a:lnTo>
                  <a:lnTo>
                    <a:pt x="139851" y="41910"/>
                  </a:lnTo>
                  <a:lnTo>
                    <a:pt x="139434" y="40639"/>
                  </a:lnTo>
                  <a:lnTo>
                    <a:pt x="138851" y="38100"/>
                  </a:lnTo>
                  <a:close/>
                </a:path>
                <a:path w="371475" h="237489">
                  <a:moveTo>
                    <a:pt x="298011" y="0"/>
                  </a:moveTo>
                  <a:lnTo>
                    <a:pt x="294857" y="1269"/>
                  </a:lnTo>
                  <a:lnTo>
                    <a:pt x="294976" y="5079"/>
                  </a:lnTo>
                  <a:lnTo>
                    <a:pt x="295506" y="12700"/>
                  </a:lnTo>
                  <a:lnTo>
                    <a:pt x="295573" y="16510"/>
                  </a:lnTo>
                  <a:lnTo>
                    <a:pt x="295405" y="17779"/>
                  </a:lnTo>
                  <a:lnTo>
                    <a:pt x="294974" y="21589"/>
                  </a:lnTo>
                  <a:lnTo>
                    <a:pt x="294091" y="24129"/>
                  </a:lnTo>
                  <a:lnTo>
                    <a:pt x="291424" y="30479"/>
                  </a:lnTo>
                  <a:lnTo>
                    <a:pt x="290065" y="33019"/>
                  </a:lnTo>
                  <a:lnTo>
                    <a:pt x="288682" y="34289"/>
                  </a:lnTo>
                  <a:lnTo>
                    <a:pt x="286637" y="36829"/>
                  </a:lnTo>
                  <a:lnTo>
                    <a:pt x="285480" y="38100"/>
                  </a:lnTo>
                  <a:lnTo>
                    <a:pt x="284937" y="39369"/>
                  </a:lnTo>
                  <a:lnTo>
                    <a:pt x="284982" y="40639"/>
                  </a:lnTo>
                  <a:lnTo>
                    <a:pt x="285558" y="41910"/>
                  </a:lnTo>
                  <a:lnTo>
                    <a:pt x="288358" y="41910"/>
                  </a:lnTo>
                  <a:lnTo>
                    <a:pt x="289128" y="40639"/>
                  </a:lnTo>
                  <a:lnTo>
                    <a:pt x="297348" y="36829"/>
                  </a:lnTo>
                  <a:lnTo>
                    <a:pt x="299121" y="35560"/>
                  </a:lnTo>
                  <a:lnTo>
                    <a:pt x="314345" y="35560"/>
                  </a:lnTo>
                  <a:lnTo>
                    <a:pt x="313296" y="33019"/>
                  </a:lnTo>
                  <a:lnTo>
                    <a:pt x="312646" y="31750"/>
                  </a:lnTo>
                  <a:lnTo>
                    <a:pt x="312395" y="29210"/>
                  </a:lnTo>
                  <a:lnTo>
                    <a:pt x="314149" y="27939"/>
                  </a:lnTo>
                  <a:lnTo>
                    <a:pt x="327198" y="21589"/>
                  </a:lnTo>
                  <a:lnTo>
                    <a:pt x="308535" y="21589"/>
                  </a:lnTo>
                  <a:lnTo>
                    <a:pt x="302911" y="10160"/>
                  </a:lnTo>
                  <a:lnTo>
                    <a:pt x="298011" y="0"/>
                  </a:lnTo>
                  <a:close/>
                </a:path>
                <a:path w="371475" h="237489">
                  <a:moveTo>
                    <a:pt x="337178" y="8889"/>
                  </a:moveTo>
                  <a:lnTo>
                    <a:pt x="336423" y="8889"/>
                  </a:lnTo>
                  <a:lnTo>
                    <a:pt x="331569" y="10160"/>
                  </a:lnTo>
                  <a:lnTo>
                    <a:pt x="327240" y="12700"/>
                  </a:lnTo>
                  <a:lnTo>
                    <a:pt x="324197" y="13969"/>
                  </a:lnTo>
                  <a:lnTo>
                    <a:pt x="321066" y="15239"/>
                  </a:lnTo>
                  <a:lnTo>
                    <a:pt x="316177" y="17779"/>
                  </a:lnTo>
                  <a:lnTo>
                    <a:pt x="312840" y="20319"/>
                  </a:lnTo>
                  <a:lnTo>
                    <a:pt x="310711" y="21589"/>
                  </a:lnTo>
                  <a:lnTo>
                    <a:pt x="327198" y="21589"/>
                  </a:lnTo>
                  <a:lnTo>
                    <a:pt x="337638" y="16510"/>
                  </a:lnTo>
                  <a:lnTo>
                    <a:pt x="339383" y="15239"/>
                  </a:lnTo>
                  <a:lnTo>
                    <a:pt x="338509" y="12700"/>
                  </a:lnTo>
                  <a:lnTo>
                    <a:pt x="337739" y="10160"/>
                  </a:lnTo>
                  <a:lnTo>
                    <a:pt x="337178" y="888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6077102" y="3334512"/>
            <a:ext cx="230832" cy="383801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1206">
              <a:lnSpc>
                <a:spcPts val="1774"/>
              </a:lnSpc>
            </a:pPr>
            <a:r>
              <a:rPr sz="1588" spc="-57" dirty="0">
                <a:latin typeface="Times New Roman"/>
                <a:cs typeface="Times New Roman"/>
              </a:rPr>
              <a:t>Mild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3026403" y="4078126"/>
            <a:ext cx="6322919" cy="1415863"/>
            <a:chOff x="1550323" y="4621875"/>
            <a:chExt cx="7165975" cy="1604645"/>
          </a:xfrm>
        </p:grpSpPr>
        <p:pic>
          <p:nvPicPr>
            <p:cNvPr id="46" name="object 4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50323" y="4621875"/>
              <a:ext cx="1525385" cy="1525385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6001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8" name="object 4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007523" y="5124796"/>
              <a:ext cx="236912" cy="23691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052637" y="5146356"/>
              <a:ext cx="146684" cy="14668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007523" y="5399116"/>
              <a:ext cx="236912" cy="23691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52637" y="5420676"/>
              <a:ext cx="146684" cy="14668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281843" y="5120639"/>
              <a:ext cx="236912" cy="236912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326957" y="5143308"/>
              <a:ext cx="146684" cy="14668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281843" y="5394959"/>
              <a:ext cx="236912" cy="236912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326957" y="5417628"/>
              <a:ext cx="146684" cy="146684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522123" y="4621875"/>
              <a:ext cx="1525385" cy="1525385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45719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8" name="object 5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904508" y="5120639"/>
              <a:ext cx="236912" cy="236912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948237" y="5143308"/>
              <a:ext cx="146684" cy="146684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904508" y="5394959"/>
              <a:ext cx="236912" cy="236912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948237" y="5417628"/>
              <a:ext cx="146684" cy="146684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178828" y="5120639"/>
              <a:ext cx="236912" cy="236912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222557" y="5143308"/>
              <a:ext cx="146684" cy="146684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178828" y="5394959"/>
              <a:ext cx="236912" cy="236912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222557" y="5417628"/>
              <a:ext cx="146684" cy="146684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190508" y="4696689"/>
              <a:ext cx="1525385" cy="1529542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7238999" y="47243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68" name="object 6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996843" y="5120639"/>
              <a:ext cx="236912" cy="236912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041956" y="5143308"/>
              <a:ext cx="146684" cy="146684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996843" y="5394959"/>
              <a:ext cx="236912" cy="236912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041956" y="5417628"/>
              <a:ext cx="146684" cy="146684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722523" y="5120639"/>
              <a:ext cx="236912" cy="236912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767636" y="5143308"/>
              <a:ext cx="146684" cy="146684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722523" y="5394959"/>
              <a:ext cx="236912" cy="236912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767636" y="5417628"/>
              <a:ext cx="146684" cy="146684"/>
            </a:xfrm>
            <a:prstGeom prst="rect">
              <a:avLst/>
            </a:prstGeom>
          </p:spPr>
        </p:pic>
      </p:grpSp>
      <p:sp>
        <p:nvSpPr>
          <p:cNvPr id="76" name="object 76"/>
          <p:cNvSpPr txBox="1"/>
          <p:nvPr/>
        </p:nvSpPr>
        <p:spPr>
          <a:xfrm>
            <a:off x="7375712" y="1104900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E=0.954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4417358" y="4601135"/>
            <a:ext cx="384361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31" dirty="0">
                <a:latin typeface="Times New Roman"/>
                <a:cs typeface="Times New Roman"/>
              </a:rPr>
              <a:t>E=1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6972300" y="4601135"/>
            <a:ext cx="61688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E=0.92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9392771" y="4601135"/>
            <a:ext cx="61688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E=0.81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80" name="object 80"/>
          <p:cNvGrpSpPr/>
          <p:nvPr/>
        </p:nvGrpSpPr>
        <p:grpSpPr>
          <a:xfrm>
            <a:off x="6275700" y="2904565"/>
            <a:ext cx="2446244" cy="2065244"/>
            <a:chOff x="5232860" y="3291840"/>
            <a:chExt cx="2772410" cy="2340610"/>
          </a:xfrm>
        </p:grpSpPr>
        <p:pic>
          <p:nvPicPr>
            <p:cNvPr id="81" name="object 81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232860" y="3291840"/>
              <a:ext cx="2772294" cy="1508760"/>
            </a:xfrm>
            <a:prstGeom prst="rect">
              <a:avLst/>
            </a:prstGeom>
          </p:spPr>
        </p:pic>
        <p:sp>
          <p:nvSpPr>
            <p:cNvPr id="82" name="object 82"/>
            <p:cNvSpPr/>
            <p:nvPr/>
          </p:nvSpPr>
          <p:spPr>
            <a:xfrm>
              <a:off x="5283200" y="3327399"/>
              <a:ext cx="2669540" cy="1397000"/>
            </a:xfrm>
            <a:custGeom>
              <a:avLst/>
              <a:gdLst/>
              <a:ahLst/>
              <a:cxnLst/>
              <a:rect l="l" t="t" r="r" b="b"/>
              <a:pathLst>
                <a:path w="2669540" h="1397000">
                  <a:moveTo>
                    <a:pt x="0" y="0"/>
                  </a:moveTo>
                  <a:lnTo>
                    <a:pt x="2669031" y="13969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83" name="object 83"/>
            <p:cNvSpPr/>
            <p:nvPr/>
          </p:nvSpPr>
          <p:spPr>
            <a:xfrm>
              <a:off x="6471903" y="3769147"/>
              <a:ext cx="402590" cy="302260"/>
            </a:xfrm>
            <a:custGeom>
              <a:avLst/>
              <a:gdLst/>
              <a:ahLst/>
              <a:cxnLst/>
              <a:rect l="l" t="t" r="r" b="b"/>
              <a:pathLst>
                <a:path w="402590" h="302260">
                  <a:moveTo>
                    <a:pt x="162918" y="106100"/>
                  </a:moveTo>
                  <a:lnTo>
                    <a:pt x="127342" y="126212"/>
                  </a:lnTo>
                  <a:lnTo>
                    <a:pt x="119113" y="155608"/>
                  </a:lnTo>
                  <a:lnTo>
                    <a:pt x="119552" y="163615"/>
                  </a:lnTo>
                  <a:lnTo>
                    <a:pt x="144713" y="195751"/>
                  </a:lnTo>
                  <a:lnTo>
                    <a:pt x="174187" y="202765"/>
                  </a:lnTo>
                  <a:lnTo>
                    <a:pt x="183974" y="201105"/>
                  </a:lnTo>
                  <a:lnTo>
                    <a:pt x="193060" y="197798"/>
                  </a:lnTo>
                  <a:lnTo>
                    <a:pt x="195503" y="196339"/>
                  </a:lnTo>
                  <a:lnTo>
                    <a:pt x="158118" y="196339"/>
                  </a:lnTo>
                  <a:lnTo>
                    <a:pt x="152594" y="195079"/>
                  </a:lnTo>
                  <a:lnTo>
                    <a:pt x="139553" y="188017"/>
                  </a:lnTo>
                  <a:lnTo>
                    <a:pt x="134475" y="181315"/>
                  </a:lnTo>
                  <a:lnTo>
                    <a:pt x="132378" y="172276"/>
                  </a:lnTo>
                  <a:lnTo>
                    <a:pt x="131607" y="165231"/>
                  </a:lnTo>
                  <a:lnTo>
                    <a:pt x="132436" y="157650"/>
                  </a:lnTo>
                  <a:lnTo>
                    <a:pt x="152213" y="122564"/>
                  </a:lnTo>
                  <a:lnTo>
                    <a:pt x="168970" y="113008"/>
                  </a:lnTo>
                  <a:lnTo>
                    <a:pt x="190183" y="113008"/>
                  </a:lnTo>
                  <a:lnTo>
                    <a:pt x="183662" y="109475"/>
                  </a:lnTo>
                  <a:lnTo>
                    <a:pt x="175663" y="106918"/>
                  </a:lnTo>
                  <a:lnTo>
                    <a:pt x="162918" y="106100"/>
                  </a:lnTo>
                  <a:close/>
                </a:path>
                <a:path w="402590" h="302260">
                  <a:moveTo>
                    <a:pt x="190183" y="113008"/>
                  </a:moveTo>
                  <a:lnTo>
                    <a:pt x="168970" y="113008"/>
                  </a:lnTo>
                  <a:lnTo>
                    <a:pt x="180141" y="113818"/>
                  </a:lnTo>
                  <a:lnTo>
                    <a:pt x="185097" y="115192"/>
                  </a:lnTo>
                  <a:lnTo>
                    <a:pt x="205373" y="143786"/>
                  </a:lnTo>
                  <a:lnTo>
                    <a:pt x="202377" y="159373"/>
                  </a:lnTo>
                  <a:lnTo>
                    <a:pt x="176270" y="193683"/>
                  </a:lnTo>
                  <a:lnTo>
                    <a:pt x="158118" y="196339"/>
                  </a:lnTo>
                  <a:lnTo>
                    <a:pt x="195503" y="196339"/>
                  </a:lnTo>
                  <a:lnTo>
                    <a:pt x="217812" y="162071"/>
                  </a:lnTo>
                  <a:lnTo>
                    <a:pt x="217882" y="152760"/>
                  </a:lnTo>
                  <a:lnTo>
                    <a:pt x="216068" y="143253"/>
                  </a:lnTo>
                  <a:lnTo>
                    <a:pt x="212512" y="134228"/>
                  </a:lnTo>
                  <a:lnTo>
                    <a:pt x="207353" y="126363"/>
                  </a:lnTo>
                  <a:lnTo>
                    <a:pt x="200590" y="119658"/>
                  </a:lnTo>
                  <a:lnTo>
                    <a:pt x="192223" y="114113"/>
                  </a:lnTo>
                  <a:lnTo>
                    <a:pt x="190183" y="113008"/>
                  </a:lnTo>
                  <a:close/>
                </a:path>
                <a:path w="402590" h="302260">
                  <a:moveTo>
                    <a:pt x="77569" y="0"/>
                  </a:moveTo>
                  <a:lnTo>
                    <a:pt x="37906" y="11261"/>
                  </a:lnTo>
                  <a:lnTo>
                    <a:pt x="10252" y="40835"/>
                  </a:lnTo>
                  <a:lnTo>
                    <a:pt x="0" y="76560"/>
                  </a:lnTo>
                  <a:lnTo>
                    <a:pt x="345" y="84749"/>
                  </a:lnTo>
                  <a:lnTo>
                    <a:pt x="20683" y="124035"/>
                  </a:lnTo>
                  <a:lnTo>
                    <a:pt x="56395" y="147600"/>
                  </a:lnTo>
                  <a:lnTo>
                    <a:pt x="81831" y="155934"/>
                  </a:lnTo>
                  <a:lnTo>
                    <a:pt x="83352" y="156250"/>
                  </a:lnTo>
                  <a:lnTo>
                    <a:pt x="84540" y="156555"/>
                  </a:lnTo>
                  <a:lnTo>
                    <a:pt x="87627" y="153454"/>
                  </a:lnTo>
                  <a:lnTo>
                    <a:pt x="91710" y="149198"/>
                  </a:lnTo>
                  <a:lnTo>
                    <a:pt x="97086" y="143464"/>
                  </a:lnTo>
                  <a:lnTo>
                    <a:pt x="70548" y="143464"/>
                  </a:lnTo>
                  <a:lnTo>
                    <a:pt x="65728" y="142944"/>
                  </a:lnTo>
                  <a:lnTo>
                    <a:pt x="60205" y="141726"/>
                  </a:lnTo>
                  <a:lnTo>
                    <a:pt x="57986" y="141286"/>
                  </a:lnTo>
                  <a:lnTo>
                    <a:pt x="54082" y="139975"/>
                  </a:lnTo>
                  <a:lnTo>
                    <a:pt x="21181" y="111180"/>
                  </a:lnTo>
                  <a:lnTo>
                    <a:pt x="17673" y="88460"/>
                  </a:lnTo>
                  <a:lnTo>
                    <a:pt x="18829" y="79655"/>
                  </a:lnTo>
                  <a:lnTo>
                    <a:pt x="34016" y="43039"/>
                  </a:lnTo>
                  <a:lnTo>
                    <a:pt x="67182" y="13065"/>
                  </a:lnTo>
                  <a:lnTo>
                    <a:pt x="86006" y="8558"/>
                  </a:lnTo>
                  <a:lnTo>
                    <a:pt x="111484" y="8558"/>
                  </a:lnTo>
                  <a:lnTo>
                    <a:pt x="107592" y="6711"/>
                  </a:lnTo>
                  <a:lnTo>
                    <a:pt x="101950" y="4368"/>
                  </a:lnTo>
                  <a:lnTo>
                    <a:pt x="97019" y="2699"/>
                  </a:lnTo>
                  <a:lnTo>
                    <a:pt x="90536" y="1194"/>
                  </a:lnTo>
                  <a:lnTo>
                    <a:pt x="84047" y="293"/>
                  </a:lnTo>
                  <a:lnTo>
                    <a:pt x="77569" y="0"/>
                  </a:lnTo>
                  <a:close/>
                </a:path>
                <a:path w="402590" h="302260">
                  <a:moveTo>
                    <a:pt x="102097" y="132622"/>
                  </a:moveTo>
                  <a:lnTo>
                    <a:pt x="70548" y="143464"/>
                  </a:lnTo>
                  <a:lnTo>
                    <a:pt x="97086" y="143464"/>
                  </a:lnTo>
                  <a:lnTo>
                    <a:pt x="102862" y="137219"/>
                  </a:lnTo>
                  <a:lnTo>
                    <a:pt x="103225" y="136715"/>
                  </a:lnTo>
                  <a:lnTo>
                    <a:pt x="103789" y="135820"/>
                  </a:lnTo>
                  <a:lnTo>
                    <a:pt x="104703" y="134289"/>
                  </a:lnTo>
                  <a:lnTo>
                    <a:pt x="104247" y="133532"/>
                  </a:lnTo>
                  <a:lnTo>
                    <a:pt x="103851" y="133064"/>
                  </a:lnTo>
                  <a:lnTo>
                    <a:pt x="103516" y="132882"/>
                  </a:lnTo>
                  <a:lnTo>
                    <a:pt x="102097" y="132622"/>
                  </a:lnTo>
                  <a:close/>
                </a:path>
                <a:path w="402590" h="302260">
                  <a:moveTo>
                    <a:pt x="111484" y="8558"/>
                  </a:moveTo>
                  <a:lnTo>
                    <a:pt x="86006" y="8558"/>
                  </a:lnTo>
                  <a:lnTo>
                    <a:pt x="92690" y="8564"/>
                  </a:lnTo>
                  <a:lnTo>
                    <a:pt x="99709" y="9733"/>
                  </a:lnTo>
                  <a:lnTo>
                    <a:pt x="132594" y="33359"/>
                  </a:lnTo>
                  <a:lnTo>
                    <a:pt x="137056" y="51544"/>
                  </a:lnTo>
                  <a:lnTo>
                    <a:pt x="136528" y="58219"/>
                  </a:lnTo>
                  <a:lnTo>
                    <a:pt x="137179" y="58738"/>
                  </a:lnTo>
                  <a:lnTo>
                    <a:pt x="137699" y="59104"/>
                  </a:lnTo>
                  <a:lnTo>
                    <a:pt x="138549" y="59565"/>
                  </a:lnTo>
                  <a:lnTo>
                    <a:pt x="139291" y="59839"/>
                  </a:lnTo>
                  <a:lnTo>
                    <a:pt x="140313" y="60142"/>
                  </a:lnTo>
                  <a:lnTo>
                    <a:pt x="142123" y="57040"/>
                  </a:lnTo>
                  <a:lnTo>
                    <a:pt x="145542" y="50727"/>
                  </a:lnTo>
                  <a:lnTo>
                    <a:pt x="147933" y="45372"/>
                  </a:lnTo>
                  <a:lnTo>
                    <a:pt x="149859" y="39933"/>
                  </a:lnTo>
                  <a:lnTo>
                    <a:pt x="148680" y="36957"/>
                  </a:lnTo>
                  <a:lnTo>
                    <a:pt x="113949" y="9728"/>
                  </a:lnTo>
                  <a:lnTo>
                    <a:pt x="111484" y="8558"/>
                  </a:lnTo>
                  <a:close/>
                </a:path>
                <a:path w="402590" h="302260">
                  <a:moveTo>
                    <a:pt x="305226" y="274825"/>
                  </a:moveTo>
                  <a:lnTo>
                    <a:pt x="304035" y="274979"/>
                  </a:lnTo>
                  <a:lnTo>
                    <a:pt x="303550" y="275361"/>
                  </a:lnTo>
                  <a:lnTo>
                    <a:pt x="302842" y="276668"/>
                  </a:lnTo>
                  <a:lnTo>
                    <a:pt x="302779" y="277255"/>
                  </a:lnTo>
                  <a:lnTo>
                    <a:pt x="303253" y="278575"/>
                  </a:lnTo>
                  <a:lnTo>
                    <a:pt x="303930" y="279209"/>
                  </a:lnTo>
                  <a:lnTo>
                    <a:pt x="305017" y="279711"/>
                  </a:lnTo>
                  <a:lnTo>
                    <a:pt x="322004" y="287872"/>
                  </a:lnTo>
                  <a:lnTo>
                    <a:pt x="344359" y="301019"/>
                  </a:lnTo>
                  <a:lnTo>
                    <a:pt x="345606" y="301694"/>
                  </a:lnTo>
                  <a:lnTo>
                    <a:pt x="346231" y="301837"/>
                  </a:lnTo>
                  <a:lnTo>
                    <a:pt x="347148" y="301553"/>
                  </a:lnTo>
                  <a:lnTo>
                    <a:pt x="347577" y="301115"/>
                  </a:lnTo>
                  <a:lnTo>
                    <a:pt x="348338" y="299708"/>
                  </a:lnTo>
                  <a:lnTo>
                    <a:pt x="348336" y="299100"/>
                  </a:lnTo>
                  <a:lnTo>
                    <a:pt x="347968" y="298554"/>
                  </a:lnTo>
                  <a:lnTo>
                    <a:pt x="347511" y="297713"/>
                  </a:lnTo>
                  <a:lnTo>
                    <a:pt x="345434" y="295996"/>
                  </a:lnTo>
                  <a:lnTo>
                    <a:pt x="338044" y="290807"/>
                  </a:lnTo>
                  <a:lnTo>
                    <a:pt x="336130" y="288712"/>
                  </a:lnTo>
                  <a:lnTo>
                    <a:pt x="336001" y="287117"/>
                  </a:lnTo>
                  <a:lnTo>
                    <a:pt x="335884" y="285952"/>
                  </a:lnTo>
                  <a:lnTo>
                    <a:pt x="337813" y="281701"/>
                  </a:lnTo>
                  <a:lnTo>
                    <a:pt x="338976" y="279553"/>
                  </a:lnTo>
                  <a:lnTo>
                    <a:pt x="320069" y="279553"/>
                  </a:lnTo>
                  <a:lnTo>
                    <a:pt x="317273" y="278822"/>
                  </a:lnTo>
                  <a:lnTo>
                    <a:pt x="307874" y="275593"/>
                  </a:lnTo>
                  <a:lnTo>
                    <a:pt x="305226" y="274825"/>
                  </a:lnTo>
                  <a:close/>
                </a:path>
                <a:path w="402590" h="302260">
                  <a:moveTo>
                    <a:pt x="373562" y="156171"/>
                  </a:moveTo>
                  <a:lnTo>
                    <a:pt x="372365" y="158383"/>
                  </a:lnTo>
                  <a:lnTo>
                    <a:pt x="373320" y="159747"/>
                  </a:lnTo>
                  <a:lnTo>
                    <a:pt x="375471" y="162468"/>
                  </a:lnTo>
                  <a:lnTo>
                    <a:pt x="377926" y="165456"/>
                  </a:lnTo>
                  <a:lnTo>
                    <a:pt x="379750" y="167715"/>
                  </a:lnTo>
                  <a:lnTo>
                    <a:pt x="380747" y="169545"/>
                  </a:lnTo>
                  <a:lnTo>
                    <a:pt x="381086" y="172354"/>
                  </a:lnTo>
                  <a:lnTo>
                    <a:pt x="380550" y="174200"/>
                  </a:lnTo>
                  <a:lnTo>
                    <a:pt x="379309" y="176491"/>
                  </a:lnTo>
                  <a:lnTo>
                    <a:pt x="372794" y="187817"/>
                  </a:lnTo>
                  <a:lnTo>
                    <a:pt x="360241" y="211234"/>
                  </a:lnTo>
                  <a:lnTo>
                    <a:pt x="347292" y="234438"/>
                  </a:lnTo>
                  <a:lnTo>
                    <a:pt x="335163" y="257067"/>
                  </a:lnTo>
                  <a:lnTo>
                    <a:pt x="329243" y="267996"/>
                  </a:lnTo>
                  <a:lnTo>
                    <a:pt x="325513" y="274568"/>
                  </a:lnTo>
                  <a:lnTo>
                    <a:pt x="322855" y="278377"/>
                  </a:lnTo>
                  <a:lnTo>
                    <a:pt x="321849" y="279250"/>
                  </a:lnTo>
                  <a:lnTo>
                    <a:pt x="320069" y="279553"/>
                  </a:lnTo>
                  <a:lnTo>
                    <a:pt x="338976" y="279553"/>
                  </a:lnTo>
                  <a:lnTo>
                    <a:pt x="347055" y="264636"/>
                  </a:lnTo>
                  <a:lnTo>
                    <a:pt x="353640" y="252897"/>
                  </a:lnTo>
                  <a:lnTo>
                    <a:pt x="364586" y="232989"/>
                  </a:lnTo>
                  <a:lnTo>
                    <a:pt x="379891" y="204910"/>
                  </a:lnTo>
                  <a:lnTo>
                    <a:pt x="402483" y="163256"/>
                  </a:lnTo>
                  <a:lnTo>
                    <a:pt x="397844" y="160743"/>
                  </a:lnTo>
                  <a:lnTo>
                    <a:pt x="384506" y="158356"/>
                  </a:lnTo>
                  <a:lnTo>
                    <a:pt x="380654" y="157615"/>
                  </a:lnTo>
                  <a:lnTo>
                    <a:pt x="378076" y="157059"/>
                  </a:lnTo>
                  <a:lnTo>
                    <a:pt x="375712" y="156578"/>
                  </a:lnTo>
                  <a:lnTo>
                    <a:pt x="373562" y="156171"/>
                  </a:lnTo>
                  <a:close/>
                </a:path>
                <a:path w="402590" h="302260">
                  <a:moveTo>
                    <a:pt x="265485" y="161650"/>
                  </a:moveTo>
                  <a:lnTo>
                    <a:pt x="229909" y="181763"/>
                  </a:lnTo>
                  <a:lnTo>
                    <a:pt x="221685" y="211234"/>
                  </a:lnTo>
                  <a:lnTo>
                    <a:pt x="222119" y="219165"/>
                  </a:lnTo>
                  <a:lnTo>
                    <a:pt x="247280" y="251301"/>
                  </a:lnTo>
                  <a:lnTo>
                    <a:pt x="276755" y="258315"/>
                  </a:lnTo>
                  <a:lnTo>
                    <a:pt x="286542" y="256655"/>
                  </a:lnTo>
                  <a:lnTo>
                    <a:pt x="295628" y="253349"/>
                  </a:lnTo>
                  <a:lnTo>
                    <a:pt x="298072" y="251889"/>
                  </a:lnTo>
                  <a:lnTo>
                    <a:pt x="260686" y="251889"/>
                  </a:lnTo>
                  <a:lnTo>
                    <a:pt x="255160" y="250629"/>
                  </a:lnTo>
                  <a:lnTo>
                    <a:pt x="242120" y="243567"/>
                  </a:lnTo>
                  <a:lnTo>
                    <a:pt x="237041" y="236865"/>
                  </a:lnTo>
                  <a:lnTo>
                    <a:pt x="234944" y="227827"/>
                  </a:lnTo>
                  <a:lnTo>
                    <a:pt x="234173" y="220782"/>
                  </a:lnTo>
                  <a:lnTo>
                    <a:pt x="235003" y="213201"/>
                  </a:lnTo>
                  <a:lnTo>
                    <a:pt x="254780" y="178114"/>
                  </a:lnTo>
                  <a:lnTo>
                    <a:pt x="271538" y="168559"/>
                  </a:lnTo>
                  <a:lnTo>
                    <a:pt x="292753" y="168559"/>
                  </a:lnTo>
                  <a:lnTo>
                    <a:pt x="286228" y="165026"/>
                  </a:lnTo>
                  <a:lnTo>
                    <a:pt x="278230" y="162468"/>
                  </a:lnTo>
                  <a:lnTo>
                    <a:pt x="265485" y="161650"/>
                  </a:lnTo>
                  <a:close/>
                </a:path>
                <a:path w="402590" h="302260">
                  <a:moveTo>
                    <a:pt x="292753" y="168559"/>
                  </a:moveTo>
                  <a:lnTo>
                    <a:pt x="271538" y="168559"/>
                  </a:lnTo>
                  <a:lnTo>
                    <a:pt x="282709" y="169369"/>
                  </a:lnTo>
                  <a:lnTo>
                    <a:pt x="287665" y="170742"/>
                  </a:lnTo>
                  <a:lnTo>
                    <a:pt x="297952" y="176315"/>
                  </a:lnTo>
                  <a:lnTo>
                    <a:pt x="302232" y="180809"/>
                  </a:lnTo>
                  <a:lnTo>
                    <a:pt x="307433" y="192332"/>
                  </a:lnTo>
                  <a:lnTo>
                    <a:pt x="307976" y="199155"/>
                  </a:lnTo>
                  <a:lnTo>
                    <a:pt x="304943" y="214924"/>
                  </a:lnTo>
                  <a:lnTo>
                    <a:pt x="278838" y="249235"/>
                  </a:lnTo>
                  <a:lnTo>
                    <a:pt x="260686" y="251889"/>
                  </a:lnTo>
                  <a:lnTo>
                    <a:pt x="298072" y="251889"/>
                  </a:lnTo>
                  <a:lnTo>
                    <a:pt x="320379" y="217621"/>
                  </a:lnTo>
                  <a:lnTo>
                    <a:pt x="320449" y="208310"/>
                  </a:lnTo>
                  <a:lnTo>
                    <a:pt x="318636" y="198803"/>
                  </a:lnTo>
                  <a:lnTo>
                    <a:pt x="315079" y="189778"/>
                  </a:lnTo>
                  <a:lnTo>
                    <a:pt x="309920" y="181913"/>
                  </a:lnTo>
                  <a:lnTo>
                    <a:pt x="303157" y="175208"/>
                  </a:lnTo>
                  <a:lnTo>
                    <a:pt x="294791" y="169663"/>
                  </a:lnTo>
                  <a:lnTo>
                    <a:pt x="292753" y="16855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84" name="object 8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453148" y="5120639"/>
              <a:ext cx="236912" cy="236912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96876" y="5143309"/>
              <a:ext cx="146684" cy="146684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453148" y="5394959"/>
              <a:ext cx="236912" cy="236912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496876" y="5417629"/>
              <a:ext cx="146684" cy="146684"/>
            </a:xfrm>
            <a:prstGeom prst="rect">
              <a:avLst/>
            </a:prstGeom>
          </p:spPr>
        </p:pic>
      </p:grpSp>
      <p:sp>
        <p:nvSpPr>
          <p:cNvPr id="88" name="object 88"/>
          <p:cNvSpPr txBox="1"/>
          <p:nvPr/>
        </p:nvSpPr>
        <p:spPr>
          <a:xfrm>
            <a:off x="2249173" y="816803"/>
            <a:ext cx="1787899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3" dirty="0">
                <a:latin typeface="Calibri"/>
                <a:cs typeface="Calibri"/>
              </a:rPr>
              <a:t> </a:t>
            </a:r>
            <a:r>
              <a:rPr sz="1588" i="1" spc="141" dirty="0">
                <a:latin typeface="Calibri"/>
                <a:cs typeface="Calibri"/>
              </a:rPr>
              <a:t>Wind</a:t>
            </a:r>
            <a:r>
              <a:rPr sz="1588" spc="141" dirty="0">
                <a:latin typeface="Calibri"/>
                <a:cs typeface="Calibri"/>
              </a:rPr>
              <a:t>)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93" dirty="0">
                <a:latin typeface="Calibri"/>
                <a:cs typeface="Calibri"/>
              </a:rPr>
              <a:t> </a:t>
            </a:r>
            <a:r>
              <a:rPr sz="1588" spc="-18" dirty="0">
                <a:latin typeface="Calibri"/>
                <a:cs typeface="Calibri"/>
              </a:rPr>
              <a:t>0</a:t>
            </a:r>
            <a:r>
              <a:rPr sz="1588" i="1" spc="-18" dirty="0">
                <a:latin typeface="Calibri"/>
                <a:cs typeface="Calibri"/>
              </a:rPr>
              <a:t>.</a:t>
            </a:r>
            <a:r>
              <a:rPr sz="1588" spc="-18" dirty="0">
                <a:latin typeface="Calibri"/>
                <a:cs typeface="Calibri"/>
              </a:rPr>
              <a:t>048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2247649" y="1209010"/>
            <a:ext cx="2171700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28" dirty="0">
                <a:latin typeface="Calibri"/>
                <a:cs typeface="Calibri"/>
              </a:rPr>
              <a:t>G</a:t>
            </a:r>
            <a:r>
              <a:rPr sz="1588" spc="128" dirty="0">
                <a:latin typeface="Tahoma"/>
                <a:cs typeface="Tahoma"/>
              </a:rPr>
              <a:t>(</a:t>
            </a:r>
            <a:r>
              <a:rPr sz="1588" i="1" spc="128" dirty="0">
                <a:latin typeface="Calibri"/>
                <a:cs typeface="Calibri"/>
              </a:rPr>
              <a:t>S,</a:t>
            </a:r>
            <a:r>
              <a:rPr sz="1588" i="1" spc="-88" dirty="0">
                <a:latin typeface="Calibri"/>
                <a:cs typeface="Calibri"/>
              </a:rPr>
              <a:t> </a:t>
            </a:r>
            <a:r>
              <a:rPr sz="1588" i="1" spc="128" dirty="0">
                <a:latin typeface="Calibri"/>
                <a:cs typeface="Calibri"/>
              </a:rPr>
              <a:t>Humidity</a:t>
            </a:r>
            <a:r>
              <a:rPr sz="1588" spc="128" dirty="0">
                <a:latin typeface="Tahoma"/>
                <a:cs typeface="Tahoma"/>
              </a:rPr>
              <a:t>)</a:t>
            </a:r>
            <a:r>
              <a:rPr sz="1588" spc="-44" dirty="0">
                <a:latin typeface="Tahoma"/>
                <a:cs typeface="Tahoma"/>
              </a:rPr>
              <a:t> </a:t>
            </a:r>
            <a:r>
              <a:rPr sz="1588" spc="66" dirty="0">
                <a:latin typeface="Tahoma"/>
                <a:cs typeface="Tahoma"/>
              </a:rPr>
              <a:t>=</a:t>
            </a:r>
            <a:r>
              <a:rPr sz="1588" spc="-40" dirty="0">
                <a:latin typeface="Tahoma"/>
                <a:cs typeface="Tahoma"/>
              </a:rPr>
              <a:t> 0</a:t>
            </a:r>
            <a:r>
              <a:rPr sz="1588" i="1" spc="-40" dirty="0">
                <a:latin typeface="Calibri"/>
                <a:cs typeface="Calibri"/>
              </a:rPr>
              <a:t>.</a:t>
            </a:r>
            <a:r>
              <a:rPr sz="1588" spc="-40" dirty="0">
                <a:latin typeface="Tahoma"/>
                <a:cs typeface="Tahoma"/>
              </a:rPr>
              <a:t>151</a:t>
            </a:r>
            <a:endParaRPr sz="1588">
              <a:latin typeface="Tahoma"/>
              <a:cs typeface="Tahoma"/>
            </a:endParaRPr>
          </a:p>
        </p:txBody>
      </p:sp>
      <p:sp>
        <p:nvSpPr>
          <p:cNvPr id="90" name="object 90"/>
          <p:cNvSpPr/>
          <p:nvPr/>
        </p:nvSpPr>
        <p:spPr>
          <a:xfrm>
            <a:off x="6758157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4">
                <a:moveTo>
                  <a:pt x="0" y="0"/>
                </a:moveTo>
                <a:lnTo>
                  <a:pt x="227753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91" name="object 91"/>
          <p:cNvSpPr/>
          <p:nvPr/>
        </p:nvSpPr>
        <p:spPr>
          <a:xfrm>
            <a:off x="7353433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5">
                <a:moveTo>
                  <a:pt x="0" y="0"/>
                </a:moveTo>
                <a:lnTo>
                  <a:pt x="227753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92" name="object 92"/>
          <p:cNvSpPr/>
          <p:nvPr/>
        </p:nvSpPr>
        <p:spPr>
          <a:xfrm>
            <a:off x="8205478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5">
                <a:moveTo>
                  <a:pt x="0" y="0"/>
                </a:moveTo>
                <a:lnTo>
                  <a:pt x="227754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93" name="object 93"/>
          <p:cNvSpPr txBox="1"/>
          <p:nvPr/>
        </p:nvSpPr>
        <p:spPr>
          <a:xfrm>
            <a:off x="8194272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4663063" y="5552005"/>
            <a:ext cx="4158503" cy="394904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56032">
              <a:lnSpc>
                <a:spcPts val="1496"/>
              </a:lnSpc>
              <a:spcBef>
                <a:spcPts val="79"/>
              </a:spcBef>
              <a:tabLst>
                <a:tab pos="2144920" algn="l"/>
                <a:tab pos="2740545" algn="l"/>
                <a:tab pos="3592237" algn="l"/>
              </a:tabLst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7" dirty="0">
                <a:latin typeface="Calibri"/>
                <a:cs typeface="Calibri"/>
              </a:rPr>
              <a:t> </a:t>
            </a:r>
            <a:r>
              <a:rPr sz="1588" i="1" spc="110" dirty="0">
                <a:latin typeface="Calibri"/>
                <a:cs typeface="Calibri"/>
              </a:rPr>
              <a:t>Temp</a:t>
            </a:r>
            <a:r>
              <a:rPr sz="1588" spc="110" dirty="0">
                <a:latin typeface="Calibri"/>
                <a:cs typeface="Calibri"/>
              </a:rPr>
              <a:t>)</a:t>
            </a:r>
            <a:r>
              <a:rPr sz="1588" spc="75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79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954</a:t>
            </a:r>
            <a:r>
              <a:rPr sz="1588" spc="-13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2382" baseline="37037" dirty="0">
                <a:latin typeface="Calibri"/>
                <a:cs typeface="Calibri"/>
              </a:rPr>
              <a:t>4</a:t>
            </a:r>
            <a:r>
              <a:rPr sz="2382" spc="304" baseline="37037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1</a:t>
            </a:r>
            <a:r>
              <a:rPr sz="1588" spc="-22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2382" baseline="37037" dirty="0">
                <a:latin typeface="Calibri"/>
                <a:cs typeface="Calibri"/>
              </a:rPr>
              <a:t>6</a:t>
            </a:r>
            <a:r>
              <a:rPr sz="2382" spc="311" baseline="37037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92</a:t>
            </a:r>
            <a:r>
              <a:rPr sz="1588" spc="-18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2382" baseline="37037" dirty="0">
                <a:latin typeface="Calibri"/>
                <a:cs typeface="Calibri"/>
              </a:rPr>
              <a:t>4</a:t>
            </a:r>
            <a:r>
              <a:rPr sz="2382" spc="311" baseline="37037" dirty="0">
                <a:latin typeface="Calibri"/>
                <a:cs typeface="Calibri"/>
              </a:rPr>
              <a:t> </a:t>
            </a:r>
            <a:r>
              <a:rPr sz="1588" spc="-18" dirty="0">
                <a:latin typeface="Calibri"/>
                <a:cs typeface="Calibri"/>
              </a:rPr>
              <a:t>0</a:t>
            </a:r>
            <a:r>
              <a:rPr sz="1588" i="1" spc="-18" dirty="0">
                <a:latin typeface="Calibri"/>
                <a:cs typeface="Calibri"/>
              </a:rPr>
              <a:t>.</a:t>
            </a:r>
            <a:r>
              <a:rPr sz="1588" spc="-18" dirty="0">
                <a:latin typeface="Calibri"/>
                <a:cs typeface="Calibri"/>
              </a:rPr>
              <a:t>81</a:t>
            </a:r>
            <a:endParaRPr sz="1588">
              <a:latin typeface="Calibri"/>
              <a:cs typeface="Calibri"/>
            </a:endParaRPr>
          </a:p>
          <a:p>
            <a:pPr marL="2095051">
              <a:lnSpc>
                <a:spcPts val="1496"/>
              </a:lnSpc>
              <a:tabLst>
                <a:tab pos="2690116" algn="l"/>
              </a:tabLst>
            </a:pPr>
            <a:r>
              <a:rPr sz="1588" spc="-22" dirty="0">
                <a:latin typeface="Calibri"/>
                <a:cs typeface="Calibri"/>
              </a:rPr>
              <a:t>14</a:t>
            </a:r>
            <a:r>
              <a:rPr sz="1588" dirty="0">
                <a:latin typeface="Calibri"/>
                <a:cs typeface="Calibri"/>
              </a:rPr>
              <a:t>	</a:t>
            </a: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4707826" y="5993922"/>
            <a:ext cx="1791821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3" dirty="0">
                <a:latin typeface="Calibri"/>
                <a:cs typeface="Calibri"/>
              </a:rPr>
              <a:t> </a:t>
            </a:r>
            <a:r>
              <a:rPr sz="1588" i="1" spc="110" dirty="0">
                <a:latin typeface="Calibri"/>
                <a:cs typeface="Calibri"/>
              </a:rPr>
              <a:t>Temp</a:t>
            </a:r>
            <a:r>
              <a:rPr sz="1588" spc="110" dirty="0">
                <a:latin typeface="Calibri"/>
                <a:cs typeface="Calibri"/>
              </a:rPr>
              <a:t>)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-9" dirty="0">
                <a:latin typeface="Calibri"/>
                <a:cs typeface="Calibri"/>
              </a:rPr>
              <a:t>0</a:t>
            </a:r>
            <a:r>
              <a:rPr sz="1588" i="1" spc="-9" dirty="0">
                <a:latin typeface="Calibri"/>
                <a:cs typeface="Calibri"/>
              </a:rPr>
              <a:t>.</a:t>
            </a:r>
            <a:r>
              <a:rPr sz="1588" spc="-9" dirty="0">
                <a:latin typeface="Calibri"/>
                <a:cs typeface="Calibri"/>
              </a:rPr>
              <a:t>042</a:t>
            </a:r>
            <a:endParaRPr sz="1588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5822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2"/>
    </mc:Choice>
    <mc:Fallback xmlns="">
      <p:transition spd="slow" advTm="3362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487215" y="513433"/>
            <a:ext cx="1661832" cy="1661832"/>
            <a:chOff x="4339243" y="581891"/>
            <a:chExt cx="1883410" cy="18834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39243" y="581891"/>
              <a:ext cx="1882832" cy="1882832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4389119" y="609599"/>
              <a:ext cx="1783080" cy="1783080"/>
            </a:xfrm>
            <a:custGeom>
              <a:avLst/>
              <a:gdLst/>
              <a:ahLst/>
              <a:cxnLst/>
              <a:rect l="l" t="t" r="r" b="b"/>
              <a:pathLst>
                <a:path w="1783079" h="1783080">
                  <a:moveTo>
                    <a:pt x="0" y="891539"/>
                  </a:moveTo>
                  <a:lnTo>
                    <a:pt x="1319" y="842623"/>
                  </a:lnTo>
                  <a:lnTo>
                    <a:pt x="5231" y="794396"/>
                  </a:lnTo>
                  <a:lnTo>
                    <a:pt x="11668" y="746927"/>
                  </a:lnTo>
                  <a:lnTo>
                    <a:pt x="20563" y="700283"/>
                  </a:lnTo>
                  <a:lnTo>
                    <a:pt x="31846" y="654533"/>
                  </a:lnTo>
                  <a:lnTo>
                    <a:pt x="45451" y="609744"/>
                  </a:lnTo>
                  <a:lnTo>
                    <a:pt x="61309" y="565984"/>
                  </a:lnTo>
                  <a:lnTo>
                    <a:pt x="79351" y="523322"/>
                  </a:lnTo>
                  <a:lnTo>
                    <a:pt x="99512" y="481826"/>
                  </a:lnTo>
                  <a:lnTo>
                    <a:pt x="121721" y="441562"/>
                  </a:lnTo>
                  <a:lnTo>
                    <a:pt x="145911" y="402600"/>
                  </a:lnTo>
                  <a:lnTo>
                    <a:pt x="172015" y="365008"/>
                  </a:lnTo>
                  <a:lnTo>
                    <a:pt x="199964" y="328852"/>
                  </a:lnTo>
                  <a:lnTo>
                    <a:pt x="229690" y="294202"/>
                  </a:lnTo>
                  <a:lnTo>
                    <a:pt x="261125" y="261126"/>
                  </a:lnTo>
                  <a:lnTo>
                    <a:pt x="294202" y="229690"/>
                  </a:lnTo>
                  <a:lnTo>
                    <a:pt x="328852" y="199964"/>
                  </a:lnTo>
                  <a:lnTo>
                    <a:pt x="365008" y="172015"/>
                  </a:lnTo>
                  <a:lnTo>
                    <a:pt x="402600" y="145911"/>
                  </a:lnTo>
                  <a:lnTo>
                    <a:pt x="441562" y="121721"/>
                  </a:lnTo>
                  <a:lnTo>
                    <a:pt x="481825" y="99512"/>
                  </a:lnTo>
                  <a:lnTo>
                    <a:pt x="523322" y="79352"/>
                  </a:lnTo>
                  <a:lnTo>
                    <a:pt x="565984" y="61309"/>
                  </a:lnTo>
                  <a:lnTo>
                    <a:pt x="609744" y="45451"/>
                  </a:lnTo>
                  <a:lnTo>
                    <a:pt x="654533" y="31846"/>
                  </a:lnTo>
                  <a:lnTo>
                    <a:pt x="700283" y="20563"/>
                  </a:lnTo>
                  <a:lnTo>
                    <a:pt x="746927" y="11668"/>
                  </a:lnTo>
                  <a:lnTo>
                    <a:pt x="794396" y="5231"/>
                  </a:lnTo>
                  <a:lnTo>
                    <a:pt x="842623" y="1319"/>
                  </a:lnTo>
                  <a:lnTo>
                    <a:pt x="891539" y="0"/>
                  </a:lnTo>
                  <a:lnTo>
                    <a:pt x="940456" y="1319"/>
                  </a:lnTo>
                  <a:lnTo>
                    <a:pt x="988683" y="5231"/>
                  </a:lnTo>
                  <a:lnTo>
                    <a:pt x="1036152" y="11668"/>
                  </a:lnTo>
                  <a:lnTo>
                    <a:pt x="1082796" y="20563"/>
                  </a:lnTo>
                  <a:lnTo>
                    <a:pt x="1128546" y="31846"/>
                  </a:lnTo>
                  <a:lnTo>
                    <a:pt x="1173335" y="45451"/>
                  </a:lnTo>
                  <a:lnTo>
                    <a:pt x="1217095" y="61309"/>
                  </a:lnTo>
                  <a:lnTo>
                    <a:pt x="1259757" y="79352"/>
                  </a:lnTo>
                  <a:lnTo>
                    <a:pt x="1301253" y="99512"/>
                  </a:lnTo>
                  <a:lnTo>
                    <a:pt x="1341517" y="121721"/>
                  </a:lnTo>
                  <a:lnTo>
                    <a:pt x="1380479" y="145911"/>
                  </a:lnTo>
                  <a:lnTo>
                    <a:pt x="1418071" y="172015"/>
                  </a:lnTo>
                  <a:lnTo>
                    <a:pt x="1454227" y="199964"/>
                  </a:lnTo>
                  <a:lnTo>
                    <a:pt x="1488877" y="229690"/>
                  </a:lnTo>
                  <a:lnTo>
                    <a:pt x="1521953" y="261126"/>
                  </a:lnTo>
                  <a:lnTo>
                    <a:pt x="1553389" y="294202"/>
                  </a:lnTo>
                  <a:lnTo>
                    <a:pt x="1583115" y="328852"/>
                  </a:lnTo>
                  <a:lnTo>
                    <a:pt x="1611064" y="365008"/>
                  </a:lnTo>
                  <a:lnTo>
                    <a:pt x="1637168" y="402600"/>
                  </a:lnTo>
                  <a:lnTo>
                    <a:pt x="1661358" y="441562"/>
                  </a:lnTo>
                  <a:lnTo>
                    <a:pt x="1683567" y="481826"/>
                  </a:lnTo>
                  <a:lnTo>
                    <a:pt x="1703727" y="523322"/>
                  </a:lnTo>
                  <a:lnTo>
                    <a:pt x="1721770" y="565984"/>
                  </a:lnTo>
                  <a:lnTo>
                    <a:pt x="1737628" y="609744"/>
                  </a:lnTo>
                  <a:lnTo>
                    <a:pt x="1751233" y="654533"/>
                  </a:lnTo>
                  <a:lnTo>
                    <a:pt x="1762516" y="700283"/>
                  </a:lnTo>
                  <a:lnTo>
                    <a:pt x="1771411" y="746927"/>
                  </a:lnTo>
                  <a:lnTo>
                    <a:pt x="1777848" y="794396"/>
                  </a:lnTo>
                  <a:lnTo>
                    <a:pt x="1781760" y="842623"/>
                  </a:lnTo>
                  <a:lnTo>
                    <a:pt x="1783079" y="891539"/>
                  </a:lnTo>
                  <a:lnTo>
                    <a:pt x="1781760" y="940456"/>
                  </a:lnTo>
                  <a:lnTo>
                    <a:pt x="1777848" y="988683"/>
                  </a:lnTo>
                  <a:lnTo>
                    <a:pt x="1771411" y="1036152"/>
                  </a:lnTo>
                  <a:lnTo>
                    <a:pt x="1762516" y="1082796"/>
                  </a:lnTo>
                  <a:lnTo>
                    <a:pt x="1751233" y="1128546"/>
                  </a:lnTo>
                  <a:lnTo>
                    <a:pt x="1737628" y="1173335"/>
                  </a:lnTo>
                  <a:lnTo>
                    <a:pt x="1721770" y="1217095"/>
                  </a:lnTo>
                  <a:lnTo>
                    <a:pt x="1703727" y="1259757"/>
                  </a:lnTo>
                  <a:lnTo>
                    <a:pt x="1683567" y="1301253"/>
                  </a:lnTo>
                  <a:lnTo>
                    <a:pt x="1661358" y="1341517"/>
                  </a:lnTo>
                  <a:lnTo>
                    <a:pt x="1637168" y="1380479"/>
                  </a:lnTo>
                  <a:lnTo>
                    <a:pt x="1611064" y="1418071"/>
                  </a:lnTo>
                  <a:lnTo>
                    <a:pt x="1583115" y="1454227"/>
                  </a:lnTo>
                  <a:lnTo>
                    <a:pt x="1553389" y="1488877"/>
                  </a:lnTo>
                  <a:lnTo>
                    <a:pt x="1521953" y="1521953"/>
                  </a:lnTo>
                  <a:lnTo>
                    <a:pt x="1488877" y="1553389"/>
                  </a:lnTo>
                  <a:lnTo>
                    <a:pt x="1454227" y="1583115"/>
                  </a:lnTo>
                  <a:lnTo>
                    <a:pt x="1418071" y="1611064"/>
                  </a:lnTo>
                  <a:lnTo>
                    <a:pt x="1380479" y="1637168"/>
                  </a:lnTo>
                  <a:lnTo>
                    <a:pt x="1341517" y="1661358"/>
                  </a:lnTo>
                  <a:lnTo>
                    <a:pt x="1301253" y="1683567"/>
                  </a:lnTo>
                  <a:lnTo>
                    <a:pt x="1259757" y="1703727"/>
                  </a:lnTo>
                  <a:lnTo>
                    <a:pt x="1217095" y="1721770"/>
                  </a:lnTo>
                  <a:lnTo>
                    <a:pt x="1173335" y="1737628"/>
                  </a:lnTo>
                  <a:lnTo>
                    <a:pt x="1128546" y="1751233"/>
                  </a:lnTo>
                  <a:lnTo>
                    <a:pt x="1082796" y="1762516"/>
                  </a:lnTo>
                  <a:lnTo>
                    <a:pt x="1036152" y="1771411"/>
                  </a:lnTo>
                  <a:lnTo>
                    <a:pt x="988683" y="1777848"/>
                  </a:lnTo>
                  <a:lnTo>
                    <a:pt x="940456" y="1781760"/>
                  </a:lnTo>
                  <a:lnTo>
                    <a:pt x="891539" y="1783079"/>
                  </a:lnTo>
                  <a:lnTo>
                    <a:pt x="842623" y="1781760"/>
                  </a:lnTo>
                  <a:lnTo>
                    <a:pt x="794396" y="1777848"/>
                  </a:lnTo>
                  <a:lnTo>
                    <a:pt x="746927" y="1771411"/>
                  </a:lnTo>
                  <a:lnTo>
                    <a:pt x="700283" y="1762516"/>
                  </a:lnTo>
                  <a:lnTo>
                    <a:pt x="654533" y="1751233"/>
                  </a:lnTo>
                  <a:lnTo>
                    <a:pt x="609744" y="1737628"/>
                  </a:lnTo>
                  <a:lnTo>
                    <a:pt x="565984" y="1721770"/>
                  </a:lnTo>
                  <a:lnTo>
                    <a:pt x="523322" y="1703727"/>
                  </a:lnTo>
                  <a:lnTo>
                    <a:pt x="481825" y="1683567"/>
                  </a:lnTo>
                  <a:lnTo>
                    <a:pt x="441562" y="1661358"/>
                  </a:lnTo>
                  <a:lnTo>
                    <a:pt x="402600" y="1637168"/>
                  </a:lnTo>
                  <a:lnTo>
                    <a:pt x="365008" y="1611064"/>
                  </a:lnTo>
                  <a:lnTo>
                    <a:pt x="328852" y="1583115"/>
                  </a:lnTo>
                  <a:lnTo>
                    <a:pt x="294202" y="1553389"/>
                  </a:lnTo>
                  <a:lnTo>
                    <a:pt x="261125" y="1521953"/>
                  </a:lnTo>
                  <a:lnTo>
                    <a:pt x="229690" y="1488877"/>
                  </a:lnTo>
                  <a:lnTo>
                    <a:pt x="199964" y="1454227"/>
                  </a:lnTo>
                  <a:lnTo>
                    <a:pt x="172015" y="1418071"/>
                  </a:lnTo>
                  <a:lnTo>
                    <a:pt x="145911" y="1380479"/>
                  </a:lnTo>
                  <a:lnTo>
                    <a:pt x="121721" y="1341517"/>
                  </a:lnTo>
                  <a:lnTo>
                    <a:pt x="99512" y="1301253"/>
                  </a:lnTo>
                  <a:lnTo>
                    <a:pt x="79351" y="1259757"/>
                  </a:lnTo>
                  <a:lnTo>
                    <a:pt x="61309" y="1217095"/>
                  </a:lnTo>
                  <a:lnTo>
                    <a:pt x="45451" y="1173335"/>
                  </a:lnTo>
                  <a:lnTo>
                    <a:pt x="31846" y="1128546"/>
                  </a:lnTo>
                  <a:lnTo>
                    <a:pt x="20563" y="1082796"/>
                  </a:lnTo>
                  <a:lnTo>
                    <a:pt x="11668" y="1036152"/>
                  </a:lnTo>
                  <a:lnTo>
                    <a:pt x="5231" y="988683"/>
                  </a:lnTo>
                  <a:lnTo>
                    <a:pt x="1319" y="940456"/>
                  </a:lnTo>
                  <a:lnTo>
                    <a:pt x="0" y="891539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018309"/>
              <a:ext cx="236912" cy="23691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039177"/>
              <a:ext cx="146684" cy="14668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292628"/>
              <a:ext cx="236912" cy="23691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95837" y="1313497"/>
              <a:ext cx="146684" cy="14668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841269"/>
              <a:ext cx="236912" cy="23691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862137"/>
              <a:ext cx="146684" cy="14668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50723" y="1566949"/>
              <a:ext cx="236912" cy="23691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795837" y="1587817"/>
              <a:ext cx="146684" cy="14668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018309"/>
              <a:ext cx="236912" cy="23691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039177"/>
              <a:ext cx="146684" cy="14668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292628"/>
              <a:ext cx="236912" cy="23691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70157" y="1313497"/>
              <a:ext cx="146684" cy="14668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841269"/>
              <a:ext cx="236912" cy="236912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70157" y="1862137"/>
              <a:ext cx="146684" cy="14668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25043" y="1566949"/>
              <a:ext cx="236912" cy="23691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1587817"/>
              <a:ext cx="146684" cy="146684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292628"/>
              <a:ext cx="241069" cy="23691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21617" y="1313497"/>
              <a:ext cx="146684" cy="14668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841269"/>
              <a:ext cx="241069" cy="236912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862137"/>
              <a:ext cx="146684" cy="14668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4425" y="1566949"/>
              <a:ext cx="241069" cy="23691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21617" y="1587817"/>
              <a:ext cx="146684" cy="14668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292628"/>
              <a:ext cx="241069" cy="236912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595937" y="1313497"/>
              <a:ext cx="146684" cy="14668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841269"/>
              <a:ext cx="241069" cy="23691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862137"/>
              <a:ext cx="146684" cy="14668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48745" y="1566949"/>
              <a:ext cx="241069" cy="23691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95937" y="1587817"/>
              <a:ext cx="146684" cy="146684"/>
            </a:xfrm>
            <a:prstGeom prst="rect">
              <a:avLst/>
            </a:prstGeom>
          </p:spPr>
        </p:pic>
      </p:grpSp>
      <p:grpSp>
        <p:nvGrpSpPr>
          <p:cNvPr id="33" name="object 33"/>
          <p:cNvGrpSpPr/>
          <p:nvPr/>
        </p:nvGrpSpPr>
        <p:grpSpPr>
          <a:xfrm>
            <a:off x="5784272" y="2464479"/>
            <a:ext cx="1074644" cy="535641"/>
            <a:chOff x="4675908" y="2793076"/>
            <a:chExt cx="1217930" cy="607060"/>
          </a:xfrm>
        </p:grpSpPr>
        <p:pic>
          <p:nvPicPr>
            <p:cNvPr id="34" name="object 3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75908" y="2793076"/>
              <a:ext cx="1217814" cy="60682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846319" y="2913611"/>
              <a:ext cx="864523" cy="382385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4724399" y="2819399"/>
              <a:ext cx="1117600" cy="508000"/>
            </a:xfrm>
            <a:custGeom>
              <a:avLst/>
              <a:gdLst/>
              <a:ahLst/>
              <a:cxnLst/>
              <a:rect l="l" t="t" r="r" b="b"/>
              <a:pathLst>
                <a:path w="1117600" h="508000">
                  <a:moveTo>
                    <a:pt x="0" y="0"/>
                  </a:moveTo>
                  <a:lnTo>
                    <a:pt x="1117599" y="0"/>
                  </a:lnTo>
                  <a:lnTo>
                    <a:pt x="1117599" y="507999"/>
                  </a:lnTo>
                  <a:lnTo>
                    <a:pt x="0" y="507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5831261" y="2579594"/>
            <a:ext cx="97771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59692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Outlook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3653526" y="2904565"/>
            <a:ext cx="2721349" cy="1265704"/>
            <a:chOff x="2261062" y="3291840"/>
            <a:chExt cx="3084195" cy="1434465"/>
          </a:xfrm>
        </p:grpSpPr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61062" y="3291840"/>
              <a:ext cx="3071552" cy="1433945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2313432" y="3327399"/>
              <a:ext cx="2969895" cy="1320800"/>
            </a:xfrm>
            <a:custGeom>
              <a:avLst/>
              <a:gdLst/>
              <a:ahLst/>
              <a:cxnLst/>
              <a:rect l="l" t="t" r="r" b="b"/>
              <a:pathLst>
                <a:path w="2969895" h="1320800">
                  <a:moveTo>
                    <a:pt x="2969767" y="0"/>
                  </a:moveTo>
                  <a:lnTo>
                    <a:pt x="0" y="13207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1" name="object 4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24548" y="3300153"/>
              <a:ext cx="120534" cy="1413163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5283199" y="3327399"/>
              <a:ext cx="2540" cy="1320800"/>
            </a:xfrm>
            <a:custGeom>
              <a:avLst/>
              <a:gdLst/>
              <a:ahLst/>
              <a:cxnLst/>
              <a:rect l="l" t="t" r="r" b="b"/>
              <a:pathLst>
                <a:path w="2539" h="1320800">
                  <a:moveTo>
                    <a:pt x="0" y="0"/>
                  </a:moveTo>
                  <a:lnTo>
                    <a:pt x="2031" y="13207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3" name="object 4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431137" y="3686968"/>
              <a:ext cx="503565" cy="304800"/>
            </a:xfrm>
            <a:prstGeom prst="rect">
              <a:avLst/>
            </a:prstGeom>
          </p:spPr>
        </p:pic>
      </p:grpSp>
      <p:sp>
        <p:nvSpPr>
          <p:cNvPr id="44" name="object 44"/>
          <p:cNvSpPr txBox="1"/>
          <p:nvPr/>
        </p:nvSpPr>
        <p:spPr>
          <a:xfrm>
            <a:off x="6077102" y="3334512"/>
            <a:ext cx="230832" cy="720538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1206">
              <a:lnSpc>
                <a:spcPts val="1774"/>
              </a:lnSpc>
            </a:pPr>
            <a:r>
              <a:rPr sz="1588" spc="-22" dirty="0">
                <a:latin typeface="Times New Roman"/>
                <a:cs typeface="Times New Roman"/>
              </a:rPr>
              <a:t>Overcast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3026403" y="4078126"/>
            <a:ext cx="6322919" cy="1415863"/>
            <a:chOff x="1550323" y="4621875"/>
            <a:chExt cx="7165975" cy="1604645"/>
          </a:xfrm>
        </p:grpSpPr>
        <p:pic>
          <p:nvPicPr>
            <p:cNvPr id="46" name="object 4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550323" y="4621875"/>
              <a:ext cx="1525385" cy="1525385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6001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8" name="object 4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878676" y="5124796"/>
              <a:ext cx="236912" cy="23691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923097" y="5146356"/>
              <a:ext cx="146684" cy="14668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152996" y="5124796"/>
              <a:ext cx="236912" cy="23691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198941" y="5146356"/>
              <a:ext cx="146684" cy="14668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152996" y="5399116"/>
              <a:ext cx="236912" cy="236912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98941" y="5420676"/>
              <a:ext cx="146684" cy="14668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427316" y="5124796"/>
              <a:ext cx="236912" cy="236912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473261" y="5146356"/>
              <a:ext cx="146684" cy="146684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427316" y="5399116"/>
              <a:ext cx="236912" cy="236912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473261" y="5420676"/>
              <a:ext cx="146684" cy="146684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522123" y="4621875"/>
              <a:ext cx="1525385" cy="1525385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4571999" y="46481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60" name="object 6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025043" y="5124796"/>
              <a:ext cx="236912" cy="236912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070157" y="5146356"/>
              <a:ext cx="146684" cy="146684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025043" y="5399116"/>
              <a:ext cx="236912" cy="236912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0157" y="5420676"/>
              <a:ext cx="146684" cy="146684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299363" y="5124796"/>
              <a:ext cx="236912" cy="236912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344476" y="5146356"/>
              <a:ext cx="146684" cy="146684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299363" y="5399116"/>
              <a:ext cx="236912" cy="236912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344476" y="5420676"/>
              <a:ext cx="146684" cy="146684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190508" y="4696689"/>
              <a:ext cx="1525385" cy="1529542"/>
            </a:xfrm>
            <a:prstGeom prst="rect">
              <a:avLst/>
            </a:prstGeom>
          </p:spPr>
        </p:pic>
        <p:sp>
          <p:nvSpPr>
            <p:cNvPr id="69" name="object 69"/>
            <p:cNvSpPr/>
            <p:nvPr/>
          </p:nvSpPr>
          <p:spPr>
            <a:xfrm>
              <a:off x="7238999" y="4724399"/>
              <a:ext cx="1426845" cy="1426845"/>
            </a:xfrm>
            <a:custGeom>
              <a:avLst/>
              <a:gdLst/>
              <a:ahLst/>
              <a:cxnLst/>
              <a:rect l="l" t="t" r="r" b="b"/>
              <a:pathLst>
                <a:path w="1426845" h="1426845">
                  <a:moveTo>
                    <a:pt x="0" y="713231"/>
                  </a:moveTo>
                  <a:lnTo>
                    <a:pt x="1645" y="664399"/>
                  </a:lnTo>
                  <a:lnTo>
                    <a:pt x="6510" y="616450"/>
                  </a:lnTo>
                  <a:lnTo>
                    <a:pt x="14490" y="569490"/>
                  </a:lnTo>
                  <a:lnTo>
                    <a:pt x="25477" y="523626"/>
                  </a:lnTo>
                  <a:lnTo>
                    <a:pt x="39365" y="478964"/>
                  </a:lnTo>
                  <a:lnTo>
                    <a:pt x="56049" y="435609"/>
                  </a:lnTo>
                  <a:lnTo>
                    <a:pt x="75421" y="393669"/>
                  </a:lnTo>
                  <a:lnTo>
                    <a:pt x="97377" y="353250"/>
                  </a:lnTo>
                  <a:lnTo>
                    <a:pt x="121808" y="314457"/>
                  </a:lnTo>
                  <a:lnTo>
                    <a:pt x="148610" y="277397"/>
                  </a:lnTo>
                  <a:lnTo>
                    <a:pt x="177676" y="242176"/>
                  </a:lnTo>
                  <a:lnTo>
                    <a:pt x="208900" y="208900"/>
                  </a:lnTo>
                  <a:lnTo>
                    <a:pt x="242176" y="177676"/>
                  </a:lnTo>
                  <a:lnTo>
                    <a:pt x="277397" y="148610"/>
                  </a:lnTo>
                  <a:lnTo>
                    <a:pt x="314457" y="121808"/>
                  </a:lnTo>
                  <a:lnTo>
                    <a:pt x="353250" y="97377"/>
                  </a:lnTo>
                  <a:lnTo>
                    <a:pt x="393669" y="75421"/>
                  </a:lnTo>
                  <a:lnTo>
                    <a:pt x="435609" y="56049"/>
                  </a:lnTo>
                  <a:lnTo>
                    <a:pt x="478964" y="39365"/>
                  </a:lnTo>
                  <a:lnTo>
                    <a:pt x="523626" y="25477"/>
                  </a:lnTo>
                  <a:lnTo>
                    <a:pt x="569490" y="14490"/>
                  </a:lnTo>
                  <a:lnTo>
                    <a:pt x="616450" y="6510"/>
                  </a:lnTo>
                  <a:lnTo>
                    <a:pt x="664399" y="1645"/>
                  </a:lnTo>
                  <a:lnTo>
                    <a:pt x="713231" y="0"/>
                  </a:lnTo>
                  <a:lnTo>
                    <a:pt x="762064" y="1645"/>
                  </a:lnTo>
                  <a:lnTo>
                    <a:pt x="810013" y="6510"/>
                  </a:lnTo>
                  <a:lnTo>
                    <a:pt x="856973" y="14490"/>
                  </a:lnTo>
                  <a:lnTo>
                    <a:pt x="902837" y="25477"/>
                  </a:lnTo>
                  <a:lnTo>
                    <a:pt x="947499" y="39365"/>
                  </a:lnTo>
                  <a:lnTo>
                    <a:pt x="990853" y="56049"/>
                  </a:lnTo>
                  <a:lnTo>
                    <a:pt x="1032794" y="75421"/>
                  </a:lnTo>
                  <a:lnTo>
                    <a:pt x="1073213" y="97377"/>
                  </a:lnTo>
                  <a:lnTo>
                    <a:pt x="1112006" y="121808"/>
                  </a:lnTo>
                  <a:lnTo>
                    <a:pt x="1149066" y="148610"/>
                  </a:lnTo>
                  <a:lnTo>
                    <a:pt x="1184287" y="177676"/>
                  </a:lnTo>
                  <a:lnTo>
                    <a:pt x="1217563" y="208900"/>
                  </a:lnTo>
                  <a:lnTo>
                    <a:pt x="1248786" y="242176"/>
                  </a:lnTo>
                  <a:lnTo>
                    <a:pt x="1277853" y="277397"/>
                  </a:lnTo>
                  <a:lnTo>
                    <a:pt x="1304655" y="314457"/>
                  </a:lnTo>
                  <a:lnTo>
                    <a:pt x="1329086" y="353250"/>
                  </a:lnTo>
                  <a:lnTo>
                    <a:pt x="1351042" y="393669"/>
                  </a:lnTo>
                  <a:lnTo>
                    <a:pt x="1370414" y="435609"/>
                  </a:lnTo>
                  <a:lnTo>
                    <a:pt x="1387098" y="478964"/>
                  </a:lnTo>
                  <a:lnTo>
                    <a:pt x="1400986" y="523626"/>
                  </a:lnTo>
                  <a:lnTo>
                    <a:pt x="1411973" y="569490"/>
                  </a:lnTo>
                  <a:lnTo>
                    <a:pt x="1419952" y="616450"/>
                  </a:lnTo>
                  <a:lnTo>
                    <a:pt x="1424818" y="664399"/>
                  </a:lnTo>
                  <a:lnTo>
                    <a:pt x="1426463" y="713231"/>
                  </a:lnTo>
                  <a:lnTo>
                    <a:pt x="1424818" y="762064"/>
                  </a:lnTo>
                  <a:lnTo>
                    <a:pt x="1419952" y="810013"/>
                  </a:lnTo>
                  <a:lnTo>
                    <a:pt x="1411973" y="856973"/>
                  </a:lnTo>
                  <a:lnTo>
                    <a:pt x="1400986" y="902837"/>
                  </a:lnTo>
                  <a:lnTo>
                    <a:pt x="1387098" y="947499"/>
                  </a:lnTo>
                  <a:lnTo>
                    <a:pt x="1370414" y="990853"/>
                  </a:lnTo>
                  <a:lnTo>
                    <a:pt x="1351042" y="1032794"/>
                  </a:lnTo>
                  <a:lnTo>
                    <a:pt x="1329086" y="1073213"/>
                  </a:lnTo>
                  <a:lnTo>
                    <a:pt x="1304655" y="1112006"/>
                  </a:lnTo>
                  <a:lnTo>
                    <a:pt x="1277853" y="1149066"/>
                  </a:lnTo>
                  <a:lnTo>
                    <a:pt x="1248786" y="1184287"/>
                  </a:lnTo>
                  <a:lnTo>
                    <a:pt x="1217563" y="1217563"/>
                  </a:lnTo>
                  <a:lnTo>
                    <a:pt x="1184287" y="1248786"/>
                  </a:lnTo>
                  <a:lnTo>
                    <a:pt x="1149066" y="1277853"/>
                  </a:lnTo>
                  <a:lnTo>
                    <a:pt x="1112006" y="1304655"/>
                  </a:lnTo>
                  <a:lnTo>
                    <a:pt x="1073213" y="1329086"/>
                  </a:lnTo>
                  <a:lnTo>
                    <a:pt x="1032794" y="1351042"/>
                  </a:lnTo>
                  <a:lnTo>
                    <a:pt x="990853" y="1370414"/>
                  </a:lnTo>
                  <a:lnTo>
                    <a:pt x="947499" y="1387098"/>
                  </a:lnTo>
                  <a:lnTo>
                    <a:pt x="902837" y="1400986"/>
                  </a:lnTo>
                  <a:lnTo>
                    <a:pt x="856973" y="1411973"/>
                  </a:lnTo>
                  <a:lnTo>
                    <a:pt x="810013" y="1419952"/>
                  </a:lnTo>
                  <a:lnTo>
                    <a:pt x="762064" y="1424818"/>
                  </a:lnTo>
                  <a:lnTo>
                    <a:pt x="713231" y="1426463"/>
                  </a:lnTo>
                  <a:lnTo>
                    <a:pt x="664399" y="1424818"/>
                  </a:lnTo>
                  <a:lnTo>
                    <a:pt x="616450" y="1419952"/>
                  </a:lnTo>
                  <a:lnTo>
                    <a:pt x="569490" y="1411973"/>
                  </a:lnTo>
                  <a:lnTo>
                    <a:pt x="523626" y="1400986"/>
                  </a:lnTo>
                  <a:lnTo>
                    <a:pt x="478964" y="1387098"/>
                  </a:lnTo>
                  <a:lnTo>
                    <a:pt x="435609" y="1370414"/>
                  </a:lnTo>
                  <a:lnTo>
                    <a:pt x="393669" y="1351042"/>
                  </a:lnTo>
                  <a:lnTo>
                    <a:pt x="353250" y="1329086"/>
                  </a:lnTo>
                  <a:lnTo>
                    <a:pt x="314457" y="1304655"/>
                  </a:lnTo>
                  <a:lnTo>
                    <a:pt x="277397" y="1277853"/>
                  </a:lnTo>
                  <a:lnTo>
                    <a:pt x="242176" y="1248786"/>
                  </a:lnTo>
                  <a:lnTo>
                    <a:pt x="208900" y="1217563"/>
                  </a:lnTo>
                  <a:lnTo>
                    <a:pt x="177676" y="1184287"/>
                  </a:lnTo>
                  <a:lnTo>
                    <a:pt x="148610" y="1149066"/>
                  </a:lnTo>
                  <a:lnTo>
                    <a:pt x="121808" y="1112006"/>
                  </a:lnTo>
                  <a:lnTo>
                    <a:pt x="97377" y="1073213"/>
                  </a:lnTo>
                  <a:lnTo>
                    <a:pt x="75421" y="1032794"/>
                  </a:lnTo>
                  <a:lnTo>
                    <a:pt x="56049" y="990853"/>
                  </a:lnTo>
                  <a:lnTo>
                    <a:pt x="39365" y="947499"/>
                  </a:lnTo>
                  <a:lnTo>
                    <a:pt x="25477" y="902837"/>
                  </a:lnTo>
                  <a:lnTo>
                    <a:pt x="14490" y="856973"/>
                  </a:lnTo>
                  <a:lnTo>
                    <a:pt x="6510" y="810013"/>
                  </a:lnTo>
                  <a:lnTo>
                    <a:pt x="1645" y="762064"/>
                  </a:lnTo>
                  <a:lnTo>
                    <a:pt x="0" y="713231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70" name="object 70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813963" y="5120639"/>
              <a:ext cx="236912" cy="236912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859076" y="5143308"/>
              <a:ext cx="146684" cy="146684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813963" y="5394959"/>
              <a:ext cx="236912" cy="236912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859076" y="5417628"/>
              <a:ext cx="146684" cy="146684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539643" y="5120639"/>
              <a:ext cx="236912" cy="236912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584756" y="5143308"/>
              <a:ext cx="146684" cy="146684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088283" y="5120639"/>
              <a:ext cx="236912" cy="236912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33396" y="5143308"/>
              <a:ext cx="146684" cy="146684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088283" y="5394959"/>
              <a:ext cx="236912" cy="236912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133396" y="5417628"/>
              <a:ext cx="146684" cy="146684"/>
            </a:xfrm>
            <a:prstGeom prst="rect">
              <a:avLst/>
            </a:prstGeom>
          </p:spPr>
        </p:pic>
      </p:grpSp>
      <p:sp>
        <p:nvSpPr>
          <p:cNvPr id="80" name="object 80"/>
          <p:cNvSpPr txBox="1"/>
          <p:nvPr/>
        </p:nvSpPr>
        <p:spPr>
          <a:xfrm>
            <a:off x="7375712" y="1104901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E=0.954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4417358" y="4601136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E=0.971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6972300" y="4601136"/>
            <a:ext cx="384361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31" dirty="0">
                <a:latin typeface="Times New Roman"/>
                <a:cs typeface="Times New Roman"/>
              </a:rPr>
              <a:t>E=0</a:t>
            </a:r>
            <a:endParaRPr sz="1588">
              <a:latin typeface="Times New Roman"/>
              <a:cs typeface="Times New Roman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9392770" y="4601136"/>
            <a:ext cx="711574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E=0.971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84" name="object 84"/>
          <p:cNvGrpSpPr/>
          <p:nvPr/>
        </p:nvGrpSpPr>
        <p:grpSpPr>
          <a:xfrm>
            <a:off x="6275700" y="2904565"/>
            <a:ext cx="2446244" cy="1331259"/>
            <a:chOff x="5232860" y="3291840"/>
            <a:chExt cx="2772410" cy="1508760"/>
          </a:xfrm>
        </p:grpSpPr>
        <p:pic>
          <p:nvPicPr>
            <p:cNvPr id="85" name="object 85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5232860" y="3291840"/>
              <a:ext cx="2772294" cy="1508760"/>
            </a:xfrm>
            <a:prstGeom prst="rect">
              <a:avLst/>
            </a:prstGeom>
          </p:spPr>
        </p:pic>
        <p:sp>
          <p:nvSpPr>
            <p:cNvPr id="86" name="object 86"/>
            <p:cNvSpPr/>
            <p:nvPr/>
          </p:nvSpPr>
          <p:spPr>
            <a:xfrm>
              <a:off x="5283200" y="3327399"/>
              <a:ext cx="2669540" cy="1397000"/>
            </a:xfrm>
            <a:custGeom>
              <a:avLst/>
              <a:gdLst/>
              <a:ahLst/>
              <a:cxnLst/>
              <a:rect l="l" t="t" r="r" b="b"/>
              <a:pathLst>
                <a:path w="2669540" h="1397000">
                  <a:moveTo>
                    <a:pt x="0" y="0"/>
                  </a:moveTo>
                  <a:lnTo>
                    <a:pt x="2669031" y="1396999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87" name="object 87"/>
            <p:cNvSpPr/>
            <p:nvPr/>
          </p:nvSpPr>
          <p:spPr>
            <a:xfrm>
              <a:off x="6444960" y="3745258"/>
              <a:ext cx="371475" cy="312420"/>
            </a:xfrm>
            <a:custGeom>
              <a:avLst/>
              <a:gdLst/>
              <a:ahLst/>
              <a:cxnLst/>
              <a:rect l="l" t="t" r="r" b="b"/>
              <a:pathLst>
                <a:path w="371475" h="312420">
                  <a:moveTo>
                    <a:pt x="312353" y="287020"/>
                  </a:moveTo>
                  <a:lnTo>
                    <a:pt x="309316" y="287020"/>
                  </a:lnTo>
                  <a:lnTo>
                    <a:pt x="308772" y="288290"/>
                  </a:lnTo>
                  <a:lnTo>
                    <a:pt x="308537" y="288290"/>
                  </a:lnTo>
                  <a:lnTo>
                    <a:pt x="333937" y="304800"/>
                  </a:lnTo>
                  <a:lnTo>
                    <a:pt x="346848" y="312420"/>
                  </a:lnTo>
                  <a:lnTo>
                    <a:pt x="349643" y="312420"/>
                  </a:lnTo>
                  <a:lnTo>
                    <a:pt x="350281" y="311150"/>
                  </a:lnTo>
                  <a:lnTo>
                    <a:pt x="351055" y="309880"/>
                  </a:lnTo>
                  <a:lnTo>
                    <a:pt x="350652" y="308610"/>
                  </a:lnTo>
                  <a:lnTo>
                    <a:pt x="347555" y="304800"/>
                  </a:lnTo>
                  <a:lnTo>
                    <a:pt x="341764" y="300990"/>
                  </a:lnTo>
                  <a:lnTo>
                    <a:pt x="340856" y="299720"/>
                  </a:lnTo>
                  <a:lnTo>
                    <a:pt x="340470" y="298450"/>
                  </a:lnTo>
                  <a:lnTo>
                    <a:pt x="340608" y="297180"/>
                  </a:lnTo>
                  <a:lnTo>
                    <a:pt x="340890" y="295910"/>
                  </a:lnTo>
                  <a:lnTo>
                    <a:pt x="342277" y="293370"/>
                  </a:lnTo>
                  <a:lnTo>
                    <a:pt x="343627" y="290830"/>
                  </a:lnTo>
                  <a:lnTo>
                    <a:pt x="320426" y="290830"/>
                  </a:lnTo>
                  <a:lnTo>
                    <a:pt x="318462" y="289560"/>
                  </a:lnTo>
                  <a:lnTo>
                    <a:pt x="315120" y="288290"/>
                  </a:lnTo>
                  <a:lnTo>
                    <a:pt x="312353" y="287020"/>
                  </a:lnTo>
                  <a:close/>
                </a:path>
                <a:path w="371475" h="312420">
                  <a:moveTo>
                    <a:pt x="358099" y="212090"/>
                  </a:moveTo>
                  <a:lnTo>
                    <a:pt x="323395" y="212090"/>
                  </a:lnTo>
                  <a:lnTo>
                    <a:pt x="333853" y="213360"/>
                  </a:lnTo>
                  <a:lnTo>
                    <a:pt x="338656" y="214630"/>
                  </a:lnTo>
                  <a:lnTo>
                    <a:pt x="348720" y="219710"/>
                  </a:lnTo>
                  <a:lnTo>
                    <a:pt x="352397" y="223520"/>
                  </a:lnTo>
                  <a:lnTo>
                    <a:pt x="355732" y="233680"/>
                  </a:lnTo>
                  <a:lnTo>
                    <a:pt x="354284" y="241300"/>
                  </a:lnTo>
                  <a:lnTo>
                    <a:pt x="349724" y="248920"/>
                  </a:lnTo>
                  <a:lnTo>
                    <a:pt x="345285" y="256540"/>
                  </a:lnTo>
                  <a:lnTo>
                    <a:pt x="342527" y="261620"/>
                  </a:lnTo>
                  <a:lnTo>
                    <a:pt x="338191" y="270510"/>
                  </a:lnTo>
                  <a:lnTo>
                    <a:pt x="334788" y="276860"/>
                  </a:lnTo>
                  <a:lnTo>
                    <a:pt x="332317" y="281940"/>
                  </a:lnTo>
                  <a:lnTo>
                    <a:pt x="330779" y="284480"/>
                  </a:lnTo>
                  <a:lnTo>
                    <a:pt x="330165" y="285750"/>
                  </a:lnTo>
                  <a:lnTo>
                    <a:pt x="329736" y="287020"/>
                  </a:lnTo>
                  <a:lnTo>
                    <a:pt x="328923" y="288290"/>
                  </a:lnTo>
                  <a:lnTo>
                    <a:pt x="327825" y="289560"/>
                  </a:lnTo>
                  <a:lnTo>
                    <a:pt x="326193" y="290830"/>
                  </a:lnTo>
                  <a:lnTo>
                    <a:pt x="343627" y="290830"/>
                  </a:lnTo>
                  <a:lnTo>
                    <a:pt x="346326" y="285750"/>
                  </a:lnTo>
                  <a:lnTo>
                    <a:pt x="347760" y="283210"/>
                  </a:lnTo>
                  <a:lnTo>
                    <a:pt x="351130" y="276860"/>
                  </a:lnTo>
                  <a:lnTo>
                    <a:pt x="359388" y="261620"/>
                  </a:lnTo>
                  <a:lnTo>
                    <a:pt x="363605" y="254000"/>
                  </a:lnTo>
                  <a:lnTo>
                    <a:pt x="366823" y="247650"/>
                  </a:lnTo>
                  <a:lnTo>
                    <a:pt x="369043" y="241300"/>
                  </a:lnTo>
                  <a:lnTo>
                    <a:pt x="370265" y="237490"/>
                  </a:lnTo>
                  <a:lnTo>
                    <a:pt x="371228" y="233680"/>
                  </a:lnTo>
                  <a:lnTo>
                    <a:pt x="370552" y="228600"/>
                  </a:lnTo>
                  <a:lnTo>
                    <a:pt x="365925" y="218440"/>
                  </a:lnTo>
                  <a:lnTo>
                    <a:pt x="362074" y="214630"/>
                  </a:lnTo>
                  <a:lnTo>
                    <a:pt x="358099" y="212090"/>
                  </a:lnTo>
                  <a:close/>
                </a:path>
                <a:path w="371475" h="312420">
                  <a:moveTo>
                    <a:pt x="260789" y="259080"/>
                  </a:moveTo>
                  <a:lnTo>
                    <a:pt x="253130" y="259080"/>
                  </a:lnTo>
                  <a:lnTo>
                    <a:pt x="252638" y="260350"/>
                  </a:lnTo>
                  <a:lnTo>
                    <a:pt x="285308" y="278130"/>
                  </a:lnTo>
                  <a:lnTo>
                    <a:pt x="295549" y="284480"/>
                  </a:lnTo>
                  <a:lnTo>
                    <a:pt x="296735" y="281940"/>
                  </a:lnTo>
                  <a:lnTo>
                    <a:pt x="296820" y="280670"/>
                  </a:lnTo>
                  <a:lnTo>
                    <a:pt x="296301" y="279400"/>
                  </a:lnTo>
                  <a:lnTo>
                    <a:pt x="295177" y="279400"/>
                  </a:lnTo>
                  <a:lnTo>
                    <a:pt x="294591" y="278130"/>
                  </a:lnTo>
                  <a:lnTo>
                    <a:pt x="293428" y="276860"/>
                  </a:lnTo>
                  <a:lnTo>
                    <a:pt x="289946" y="274320"/>
                  </a:lnTo>
                  <a:lnTo>
                    <a:pt x="288377" y="273050"/>
                  </a:lnTo>
                  <a:lnTo>
                    <a:pt x="285592" y="270510"/>
                  </a:lnTo>
                  <a:lnTo>
                    <a:pt x="284775" y="269240"/>
                  </a:lnTo>
                  <a:lnTo>
                    <a:pt x="284534" y="267970"/>
                  </a:lnTo>
                  <a:lnTo>
                    <a:pt x="284581" y="266700"/>
                  </a:lnTo>
                  <a:lnTo>
                    <a:pt x="286068" y="262890"/>
                  </a:lnTo>
                  <a:lnTo>
                    <a:pt x="286786" y="261620"/>
                  </a:lnTo>
                  <a:lnTo>
                    <a:pt x="265214" y="261620"/>
                  </a:lnTo>
                  <a:lnTo>
                    <a:pt x="260789" y="259080"/>
                  </a:lnTo>
                  <a:close/>
                </a:path>
                <a:path w="371475" h="312420">
                  <a:moveTo>
                    <a:pt x="291405" y="196850"/>
                  </a:moveTo>
                  <a:lnTo>
                    <a:pt x="289500" y="200660"/>
                  </a:lnTo>
                  <a:lnTo>
                    <a:pt x="293874" y="203200"/>
                  </a:lnTo>
                  <a:lnTo>
                    <a:pt x="296444" y="207010"/>
                  </a:lnTo>
                  <a:lnTo>
                    <a:pt x="297616" y="210820"/>
                  </a:lnTo>
                  <a:lnTo>
                    <a:pt x="296718" y="213360"/>
                  </a:lnTo>
                  <a:lnTo>
                    <a:pt x="294518" y="218440"/>
                  </a:lnTo>
                  <a:lnTo>
                    <a:pt x="278366" y="247650"/>
                  </a:lnTo>
                  <a:lnTo>
                    <a:pt x="277267" y="250190"/>
                  </a:lnTo>
                  <a:lnTo>
                    <a:pt x="276329" y="251460"/>
                  </a:lnTo>
                  <a:lnTo>
                    <a:pt x="273439" y="256540"/>
                  </a:lnTo>
                  <a:lnTo>
                    <a:pt x="271913" y="259080"/>
                  </a:lnTo>
                  <a:lnTo>
                    <a:pt x="270529" y="261620"/>
                  </a:lnTo>
                  <a:lnTo>
                    <a:pt x="286786" y="261620"/>
                  </a:lnTo>
                  <a:lnTo>
                    <a:pt x="289655" y="256540"/>
                  </a:lnTo>
                  <a:lnTo>
                    <a:pt x="295774" y="245110"/>
                  </a:lnTo>
                  <a:lnTo>
                    <a:pt x="307206" y="223520"/>
                  </a:lnTo>
                  <a:lnTo>
                    <a:pt x="308410" y="220980"/>
                  </a:lnTo>
                  <a:lnTo>
                    <a:pt x="309926" y="218440"/>
                  </a:lnTo>
                  <a:lnTo>
                    <a:pt x="311755" y="214630"/>
                  </a:lnTo>
                  <a:lnTo>
                    <a:pt x="317773" y="213360"/>
                  </a:lnTo>
                  <a:lnTo>
                    <a:pt x="323395" y="212090"/>
                  </a:lnTo>
                  <a:lnTo>
                    <a:pt x="358099" y="212090"/>
                  </a:lnTo>
                  <a:lnTo>
                    <a:pt x="354124" y="209550"/>
                  </a:lnTo>
                  <a:lnTo>
                    <a:pt x="351680" y="209550"/>
                  </a:lnTo>
                  <a:lnTo>
                    <a:pt x="349359" y="208280"/>
                  </a:lnTo>
                  <a:lnTo>
                    <a:pt x="316348" y="208280"/>
                  </a:lnTo>
                  <a:lnTo>
                    <a:pt x="317215" y="205740"/>
                  </a:lnTo>
                  <a:lnTo>
                    <a:pt x="321480" y="198120"/>
                  </a:lnTo>
                  <a:lnTo>
                    <a:pt x="296812" y="198120"/>
                  </a:lnTo>
                  <a:lnTo>
                    <a:pt x="291405" y="196850"/>
                  </a:lnTo>
                  <a:close/>
                </a:path>
                <a:path w="371475" h="312420">
                  <a:moveTo>
                    <a:pt x="256358" y="257810"/>
                  </a:moveTo>
                  <a:lnTo>
                    <a:pt x="253827" y="257810"/>
                  </a:lnTo>
                  <a:lnTo>
                    <a:pt x="253377" y="259080"/>
                  </a:lnTo>
                  <a:lnTo>
                    <a:pt x="258461" y="259080"/>
                  </a:lnTo>
                  <a:lnTo>
                    <a:pt x="256358" y="257810"/>
                  </a:lnTo>
                  <a:close/>
                </a:path>
                <a:path w="371475" h="312420">
                  <a:moveTo>
                    <a:pt x="247968" y="163830"/>
                  </a:moveTo>
                  <a:lnTo>
                    <a:pt x="246289" y="167640"/>
                  </a:lnTo>
                  <a:lnTo>
                    <a:pt x="250339" y="170180"/>
                  </a:lnTo>
                  <a:lnTo>
                    <a:pt x="252802" y="172720"/>
                  </a:lnTo>
                  <a:lnTo>
                    <a:pt x="254547" y="176530"/>
                  </a:lnTo>
                  <a:lnTo>
                    <a:pt x="254937" y="177800"/>
                  </a:lnTo>
                  <a:lnTo>
                    <a:pt x="254843" y="179070"/>
                  </a:lnTo>
                  <a:lnTo>
                    <a:pt x="254640" y="180340"/>
                  </a:lnTo>
                  <a:lnTo>
                    <a:pt x="253325" y="182880"/>
                  </a:lnTo>
                  <a:lnTo>
                    <a:pt x="242673" y="203200"/>
                  </a:lnTo>
                  <a:lnTo>
                    <a:pt x="236187" y="214630"/>
                  </a:lnTo>
                  <a:lnTo>
                    <a:pt x="231444" y="223520"/>
                  </a:lnTo>
                  <a:lnTo>
                    <a:pt x="228443" y="228600"/>
                  </a:lnTo>
                  <a:lnTo>
                    <a:pt x="226825" y="232410"/>
                  </a:lnTo>
                  <a:lnTo>
                    <a:pt x="225090" y="233680"/>
                  </a:lnTo>
                  <a:lnTo>
                    <a:pt x="223239" y="234950"/>
                  </a:lnTo>
                  <a:lnTo>
                    <a:pt x="204848" y="234950"/>
                  </a:lnTo>
                  <a:lnTo>
                    <a:pt x="206806" y="236220"/>
                  </a:lnTo>
                  <a:lnTo>
                    <a:pt x="208787" y="236220"/>
                  </a:lnTo>
                  <a:lnTo>
                    <a:pt x="225953" y="245110"/>
                  </a:lnTo>
                  <a:lnTo>
                    <a:pt x="228584" y="246380"/>
                  </a:lnTo>
                  <a:lnTo>
                    <a:pt x="237288" y="252730"/>
                  </a:lnTo>
                  <a:lnTo>
                    <a:pt x="241159" y="255270"/>
                  </a:lnTo>
                  <a:lnTo>
                    <a:pt x="244359" y="256540"/>
                  </a:lnTo>
                  <a:lnTo>
                    <a:pt x="246890" y="257810"/>
                  </a:lnTo>
                  <a:lnTo>
                    <a:pt x="247958" y="257810"/>
                  </a:lnTo>
                  <a:lnTo>
                    <a:pt x="248343" y="256540"/>
                  </a:lnTo>
                  <a:lnTo>
                    <a:pt x="248505" y="256540"/>
                  </a:lnTo>
                  <a:lnTo>
                    <a:pt x="247484" y="255270"/>
                  </a:lnTo>
                  <a:lnTo>
                    <a:pt x="245864" y="252730"/>
                  </a:lnTo>
                  <a:lnTo>
                    <a:pt x="240110" y="247650"/>
                  </a:lnTo>
                  <a:lnTo>
                    <a:pt x="238174" y="245110"/>
                  </a:lnTo>
                  <a:lnTo>
                    <a:pt x="237507" y="242570"/>
                  </a:lnTo>
                  <a:lnTo>
                    <a:pt x="238031" y="240030"/>
                  </a:lnTo>
                  <a:lnTo>
                    <a:pt x="239412" y="237490"/>
                  </a:lnTo>
                  <a:lnTo>
                    <a:pt x="255962" y="208280"/>
                  </a:lnTo>
                  <a:lnTo>
                    <a:pt x="271214" y="179070"/>
                  </a:lnTo>
                  <a:lnTo>
                    <a:pt x="274040" y="173990"/>
                  </a:lnTo>
                  <a:lnTo>
                    <a:pt x="276459" y="170180"/>
                  </a:lnTo>
                  <a:lnTo>
                    <a:pt x="277418" y="168910"/>
                  </a:lnTo>
                  <a:lnTo>
                    <a:pt x="278531" y="166370"/>
                  </a:lnTo>
                  <a:lnTo>
                    <a:pt x="255681" y="166370"/>
                  </a:lnTo>
                  <a:lnTo>
                    <a:pt x="252964" y="165100"/>
                  </a:lnTo>
                  <a:lnTo>
                    <a:pt x="247968" y="163830"/>
                  </a:lnTo>
                  <a:close/>
                </a:path>
                <a:path w="371475" h="312420">
                  <a:moveTo>
                    <a:pt x="207152" y="231140"/>
                  </a:moveTo>
                  <a:lnTo>
                    <a:pt x="204207" y="231140"/>
                  </a:lnTo>
                  <a:lnTo>
                    <a:pt x="203462" y="232410"/>
                  </a:lnTo>
                  <a:lnTo>
                    <a:pt x="203390" y="233680"/>
                  </a:lnTo>
                  <a:lnTo>
                    <a:pt x="204052" y="234950"/>
                  </a:lnTo>
                  <a:lnTo>
                    <a:pt x="220364" y="234950"/>
                  </a:lnTo>
                  <a:lnTo>
                    <a:pt x="218056" y="233680"/>
                  </a:lnTo>
                  <a:lnTo>
                    <a:pt x="210898" y="232410"/>
                  </a:lnTo>
                  <a:lnTo>
                    <a:pt x="207152" y="231140"/>
                  </a:lnTo>
                  <a:close/>
                </a:path>
                <a:path w="371475" h="312420">
                  <a:moveTo>
                    <a:pt x="195164" y="205740"/>
                  </a:moveTo>
                  <a:lnTo>
                    <a:pt x="178305" y="205740"/>
                  </a:lnTo>
                  <a:lnTo>
                    <a:pt x="176504" y="210820"/>
                  </a:lnTo>
                  <a:lnTo>
                    <a:pt x="175864" y="214630"/>
                  </a:lnTo>
                  <a:lnTo>
                    <a:pt x="177175" y="220980"/>
                  </a:lnTo>
                  <a:lnTo>
                    <a:pt x="179934" y="224790"/>
                  </a:lnTo>
                  <a:lnTo>
                    <a:pt x="187418" y="228600"/>
                  </a:lnTo>
                  <a:lnTo>
                    <a:pt x="189852" y="229870"/>
                  </a:lnTo>
                  <a:lnTo>
                    <a:pt x="191959" y="228600"/>
                  </a:lnTo>
                  <a:lnTo>
                    <a:pt x="195266" y="228600"/>
                  </a:lnTo>
                  <a:lnTo>
                    <a:pt x="198823" y="227330"/>
                  </a:lnTo>
                  <a:lnTo>
                    <a:pt x="202627" y="226060"/>
                  </a:lnTo>
                  <a:lnTo>
                    <a:pt x="205548" y="223520"/>
                  </a:lnTo>
                  <a:lnTo>
                    <a:pt x="207274" y="222250"/>
                  </a:lnTo>
                  <a:lnTo>
                    <a:pt x="197685" y="222250"/>
                  </a:lnTo>
                  <a:lnTo>
                    <a:pt x="193474" y="219710"/>
                  </a:lnTo>
                  <a:lnTo>
                    <a:pt x="192350" y="218440"/>
                  </a:lnTo>
                  <a:lnTo>
                    <a:pt x="191277" y="213360"/>
                  </a:lnTo>
                  <a:lnTo>
                    <a:pt x="191596" y="212090"/>
                  </a:lnTo>
                  <a:lnTo>
                    <a:pt x="193269" y="208280"/>
                  </a:lnTo>
                  <a:lnTo>
                    <a:pt x="195164" y="205740"/>
                  </a:lnTo>
                  <a:close/>
                </a:path>
                <a:path w="371475" h="312420">
                  <a:moveTo>
                    <a:pt x="206110" y="218440"/>
                  </a:moveTo>
                  <a:lnTo>
                    <a:pt x="205675" y="218440"/>
                  </a:lnTo>
                  <a:lnTo>
                    <a:pt x="203634" y="219710"/>
                  </a:lnTo>
                  <a:lnTo>
                    <a:pt x="200501" y="220980"/>
                  </a:lnTo>
                  <a:lnTo>
                    <a:pt x="197685" y="222250"/>
                  </a:lnTo>
                  <a:lnTo>
                    <a:pt x="207274" y="222250"/>
                  </a:lnTo>
                  <a:lnTo>
                    <a:pt x="208015" y="220980"/>
                  </a:lnTo>
                  <a:lnTo>
                    <a:pt x="208155" y="220980"/>
                  </a:lnTo>
                  <a:lnTo>
                    <a:pt x="208219" y="219710"/>
                  </a:lnTo>
                  <a:lnTo>
                    <a:pt x="206957" y="219710"/>
                  </a:lnTo>
                  <a:lnTo>
                    <a:pt x="206110" y="218440"/>
                  </a:lnTo>
                  <a:close/>
                </a:path>
                <a:path w="371475" h="312420">
                  <a:moveTo>
                    <a:pt x="182570" y="170180"/>
                  </a:moveTo>
                  <a:lnTo>
                    <a:pt x="166082" y="170180"/>
                  </a:lnTo>
                  <a:lnTo>
                    <a:pt x="158606" y="171450"/>
                  </a:lnTo>
                  <a:lnTo>
                    <a:pt x="132443" y="191770"/>
                  </a:lnTo>
                  <a:lnTo>
                    <a:pt x="134143" y="198120"/>
                  </a:lnTo>
                  <a:lnTo>
                    <a:pt x="136240" y="200660"/>
                  </a:lnTo>
                  <a:lnTo>
                    <a:pt x="144160" y="204470"/>
                  </a:lnTo>
                  <a:lnTo>
                    <a:pt x="148318" y="205740"/>
                  </a:lnTo>
                  <a:lnTo>
                    <a:pt x="152050" y="207010"/>
                  </a:lnTo>
                  <a:lnTo>
                    <a:pt x="154398" y="208280"/>
                  </a:lnTo>
                  <a:lnTo>
                    <a:pt x="163168" y="208280"/>
                  </a:lnTo>
                  <a:lnTo>
                    <a:pt x="178305" y="205740"/>
                  </a:lnTo>
                  <a:lnTo>
                    <a:pt x="195164" y="205740"/>
                  </a:lnTo>
                  <a:lnTo>
                    <a:pt x="195799" y="204470"/>
                  </a:lnTo>
                  <a:lnTo>
                    <a:pt x="196526" y="203200"/>
                  </a:lnTo>
                  <a:lnTo>
                    <a:pt x="157873" y="203200"/>
                  </a:lnTo>
                  <a:lnTo>
                    <a:pt x="153167" y="200660"/>
                  </a:lnTo>
                  <a:lnTo>
                    <a:pt x="151423" y="198120"/>
                  </a:lnTo>
                  <a:lnTo>
                    <a:pt x="149752" y="193040"/>
                  </a:lnTo>
                  <a:lnTo>
                    <a:pt x="150026" y="190500"/>
                  </a:lnTo>
                  <a:lnTo>
                    <a:pt x="183794" y="175260"/>
                  </a:lnTo>
                  <a:lnTo>
                    <a:pt x="212229" y="175260"/>
                  </a:lnTo>
                  <a:lnTo>
                    <a:pt x="214289" y="171450"/>
                  </a:lnTo>
                  <a:lnTo>
                    <a:pt x="190787" y="171450"/>
                  </a:lnTo>
                  <a:lnTo>
                    <a:pt x="182570" y="170180"/>
                  </a:lnTo>
                  <a:close/>
                </a:path>
                <a:path w="371475" h="312420">
                  <a:moveTo>
                    <a:pt x="345748" y="207010"/>
                  </a:moveTo>
                  <a:lnTo>
                    <a:pt x="317419" y="207010"/>
                  </a:lnTo>
                  <a:lnTo>
                    <a:pt x="316348" y="208280"/>
                  </a:lnTo>
                  <a:lnTo>
                    <a:pt x="349359" y="208280"/>
                  </a:lnTo>
                  <a:lnTo>
                    <a:pt x="345748" y="207010"/>
                  </a:lnTo>
                  <a:close/>
                </a:path>
                <a:path w="371475" h="312420">
                  <a:moveTo>
                    <a:pt x="331062" y="205740"/>
                  </a:moveTo>
                  <a:lnTo>
                    <a:pt x="325714" y="205740"/>
                  </a:lnTo>
                  <a:lnTo>
                    <a:pt x="318695" y="207010"/>
                  </a:lnTo>
                  <a:lnTo>
                    <a:pt x="341367" y="207010"/>
                  </a:lnTo>
                  <a:lnTo>
                    <a:pt x="331062" y="205740"/>
                  </a:lnTo>
                  <a:close/>
                </a:path>
                <a:path w="371475" h="312420">
                  <a:moveTo>
                    <a:pt x="212229" y="175260"/>
                  </a:moveTo>
                  <a:lnTo>
                    <a:pt x="189797" y="175260"/>
                  </a:lnTo>
                  <a:lnTo>
                    <a:pt x="195092" y="176530"/>
                  </a:lnTo>
                  <a:lnTo>
                    <a:pt x="193657" y="179070"/>
                  </a:lnTo>
                  <a:lnTo>
                    <a:pt x="192459" y="181610"/>
                  </a:lnTo>
                  <a:lnTo>
                    <a:pt x="189656" y="186690"/>
                  </a:lnTo>
                  <a:lnTo>
                    <a:pt x="186248" y="193040"/>
                  </a:lnTo>
                  <a:lnTo>
                    <a:pt x="181278" y="200660"/>
                  </a:lnTo>
                  <a:lnTo>
                    <a:pt x="174934" y="203200"/>
                  </a:lnTo>
                  <a:lnTo>
                    <a:pt x="196526" y="203200"/>
                  </a:lnTo>
                  <a:lnTo>
                    <a:pt x="197345" y="201930"/>
                  </a:lnTo>
                  <a:lnTo>
                    <a:pt x="203442" y="190500"/>
                  </a:lnTo>
                  <a:lnTo>
                    <a:pt x="212229" y="175260"/>
                  </a:lnTo>
                  <a:close/>
                </a:path>
                <a:path w="371475" h="312420">
                  <a:moveTo>
                    <a:pt x="320705" y="190500"/>
                  </a:moveTo>
                  <a:lnTo>
                    <a:pt x="315479" y="194310"/>
                  </a:lnTo>
                  <a:lnTo>
                    <a:pt x="310236" y="196850"/>
                  </a:lnTo>
                  <a:lnTo>
                    <a:pt x="304977" y="196850"/>
                  </a:lnTo>
                  <a:lnTo>
                    <a:pt x="301337" y="198120"/>
                  </a:lnTo>
                  <a:lnTo>
                    <a:pt x="321480" y="198120"/>
                  </a:lnTo>
                  <a:lnTo>
                    <a:pt x="322582" y="195580"/>
                  </a:lnTo>
                  <a:lnTo>
                    <a:pt x="324068" y="193040"/>
                  </a:lnTo>
                  <a:lnTo>
                    <a:pt x="320705" y="190500"/>
                  </a:lnTo>
                  <a:close/>
                </a:path>
                <a:path w="371475" h="312420">
                  <a:moveTo>
                    <a:pt x="85396" y="82550"/>
                  </a:moveTo>
                  <a:lnTo>
                    <a:pt x="70968" y="82550"/>
                  </a:lnTo>
                  <a:lnTo>
                    <a:pt x="73679" y="83820"/>
                  </a:lnTo>
                  <a:lnTo>
                    <a:pt x="84211" y="90170"/>
                  </a:lnTo>
                  <a:lnTo>
                    <a:pt x="88889" y="127000"/>
                  </a:lnTo>
                  <a:lnTo>
                    <a:pt x="89016" y="137160"/>
                  </a:lnTo>
                  <a:lnTo>
                    <a:pt x="89257" y="144780"/>
                  </a:lnTo>
                  <a:lnTo>
                    <a:pt x="89355" y="149860"/>
                  </a:lnTo>
                  <a:lnTo>
                    <a:pt x="89462" y="172720"/>
                  </a:lnTo>
                  <a:lnTo>
                    <a:pt x="90893" y="172720"/>
                  </a:lnTo>
                  <a:lnTo>
                    <a:pt x="92035" y="173990"/>
                  </a:lnTo>
                  <a:lnTo>
                    <a:pt x="101618" y="179070"/>
                  </a:lnTo>
                  <a:lnTo>
                    <a:pt x="109787" y="184150"/>
                  </a:lnTo>
                  <a:lnTo>
                    <a:pt x="117394" y="187960"/>
                  </a:lnTo>
                  <a:lnTo>
                    <a:pt x="124439" y="191770"/>
                  </a:lnTo>
                  <a:lnTo>
                    <a:pt x="124820" y="190500"/>
                  </a:lnTo>
                  <a:lnTo>
                    <a:pt x="125116" y="190500"/>
                  </a:lnTo>
                  <a:lnTo>
                    <a:pt x="125538" y="189230"/>
                  </a:lnTo>
                  <a:lnTo>
                    <a:pt x="126072" y="187960"/>
                  </a:lnTo>
                  <a:lnTo>
                    <a:pt x="107918" y="148590"/>
                  </a:lnTo>
                  <a:lnTo>
                    <a:pt x="107064" y="120650"/>
                  </a:lnTo>
                  <a:lnTo>
                    <a:pt x="106662" y="111760"/>
                  </a:lnTo>
                  <a:lnTo>
                    <a:pt x="106691" y="102870"/>
                  </a:lnTo>
                  <a:lnTo>
                    <a:pt x="106954" y="97790"/>
                  </a:lnTo>
                  <a:lnTo>
                    <a:pt x="124730" y="97790"/>
                  </a:lnTo>
                  <a:lnTo>
                    <a:pt x="134060" y="93980"/>
                  </a:lnTo>
                  <a:lnTo>
                    <a:pt x="141611" y="88900"/>
                  </a:lnTo>
                  <a:lnTo>
                    <a:pt x="104233" y="88900"/>
                  </a:lnTo>
                  <a:lnTo>
                    <a:pt x="99942" y="87630"/>
                  </a:lnTo>
                  <a:lnTo>
                    <a:pt x="95112" y="86360"/>
                  </a:lnTo>
                  <a:lnTo>
                    <a:pt x="88292" y="83820"/>
                  </a:lnTo>
                  <a:lnTo>
                    <a:pt x="85396" y="82550"/>
                  </a:lnTo>
                  <a:close/>
                </a:path>
                <a:path w="371475" h="312420">
                  <a:moveTo>
                    <a:pt x="210480" y="133350"/>
                  </a:moveTo>
                  <a:lnTo>
                    <a:pt x="195513" y="133350"/>
                  </a:lnTo>
                  <a:lnTo>
                    <a:pt x="204389" y="138430"/>
                  </a:lnTo>
                  <a:lnTo>
                    <a:pt x="206918" y="142240"/>
                  </a:lnTo>
                  <a:lnTo>
                    <a:pt x="197797" y="171450"/>
                  </a:lnTo>
                  <a:lnTo>
                    <a:pt x="214289" y="171450"/>
                  </a:lnTo>
                  <a:lnTo>
                    <a:pt x="217036" y="166370"/>
                  </a:lnTo>
                  <a:lnTo>
                    <a:pt x="220223" y="158750"/>
                  </a:lnTo>
                  <a:lnTo>
                    <a:pt x="221402" y="156210"/>
                  </a:lnTo>
                  <a:lnTo>
                    <a:pt x="221639" y="152400"/>
                  </a:lnTo>
                  <a:lnTo>
                    <a:pt x="220231" y="144780"/>
                  </a:lnTo>
                  <a:lnTo>
                    <a:pt x="218781" y="142240"/>
                  </a:lnTo>
                  <a:lnTo>
                    <a:pt x="214389" y="137160"/>
                  </a:lnTo>
                  <a:lnTo>
                    <a:pt x="210480" y="133350"/>
                  </a:lnTo>
                  <a:close/>
                </a:path>
                <a:path w="371475" h="312420">
                  <a:moveTo>
                    <a:pt x="277699" y="161290"/>
                  </a:moveTo>
                  <a:lnTo>
                    <a:pt x="276832" y="161290"/>
                  </a:lnTo>
                  <a:lnTo>
                    <a:pt x="273580" y="162560"/>
                  </a:lnTo>
                  <a:lnTo>
                    <a:pt x="270055" y="163830"/>
                  </a:lnTo>
                  <a:lnTo>
                    <a:pt x="262459" y="166370"/>
                  </a:lnTo>
                  <a:lnTo>
                    <a:pt x="278531" y="166370"/>
                  </a:lnTo>
                  <a:lnTo>
                    <a:pt x="279975" y="162560"/>
                  </a:lnTo>
                  <a:lnTo>
                    <a:pt x="278366" y="162560"/>
                  </a:lnTo>
                  <a:lnTo>
                    <a:pt x="277699" y="161290"/>
                  </a:lnTo>
                  <a:close/>
                </a:path>
                <a:path w="371475" h="312420">
                  <a:moveTo>
                    <a:pt x="2818" y="121920"/>
                  </a:moveTo>
                  <a:lnTo>
                    <a:pt x="652" y="121920"/>
                  </a:lnTo>
                  <a:lnTo>
                    <a:pt x="0" y="124460"/>
                  </a:lnTo>
                  <a:lnTo>
                    <a:pt x="1742" y="125730"/>
                  </a:lnTo>
                  <a:lnTo>
                    <a:pt x="10210" y="129540"/>
                  </a:lnTo>
                  <a:lnTo>
                    <a:pt x="23733" y="137160"/>
                  </a:lnTo>
                  <a:lnTo>
                    <a:pt x="37128" y="143510"/>
                  </a:lnTo>
                  <a:lnTo>
                    <a:pt x="42481" y="147320"/>
                  </a:lnTo>
                  <a:lnTo>
                    <a:pt x="46592" y="149860"/>
                  </a:lnTo>
                  <a:lnTo>
                    <a:pt x="53168" y="152400"/>
                  </a:lnTo>
                  <a:lnTo>
                    <a:pt x="54494" y="153670"/>
                  </a:lnTo>
                  <a:lnTo>
                    <a:pt x="57015" y="153670"/>
                  </a:lnTo>
                  <a:lnTo>
                    <a:pt x="57219" y="152400"/>
                  </a:lnTo>
                  <a:lnTo>
                    <a:pt x="57042" y="151130"/>
                  </a:lnTo>
                  <a:lnTo>
                    <a:pt x="53594" y="148590"/>
                  </a:lnTo>
                  <a:lnTo>
                    <a:pt x="48407" y="143510"/>
                  </a:lnTo>
                  <a:lnTo>
                    <a:pt x="45388" y="139700"/>
                  </a:lnTo>
                  <a:lnTo>
                    <a:pt x="43686" y="137160"/>
                  </a:lnTo>
                  <a:lnTo>
                    <a:pt x="43341" y="135890"/>
                  </a:lnTo>
                  <a:lnTo>
                    <a:pt x="43500" y="134620"/>
                  </a:lnTo>
                  <a:lnTo>
                    <a:pt x="44122" y="132080"/>
                  </a:lnTo>
                  <a:lnTo>
                    <a:pt x="44801" y="129540"/>
                  </a:lnTo>
                  <a:lnTo>
                    <a:pt x="45539" y="128270"/>
                  </a:lnTo>
                  <a:lnTo>
                    <a:pt x="18798" y="128270"/>
                  </a:lnTo>
                  <a:lnTo>
                    <a:pt x="12974" y="125730"/>
                  </a:lnTo>
                  <a:lnTo>
                    <a:pt x="2818" y="121920"/>
                  </a:lnTo>
                  <a:close/>
                </a:path>
                <a:path w="371475" h="312420">
                  <a:moveTo>
                    <a:pt x="195098" y="127000"/>
                  </a:moveTo>
                  <a:lnTo>
                    <a:pt x="180790" y="127000"/>
                  </a:lnTo>
                  <a:lnTo>
                    <a:pt x="173763" y="129540"/>
                  </a:lnTo>
                  <a:lnTo>
                    <a:pt x="159964" y="137160"/>
                  </a:lnTo>
                  <a:lnTo>
                    <a:pt x="156049" y="140970"/>
                  </a:lnTo>
                  <a:lnTo>
                    <a:pt x="154799" y="143510"/>
                  </a:lnTo>
                  <a:lnTo>
                    <a:pt x="155948" y="146050"/>
                  </a:lnTo>
                  <a:lnTo>
                    <a:pt x="157017" y="147320"/>
                  </a:lnTo>
                  <a:lnTo>
                    <a:pt x="160143" y="148590"/>
                  </a:lnTo>
                  <a:lnTo>
                    <a:pt x="166702" y="148590"/>
                  </a:lnTo>
                  <a:lnTo>
                    <a:pt x="168889" y="147320"/>
                  </a:lnTo>
                  <a:lnTo>
                    <a:pt x="170646" y="146050"/>
                  </a:lnTo>
                  <a:lnTo>
                    <a:pt x="171974" y="144780"/>
                  </a:lnTo>
                  <a:lnTo>
                    <a:pt x="176610" y="138430"/>
                  </a:lnTo>
                  <a:lnTo>
                    <a:pt x="180755" y="135890"/>
                  </a:lnTo>
                  <a:lnTo>
                    <a:pt x="184410" y="134620"/>
                  </a:lnTo>
                  <a:lnTo>
                    <a:pt x="190300" y="133350"/>
                  </a:lnTo>
                  <a:lnTo>
                    <a:pt x="210480" y="133350"/>
                  </a:lnTo>
                  <a:lnTo>
                    <a:pt x="200736" y="128270"/>
                  </a:lnTo>
                  <a:lnTo>
                    <a:pt x="195098" y="127000"/>
                  </a:lnTo>
                  <a:close/>
                </a:path>
                <a:path w="371475" h="312420">
                  <a:moveTo>
                    <a:pt x="292751" y="115570"/>
                  </a:moveTo>
                  <a:lnTo>
                    <a:pt x="290337" y="115570"/>
                  </a:lnTo>
                  <a:lnTo>
                    <a:pt x="285343" y="116840"/>
                  </a:lnTo>
                  <a:lnTo>
                    <a:pt x="283513" y="118110"/>
                  </a:lnTo>
                  <a:lnTo>
                    <a:pt x="282350" y="120650"/>
                  </a:lnTo>
                  <a:lnTo>
                    <a:pt x="280941" y="123190"/>
                  </a:lnTo>
                  <a:lnTo>
                    <a:pt x="280605" y="125730"/>
                  </a:lnTo>
                  <a:lnTo>
                    <a:pt x="282083" y="130810"/>
                  </a:lnTo>
                  <a:lnTo>
                    <a:pt x="283651" y="133350"/>
                  </a:lnTo>
                  <a:lnTo>
                    <a:pt x="288443" y="135890"/>
                  </a:lnTo>
                  <a:lnTo>
                    <a:pt x="291033" y="135890"/>
                  </a:lnTo>
                  <a:lnTo>
                    <a:pt x="296599" y="133350"/>
                  </a:lnTo>
                  <a:lnTo>
                    <a:pt x="298535" y="132080"/>
                  </a:lnTo>
                  <a:lnTo>
                    <a:pt x="300719" y="128270"/>
                  </a:lnTo>
                  <a:lnTo>
                    <a:pt x="300835" y="125730"/>
                  </a:lnTo>
                  <a:lnTo>
                    <a:pt x="299110" y="120650"/>
                  </a:lnTo>
                  <a:lnTo>
                    <a:pt x="297479" y="118110"/>
                  </a:lnTo>
                  <a:lnTo>
                    <a:pt x="292751" y="115570"/>
                  </a:lnTo>
                  <a:close/>
                </a:path>
                <a:path w="371475" h="312420">
                  <a:moveTo>
                    <a:pt x="70888" y="0"/>
                  </a:moveTo>
                  <a:lnTo>
                    <a:pt x="67642" y="0"/>
                  </a:lnTo>
                  <a:lnTo>
                    <a:pt x="67224" y="1270"/>
                  </a:lnTo>
                  <a:lnTo>
                    <a:pt x="66586" y="2540"/>
                  </a:lnTo>
                  <a:lnTo>
                    <a:pt x="67255" y="3810"/>
                  </a:lnTo>
                  <a:lnTo>
                    <a:pt x="69761" y="6350"/>
                  </a:lnTo>
                  <a:lnTo>
                    <a:pt x="79086" y="12700"/>
                  </a:lnTo>
                  <a:lnTo>
                    <a:pt x="81580" y="15240"/>
                  </a:lnTo>
                  <a:lnTo>
                    <a:pt x="82229" y="20320"/>
                  </a:lnTo>
                  <a:lnTo>
                    <a:pt x="80341" y="25400"/>
                  </a:lnTo>
                  <a:lnTo>
                    <a:pt x="76241" y="33020"/>
                  </a:lnTo>
                  <a:lnTo>
                    <a:pt x="66589" y="49530"/>
                  </a:lnTo>
                  <a:lnTo>
                    <a:pt x="53362" y="74930"/>
                  </a:lnTo>
                  <a:lnTo>
                    <a:pt x="45998" y="87630"/>
                  </a:lnTo>
                  <a:lnTo>
                    <a:pt x="39974" y="99060"/>
                  </a:lnTo>
                  <a:lnTo>
                    <a:pt x="38488" y="102870"/>
                  </a:lnTo>
                  <a:lnTo>
                    <a:pt x="36901" y="105410"/>
                  </a:lnTo>
                  <a:lnTo>
                    <a:pt x="35214" y="107950"/>
                  </a:lnTo>
                  <a:lnTo>
                    <a:pt x="29170" y="118110"/>
                  </a:lnTo>
                  <a:lnTo>
                    <a:pt x="25706" y="123190"/>
                  </a:lnTo>
                  <a:lnTo>
                    <a:pt x="24236" y="125730"/>
                  </a:lnTo>
                  <a:lnTo>
                    <a:pt x="22632" y="127000"/>
                  </a:lnTo>
                  <a:lnTo>
                    <a:pt x="21315" y="128270"/>
                  </a:lnTo>
                  <a:lnTo>
                    <a:pt x="45539" y="128270"/>
                  </a:lnTo>
                  <a:lnTo>
                    <a:pt x="67219" y="88900"/>
                  </a:lnTo>
                  <a:lnTo>
                    <a:pt x="69637" y="83820"/>
                  </a:lnTo>
                  <a:lnTo>
                    <a:pt x="70968" y="82550"/>
                  </a:lnTo>
                  <a:lnTo>
                    <a:pt x="85396" y="82550"/>
                  </a:lnTo>
                  <a:lnTo>
                    <a:pt x="82499" y="81280"/>
                  </a:lnTo>
                  <a:lnTo>
                    <a:pt x="76873" y="78740"/>
                  </a:lnTo>
                  <a:lnTo>
                    <a:pt x="88132" y="49530"/>
                  </a:lnTo>
                  <a:lnTo>
                    <a:pt x="97543" y="31750"/>
                  </a:lnTo>
                  <a:lnTo>
                    <a:pt x="98530" y="29210"/>
                  </a:lnTo>
                  <a:lnTo>
                    <a:pt x="100073" y="26670"/>
                  </a:lnTo>
                  <a:lnTo>
                    <a:pt x="102171" y="24130"/>
                  </a:lnTo>
                  <a:lnTo>
                    <a:pt x="116978" y="24130"/>
                  </a:lnTo>
                  <a:lnTo>
                    <a:pt x="114472" y="22860"/>
                  </a:lnTo>
                  <a:lnTo>
                    <a:pt x="79112" y="3810"/>
                  </a:lnTo>
                  <a:lnTo>
                    <a:pt x="77675" y="2540"/>
                  </a:lnTo>
                  <a:lnTo>
                    <a:pt x="73607" y="1270"/>
                  </a:lnTo>
                  <a:lnTo>
                    <a:pt x="70888" y="0"/>
                  </a:lnTo>
                  <a:close/>
                </a:path>
                <a:path w="371475" h="312420">
                  <a:moveTo>
                    <a:pt x="116978" y="24130"/>
                  </a:moveTo>
                  <a:lnTo>
                    <a:pt x="102171" y="24130"/>
                  </a:lnTo>
                  <a:lnTo>
                    <a:pt x="105120" y="25400"/>
                  </a:lnTo>
                  <a:lnTo>
                    <a:pt x="107488" y="26670"/>
                  </a:lnTo>
                  <a:lnTo>
                    <a:pt x="132021" y="63500"/>
                  </a:lnTo>
                  <a:lnTo>
                    <a:pt x="130902" y="68580"/>
                  </a:lnTo>
                  <a:lnTo>
                    <a:pt x="104233" y="88900"/>
                  </a:lnTo>
                  <a:lnTo>
                    <a:pt x="141611" y="88900"/>
                  </a:lnTo>
                  <a:lnTo>
                    <a:pt x="147384" y="81280"/>
                  </a:lnTo>
                  <a:lnTo>
                    <a:pt x="150817" y="74930"/>
                  </a:lnTo>
                  <a:lnTo>
                    <a:pt x="152187" y="67310"/>
                  </a:lnTo>
                  <a:lnTo>
                    <a:pt x="150803" y="53340"/>
                  </a:lnTo>
                  <a:lnTo>
                    <a:pt x="124495" y="27940"/>
                  </a:lnTo>
                  <a:lnTo>
                    <a:pt x="116978" y="2413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88" name="object 88"/>
          <p:cNvSpPr txBox="1"/>
          <p:nvPr/>
        </p:nvSpPr>
        <p:spPr>
          <a:xfrm>
            <a:off x="4708835" y="5993922"/>
            <a:ext cx="1991846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88" dirty="0">
                <a:latin typeface="Calibri"/>
                <a:cs typeface="Calibri"/>
              </a:rPr>
              <a:t> </a:t>
            </a:r>
            <a:r>
              <a:rPr sz="1588" i="1" spc="75" dirty="0">
                <a:latin typeface="Calibri"/>
                <a:cs typeface="Calibri"/>
              </a:rPr>
              <a:t>Outlook</a:t>
            </a:r>
            <a:r>
              <a:rPr sz="1588" spc="75" dirty="0">
                <a:latin typeface="Calibri"/>
                <a:cs typeface="Calibri"/>
              </a:rPr>
              <a:t>)</a:t>
            </a:r>
            <a:r>
              <a:rPr sz="1588" spc="93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93" dirty="0">
                <a:latin typeface="Calibri"/>
                <a:cs typeface="Calibri"/>
              </a:rPr>
              <a:t> </a:t>
            </a:r>
            <a:r>
              <a:rPr sz="1588" spc="-9" dirty="0">
                <a:latin typeface="Calibri"/>
                <a:cs typeface="Calibri"/>
              </a:rPr>
              <a:t>0</a:t>
            </a:r>
            <a:r>
              <a:rPr sz="1588" i="1" spc="-9" dirty="0">
                <a:latin typeface="Calibri"/>
                <a:cs typeface="Calibri"/>
              </a:rPr>
              <a:t>.</a:t>
            </a:r>
            <a:r>
              <a:rPr sz="1588" spc="-9" dirty="0">
                <a:latin typeface="Calibri"/>
                <a:cs typeface="Calibri"/>
              </a:rPr>
              <a:t>247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89" name="object 89"/>
          <p:cNvSpPr/>
          <p:nvPr/>
        </p:nvSpPr>
        <p:spPr>
          <a:xfrm>
            <a:off x="6959219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4">
                <a:moveTo>
                  <a:pt x="0" y="0"/>
                </a:moveTo>
                <a:lnTo>
                  <a:pt x="227753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90" name="object 90"/>
          <p:cNvSpPr txBox="1"/>
          <p:nvPr/>
        </p:nvSpPr>
        <p:spPr>
          <a:xfrm>
            <a:off x="6948012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4686826" y="5552005"/>
            <a:ext cx="3189754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33619">
              <a:spcBef>
                <a:spcPts val="79"/>
              </a:spcBef>
              <a:tabLst>
                <a:tab pos="2322543" algn="l"/>
              </a:tabLst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7" dirty="0">
                <a:latin typeface="Calibri"/>
                <a:cs typeface="Calibri"/>
              </a:rPr>
              <a:t> </a:t>
            </a:r>
            <a:r>
              <a:rPr sz="1588" i="1" spc="75" dirty="0">
                <a:latin typeface="Calibri"/>
                <a:cs typeface="Calibri"/>
              </a:rPr>
              <a:t>Outlook</a:t>
            </a:r>
            <a:r>
              <a:rPr sz="1588" spc="75" dirty="0">
                <a:latin typeface="Calibri"/>
                <a:cs typeface="Calibri"/>
              </a:rPr>
              <a:t>)</a:t>
            </a:r>
            <a:r>
              <a:rPr sz="1588" spc="79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84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954</a:t>
            </a:r>
            <a:r>
              <a:rPr sz="1588" spc="-4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2382" baseline="37037" dirty="0">
                <a:latin typeface="Calibri"/>
                <a:cs typeface="Calibri"/>
              </a:rPr>
              <a:t>5</a:t>
            </a:r>
            <a:r>
              <a:rPr sz="2382" spc="297" baseline="37037" dirty="0">
                <a:latin typeface="Calibri"/>
                <a:cs typeface="Calibri"/>
              </a:rPr>
              <a:t> </a:t>
            </a:r>
            <a:r>
              <a:rPr sz="1588" dirty="0">
                <a:latin typeface="Calibri"/>
                <a:cs typeface="Calibri"/>
              </a:rPr>
              <a:t>0</a:t>
            </a:r>
            <a:r>
              <a:rPr sz="1588" i="1" dirty="0">
                <a:latin typeface="Calibri"/>
                <a:cs typeface="Calibri"/>
              </a:rPr>
              <a:t>.</a:t>
            </a:r>
            <a:r>
              <a:rPr sz="1588" dirty="0">
                <a:latin typeface="Calibri"/>
                <a:cs typeface="Calibri"/>
              </a:rPr>
              <a:t>971</a:t>
            </a:r>
            <a:r>
              <a:rPr sz="1588" spc="-26" dirty="0">
                <a:latin typeface="Calibri"/>
                <a:cs typeface="Calibri"/>
              </a:rPr>
              <a:t> </a:t>
            </a:r>
            <a:r>
              <a:rPr sz="1588" i="1" spc="-44" dirty="0">
                <a:latin typeface="Calibri"/>
                <a:cs typeface="Calibri"/>
              </a:rPr>
              <a:t>—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2" name="object 92"/>
          <p:cNvSpPr/>
          <p:nvPr/>
        </p:nvSpPr>
        <p:spPr>
          <a:xfrm>
            <a:off x="7911733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5">
                <a:moveTo>
                  <a:pt x="0" y="0"/>
                </a:moveTo>
                <a:lnTo>
                  <a:pt x="227754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93" name="object 93"/>
          <p:cNvSpPr txBox="1"/>
          <p:nvPr/>
        </p:nvSpPr>
        <p:spPr>
          <a:xfrm>
            <a:off x="7900528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4" name="object 94"/>
          <p:cNvSpPr/>
          <p:nvPr/>
        </p:nvSpPr>
        <p:spPr>
          <a:xfrm>
            <a:off x="8506986" y="5713922"/>
            <a:ext cx="201146" cy="0"/>
          </a:xfrm>
          <a:custGeom>
            <a:avLst/>
            <a:gdLst/>
            <a:ahLst/>
            <a:cxnLst/>
            <a:rect l="l" t="t" r="r" b="b"/>
            <a:pathLst>
              <a:path w="227965">
                <a:moveTo>
                  <a:pt x="0" y="0"/>
                </a:moveTo>
                <a:lnTo>
                  <a:pt x="227754" y="0"/>
                </a:lnTo>
              </a:path>
            </a:pathLst>
          </a:custGeom>
          <a:ln w="90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95" name="object 95"/>
          <p:cNvSpPr txBox="1"/>
          <p:nvPr/>
        </p:nvSpPr>
        <p:spPr>
          <a:xfrm>
            <a:off x="8495782" y="5689850"/>
            <a:ext cx="223557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spc="-22" dirty="0">
                <a:latin typeface="Calibri"/>
                <a:cs typeface="Calibri"/>
              </a:rPr>
              <a:t>14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7950772" y="5416054"/>
            <a:ext cx="1250576" cy="394904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lnSpc>
                <a:spcPts val="1487"/>
              </a:lnSpc>
              <a:spcBef>
                <a:spcPts val="79"/>
              </a:spcBef>
              <a:tabLst>
                <a:tab pos="606271" algn="l"/>
              </a:tabLst>
            </a:pPr>
            <a:r>
              <a:rPr sz="1588" spc="-44" dirty="0">
                <a:latin typeface="Calibri"/>
                <a:cs typeface="Calibri"/>
              </a:rPr>
              <a:t>4</a:t>
            </a:r>
            <a:r>
              <a:rPr sz="1588" dirty="0">
                <a:latin typeface="Calibri"/>
                <a:cs typeface="Calibri"/>
              </a:rPr>
              <a:t>	</a:t>
            </a:r>
            <a:r>
              <a:rPr sz="1588" spc="-44" dirty="0">
                <a:latin typeface="Calibri"/>
                <a:cs typeface="Calibri"/>
              </a:rPr>
              <a:t>5</a:t>
            </a:r>
            <a:endParaRPr sz="1588">
              <a:latin typeface="Calibri"/>
              <a:cs typeface="Calibri"/>
            </a:endParaRPr>
          </a:p>
          <a:p>
            <a:pPr marL="186028">
              <a:lnSpc>
                <a:spcPts val="1487"/>
              </a:lnSpc>
              <a:tabLst>
                <a:tab pos="781092" algn="l"/>
              </a:tabLst>
            </a:pPr>
            <a:r>
              <a:rPr sz="1588" dirty="0">
                <a:latin typeface="Calibri"/>
                <a:cs typeface="Calibri"/>
              </a:rPr>
              <a:t>0</a:t>
            </a:r>
            <a:r>
              <a:rPr sz="1588" spc="-26" dirty="0">
                <a:latin typeface="Calibri"/>
                <a:cs typeface="Calibri"/>
              </a:rPr>
              <a:t> </a:t>
            </a:r>
            <a:r>
              <a:rPr sz="1588" i="1" spc="-53" dirty="0">
                <a:latin typeface="Calibri"/>
                <a:cs typeface="Calibri"/>
              </a:rPr>
              <a:t>—</a:t>
            </a:r>
            <a:r>
              <a:rPr sz="1588" i="1" dirty="0">
                <a:latin typeface="Calibri"/>
                <a:cs typeface="Calibri"/>
              </a:rPr>
              <a:t>	</a:t>
            </a:r>
            <a:r>
              <a:rPr sz="1588" spc="-9" dirty="0">
                <a:latin typeface="Calibri"/>
                <a:cs typeface="Calibri"/>
              </a:rPr>
              <a:t>0</a:t>
            </a:r>
            <a:r>
              <a:rPr sz="1588" i="1" spc="-9" dirty="0">
                <a:latin typeface="Calibri"/>
                <a:cs typeface="Calibri"/>
              </a:rPr>
              <a:t>.</a:t>
            </a:r>
            <a:r>
              <a:rPr sz="1588" spc="-9" dirty="0">
                <a:latin typeface="Calibri"/>
                <a:cs typeface="Calibri"/>
              </a:rPr>
              <a:t>971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2249173" y="816803"/>
            <a:ext cx="1787899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3" dirty="0">
                <a:latin typeface="Calibri"/>
                <a:cs typeface="Calibri"/>
              </a:rPr>
              <a:t> </a:t>
            </a:r>
            <a:r>
              <a:rPr sz="1588" i="1" spc="141" dirty="0">
                <a:latin typeface="Calibri"/>
                <a:cs typeface="Calibri"/>
              </a:rPr>
              <a:t>Wind</a:t>
            </a:r>
            <a:r>
              <a:rPr sz="1588" spc="141" dirty="0">
                <a:latin typeface="Calibri"/>
                <a:cs typeface="Calibri"/>
              </a:rPr>
              <a:t>)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93" dirty="0">
                <a:latin typeface="Calibri"/>
                <a:cs typeface="Calibri"/>
              </a:rPr>
              <a:t> </a:t>
            </a:r>
            <a:r>
              <a:rPr sz="1588" spc="-18" dirty="0">
                <a:latin typeface="Calibri"/>
                <a:cs typeface="Calibri"/>
              </a:rPr>
              <a:t>0</a:t>
            </a:r>
            <a:r>
              <a:rPr sz="1588" i="1" spc="-18" dirty="0">
                <a:latin typeface="Calibri"/>
                <a:cs typeface="Calibri"/>
              </a:rPr>
              <a:t>.</a:t>
            </a:r>
            <a:r>
              <a:rPr sz="1588" spc="-18" dirty="0">
                <a:latin typeface="Calibri"/>
                <a:cs typeface="Calibri"/>
              </a:rPr>
              <a:t>048</a:t>
            </a:r>
            <a:endParaRPr sz="1588">
              <a:latin typeface="Calibri"/>
              <a:cs typeface="Calibri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2247649" y="1209010"/>
            <a:ext cx="2171700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28" dirty="0">
                <a:latin typeface="Calibri"/>
                <a:cs typeface="Calibri"/>
              </a:rPr>
              <a:t>G</a:t>
            </a:r>
            <a:r>
              <a:rPr sz="1588" spc="128" dirty="0">
                <a:latin typeface="Tahoma"/>
                <a:cs typeface="Tahoma"/>
              </a:rPr>
              <a:t>(</a:t>
            </a:r>
            <a:r>
              <a:rPr sz="1588" i="1" spc="128" dirty="0">
                <a:latin typeface="Calibri"/>
                <a:cs typeface="Calibri"/>
              </a:rPr>
              <a:t>S,</a:t>
            </a:r>
            <a:r>
              <a:rPr sz="1588" i="1" spc="-88" dirty="0">
                <a:latin typeface="Calibri"/>
                <a:cs typeface="Calibri"/>
              </a:rPr>
              <a:t> </a:t>
            </a:r>
            <a:r>
              <a:rPr sz="1588" i="1" spc="128" dirty="0">
                <a:latin typeface="Calibri"/>
                <a:cs typeface="Calibri"/>
              </a:rPr>
              <a:t>Humidity</a:t>
            </a:r>
            <a:r>
              <a:rPr sz="1588" spc="128" dirty="0">
                <a:latin typeface="Tahoma"/>
                <a:cs typeface="Tahoma"/>
              </a:rPr>
              <a:t>)</a:t>
            </a:r>
            <a:r>
              <a:rPr sz="1588" spc="-44" dirty="0">
                <a:latin typeface="Tahoma"/>
                <a:cs typeface="Tahoma"/>
              </a:rPr>
              <a:t> </a:t>
            </a:r>
            <a:r>
              <a:rPr sz="1588" spc="66" dirty="0">
                <a:latin typeface="Tahoma"/>
                <a:cs typeface="Tahoma"/>
              </a:rPr>
              <a:t>=</a:t>
            </a:r>
            <a:r>
              <a:rPr sz="1588" spc="-40" dirty="0">
                <a:latin typeface="Tahoma"/>
                <a:cs typeface="Tahoma"/>
              </a:rPr>
              <a:t> 0</a:t>
            </a:r>
            <a:r>
              <a:rPr sz="1588" i="1" spc="-40" dirty="0">
                <a:latin typeface="Calibri"/>
                <a:cs typeface="Calibri"/>
              </a:rPr>
              <a:t>.</a:t>
            </a:r>
            <a:r>
              <a:rPr sz="1588" spc="-40" dirty="0">
                <a:latin typeface="Tahoma"/>
                <a:cs typeface="Tahoma"/>
              </a:rPr>
              <a:t>151</a:t>
            </a:r>
            <a:endParaRPr sz="1588">
              <a:latin typeface="Tahoma"/>
              <a:cs typeface="Tahoma"/>
            </a:endParaRPr>
          </a:p>
        </p:txBody>
      </p:sp>
      <p:sp>
        <p:nvSpPr>
          <p:cNvPr id="99" name="object 99"/>
          <p:cNvSpPr txBox="1"/>
          <p:nvPr/>
        </p:nvSpPr>
        <p:spPr>
          <a:xfrm>
            <a:off x="2247014" y="1623627"/>
            <a:ext cx="1791821" cy="254546"/>
          </a:xfrm>
          <a:prstGeom prst="rect">
            <a:avLst/>
          </a:prstGeom>
        </p:spPr>
        <p:txBody>
          <a:bodyPr vert="horz" wrap="square" lIns="0" tIns="10085" rIns="0" bIns="0" rtlCol="0">
            <a:spAutoFit/>
          </a:bodyPr>
          <a:lstStyle/>
          <a:p>
            <a:pPr marL="11206">
              <a:spcBef>
                <a:spcPts val="79"/>
              </a:spcBef>
            </a:pPr>
            <a:r>
              <a:rPr sz="1588" i="1" spc="159" dirty="0">
                <a:latin typeface="Calibri"/>
                <a:cs typeface="Calibri"/>
              </a:rPr>
              <a:t>G</a:t>
            </a:r>
            <a:r>
              <a:rPr sz="1588" spc="159" dirty="0">
                <a:latin typeface="Calibri"/>
                <a:cs typeface="Calibri"/>
              </a:rPr>
              <a:t>(</a:t>
            </a:r>
            <a:r>
              <a:rPr sz="1588" i="1" spc="159" dirty="0">
                <a:latin typeface="Calibri"/>
                <a:cs typeface="Calibri"/>
              </a:rPr>
              <a:t>S,</a:t>
            </a:r>
            <a:r>
              <a:rPr sz="1588" i="1" spc="-93" dirty="0">
                <a:latin typeface="Calibri"/>
                <a:cs typeface="Calibri"/>
              </a:rPr>
              <a:t> </a:t>
            </a:r>
            <a:r>
              <a:rPr sz="1588" i="1" spc="110" dirty="0">
                <a:latin typeface="Calibri"/>
                <a:cs typeface="Calibri"/>
              </a:rPr>
              <a:t>Temp</a:t>
            </a:r>
            <a:r>
              <a:rPr sz="1588" spc="110" dirty="0">
                <a:latin typeface="Calibri"/>
                <a:cs typeface="Calibri"/>
              </a:rPr>
              <a:t>)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427" dirty="0">
                <a:latin typeface="Calibri"/>
                <a:cs typeface="Calibri"/>
              </a:rPr>
              <a:t>=</a:t>
            </a:r>
            <a:r>
              <a:rPr sz="1588" spc="88" dirty="0">
                <a:latin typeface="Calibri"/>
                <a:cs typeface="Calibri"/>
              </a:rPr>
              <a:t> </a:t>
            </a:r>
            <a:r>
              <a:rPr sz="1588" spc="-9" dirty="0">
                <a:latin typeface="Calibri"/>
                <a:cs typeface="Calibri"/>
              </a:rPr>
              <a:t>0</a:t>
            </a:r>
            <a:r>
              <a:rPr sz="1588" i="1" spc="-9" dirty="0">
                <a:latin typeface="Calibri"/>
                <a:cs typeface="Calibri"/>
              </a:rPr>
              <a:t>.</a:t>
            </a:r>
            <a:r>
              <a:rPr sz="1588" spc="-9" dirty="0">
                <a:latin typeface="Calibri"/>
                <a:cs typeface="Calibri"/>
              </a:rPr>
              <a:t>042</a:t>
            </a:r>
            <a:endParaRPr sz="1588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8142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3"/>
    </mc:Choice>
    <mc:Fallback xmlns="">
      <p:transition spd="slow" advTm="1283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80860" y="513433"/>
            <a:ext cx="1566022" cy="763120"/>
            <a:chOff x="4218708" y="581890"/>
            <a:chExt cx="1774825" cy="86486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18708" y="581890"/>
              <a:ext cx="1774767" cy="8645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67596" y="831273"/>
              <a:ext cx="868679" cy="38238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267200" y="609599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0" y="0"/>
                  </a:moveTo>
                  <a:lnTo>
                    <a:pt x="1676399" y="0"/>
                  </a:lnTo>
                  <a:lnTo>
                    <a:pt x="1676399" y="761999"/>
                  </a:lnTo>
                  <a:lnTo>
                    <a:pt x="0" y="761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823397" y="741829"/>
            <a:ext cx="684679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" dirty="0">
                <a:latin typeface="Times New Roman"/>
                <a:cs typeface="Times New Roman"/>
              </a:rPr>
              <a:t>Outlook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800220" y="3227294"/>
            <a:ext cx="1566022" cy="763120"/>
            <a:chOff x="2427316" y="3657599"/>
            <a:chExt cx="1774825" cy="864869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27316" y="3657599"/>
              <a:ext cx="1774767" cy="86452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38796" y="3906982"/>
              <a:ext cx="955963" cy="382385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2476502" y="3686174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0" y="0"/>
                  </a:moveTo>
                  <a:lnTo>
                    <a:pt x="1676399" y="0"/>
                  </a:lnTo>
                  <a:lnTo>
                    <a:pt x="1676399" y="761999"/>
                  </a:lnTo>
                  <a:lnTo>
                    <a:pt x="0" y="761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4202398" y="3456454"/>
            <a:ext cx="767043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31" dirty="0">
                <a:latin typeface="Times New Roman"/>
                <a:cs typeface="Times New Roman"/>
              </a:rPr>
              <a:t>Humidity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6976170" y="3227294"/>
            <a:ext cx="1569944" cy="763120"/>
            <a:chOff x="6026726" y="3657599"/>
            <a:chExt cx="1779270" cy="864869"/>
          </a:xfrm>
        </p:grpSpPr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26726" y="3657599"/>
              <a:ext cx="1778923" cy="86452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21087" y="3906982"/>
              <a:ext cx="586047" cy="382385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6078276" y="3686174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0" y="0"/>
                  </a:moveTo>
                  <a:lnTo>
                    <a:pt x="1676399" y="0"/>
                  </a:lnTo>
                  <a:lnTo>
                    <a:pt x="1676399" y="761999"/>
                  </a:lnTo>
                  <a:lnTo>
                    <a:pt x="0" y="7619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7538017" y="3456454"/>
            <a:ext cx="451037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35" dirty="0">
                <a:latin typeface="Times New Roman"/>
                <a:cs typeface="Times New Roman"/>
              </a:rPr>
              <a:t>Wind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907768" y="5622092"/>
            <a:ext cx="796178" cy="744631"/>
            <a:chOff x="3682537" y="6371704"/>
            <a:chExt cx="902335" cy="843915"/>
          </a:xfrm>
        </p:grpSpPr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682537" y="6371704"/>
              <a:ext cx="901930" cy="843741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3733801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800100" y="0"/>
                  </a:moveTo>
                  <a:lnTo>
                    <a:pt x="0" y="0"/>
                  </a:lnTo>
                  <a:lnTo>
                    <a:pt x="0" y="742949"/>
                  </a:lnTo>
                  <a:lnTo>
                    <a:pt x="800100" y="742949"/>
                  </a:lnTo>
                  <a:lnTo>
                    <a:pt x="800100" y="0"/>
                  </a:lnTo>
                  <a:close/>
                </a:path>
              </a:pathLst>
            </a:custGeom>
            <a:solidFill>
              <a:srgbClr val="4180FF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20" name="object 20"/>
            <p:cNvSpPr/>
            <p:nvPr/>
          </p:nvSpPr>
          <p:spPr>
            <a:xfrm>
              <a:off x="3733800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0" y="0"/>
                  </a:moveTo>
                  <a:lnTo>
                    <a:pt x="800099" y="0"/>
                  </a:lnTo>
                  <a:lnTo>
                    <a:pt x="800099" y="742949"/>
                  </a:lnTo>
                  <a:lnTo>
                    <a:pt x="0" y="74294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5159628" y="5843306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solidFill>
                  <a:srgbClr val="E0EBF6"/>
                </a:solidFill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3396808" y="5622092"/>
            <a:ext cx="792256" cy="744631"/>
            <a:chOff x="1970116" y="6371704"/>
            <a:chExt cx="897890" cy="843915"/>
          </a:xfrm>
        </p:grpSpPr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70116" y="6371704"/>
              <a:ext cx="897774" cy="843741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019301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800100" y="0"/>
                  </a:moveTo>
                  <a:lnTo>
                    <a:pt x="0" y="0"/>
                  </a:lnTo>
                  <a:lnTo>
                    <a:pt x="0" y="742949"/>
                  </a:lnTo>
                  <a:lnTo>
                    <a:pt x="800100" y="742949"/>
                  </a:lnTo>
                  <a:lnTo>
                    <a:pt x="800100" y="0"/>
                  </a:lnTo>
                  <a:close/>
                </a:path>
              </a:pathLst>
            </a:custGeom>
            <a:solidFill>
              <a:srgbClr val="FF26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25" name="object 25"/>
            <p:cNvSpPr/>
            <p:nvPr/>
          </p:nvSpPr>
          <p:spPr>
            <a:xfrm>
              <a:off x="2019300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0" y="0"/>
                  </a:moveTo>
                  <a:lnTo>
                    <a:pt x="800099" y="0"/>
                  </a:lnTo>
                  <a:lnTo>
                    <a:pt x="800099" y="742949"/>
                  </a:lnTo>
                  <a:lnTo>
                    <a:pt x="0" y="74294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3655009" y="5843306"/>
            <a:ext cx="281268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22" dirty="0">
                <a:solidFill>
                  <a:srgbClr val="FFFFFF"/>
                </a:solidFill>
                <a:latin typeface="Times New Roman"/>
                <a:cs typeface="Times New Roman"/>
              </a:rPr>
              <a:t>No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8168070" y="5622092"/>
            <a:ext cx="796178" cy="744631"/>
            <a:chOff x="7377545" y="6371704"/>
            <a:chExt cx="902335" cy="843915"/>
          </a:xfrm>
        </p:grpSpPr>
        <p:pic>
          <p:nvPicPr>
            <p:cNvPr id="28" name="object 2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377545" y="6371704"/>
              <a:ext cx="901930" cy="843741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7429501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800100" y="0"/>
                  </a:moveTo>
                  <a:lnTo>
                    <a:pt x="0" y="0"/>
                  </a:lnTo>
                  <a:lnTo>
                    <a:pt x="0" y="742949"/>
                  </a:lnTo>
                  <a:lnTo>
                    <a:pt x="800100" y="742949"/>
                  </a:lnTo>
                  <a:lnTo>
                    <a:pt x="800100" y="0"/>
                  </a:lnTo>
                  <a:close/>
                </a:path>
              </a:pathLst>
            </a:custGeom>
            <a:solidFill>
              <a:srgbClr val="4180FF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30" name="object 30"/>
            <p:cNvSpPr/>
            <p:nvPr/>
          </p:nvSpPr>
          <p:spPr>
            <a:xfrm>
              <a:off x="7429501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0" y="0"/>
                  </a:moveTo>
                  <a:lnTo>
                    <a:pt x="800099" y="0"/>
                  </a:lnTo>
                  <a:lnTo>
                    <a:pt x="800099" y="742949"/>
                  </a:lnTo>
                  <a:lnTo>
                    <a:pt x="0" y="74294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8420541" y="5843306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solidFill>
                  <a:srgbClr val="E0EBF6"/>
                </a:solidFill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6624102" y="5622092"/>
            <a:ext cx="792256" cy="744631"/>
            <a:chOff x="5627716" y="6371704"/>
            <a:chExt cx="897890" cy="843915"/>
          </a:xfrm>
        </p:grpSpPr>
        <p:pic>
          <p:nvPicPr>
            <p:cNvPr id="33" name="object 3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627716" y="6371704"/>
              <a:ext cx="897774" cy="843741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5676901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800100" y="0"/>
                  </a:moveTo>
                  <a:lnTo>
                    <a:pt x="0" y="0"/>
                  </a:lnTo>
                  <a:lnTo>
                    <a:pt x="0" y="742949"/>
                  </a:lnTo>
                  <a:lnTo>
                    <a:pt x="800100" y="742949"/>
                  </a:lnTo>
                  <a:lnTo>
                    <a:pt x="800100" y="0"/>
                  </a:lnTo>
                  <a:close/>
                </a:path>
              </a:pathLst>
            </a:custGeom>
            <a:solidFill>
              <a:srgbClr val="FF2600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35" name="object 35"/>
            <p:cNvSpPr/>
            <p:nvPr/>
          </p:nvSpPr>
          <p:spPr>
            <a:xfrm>
              <a:off x="5676901" y="6400799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0" y="0"/>
                  </a:moveTo>
                  <a:lnTo>
                    <a:pt x="800099" y="0"/>
                  </a:lnTo>
                  <a:lnTo>
                    <a:pt x="800099" y="742949"/>
                  </a:lnTo>
                  <a:lnTo>
                    <a:pt x="0" y="74294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6882304" y="5843306"/>
            <a:ext cx="281268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22" dirty="0">
                <a:solidFill>
                  <a:srgbClr val="FFFFFF"/>
                </a:solidFill>
                <a:latin typeface="Times New Roman"/>
                <a:cs typeface="Times New Roman"/>
              </a:rPr>
              <a:t>No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5718259" y="3245631"/>
            <a:ext cx="792256" cy="744631"/>
            <a:chOff x="4601094" y="3678381"/>
            <a:chExt cx="897890" cy="843915"/>
          </a:xfrm>
        </p:grpSpPr>
        <p:pic>
          <p:nvPicPr>
            <p:cNvPr id="38" name="object 3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601094" y="3678381"/>
              <a:ext cx="897774" cy="843741"/>
            </a:xfrm>
            <a:prstGeom prst="rect">
              <a:avLst/>
            </a:prstGeom>
          </p:spPr>
        </p:pic>
        <p:sp>
          <p:nvSpPr>
            <p:cNvPr id="39" name="object 39"/>
            <p:cNvSpPr/>
            <p:nvPr/>
          </p:nvSpPr>
          <p:spPr>
            <a:xfrm>
              <a:off x="4649527" y="3705225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800100" y="0"/>
                  </a:moveTo>
                  <a:lnTo>
                    <a:pt x="0" y="0"/>
                  </a:lnTo>
                  <a:lnTo>
                    <a:pt x="0" y="742950"/>
                  </a:lnTo>
                  <a:lnTo>
                    <a:pt x="800100" y="742950"/>
                  </a:lnTo>
                  <a:lnTo>
                    <a:pt x="800100" y="0"/>
                  </a:lnTo>
                  <a:close/>
                </a:path>
              </a:pathLst>
            </a:custGeom>
            <a:solidFill>
              <a:srgbClr val="4180FF"/>
            </a:solidFill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sp>
          <p:nvSpPr>
            <p:cNvPr id="40" name="object 40"/>
            <p:cNvSpPr/>
            <p:nvPr/>
          </p:nvSpPr>
          <p:spPr>
            <a:xfrm>
              <a:off x="4649526" y="3705224"/>
              <a:ext cx="800100" cy="742950"/>
            </a:xfrm>
            <a:custGeom>
              <a:avLst/>
              <a:gdLst/>
              <a:ahLst/>
              <a:cxnLst/>
              <a:rect l="l" t="t" r="r" b="b"/>
              <a:pathLst>
                <a:path w="800100" h="742950">
                  <a:moveTo>
                    <a:pt x="0" y="0"/>
                  </a:moveTo>
                  <a:lnTo>
                    <a:pt x="800099" y="0"/>
                  </a:lnTo>
                  <a:lnTo>
                    <a:pt x="800099" y="742949"/>
                  </a:lnTo>
                  <a:lnTo>
                    <a:pt x="0" y="74294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5967623" y="3464859"/>
            <a:ext cx="297516" cy="255678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11206">
              <a:spcBef>
                <a:spcPts val="88"/>
              </a:spcBef>
            </a:pPr>
            <a:r>
              <a:rPr sz="1588" spc="-93" dirty="0">
                <a:solidFill>
                  <a:srgbClr val="E0EBF6"/>
                </a:solidFill>
                <a:latin typeface="Times New Roman"/>
                <a:cs typeface="Times New Roman"/>
              </a:rPr>
              <a:t>Yes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3741542" y="1180895"/>
            <a:ext cx="4877921" cy="4529418"/>
            <a:chOff x="2360814" y="1338348"/>
            <a:chExt cx="5528310" cy="5133340"/>
          </a:xfrm>
        </p:grpSpPr>
        <p:pic>
          <p:nvPicPr>
            <p:cNvPr id="43" name="object 4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258588" y="1338348"/>
              <a:ext cx="1903614" cy="2423160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3314701" y="1371599"/>
              <a:ext cx="1790700" cy="2314575"/>
            </a:xfrm>
            <a:custGeom>
              <a:avLst/>
              <a:gdLst/>
              <a:ahLst/>
              <a:cxnLst/>
              <a:rect l="l" t="t" r="r" b="b"/>
              <a:pathLst>
                <a:path w="1790700" h="2314575">
                  <a:moveTo>
                    <a:pt x="1790699" y="0"/>
                  </a:moveTo>
                  <a:lnTo>
                    <a:pt x="0" y="2314574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5" name="object 4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91792" y="1346662"/>
              <a:ext cx="170410" cy="2423160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5049576" y="1371600"/>
              <a:ext cx="55880" cy="2333625"/>
            </a:xfrm>
            <a:custGeom>
              <a:avLst/>
              <a:gdLst/>
              <a:ahLst/>
              <a:cxnLst/>
              <a:rect l="l" t="t" r="r" b="b"/>
              <a:pathLst>
                <a:path w="55879" h="2333625">
                  <a:moveTo>
                    <a:pt x="55826" y="0"/>
                  </a:moveTo>
                  <a:lnTo>
                    <a:pt x="0" y="2333625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7" name="object 4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049982" y="1338348"/>
              <a:ext cx="1920239" cy="2423160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5105400" y="1371598"/>
              <a:ext cx="1811655" cy="2314575"/>
            </a:xfrm>
            <a:custGeom>
              <a:avLst/>
              <a:gdLst/>
              <a:ahLst/>
              <a:cxnLst/>
              <a:rect l="l" t="t" r="r" b="b"/>
              <a:pathLst>
                <a:path w="1811654" h="2314575">
                  <a:moveTo>
                    <a:pt x="0" y="0"/>
                  </a:moveTo>
                  <a:lnTo>
                    <a:pt x="1811074" y="2314574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49" name="object 4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258588" y="4418214"/>
              <a:ext cx="931025" cy="2053243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3314700" y="4448174"/>
              <a:ext cx="819150" cy="1952625"/>
            </a:xfrm>
            <a:custGeom>
              <a:avLst/>
              <a:gdLst/>
              <a:ahLst/>
              <a:cxnLst/>
              <a:rect l="l" t="t" r="r" b="b"/>
              <a:pathLst>
                <a:path w="819150" h="1952625">
                  <a:moveTo>
                    <a:pt x="0" y="0"/>
                  </a:moveTo>
                  <a:lnTo>
                    <a:pt x="819150" y="1952624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1" name="object 5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60814" y="4418214"/>
              <a:ext cx="1009996" cy="2053243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2419350" y="4448174"/>
              <a:ext cx="895350" cy="1952625"/>
            </a:xfrm>
            <a:custGeom>
              <a:avLst/>
              <a:gdLst/>
              <a:ahLst/>
              <a:cxnLst/>
              <a:rect l="l" t="t" r="r" b="b"/>
              <a:pathLst>
                <a:path w="895350" h="1952625">
                  <a:moveTo>
                    <a:pt x="895350" y="0"/>
                  </a:moveTo>
                  <a:lnTo>
                    <a:pt x="0" y="1952624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3" name="object 5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858000" y="4418214"/>
              <a:ext cx="1030778" cy="2053243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6916476" y="4448174"/>
              <a:ext cx="913130" cy="1952625"/>
            </a:xfrm>
            <a:custGeom>
              <a:avLst/>
              <a:gdLst/>
              <a:ahLst/>
              <a:cxnLst/>
              <a:rect l="l" t="t" r="r" b="b"/>
              <a:pathLst>
                <a:path w="913129" h="1952625">
                  <a:moveTo>
                    <a:pt x="0" y="0"/>
                  </a:moveTo>
                  <a:lnTo>
                    <a:pt x="913074" y="1952624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5" name="object 5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018414" y="4418214"/>
              <a:ext cx="955963" cy="2053243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6076951" y="4448173"/>
              <a:ext cx="840105" cy="1952625"/>
            </a:xfrm>
            <a:custGeom>
              <a:avLst/>
              <a:gdLst/>
              <a:ahLst/>
              <a:cxnLst/>
              <a:rect l="l" t="t" r="r" b="b"/>
              <a:pathLst>
                <a:path w="840104" h="1952625">
                  <a:moveTo>
                    <a:pt x="839524" y="0"/>
                  </a:moveTo>
                  <a:lnTo>
                    <a:pt x="0" y="1952624"/>
                  </a:lnTo>
                </a:path>
              </a:pathLst>
            </a:custGeom>
            <a:ln w="25399">
              <a:solidFill>
                <a:srgbClr val="FF7C00"/>
              </a:solidFill>
            </a:ln>
          </p:spPr>
          <p:txBody>
            <a:bodyPr wrap="square" lIns="0" tIns="0" rIns="0" bIns="0" rtlCol="0"/>
            <a:lstStyle/>
            <a:p>
              <a:endParaRPr sz="1588"/>
            </a:p>
          </p:txBody>
        </p:sp>
        <p:pic>
          <p:nvPicPr>
            <p:cNvPr id="57" name="object 5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893014" y="2266712"/>
              <a:ext cx="436893" cy="472439"/>
            </a:xfrm>
            <a:prstGeom prst="rect">
              <a:avLst/>
            </a:prstGeom>
          </p:spPr>
        </p:pic>
      </p:grpSp>
      <p:sp>
        <p:nvSpPr>
          <p:cNvPr id="58" name="object 58"/>
          <p:cNvSpPr txBox="1"/>
          <p:nvPr/>
        </p:nvSpPr>
        <p:spPr>
          <a:xfrm>
            <a:off x="5947363" y="2153622"/>
            <a:ext cx="230832" cy="720538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1206">
              <a:lnSpc>
                <a:spcPts val="1774"/>
              </a:lnSpc>
            </a:pPr>
            <a:r>
              <a:rPr sz="1588" spc="-22" dirty="0">
                <a:latin typeface="Times New Roman"/>
                <a:cs typeface="Times New Roman"/>
              </a:rPr>
              <a:t>Overcast</a:t>
            </a:r>
            <a:endParaRPr sz="1588">
              <a:latin typeface="Times New Roman"/>
              <a:cs typeface="Times New Roman"/>
            </a:endParaRPr>
          </a:p>
        </p:txBody>
      </p:sp>
      <p:grpSp>
        <p:nvGrpSpPr>
          <p:cNvPr id="59" name="object 59"/>
          <p:cNvGrpSpPr/>
          <p:nvPr/>
        </p:nvGrpSpPr>
        <p:grpSpPr>
          <a:xfrm>
            <a:off x="3960596" y="2032802"/>
            <a:ext cx="4364131" cy="3153334"/>
            <a:chOff x="2609075" y="2303842"/>
            <a:chExt cx="4946015" cy="3573779"/>
          </a:xfrm>
        </p:grpSpPr>
        <p:pic>
          <p:nvPicPr>
            <p:cNvPr id="60" name="object 6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909180" y="2303842"/>
              <a:ext cx="301268" cy="397510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609075" y="5233454"/>
              <a:ext cx="306358" cy="414019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739831" y="5181915"/>
              <a:ext cx="403694" cy="695468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239142" y="5121567"/>
              <a:ext cx="395393" cy="560069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271386" y="5109030"/>
              <a:ext cx="283211" cy="4973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4792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53"/>
    </mc:Choice>
    <mc:Fallback xmlns="">
      <p:transition spd="slow" advTm="5553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Example on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4641872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you have such a statistical table  on the left, given a new customer  with some information can you  predict whether he or she would like  to buy a computer or not.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tree methods can help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you to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solve this problem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3" name="object 3"/>
          <p:cNvGraphicFramePr>
            <a:graphicFrameLocks noGrp="1"/>
          </p:cNvGraphicFramePr>
          <p:nvPr/>
        </p:nvGraphicFramePr>
        <p:xfrm>
          <a:off x="5713987" y="1257068"/>
          <a:ext cx="4956174" cy="45697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9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37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64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64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50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246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27578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Num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Salary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20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Student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200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Credit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28702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Buy</a:t>
                      </a:r>
                      <a:r>
                        <a:rPr sz="1200" b="1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Co</a:t>
                      </a:r>
                      <a:r>
                        <a:rPr sz="12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put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200" b="1" spc="-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or 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128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Low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Low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Low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128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Low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1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132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6203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32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Ok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63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6144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4B6AE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4B6AE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4B6AE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4B6AE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spc="-5" dirty="0">
                          <a:latin typeface="Times New Roman"/>
                          <a:cs typeface="Times New Roman"/>
                        </a:rPr>
                        <a:t>Good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4B6AE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200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4B6A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987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107"/>
    </mc:Choice>
    <mc:Fallback xmlns="">
      <p:transition advTm="87107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795890" y="1084413"/>
            <a:ext cx="10812720" cy="52930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Example on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536207" y="1122358"/>
            <a:ext cx="8882960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Use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decision tree below: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Each node is an attribute, can classify the data based on the  value of the attribute.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Each node’s branch corresponding to a value of this attribute.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Each leaf node is the final decision.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979533" y="3124358"/>
            <a:ext cx="8445434" cy="3115963"/>
            <a:chOff x="2281238" y="3505201"/>
            <a:chExt cx="8393111" cy="3357751"/>
          </a:xfrm>
        </p:grpSpPr>
        <p:sp>
          <p:nvSpPr>
            <p:cNvPr id="13" name="object 4"/>
            <p:cNvSpPr/>
            <p:nvPr/>
          </p:nvSpPr>
          <p:spPr>
            <a:xfrm>
              <a:off x="3829812" y="3505201"/>
              <a:ext cx="856615" cy="346075"/>
            </a:xfrm>
            <a:custGeom>
              <a:avLst/>
              <a:gdLst/>
              <a:ahLst/>
              <a:cxnLst/>
              <a:rect l="l" t="t" r="r" b="b"/>
              <a:pathLst>
                <a:path w="856614" h="346075">
                  <a:moveTo>
                    <a:pt x="856488" y="0"/>
                  </a:moveTo>
                  <a:lnTo>
                    <a:pt x="0" y="0"/>
                  </a:lnTo>
                  <a:lnTo>
                    <a:pt x="0" y="345948"/>
                  </a:lnTo>
                  <a:lnTo>
                    <a:pt x="856488" y="345948"/>
                  </a:lnTo>
                  <a:lnTo>
                    <a:pt x="856488" y="0"/>
                  </a:lnTo>
                  <a:close/>
                </a:path>
              </a:pathLst>
            </a:custGeom>
            <a:solidFill>
              <a:srgbClr val="66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5"/>
            <p:cNvSpPr txBox="1"/>
            <p:nvPr/>
          </p:nvSpPr>
          <p:spPr>
            <a:xfrm>
              <a:off x="3829812" y="3505212"/>
              <a:ext cx="856615" cy="288290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4925" rIns="0" bIns="0" rtlCol="0">
              <a:spAutoFit/>
            </a:bodyPr>
            <a:lstStyle/>
            <a:p>
              <a:pPr marL="91440">
                <a:spcBef>
                  <a:spcPts val="275"/>
                </a:spcBef>
              </a:pPr>
              <a:r>
                <a:rPr sz="1600" b="1" spc="-10" dirty="0">
                  <a:latin typeface="Times New Roman"/>
                  <a:cs typeface="Times New Roman"/>
                </a:rPr>
                <a:t>Age</a:t>
              </a:r>
              <a:r>
                <a:rPr sz="1600" b="1" spc="-10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grpSp>
          <p:nvGrpSpPr>
            <p:cNvPr id="15" name="object 6"/>
            <p:cNvGrpSpPr/>
            <p:nvPr/>
          </p:nvGrpSpPr>
          <p:grpSpPr>
            <a:xfrm>
              <a:off x="2662238" y="4719637"/>
              <a:ext cx="923925" cy="355600"/>
              <a:chOff x="1138237" y="4719637"/>
              <a:chExt cx="923925" cy="355600"/>
            </a:xfrm>
          </p:grpSpPr>
          <p:sp>
            <p:nvSpPr>
              <p:cNvPr id="60" name="object 7"/>
              <p:cNvSpPr/>
              <p:nvPr/>
            </p:nvSpPr>
            <p:spPr>
              <a:xfrm>
                <a:off x="1143000" y="4724400"/>
                <a:ext cx="91440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46075">
                    <a:moveTo>
                      <a:pt x="914400" y="0"/>
                    </a:moveTo>
                    <a:lnTo>
                      <a:pt x="0" y="0"/>
                    </a:lnTo>
                    <a:lnTo>
                      <a:pt x="0" y="345948"/>
                    </a:lnTo>
                    <a:lnTo>
                      <a:pt x="914400" y="345948"/>
                    </a:lnTo>
                    <a:lnTo>
                      <a:pt x="9144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1" name="object 8"/>
              <p:cNvSpPr/>
              <p:nvPr/>
            </p:nvSpPr>
            <p:spPr>
              <a:xfrm>
                <a:off x="1143000" y="4724400"/>
                <a:ext cx="91440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46075">
                    <a:moveTo>
                      <a:pt x="0" y="345948"/>
                    </a:moveTo>
                    <a:lnTo>
                      <a:pt x="914400" y="345948"/>
                    </a:lnTo>
                    <a:lnTo>
                      <a:pt x="914400" y="0"/>
                    </a:lnTo>
                    <a:lnTo>
                      <a:pt x="0" y="0"/>
                    </a:lnTo>
                    <a:lnTo>
                      <a:pt x="0" y="345948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6" name="object 9"/>
            <p:cNvSpPr txBox="1"/>
            <p:nvPr/>
          </p:nvSpPr>
          <p:spPr>
            <a:xfrm>
              <a:off x="2745739" y="4748529"/>
              <a:ext cx="90043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Stud</a:t>
              </a:r>
              <a:r>
                <a:rPr sz="1600" b="1" spc="-10" dirty="0">
                  <a:latin typeface="Times New Roman"/>
                  <a:cs typeface="Times New Roman"/>
                </a:rPr>
                <a:t>e</a:t>
              </a:r>
              <a:r>
                <a:rPr sz="1600" b="1" spc="-5" dirty="0">
                  <a:latin typeface="Times New Roman"/>
                  <a:cs typeface="Times New Roman"/>
                </a:rPr>
                <a:t>n</a:t>
              </a:r>
              <a:r>
                <a:rPr sz="1600" b="1" spc="-35" dirty="0">
                  <a:latin typeface="Times New Roman"/>
                  <a:cs typeface="Times New Roman"/>
                </a:rPr>
                <a:t>t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 dirty="0">
                <a:latin typeface="Microsoft JhengHei"/>
                <a:cs typeface="Microsoft JhengHei"/>
              </a:endParaRPr>
            </a:p>
          </p:txBody>
        </p:sp>
        <p:sp>
          <p:nvSpPr>
            <p:cNvPr id="17" name="object 10"/>
            <p:cNvSpPr txBox="1"/>
            <p:nvPr/>
          </p:nvSpPr>
          <p:spPr>
            <a:xfrm>
              <a:off x="5049011" y="4724401"/>
              <a:ext cx="863600" cy="288925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6195" rIns="0" bIns="0" rtlCol="0">
              <a:spAutoFit/>
            </a:bodyPr>
            <a:lstStyle/>
            <a:p>
              <a:pPr marL="92075">
                <a:spcBef>
                  <a:spcPts val="285"/>
                </a:spcBef>
              </a:pPr>
              <a:r>
                <a:rPr sz="1600" b="1" spc="-20" dirty="0">
                  <a:latin typeface="Times New Roman"/>
                  <a:cs typeface="Times New Roman"/>
                </a:rPr>
                <a:t>Credit</a:t>
              </a:r>
              <a:r>
                <a:rPr sz="1600" b="1" spc="-20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grpSp>
          <p:nvGrpSpPr>
            <p:cNvPr id="18" name="object 11"/>
            <p:cNvGrpSpPr/>
            <p:nvPr/>
          </p:nvGrpSpPr>
          <p:grpSpPr>
            <a:xfrm>
              <a:off x="3748850" y="4698302"/>
              <a:ext cx="923925" cy="390525"/>
              <a:chOff x="2224849" y="4698301"/>
              <a:chExt cx="923925" cy="390525"/>
            </a:xfrm>
          </p:grpSpPr>
          <p:sp>
            <p:nvSpPr>
              <p:cNvPr id="58" name="object 12"/>
              <p:cNvSpPr/>
              <p:nvPr/>
            </p:nvSpPr>
            <p:spPr>
              <a:xfrm>
                <a:off x="2229611" y="4703064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6" y="2031"/>
                    </a:lnTo>
                    <a:lnTo>
                      <a:pt x="325119" y="8128"/>
                    </a:lnTo>
                    <a:lnTo>
                      <a:pt x="264413" y="17653"/>
                    </a:lnTo>
                    <a:lnTo>
                      <a:pt x="208280" y="30734"/>
                    </a:lnTo>
                    <a:lnTo>
                      <a:pt x="157225" y="46736"/>
                    </a:lnTo>
                    <a:lnTo>
                      <a:pt x="112140" y="65531"/>
                    </a:lnTo>
                    <a:lnTo>
                      <a:pt x="73660" y="86741"/>
                    </a:lnTo>
                    <a:lnTo>
                      <a:pt x="42544" y="110236"/>
                    </a:lnTo>
                    <a:lnTo>
                      <a:pt x="4952" y="162306"/>
                    </a:lnTo>
                    <a:lnTo>
                      <a:pt x="0" y="190500"/>
                    </a:lnTo>
                    <a:lnTo>
                      <a:pt x="4952" y="218694"/>
                    </a:lnTo>
                    <a:lnTo>
                      <a:pt x="42544" y="270763"/>
                    </a:lnTo>
                    <a:lnTo>
                      <a:pt x="73660" y="294259"/>
                    </a:lnTo>
                    <a:lnTo>
                      <a:pt x="112140" y="315468"/>
                    </a:lnTo>
                    <a:lnTo>
                      <a:pt x="157225" y="334263"/>
                    </a:lnTo>
                    <a:lnTo>
                      <a:pt x="208280" y="350266"/>
                    </a:lnTo>
                    <a:lnTo>
                      <a:pt x="264413" y="363347"/>
                    </a:lnTo>
                    <a:lnTo>
                      <a:pt x="325119" y="372872"/>
                    </a:lnTo>
                    <a:lnTo>
                      <a:pt x="389636" y="378968"/>
                    </a:lnTo>
                    <a:lnTo>
                      <a:pt x="457200" y="381000"/>
                    </a:lnTo>
                    <a:lnTo>
                      <a:pt x="524763" y="378968"/>
                    </a:lnTo>
                    <a:lnTo>
                      <a:pt x="589280" y="372872"/>
                    </a:lnTo>
                    <a:lnTo>
                      <a:pt x="649986" y="363347"/>
                    </a:lnTo>
                    <a:lnTo>
                      <a:pt x="706119" y="350266"/>
                    </a:lnTo>
                    <a:lnTo>
                      <a:pt x="757174" y="334263"/>
                    </a:lnTo>
                    <a:lnTo>
                      <a:pt x="802258" y="315468"/>
                    </a:lnTo>
                    <a:lnTo>
                      <a:pt x="840739" y="294259"/>
                    </a:lnTo>
                    <a:lnTo>
                      <a:pt x="871855" y="270763"/>
                    </a:lnTo>
                    <a:lnTo>
                      <a:pt x="909446" y="218694"/>
                    </a:lnTo>
                    <a:lnTo>
                      <a:pt x="914400" y="190500"/>
                    </a:lnTo>
                    <a:lnTo>
                      <a:pt x="909446" y="162306"/>
                    </a:lnTo>
                    <a:lnTo>
                      <a:pt x="871855" y="110236"/>
                    </a:lnTo>
                    <a:lnTo>
                      <a:pt x="840739" y="86741"/>
                    </a:lnTo>
                    <a:lnTo>
                      <a:pt x="802258" y="65531"/>
                    </a:lnTo>
                    <a:lnTo>
                      <a:pt x="757174" y="46736"/>
                    </a:lnTo>
                    <a:lnTo>
                      <a:pt x="706119" y="30734"/>
                    </a:lnTo>
                    <a:lnTo>
                      <a:pt x="649986" y="17653"/>
                    </a:lnTo>
                    <a:lnTo>
                      <a:pt x="589280" y="8128"/>
                    </a:lnTo>
                    <a:lnTo>
                      <a:pt x="524763" y="2031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9" name="object 13"/>
              <p:cNvSpPr/>
              <p:nvPr/>
            </p:nvSpPr>
            <p:spPr>
              <a:xfrm>
                <a:off x="2229611" y="4703064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4" y="135509"/>
                    </a:lnTo>
                    <a:lnTo>
                      <a:pt x="73660" y="86741"/>
                    </a:lnTo>
                    <a:lnTo>
                      <a:pt x="112140" y="65531"/>
                    </a:lnTo>
                    <a:lnTo>
                      <a:pt x="157225" y="46736"/>
                    </a:lnTo>
                    <a:lnTo>
                      <a:pt x="208280" y="30734"/>
                    </a:lnTo>
                    <a:lnTo>
                      <a:pt x="264413" y="17653"/>
                    </a:lnTo>
                    <a:lnTo>
                      <a:pt x="325119" y="8128"/>
                    </a:lnTo>
                    <a:lnTo>
                      <a:pt x="389636" y="2031"/>
                    </a:lnTo>
                    <a:lnTo>
                      <a:pt x="457200" y="0"/>
                    </a:lnTo>
                    <a:lnTo>
                      <a:pt x="524763" y="2031"/>
                    </a:lnTo>
                    <a:lnTo>
                      <a:pt x="589280" y="8128"/>
                    </a:lnTo>
                    <a:lnTo>
                      <a:pt x="649986" y="17653"/>
                    </a:lnTo>
                    <a:lnTo>
                      <a:pt x="706119" y="30734"/>
                    </a:lnTo>
                    <a:lnTo>
                      <a:pt x="757174" y="46736"/>
                    </a:lnTo>
                    <a:lnTo>
                      <a:pt x="802258" y="65531"/>
                    </a:lnTo>
                    <a:lnTo>
                      <a:pt x="840739" y="86741"/>
                    </a:lnTo>
                    <a:lnTo>
                      <a:pt x="871855" y="110236"/>
                    </a:lnTo>
                    <a:lnTo>
                      <a:pt x="909446" y="162306"/>
                    </a:lnTo>
                    <a:lnTo>
                      <a:pt x="914400" y="190500"/>
                    </a:lnTo>
                    <a:lnTo>
                      <a:pt x="909446" y="218694"/>
                    </a:lnTo>
                    <a:lnTo>
                      <a:pt x="871855" y="270763"/>
                    </a:lnTo>
                    <a:lnTo>
                      <a:pt x="840739" y="294259"/>
                    </a:lnTo>
                    <a:lnTo>
                      <a:pt x="802258" y="315468"/>
                    </a:lnTo>
                    <a:lnTo>
                      <a:pt x="757174" y="334263"/>
                    </a:lnTo>
                    <a:lnTo>
                      <a:pt x="706119" y="350266"/>
                    </a:lnTo>
                    <a:lnTo>
                      <a:pt x="649986" y="363347"/>
                    </a:lnTo>
                    <a:lnTo>
                      <a:pt x="589280" y="372872"/>
                    </a:lnTo>
                    <a:lnTo>
                      <a:pt x="524763" y="378968"/>
                    </a:lnTo>
                    <a:lnTo>
                      <a:pt x="457200" y="381000"/>
                    </a:lnTo>
                    <a:lnTo>
                      <a:pt x="389636" y="378968"/>
                    </a:lnTo>
                    <a:lnTo>
                      <a:pt x="325119" y="372872"/>
                    </a:lnTo>
                    <a:lnTo>
                      <a:pt x="264413" y="363347"/>
                    </a:lnTo>
                    <a:lnTo>
                      <a:pt x="208280" y="350266"/>
                    </a:lnTo>
                    <a:lnTo>
                      <a:pt x="157225" y="334263"/>
                    </a:lnTo>
                    <a:lnTo>
                      <a:pt x="112140" y="315468"/>
                    </a:lnTo>
                    <a:lnTo>
                      <a:pt x="73660" y="294259"/>
                    </a:lnTo>
                    <a:lnTo>
                      <a:pt x="42544" y="270763"/>
                    </a:lnTo>
                    <a:lnTo>
                      <a:pt x="4952" y="218694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9" name="object 14"/>
            <p:cNvSpPr txBox="1"/>
            <p:nvPr/>
          </p:nvSpPr>
          <p:spPr>
            <a:xfrm>
              <a:off x="4062222" y="4747005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sp>
          <p:nvSpPr>
            <p:cNvPr id="20" name="object 15"/>
            <p:cNvSpPr/>
            <p:nvPr/>
          </p:nvSpPr>
          <p:spPr>
            <a:xfrm>
              <a:off x="2743961" y="3810761"/>
              <a:ext cx="2590800" cy="2057400"/>
            </a:xfrm>
            <a:custGeom>
              <a:avLst/>
              <a:gdLst/>
              <a:ahLst/>
              <a:cxnLst/>
              <a:rect l="l" t="t" r="r" b="b"/>
              <a:pathLst>
                <a:path w="2590800" h="2057400">
                  <a:moveTo>
                    <a:pt x="1447800" y="0"/>
                  </a:moveTo>
                  <a:lnTo>
                    <a:pt x="381000" y="914400"/>
                  </a:lnTo>
                </a:path>
                <a:path w="2590800" h="2057400">
                  <a:moveTo>
                    <a:pt x="1447800" y="0"/>
                  </a:moveTo>
                  <a:lnTo>
                    <a:pt x="1447800" y="914400"/>
                  </a:lnTo>
                </a:path>
                <a:path w="2590800" h="2057400">
                  <a:moveTo>
                    <a:pt x="1467612" y="0"/>
                  </a:moveTo>
                  <a:lnTo>
                    <a:pt x="2590800" y="914400"/>
                  </a:lnTo>
                </a:path>
                <a:path w="2590800" h="2057400">
                  <a:moveTo>
                    <a:pt x="304800" y="1295400"/>
                  </a:moveTo>
                  <a:lnTo>
                    <a:pt x="0" y="2057400"/>
                  </a:lnTo>
                </a:path>
                <a:path w="2590800" h="2057400">
                  <a:moveTo>
                    <a:pt x="457200" y="1295400"/>
                  </a:moveTo>
                  <a:lnTo>
                    <a:pt x="914400" y="2057400"/>
                  </a:lnTo>
                </a:path>
                <a:path w="2590800" h="2057400">
                  <a:moveTo>
                    <a:pt x="2590800" y="1295400"/>
                  </a:moveTo>
                  <a:lnTo>
                    <a:pt x="2209800" y="2057400"/>
                  </a:lnTo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6"/>
            <p:cNvSpPr/>
            <p:nvPr/>
          </p:nvSpPr>
          <p:spPr>
            <a:xfrm>
              <a:off x="5487161" y="5106161"/>
              <a:ext cx="457200" cy="762000"/>
            </a:xfrm>
            <a:custGeom>
              <a:avLst/>
              <a:gdLst/>
              <a:ahLst/>
              <a:cxnLst/>
              <a:rect l="l" t="t" r="r" b="b"/>
              <a:pathLst>
                <a:path w="457200" h="762000">
                  <a:moveTo>
                    <a:pt x="0" y="0"/>
                  </a:moveTo>
                  <a:lnTo>
                    <a:pt x="457200" y="762000"/>
                  </a:lnTo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17"/>
            <p:cNvSpPr txBox="1"/>
            <p:nvPr/>
          </p:nvSpPr>
          <p:spPr>
            <a:xfrm>
              <a:off x="3202940" y="4064254"/>
              <a:ext cx="42354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285" dirty="0">
                  <a:latin typeface="Times New Roman"/>
                  <a:cs typeface="Times New Roman"/>
                </a:rPr>
                <a:t>Y</a:t>
              </a:r>
              <a:r>
                <a:rPr sz="1200" b="1" spc="-5" dirty="0">
                  <a:latin typeface="Times New Roman"/>
                  <a:cs typeface="Times New Roman"/>
                </a:rPr>
                <a:t>ou</a:t>
              </a:r>
              <a:r>
                <a:rPr sz="1200" b="1" dirty="0">
                  <a:latin typeface="Times New Roman"/>
                  <a:cs typeface="Times New Roman"/>
                </a:rPr>
                <a:t>ng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3" name="object 18"/>
            <p:cNvSpPr txBox="1"/>
            <p:nvPr/>
          </p:nvSpPr>
          <p:spPr>
            <a:xfrm>
              <a:off x="3965195" y="4216654"/>
              <a:ext cx="49212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Middle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4" name="object 19"/>
            <p:cNvSpPr txBox="1"/>
            <p:nvPr/>
          </p:nvSpPr>
          <p:spPr>
            <a:xfrm>
              <a:off x="4822698" y="4140454"/>
              <a:ext cx="27241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Old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6" name="object 20"/>
            <p:cNvSpPr txBox="1"/>
            <p:nvPr/>
          </p:nvSpPr>
          <p:spPr>
            <a:xfrm>
              <a:off x="2650337" y="5339333"/>
              <a:ext cx="1879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no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7" name="object 21"/>
            <p:cNvSpPr txBox="1"/>
            <p:nvPr/>
          </p:nvSpPr>
          <p:spPr>
            <a:xfrm>
              <a:off x="3377946" y="5331333"/>
              <a:ext cx="22669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dirty="0">
                  <a:latin typeface="Times New Roman"/>
                  <a:cs typeface="Times New Roman"/>
                </a:rPr>
                <a:t>y</a:t>
              </a:r>
              <a:r>
                <a:rPr sz="1200" b="1" spc="-20" dirty="0">
                  <a:latin typeface="Times New Roman"/>
                  <a:cs typeface="Times New Roman"/>
                </a:rPr>
                <a:t>e</a:t>
              </a:r>
              <a:r>
                <a:rPr sz="1200" b="1" spc="-5" dirty="0">
                  <a:latin typeface="Times New Roman"/>
                  <a:cs typeface="Times New Roman"/>
                </a:rPr>
                <a:t>s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8" name="object 22"/>
            <p:cNvSpPr txBox="1"/>
            <p:nvPr/>
          </p:nvSpPr>
          <p:spPr>
            <a:xfrm>
              <a:off x="4822697" y="5360670"/>
              <a:ext cx="3784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25" dirty="0">
                  <a:latin typeface="Times New Roman"/>
                  <a:cs typeface="Times New Roman"/>
                </a:rPr>
                <a:t>G</a:t>
              </a:r>
              <a:r>
                <a:rPr sz="1200" b="1" dirty="0">
                  <a:latin typeface="Times New Roman"/>
                  <a:cs typeface="Times New Roman"/>
                </a:rPr>
                <a:t>ood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9" name="object 23"/>
            <p:cNvSpPr txBox="1"/>
            <p:nvPr/>
          </p:nvSpPr>
          <p:spPr>
            <a:xfrm>
              <a:off x="5737605" y="5360670"/>
              <a:ext cx="22987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Ok</a:t>
              </a:r>
              <a:endParaRPr sz="1200">
                <a:latin typeface="Times New Roman"/>
                <a:cs typeface="Times New Roman"/>
              </a:endParaRPr>
            </a:p>
          </p:txBody>
        </p:sp>
        <p:grpSp>
          <p:nvGrpSpPr>
            <p:cNvPr id="30" name="object 24"/>
            <p:cNvGrpSpPr/>
            <p:nvPr/>
          </p:nvGrpSpPr>
          <p:grpSpPr>
            <a:xfrm>
              <a:off x="2281238" y="5841302"/>
              <a:ext cx="923925" cy="390525"/>
              <a:chOff x="757237" y="5841301"/>
              <a:chExt cx="923925" cy="390525"/>
            </a:xfrm>
          </p:grpSpPr>
          <p:sp>
            <p:nvSpPr>
              <p:cNvPr id="56" name="object 25"/>
              <p:cNvSpPr/>
              <p:nvPr/>
            </p:nvSpPr>
            <p:spPr>
              <a:xfrm>
                <a:off x="762000" y="5846064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6" y="2070"/>
                    </a:lnTo>
                    <a:lnTo>
                      <a:pt x="325158" y="8064"/>
                    </a:lnTo>
                    <a:lnTo>
                      <a:pt x="264452" y="17703"/>
                    </a:lnTo>
                    <a:lnTo>
                      <a:pt x="208254" y="30695"/>
                    </a:lnTo>
                    <a:lnTo>
                      <a:pt x="157238" y="46723"/>
                    </a:lnTo>
                    <a:lnTo>
                      <a:pt x="112140" y="65519"/>
                    </a:lnTo>
                    <a:lnTo>
                      <a:pt x="73659" y="86766"/>
                    </a:lnTo>
                    <a:lnTo>
                      <a:pt x="42494" y="110185"/>
                    </a:lnTo>
                    <a:lnTo>
                      <a:pt x="4953" y="162344"/>
                    </a:lnTo>
                    <a:lnTo>
                      <a:pt x="0" y="190500"/>
                    </a:lnTo>
                    <a:lnTo>
                      <a:pt x="4953" y="218643"/>
                    </a:lnTo>
                    <a:lnTo>
                      <a:pt x="42494" y="270802"/>
                    </a:lnTo>
                    <a:lnTo>
                      <a:pt x="73659" y="294220"/>
                    </a:lnTo>
                    <a:lnTo>
                      <a:pt x="112140" y="315480"/>
                    </a:lnTo>
                    <a:lnTo>
                      <a:pt x="157238" y="334276"/>
                    </a:lnTo>
                    <a:lnTo>
                      <a:pt x="208254" y="350304"/>
                    </a:lnTo>
                    <a:lnTo>
                      <a:pt x="264452" y="363296"/>
                    </a:lnTo>
                    <a:lnTo>
                      <a:pt x="325158" y="372935"/>
                    </a:lnTo>
                    <a:lnTo>
                      <a:pt x="389636" y="378929"/>
                    </a:lnTo>
                    <a:lnTo>
                      <a:pt x="457200" y="381000"/>
                    </a:lnTo>
                    <a:lnTo>
                      <a:pt x="524763" y="378929"/>
                    </a:lnTo>
                    <a:lnTo>
                      <a:pt x="589280" y="372935"/>
                    </a:lnTo>
                    <a:lnTo>
                      <a:pt x="649986" y="363296"/>
                    </a:lnTo>
                    <a:lnTo>
                      <a:pt x="706119" y="350304"/>
                    </a:lnTo>
                    <a:lnTo>
                      <a:pt x="757174" y="334276"/>
                    </a:lnTo>
                    <a:lnTo>
                      <a:pt x="802259" y="315480"/>
                    </a:lnTo>
                    <a:lnTo>
                      <a:pt x="840740" y="294220"/>
                    </a:lnTo>
                    <a:lnTo>
                      <a:pt x="871855" y="270802"/>
                    </a:lnTo>
                    <a:lnTo>
                      <a:pt x="909447" y="218643"/>
                    </a:lnTo>
                    <a:lnTo>
                      <a:pt x="914400" y="190500"/>
                    </a:lnTo>
                    <a:lnTo>
                      <a:pt x="909447" y="162344"/>
                    </a:lnTo>
                    <a:lnTo>
                      <a:pt x="871855" y="110185"/>
                    </a:lnTo>
                    <a:lnTo>
                      <a:pt x="840740" y="86766"/>
                    </a:lnTo>
                    <a:lnTo>
                      <a:pt x="802259" y="65519"/>
                    </a:lnTo>
                    <a:lnTo>
                      <a:pt x="757174" y="46723"/>
                    </a:lnTo>
                    <a:lnTo>
                      <a:pt x="706119" y="30695"/>
                    </a:lnTo>
                    <a:lnTo>
                      <a:pt x="649986" y="17703"/>
                    </a:lnTo>
                    <a:lnTo>
                      <a:pt x="589280" y="8064"/>
                    </a:lnTo>
                    <a:lnTo>
                      <a:pt x="524763" y="2070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7" name="object 26"/>
              <p:cNvSpPr/>
              <p:nvPr/>
            </p:nvSpPr>
            <p:spPr>
              <a:xfrm>
                <a:off x="762000" y="5846064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54" y="135483"/>
                    </a:lnTo>
                    <a:lnTo>
                      <a:pt x="73659" y="86766"/>
                    </a:lnTo>
                    <a:lnTo>
                      <a:pt x="112140" y="65519"/>
                    </a:lnTo>
                    <a:lnTo>
                      <a:pt x="157238" y="46723"/>
                    </a:lnTo>
                    <a:lnTo>
                      <a:pt x="208254" y="30695"/>
                    </a:lnTo>
                    <a:lnTo>
                      <a:pt x="264452" y="17703"/>
                    </a:lnTo>
                    <a:lnTo>
                      <a:pt x="325158" y="8064"/>
                    </a:lnTo>
                    <a:lnTo>
                      <a:pt x="389636" y="2070"/>
                    </a:lnTo>
                    <a:lnTo>
                      <a:pt x="457200" y="0"/>
                    </a:lnTo>
                    <a:lnTo>
                      <a:pt x="524763" y="2070"/>
                    </a:lnTo>
                    <a:lnTo>
                      <a:pt x="589280" y="8064"/>
                    </a:lnTo>
                    <a:lnTo>
                      <a:pt x="649986" y="17703"/>
                    </a:lnTo>
                    <a:lnTo>
                      <a:pt x="706119" y="30695"/>
                    </a:lnTo>
                    <a:lnTo>
                      <a:pt x="757174" y="46723"/>
                    </a:lnTo>
                    <a:lnTo>
                      <a:pt x="802259" y="65519"/>
                    </a:lnTo>
                    <a:lnTo>
                      <a:pt x="840740" y="86766"/>
                    </a:lnTo>
                    <a:lnTo>
                      <a:pt x="871855" y="110185"/>
                    </a:lnTo>
                    <a:lnTo>
                      <a:pt x="909447" y="162344"/>
                    </a:lnTo>
                    <a:lnTo>
                      <a:pt x="914400" y="190500"/>
                    </a:lnTo>
                    <a:lnTo>
                      <a:pt x="909447" y="218643"/>
                    </a:lnTo>
                    <a:lnTo>
                      <a:pt x="871855" y="270802"/>
                    </a:lnTo>
                    <a:lnTo>
                      <a:pt x="840740" y="294220"/>
                    </a:lnTo>
                    <a:lnTo>
                      <a:pt x="802259" y="315480"/>
                    </a:lnTo>
                    <a:lnTo>
                      <a:pt x="757174" y="334276"/>
                    </a:lnTo>
                    <a:lnTo>
                      <a:pt x="706119" y="350304"/>
                    </a:lnTo>
                    <a:lnTo>
                      <a:pt x="649986" y="363296"/>
                    </a:lnTo>
                    <a:lnTo>
                      <a:pt x="589280" y="372935"/>
                    </a:lnTo>
                    <a:lnTo>
                      <a:pt x="524763" y="378929"/>
                    </a:lnTo>
                    <a:lnTo>
                      <a:pt x="457200" y="381000"/>
                    </a:lnTo>
                    <a:lnTo>
                      <a:pt x="389636" y="378929"/>
                    </a:lnTo>
                    <a:lnTo>
                      <a:pt x="325158" y="372935"/>
                    </a:lnTo>
                    <a:lnTo>
                      <a:pt x="264452" y="363296"/>
                    </a:lnTo>
                    <a:lnTo>
                      <a:pt x="208254" y="350304"/>
                    </a:lnTo>
                    <a:lnTo>
                      <a:pt x="157238" y="334276"/>
                    </a:lnTo>
                    <a:lnTo>
                      <a:pt x="112140" y="315480"/>
                    </a:lnTo>
                    <a:lnTo>
                      <a:pt x="73659" y="294220"/>
                    </a:lnTo>
                    <a:lnTo>
                      <a:pt x="42494" y="270802"/>
                    </a:lnTo>
                    <a:lnTo>
                      <a:pt x="4953" y="218643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1" name="object 27"/>
            <p:cNvSpPr txBox="1"/>
            <p:nvPr/>
          </p:nvSpPr>
          <p:spPr>
            <a:xfrm>
              <a:off x="2517140" y="5900115"/>
              <a:ext cx="352425" cy="51308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508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  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2" name="object 28"/>
            <p:cNvGrpSpPr/>
            <p:nvPr/>
          </p:nvGrpSpPr>
          <p:grpSpPr>
            <a:xfrm>
              <a:off x="5501641" y="5844541"/>
              <a:ext cx="923925" cy="390525"/>
              <a:chOff x="3977640" y="5844540"/>
              <a:chExt cx="923925" cy="390525"/>
            </a:xfrm>
          </p:grpSpPr>
          <p:sp>
            <p:nvSpPr>
              <p:cNvPr id="54" name="object 29"/>
              <p:cNvSpPr/>
              <p:nvPr/>
            </p:nvSpPr>
            <p:spPr>
              <a:xfrm>
                <a:off x="3982212" y="5849112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6" y="2057"/>
                    </a:lnTo>
                    <a:lnTo>
                      <a:pt x="325120" y="8064"/>
                    </a:lnTo>
                    <a:lnTo>
                      <a:pt x="264413" y="17703"/>
                    </a:lnTo>
                    <a:lnTo>
                      <a:pt x="208279" y="30683"/>
                    </a:lnTo>
                    <a:lnTo>
                      <a:pt x="157225" y="46723"/>
                    </a:lnTo>
                    <a:lnTo>
                      <a:pt x="112140" y="65519"/>
                    </a:lnTo>
                    <a:lnTo>
                      <a:pt x="73660" y="86766"/>
                    </a:lnTo>
                    <a:lnTo>
                      <a:pt x="42545" y="110185"/>
                    </a:lnTo>
                    <a:lnTo>
                      <a:pt x="4952" y="162344"/>
                    </a:lnTo>
                    <a:lnTo>
                      <a:pt x="0" y="190500"/>
                    </a:lnTo>
                    <a:lnTo>
                      <a:pt x="4952" y="218643"/>
                    </a:lnTo>
                    <a:lnTo>
                      <a:pt x="42545" y="270802"/>
                    </a:lnTo>
                    <a:lnTo>
                      <a:pt x="73660" y="294220"/>
                    </a:lnTo>
                    <a:lnTo>
                      <a:pt x="112140" y="315480"/>
                    </a:lnTo>
                    <a:lnTo>
                      <a:pt x="157225" y="334264"/>
                    </a:lnTo>
                    <a:lnTo>
                      <a:pt x="208279" y="350304"/>
                    </a:lnTo>
                    <a:lnTo>
                      <a:pt x="264413" y="363296"/>
                    </a:lnTo>
                    <a:lnTo>
                      <a:pt x="325120" y="372935"/>
                    </a:lnTo>
                    <a:lnTo>
                      <a:pt x="389636" y="378929"/>
                    </a:lnTo>
                    <a:lnTo>
                      <a:pt x="457200" y="381000"/>
                    </a:lnTo>
                    <a:lnTo>
                      <a:pt x="524763" y="378929"/>
                    </a:lnTo>
                    <a:lnTo>
                      <a:pt x="589279" y="372935"/>
                    </a:lnTo>
                    <a:lnTo>
                      <a:pt x="649986" y="363296"/>
                    </a:lnTo>
                    <a:lnTo>
                      <a:pt x="706120" y="350304"/>
                    </a:lnTo>
                    <a:lnTo>
                      <a:pt x="757174" y="334264"/>
                    </a:lnTo>
                    <a:lnTo>
                      <a:pt x="802259" y="315480"/>
                    </a:lnTo>
                    <a:lnTo>
                      <a:pt x="840739" y="294220"/>
                    </a:lnTo>
                    <a:lnTo>
                      <a:pt x="871854" y="270802"/>
                    </a:lnTo>
                    <a:lnTo>
                      <a:pt x="909447" y="218643"/>
                    </a:lnTo>
                    <a:lnTo>
                      <a:pt x="914400" y="190500"/>
                    </a:lnTo>
                    <a:lnTo>
                      <a:pt x="909447" y="162344"/>
                    </a:lnTo>
                    <a:lnTo>
                      <a:pt x="871854" y="110185"/>
                    </a:lnTo>
                    <a:lnTo>
                      <a:pt x="840739" y="86766"/>
                    </a:lnTo>
                    <a:lnTo>
                      <a:pt x="802259" y="65519"/>
                    </a:lnTo>
                    <a:lnTo>
                      <a:pt x="757174" y="46723"/>
                    </a:lnTo>
                    <a:lnTo>
                      <a:pt x="706120" y="30683"/>
                    </a:lnTo>
                    <a:lnTo>
                      <a:pt x="649986" y="17703"/>
                    </a:lnTo>
                    <a:lnTo>
                      <a:pt x="589279" y="8064"/>
                    </a:lnTo>
                    <a:lnTo>
                      <a:pt x="524763" y="2057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5" name="object 30"/>
              <p:cNvSpPr/>
              <p:nvPr/>
            </p:nvSpPr>
            <p:spPr>
              <a:xfrm>
                <a:off x="3982212" y="5849112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3" y="135483"/>
                    </a:lnTo>
                    <a:lnTo>
                      <a:pt x="73660" y="86766"/>
                    </a:lnTo>
                    <a:lnTo>
                      <a:pt x="112140" y="65519"/>
                    </a:lnTo>
                    <a:lnTo>
                      <a:pt x="157225" y="46723"/>
                    </a:lnTo>
                    <a:lnTo>
                      <a:pt x="208279" y="30683"/>
                    </a:lnTo>
                    <a:lnTo>
                      <a:pt x="264413" y="17703"/>
                    </a:lnTo>
                    <a:lnTo>
                      <a:pt x="325120" y="8064"/>
                    </a:lnTo>
                    <a:lnTo>
                      <a:pt x="389636" y="2057"/>
                    </a:lnTo>
                    <a:lnTo>
                      <a:pt x="457200" y="0"/>
                    </a:lnTo>
                    <a:lnTo>
                      <a:pt x="524763" y="2057"/>
                    </a:lnTo>
                    <a:lnTo>
                      <a:pt x="589279" y="8064"/>
                    </a:lnTo>
                    <a:lnTo>
                      <a:pt x="649986" y="17703"/>
                    </a:lnTo>
                    <a:lnTo>
                      <a:pt x="706120" y="30683"/>
                    </a:lnTo>
                    <a:lnTo>
                      <a:pt x="757174" y="46723"/>
                    </a:lnTo>
                    <a:lnTo>
                      <a:pt x="802259" y="65519"/>
                    </a:lnTo>
                    <a:lnTo>
                      <a:pt x="840739" y="86766"/>
                    </a:lnTo>
                    <a:lnTo>
                      <a:pt x="871854" y="110185"/>
                    </a:lnTo>
                    <a:lnTo>
                      <a:pt x="909447" y="162344"/>
                    </a:lnTo>
                    <a:lnTo>
                      <a:pt x="914400" y="190500"/>
                    </a:lnTo>
                    <a:lnTo>
                      <a:pt x="909447" y="218643"/>
                    </a:lnTo>
                    <a:lnTo>
                      <a:pt x="871854" y="270802"/>
                    </a:lnTo>
                    <a:lnTo>
                      <a:pt x="840739" y="294220"/>
                    </a:lnTo>
                    <a:lnTo>
                      <a:pt x="802259" y="315480"/>
                    </a:lnTo>
                    <a:lnTo>
                      <a:pt x="757174" y="334264"/>
                    </a:lnTo>
                    <a:lnTo>
                      <a:pt x="706120" y="350304"/>
                    </a:lnTo>
                    <a:lnTo>
                      <a:pt x="649986" y="363296"/>
                    </a:lnTo>
                    <a:lnTo>
                      <a:pt x="589279" y="372935"/>
                    </a:lnTo>
                    <a:lnTo>
                      <a:pt x="524763" y="378929"/>
                    </a:lnTo>
                    <a:lnTo>
                      <a:pt x="457200" y="381000"/>
                    </a:lnTo>
                    <a:lnTo>
                      <a:pt x="389636" y="378929"/>
                    </a:lnTo>
                    <a:lnTo>
                      <a:pt x="325120" y="372935"/>
                    </a:lnTo>
                    <a:lnTo>
                      <a:pt x="264413" y="363296"/>
                    </a:lnTo>
                    <a:lnTo>
                      <a:pt x="208279" y="350304"/>
                    </a:lnTo>
                    <a:lnTo>
                      <a:pt x="157225" y="334264"/>
                    </a:lnTo>
                    <a:lnTo>
                      <a:pt x="112140" y="315480"/>
                    </a:lnTo>
                    <a:lnTo>
                      <a:pt x="73660" y="294220"/>
                    </a:lnTo>
                    <a:lnTo>
                      <a:pt x="42545" y="270802"/>
                    </a:lnTo>
                    <a:lnTo>
                      <a:pt x="4952" y="218643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3" name="object 31"/>
            <p:cNvSpPr txBox="1"/>
            <p:nvPr/>
          </p:nvSpPr>
          <p:spPr>
            <a:xfrm>
              <a:off x="5813805" y="5892190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4" name="object 32"/>
            <p:cNvGrpSpPr/>
            <p:nvPr/>
          </p:nvGrpSpPr>
          <p:grpSpPr>
            <a:xfrm>
              <a:off x="3288602" y="5841302"/>
              <a:ext cx="923925" cy="390525"/>
              <a:chOff x="1764601" y="5841301"/>
              <a:chExt cx="923925" cy="390525"/>
            </a:xfrm>
          </p:grpSpPr>
          <p:sp>
            <p:nvSpPr>
              <p:cNvPr id="52" name="object 33"/>
              <p:cNvSpPr/>
              <p:nvPr/>
            </p:nvSpPr>
            <p:spPr>
              <a:xfrm>
                <a:off x="1769364" y="5846064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6" y="2070"/>
                    </a:lnTo>
                    <a:lnTo>
                      <a:pt x="325119" y="8064"/>
                    </a:lnTo>
                    <a:lnTo>
                      <a:pt x="264413" y="17703"/>
                    </a:lnTo>
                    <a:lnTo>
                      <a:pt x="208280" y="30695"/>
                    </a:lnTo>
                    <a:lnTo>
                      <a:pt x="157225" y="46723"/>
                    </a:lnTo>
                    <a:lnTo>
                      <a:pt x="112141" y="65519"/>
                    </a:lnTo>
                    <a:lnTo>
                      <a:pt x="73660" y="86766"/>
                    </a:lnTo>
                    <a:lnTo>
                      <a:pt x="42544" y="110185"/>
                    </a:lnTo>
                    <a:lnTo>
                      <a:pt x="4953" y="162344"/>
                    </a:lnTo>
                    <a:lnTo>
                      <a:pt x="0" y="190500"/>
                    </a:lnTo>
                    <a:lnTo>
                      <a:pt x="4953" y="218643"/>
                    </a:lnTo>
                    <a:lnTo>
                      <a:pt x="42544" y="270802"/>
                    </a:lnTo>
                    <a:lnTo>
                      <a:pt x="73660" y="294220"/>
                    </a:lnTo>
                    <a:lnTo>
                      <a:pt x="112141" y="315480"/>
                    </a:lnTo>
                    <a:lnTo>
                      <a:pt x="157225" y="334276"/>
                    </a:lnTo>
                    <a:lnTo>
                      <a:pt x="208280" y="350304"/>
                    </a:lnTo>
                    <a:lnTo>
                      <a:pt x="264413" y="363296"/>
                    </a:lnTo>
                    <a:lnTo>
                      <a:pt x="325119" y="372935"/>
                    </a:lnTo>
                    <a:lnTo>
                      <a:pt x="389636" y="378929"/>
                    </a:lnTo>
                    <a:lnTo>
                      <a:pt x="457200" y="381000"/>
                    </a:lnTo>
                    <a:lnTo>
                      <a:pt x="524763" y="378929"/>
                    </a:lnTo>
                    <a:lnTo>
                      <a:pt x="589280" y="372935"/>
                    </a:lnTo>
                    <a:lnTo>
                      <a:pt x="649986" y="363296"/>
                    </a:lnTo>
                    <a:lnTo>
                      <a:pt x="706119" y="350304"/>
                    </a:lnTo>
                    <a:lnTo>
                      <a:pt x="757174" y="334276"/>
                    </a:lnTo>
                    <a:lnTo>
                      <a:pt x="802259" y="315480"/>
                    </a:lnTo>
                    <a:lnTo>
                      <a:pt x="840740" y="294220"/>
                    </a:lnTo>
                    <a:lnTo>
                      <a:pt x="871855" y="270802"/>
                    </a:lnTo>
                    <a:lnTo>
                      <a:pt x="909447" y="218643"/>
                    </a:lnTo>
                    <a:lnTo>
                      <a:pt x="914400" y="190500"/>
                    </a:lnTo>
                    <a:lnTo>
                      <a:pt x="909447" y="162344"/>
                    </a:lnTo>
                    <a:lnTo>
                      <a:pt x="871855" y="110185"/>
                    </a:lnTo>
                    <a:lnTo>
                      <a:pt x="840740" y="86766"/>
                    </a:lnTo>
                    <a:lnTo>
                      <a:pt x="802259" y="65519"/>
                    </a:lnTo>
                    <a:lnTo>
                      <a:pt x="757174" y="46723"/>
                    </a:lnTo>
                    <a:lnTo>
                      <a:pt x="706119" y="30695"/>
                    </a:lnTo>
                    <a:lnTo>
                      <a:pt x="649986" y="17703"/>
                    </a:lnTo>
                    <a:lnTo>
                      <a:pt x="589280" y="8064"/>
                    </a:lnTo>
                    <a:lnTo>
                      <a:pt x="524763" y="2070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3" name="object 34"/>
              <p:cNvSpPr/>
              <p:nvPr/>
            </p:nvSpPr>
            <p:spPr>
              <a:xfrm>
                <a:off x="1769364" y="5846064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4" y="135483"/>
                    </a:lnTo>
                    <a:lnTo>
                      <a:pt x="73660" y="86766"/>
                    </a:lnTo>
                    <a:lnTo>
                      <a:pt x="112141" y="65519"/>
                    </a:lnTo>
                    <a:lnTo>
                      <a:pt x="157225" y="46723"/>
                    </a:lnTo>
                    <a:lnTo>
                      <a:pt x="208280" y="30695"/>
                    </a:lnTo>
                    <a:lnTo>
                      <a:pt x="264413" y="17703"/>
                    </a:lnTo>
                    <a:lnTo>
                      <a:pt x="325119" y="8064"/>
                    </a:lnTo>
                    <a:lnTo>
                      <a:pt x="389636" y="2070"/>
                    </a:lnTo>
                    <a:lnTo>
                      <a:pt x="457200" y="0"/>
                    </a:lnTo>
                    <a:lnTo>
                      <a:pt x="524763" y="2070"/>
                    </a:lnTo>
                    <a:lnTo>
                      <a:pt x="589280" y="8064"/>
                    </a:lnTo>
                    <a:lnTo>
                      <a:pt x="649986" y="17703"/>
                    </a:lnTo>
                    <a:lnTo>
                      <a:pt x="706119" y="30695"/>
                    </a:lnTo>
                    <a:lnTo>
                      <a:pt x="757174" y="46723"/>
                    </a:lnTo>
                    <a:lnTo>
                      <a:pt x="802259" y="65519"/>
                    </a:lnTo>
                    <a:lnTo>
                      <a:pt x="840740" y="86766"/>
                    </a:lnTo>
                    <a:lnTo>
                      <a:pt x="871855" y="110185"/>
                    </a:lnTo>
                    <a:lnTo>
                      <a:pt x="909447" y="162344"/>
                    </a:lnTo>
                    <a:lnTo>
                      <a:pt x="914400" y="190500"/>
                    </a:lnTo>
                    <a:lnTo>
                      <a:pt x="909447" y="218643"/>
                    </a:lnTo>
                    <a:lnTo>
                      <a:pt x="871855" y="270802"/>
                    </a:lnTo>
                    <a:lnTo>
                      <a:pt x="840740" y="294220"/>
                    </a:lnTo>
                    <a:lnTo>
                      <a:pt x="802259" y="315480"/>
                    </a:lnTo>
                    <a:lnTo>
                      <a:pt x="757174" y="334276"/>
                    </a:lnTo>
                    <a:lnTo>
                      <a:pt x="706119" y="350304"/>
                    </a:lnTo>
                    <a:lnTo>
                      <a:pt x="649986" y="363296"/>
                    </a:lnTo>
                    <a:lnTo>
                      <a:pt x="589280" y="372935"/>
                    </a:lnTo>
                    <a:lnTo>
                      <a:pt x="524763" y="378929"/>
                    </a:lnTo>
                    <a:lnTo>
                      <a:pt x="457200" y="381000"/>
                    </a:lnTo>
                    <a:lnTo>
                      <a:pt x="389636" y="378929"/>
                    </a:lnTo>
                    <a:lnTo>
                      <a:pt x="325119" y="372935"/>
                    </a:lnTo>
                    <a:lnTo>
                      <a:pt x="264413" y="363296"/>
                    </a:lnTo>
                    <a:lnTo>
                      <a:pt x="208280" y="350304"/>
                    </a:lnTo>
                    <a:lnTo>
                      <a:pt x="157225" y="334276"/>
                    </a:lnTo>
                    <a:lnTo>
                      <a:pt x="112141" y="315480"/>
                    </a:lnTo>
                    <a:lnTo>
                      <a:pt x="73660" y="294220"/>
                    </a:lnTo>
                    <a:lnTo>
                      <a:pt x="42544" y="270802"/>
                    </a:lnTo>
                    <a:lnTo>
                      <a:pt x="4953" y="218643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5" name="object 35"/>
            <p:cNvSpPr txBox="1"/>
            <p:nvPr/>
          </p:nvSpPr>
          <p:spPr>
            <a:xfrm>
              <a:off x="3601340" y="5890666"/>
              <a:ext cx="375285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 dirty="0">
                <a:latin typeface="Times New Roman"/>
                <a:cs typeface="Times New Roman"/>
              </a:endParaRPr>
            </a:p>
          </p:txBody>
        </p:sp>
        <p:grpSp>
          <p:nvGrpSpPr>
            <p:cNvPr id="36" name="object 36"/>
            <p:cNvGrpSpPr/>
            <p:nvPr/>
          </p:nvGrpSpPr>
          <p:grpSpPr>
            <a:xfrm>
              <a:off x="4434840" y="5862829"/>
              <a:ext cx="923925" cy="390525"/>
              <a:chOff x="2910839" y="5862828"/>
              <a:chExt cx="923925" cy="390525"/>
            </a:xfrm>
          </p:grpSpPr>
          <p:sp>
            <p:nvSpPr>
              <p:cNvPr id="50" name="object 37"/>
              <p:cNvSpPr/>
              <p:nvPr/>
            </p:nvSpPr>
            <p:spPr>
              <a:xfrm>
                <a:off x="2915411" y="58674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6" y="2070"/>
                    </a:lnTo>
                    <a:lnTo>
                      <a:pt x="325119" y="8064"/>
                    </a:lnTo>
                    <a:lnTo>
                      <a:pt x="264413" y="17703"/>
                    </a:lnTo>
                    <a:lnTo>
                      <a:pt x="208280" y="30695"/>
                    </a:lnTo>
                    <a:lnTo>
                      <a:pt x="157225" y="46723"/>
                    </a:lnTo>
                    <a:lnTo>
                      <a:pt x="112140" y="65519"/>
                    </a:lnTo>
                    <a:lnTo>
                      <a:pt x="73660" y="86766"/>
                    </a:lnTo>
                    <a:lnTo>
                      <a:pt x="42544" y="110185"/>
                    </a:lnTo>
                    <a:lnTo>
                      <a:pt x="4952" y="162344"/>
                    </a:lnTo>
                    <a:lnTo>
                      <a:pt x="0" y="190500"/>
                    </a:lnTo>
                    <a:lnTo>
                      <a:pt x="4952" y="218643"/>
                    </a:lnTo>
                    <a:lnTo>
                      <a:pt x="42544" y="270802"/>
                    </a:lnTo>
                    <a:lnTo>
                      <a:pt x="73660" y="294220"/>
                    </a:lnTo>
                    <a:lnTo>
                      <a:pt x="112140" y="315480"/>
                    </a:lnTo>
                    <a:lnTo>
                      <a:pt x="157225" y="334276"/>
                    </a:lnTo>
                    <a:lnTo>
                      <a:pt x="208280" y="350304"/>
                    </a:lnTo>
                    <a:lnTo>
                      <a:pt x="264413" y="363296"/>
                    </a:lnTo>
                    <a:lnTo>
                      <a:pt x="325119" y="372935"/>
                    </a:lnTo>
                    <a:lnTo>
                      <a:pt x="389636" y="378929"/>
                    </a:lnTo>
                    <a:lnTo>
                      <a:pt x="457200" y="381000"/>
                    </a:lnTo>
                    <a:lnTo>
                      <a:pt x="524763" y="378929"/>
                    </a:lnTo>
                    <a:lnTo>
                      <a:pt x="589279" y="372935"/>
                    </a:lnTo>
                    <a:lnTo>
                      <a:pt x="649986" y="363296"/>
                    </a:lnTo>
                    <a:lnTo>
                      <a:pt x="706120" y="350304"/>
                    </a:lnTo>
                    <a:lnTo>
                      <a:pt x="757174" y="334276"/>
                    </a:lnTo>
                    <a:lnTo>
                      <a:pt x="802259" y="315480"/>
                    </a:lnTo>
                    <a:lnTo>
                      <a:pt x="840739" y="294220"/>
                    </a:lnTo>
                    <a:lnTo>
                      <a:pt x="871854" y="270802"/>
                    </a:lnTo>
                    <a:lnTo>
                      <a:pt x="909447" y="218643"/>
                    </a:lnTo>
                    <a:lnTo>
                      <a:pt x="914400" y="190500"/>
                    </a:lnTo>
                    <a:lnTo>
                      <a:pt x="909447" y="162344"/>
                    </a:lnTo>
                    <a:lnTo>
                      <a:pt x="871854" y="110185"/>
                    </a:lnTo>
                    <a:lnTo>
                      <a:pt x="840739" y="86766"/>
                    </a:lnTo>
                    <a:lnTo>
                      <a:pt x="802259" y="65519"/>
                    </a:lnTo>
                    <a:lnTo>
                      <a:pt x="757174" y="46723"/>
                    </a:lnTo>
                    <a:lnTo>
                      <a:pt x="706120" y="30695"/>
                    </a:lnTo>
                    <a:lnTo>
                      <a:pt x="649986" y="17703"/>
                    </a:lnTo>
                    <a:lnTo>
                      <a:pt x="589279" y="8064"/>
                    </a:lnTo>
                    <a:lnTo>
                      <a:pt x="524763" y="2070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B4B6AE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1" name="object 38"/>
              <p:cNvSpPr/>
              <p:nvPr/>
            </p:nvSpPr>
            <p:spPr>
              <a:xfrm>
                <a:off x="2915411" y="58674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4" y="135483"/>
                    </a:lnTo>
                    <a:lnTo>
                      <a:pt x="73660" y="86766"/>
                    </a:lnTo>
                    <a:lnTo>
                      <a:pt x="112140" y="65519"/>
                    </a:lnTo>
                    <a:lnTo>
                      <a:pt x="157225" y="46723"/>
                    </a:lnTo>
                    <a:lnTo>
                      <a:pt x="208280" y="30695"/>
                    </a:lnTo>
                    <a:lnTo>
                      <a:pt x="264413" y="17703"/>
                    </a:lnTo>
                    <a:lnTo>
                      <a:pt x="325119" y="8064"/>
                    </a:lnTo>
                    <a:lnTo>
                      <a:pt x="389636" y="2070"/>
                    </a:lnTo>
                    <a:lnTo>
                      <a:pt x="457200" y="0"/>
                    </a:lnTo>
                    <a:lnTo>
                      <a:pt x="524763" y="2070"/>
                    </a:lnTo>
                    <a:lnTo>
                      <a:pt x="589279" y="8064"/>
                    </a:lnTo>
                    <a:lnTo>
                      <a:pt x="649986" y="17703"/>
                    </a:lnTo>
                    <a:lnTo>
                      <a:pt x="706120" y="30695"/>
                    </a:lnTo>
                    <a:lnTo>
                      <a:pt x="757174" y="46723"/>
                    </a:lnTo>
                    <a:lnTo>
                      <a:pt x="802259" y="65519"/>
                    </a:lnTo>
                    <a:lnTo>
                      <a:pt x="840739" y="86766"/>
                    </a:lnTo>
                    <a:lnTo>
                      <a:pt x="871854" y="110185"/>
                    </a:lnTo>
                    <a:lnTo>
                      <a:pt x="909447" y="162344"/>
                    </a:lnTo>
                    <a:lnTo>
                      <a:pt x="914400" y="190500"/>
                    </a:lnTo>
                    <a:lnTo>
                      <a:pt x="909447" y="218643"/>
                    </a:lnTo>
                    <a:lnTo>
                      <a:pt x="871854" y="270802"/>
                    </a:lnTo>
                    <a:lnTo>
                      <a:pt x="840739" y="294220"/>
                    </a:lnTo>
                    <a:lnTo>
                      <a:pt x="802259" y="315480"/>
                    </a:lnTo>
                    <a:lnTo>
                      <a:pt x="757174" y="334276"/>
                    </a:lnTo>
                    <a:lnTo>
                      <a:pt x="706120" y="350304"/>
                    </a:lnTo>
                    <a:lnTo>
                      <a:pt x="649986" y="363296"/>
                    </a:lnTo>
                    <a:lnTo>
                      <a:pt x="589279" y="372935"/>
                    </a:lnTo>
                    <a:lnTo>
                      <a:pt x="524763" y="378929"/>
                    </a:lnTo>
                    <a:lnTo>
                      <a:pt x="457200" y="381000"/>
                    </a:lnTo>
                    <a:lnTo>
                      <a:pt x="389636" y="378929"/>
                    </a:lnTo>
                    <a:lnTo>
                      <a:pt x="325119" y="372935"/>
                    </a:lnTo>
                    <a:lnTo>
                      <a:pt x="264413" y="363296"/>
                    </a:lnTo>
                    <a:lnTo>
                      <a:pt x="208280" y="350304"/>
                    </a:lnTo>
                    <a:lnTo>
                      <a:pt x="157225" y="334276"/>
                    </a:lnTo>
                    <a:lnTo>
                      <a:pt x="112140" y="315480"/>
                    </a:lnTo>
                    <a:lnTo>
                      <a:pt x="73660" y="294220"/>
                    </a:lnTo>
                    <a:lnTo>
                      <a:pt x="42544" y="270802"/>
                    </a:lnTo>
                    <a:lnTo>
                      <a:pt x="4952" y="218643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7" name="object 39"/>
            <p:cNvSpPr txBox="1"/>
            <p:nvPr/>
          </p:nvSpPr>
          <p:spPr>
            <a:xfrm>
              <a:off x="4572000" y="5943601"/>
              <a:ext cx="609600" cy="534035"/>
            </a:xfrm>
            <a:prstGeom prst="rect">
              <a:avLst/>
            </a:prstGeom>
            <a:solidFill>
              <a:srgbClr val="B4B6AE"/>
            </a:solidFill>
          </p:spPr>
          <p:txBody>
            <a:bodyPr vert="horz" wrap="square" lIns="0" tIns="35560" rIns="0" bIns="0" rtlCol="0">
              <a:spAutoFit/>
            </a:bodyPr>
            <a:lstStyle/>
            <a:p>
              <a:pPr marL="92075">
                <a:spcBef>
                  <a:spcPts val="280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</a:t>
              </a:r>
              <a:endParaRPr sz="1600">
                <a:latin typeface="Times New Roman"/>
                <a:cs typeface="Times New Roman"/>
              </a:endParaRPr>
            </a:p>
            <a:p>
              <a:pPr marL="92075"/>
              <a:r>
                <a:rPr sz="1600" b="1" spc="-10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8" name="object 40"/>
            <p:cNvGrpSpPr/>
            <p:nvPr/>
          </p:nvGrpSpPr>
          <p:grpSpPr>
            <a:xfrm>
              <a:off x="6015229" y="4872229"/>
              <a:ext cx="847725" cy="161925"/>
              <a:chOff x="4491228" y="4872228"/>
              <a:chExt cx="847725" cy="161925"/>
            </a:xfrm>
          </p:grpSpPr>
          <p:sp>
            <p:nvSpPr>
              <p:cNvPr id="47" name="object 41"/>
              <p:cNvSpPr/>
              <p:nvPr/>
            </p:nvSpPr>
            <p:spPr>
              <a:xfrm>
                <a:off x="4495800" y="4876800"/>
                <a:ext cx="838200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38200" h="152400">
                    <a:moveTo>
                      <a:pt x="571500" y="0"/>
                    </a:moveTo>
                    <a:lnTo>
                      <a:pt x="571500" y="38100"/>
                    </a:lnTo>
                    <a:lnTo>
                      <a:pt x="0" y="38100"/>
                    </a:lnTo>
                    <a:lnTo>
                      <a:pt x="0" y="114300"/>
                    </a:lnTo>
                    <a:lnTo>
                      <a:pt x="571500" y="114300"/>
                    </a:lnTo>
                    <a:lnTo>
                      <a:pt x="571500" y="152400"/>
                    </a:lnTo>
                    <a:lnTo>
                      <a:pt x="838200" y="76200"/>
                    </a:lnTo>
                    <a:lnTo>
                      <a:pt x="571500" y="0"/>
                    </a:lnTo>
                    <a:close/>
                  </a:path>
                </a:pathLst>
              </a:custGeom>
              <a:solidFill>
                <a:srgbClr val="CC99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9" name="object 42"/>
              <p:cNvSpPr/>
              <p:nvPr/>
            </p:nvSpPr>
            <p:spPr>
              <a:xfrm>
                <a:off x="4495800" y="4876800"/>
                <a:ext cx="838200" cy="152400"/>
              </a:xfrm>
              <a:custGeom>
                <a:avLst/>
                <a:gdLst/>
                <a:ahLst/>
                <a:cxnLst/>
                <a:rect l="l" t="t" r="r" b="b"/>
                <a:pathLst>
                  <a:path w="838200" h="152400">
                    <a:moveTo>
                      <a:pt x="0" y="38100"/>
                    </a:moveTo>
                    <a:lnTo>
                      <a:pt x="571500" y="38100"/>
                    </a:lnTo>
                    <a:lnTo>
                      <a:pt x="571500" y="0"/>
                    </a:lnTo>
                    <a:lnTo>
                      <a:pt x="838200" y="76200"/>
                    </a:lnTo>
                    <a:lnTo>
                      <a:pt x="571500" y="152400"/>
                    </a:lnTo>
                    <a:lnTo>
                      <a:pt x="571500" y="114300"/>
                    </a:lnTo>
                    <a:lnTo>
                      <a:pt x="0" y="114300"/>
                    </a:lnTo>
                    <a:lnTo>
                      <a:pt x="0" y="381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39" name="object 43"/>
            <p:cNvGrpSpPr/>
            <p:nvPr/>
          </p:nvGrpSpPr>
          <p:grpSpPr>
            <a:xfrm>
              <a:off x="6929629" y="3881627"/>
              <a:ext cx="3590925" cy="2981325"/>
              <a:chOff x="5405628" y="3881626"/>
              <a:chExt cx="3590925" cy="2981325"/>
            </a:xfrm>
          </p:grpSpPr>
          <p:sp>
            <p:nvSpPr>
              <p:cNvPr id="45" name="object 44"/>
              <p:cNvSpPr/>
              <p:nvPr/>
            </p:nvSpPr>
            <p:spPr>
              <a:xfrm>
                <a:off x="5410200" y="3886198"/>
                <a:ext cx="3581400" cy="2971800"/>
              </a:xfrm>
              <a:custGeom>
                <a:avLst/>
                <a:gdLst/>
                <a:ahLst/>
                <a:cxnLst/>
                <a:rect l="l" t="t" r="r" b="b"/>
                <a:pathLst>
                  <a:path w="3581400" h="2971800">
                    <a:moveTo>
                      <a:pt x="3581400" y="0"/>
                    </a:moveTo>
                    <a:lnTo>
                      <a:pt x="0" y="0"/>
                    </a:lnTo>
                    <a:lnTo>
                      <a:pt x="0" y="2971799"/>
                    </a:lnTo>
                    <a:lnTo>
                      <a:pt x="3581400" y="2971799"/>
                    </a:lnTo>
                    <a:lnTo>
                      <a:pt x="3581400" y="0"/>
                    </a:lnTo>
                    <a:close/>
                  </a:path>
                </a:pathLst>
              </a:custGeom>
              <a:solidFill>
                <a:srgbClr val="00CCFF">
                  <a:alpha val="50195"/>
                </a:srgbClr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6" name="object 45"/>
              <p:cNvSpPr/>
              <p:nvPr/>
            </p:nvSpPr>
            <p:spPr>
              <a:xfrm>
                <a:off x="5410200" y="3886198"/>
                <a:ext cx="3581400" cy="2971800"/>
              </a:xfrm>
              <a:custGeom>
                <a:avLst/>
                <a:gdLst/>
                <a:ahLst/>
                <a:cxnLst/>
                <a:rect l="l" t="t" r="r" b="b"/>
                <a:pathLst>
                  <a:path w="3581400" h="2971800">
                    <a:moveTo>
                      <a:pt x="0" y="2971799"/>
                    </a:moveTo>
                    <a:lnTo>
                      <a:pt x="3581400" y="2971799"/>
                    </a:lnTo>
                    <a:lnTo>
                      <a:pt x="3581400" y="0"/>
                    </a:lnTo>
                    <a:lnTo>
                      <a:pt x="0" y="0"/>
                    </a:lnTo>
                    <a:lnTo>
                      <a:pt x="0" y="2971799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40" name="object 46"/>
            <p:cNvSpPr txBox="1"/>
            <p:nvPr/>
          </p:nvSpPr>
          <p:spPr>
            <a:xfrm>
              <a:off x="7014209" y="4391025"/>
              <a:ext cx="3088640" cy="29972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If</a:t>
              </a:r>
              <a:r>
                <a:rPr b="1" spc="-20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20" dirty="0">
                  <a:latin typeface="Arial"/>
                  <a:cs typeface="Arial"/>
                </a:rPr>
                <a:t>(Age</a:t>
              </a:r>
              <a:r>
                <a:rPr b="1" spc="-20" dirty="0">
                  <a:latin typeface="Microsoft JhengHei"/>
                  <a:cs typeface="Microsoft JhengHei"/>
                </a:rPr>
                <a:t>＝</a:t>
              </a:r>
              <a:r>
                <a:rPr b="1" spc="-20" dirty="0">
                  <a:latin typeface="Arial"/>
                  <a:cs typeface="Arial"/>
                </a:rPr>
                <a:t>M)</a:t>
              </a:r>
              <a:r>
                <a:rPr b="1" spc="-20" dirty="0">
                  <a:solidFill>
                    <a:srgbClr val="FF0066"/>
                  </a:solidFill>
                  <a:latin typeface="Arial"/>
                  <a:cs typeface="Arial"/>
                </a:rPr>
                <a:t>or</a:t>
              </a:r>
              <a:r>
                <a:rPr b="1" spc="15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20" dirty="0">
                  <a:latin typeface="Arial"/>
                  <a:cs typeface="Arial"/>
                </a:rPr>
                <a:t>(Age</a:t>
              </a:r>
              <a:r>
                <a:rPr b="1" spc="-20" dirty="0">
                  <a:latin typeface="Microsoft JhengHei"/>
                  <a:cs typeface="Microsoft JhengHei"/>
                </a:rPr>
                <a:t>＝</a:t>
              </a:r>
              <a:r>
                <a:rPr b="1" spc="-20" dirty="0">
                  <a:latin typeface="Arial"/>
                  <a:cs typeface="Arial"/>
                </a:rPr>
                <a:t>Old</a:t>
              </a:r>
              <a:r>
                <a:rPr b="1" spc="25" dirty="0">
                  <a:latin typeface="Arial"/>
                  <a:cs typeface="Arial"/>
                </a:rPr>
                <a:t> </a:t>
              </a: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and</a:t>
              </a:r>
              <a:endParaRPr dirty="0">
                <a:latin typeface="Arial"/>
                <a:cs typeface="Arial"/>
              </a:endParaRPr>
            </a:p>
          </p:txBody>
        </p:sp>
        <p:sp>
          <p:nvSpPr>
            <p:cNvPr id="41" name="object 47"/>
            <p:cNvSpPr txBox="1"/>
            <p:nvPr/>
          </p:nvSpPr>
          <p:spPr>
            <a:xfrm>
              <a:off x="7014209" y="4665345"/>
              <a:ext cx="2927350" cy="29972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b="1" spc="-5" dirty="0">
                  <a:latin typeface="Arial"/>
                  <a:cs typeface="Arial"/>
                </a:rPr>
                <a:t>Credit</a:t>
              </a:r>
              <a:r>
                <a:rPr b="1" spc="-5" dirty="0">
                  <a:latin typeface="Microsoft JhengHei"/>
                  <a:cs typeface="Microsoft JhengHei"/>
                </a:rPr>
                <a:t>＝</a:t>
              </a:r>
              <a:r>
                <a:rPr b="1" spc="-5" dirty="0">
                  <a:latin typeface="Arial"/>
                  <a:cs typeface="Arial"/>
                </a:rPr>
                <a:t>Ok)</a:t>
              </a:r>
              <a:r>
                <a:rPr b="1" spc="-75" dirty="0">
                  <a:latin typeface="Arial"/>
                  <a:cs typeface="Arial"/>
                </a:rPr>
                <a:t> </a:t>
              </a:r>
              <a:r>
                <a:rPr b="1" spc="-20" dirty="0">
                  <a:solidFill>
                    <a:srgbClr val="FF0066"/>
                  </a:solidFill>
                  <a:latin typeface="Arial"/>
                  <a:cs typeface="Arial"/>
                </a:rPr>
                <a:t>or</a:t>
              </a:r>
              <a:r>
                <a:rPr b="1" spc="-20" dirty="0">
                  <a:latin typeface="Arial"/>
                  <a:cs typeface="Arial"/>
                </a:rPr>
                <a:t>(Age</a:t>
              </a:r>
              <a:r>
                <a:rPr b="1" spc="-20" dirty="0">
                  <a:latin typeface="Microsoft JhengHei"/>
                  <a:cs typeface="Microsoft JhengHei"/>
                </a:rPr>
                <a:t>＝</a:t>
              </a:r>
              <a:r>
                <a:rPr b="1" spc="-20" dirty="0">
                  <a:latin typeface="Arial"/>
                  <a:cs typeface="Arial"/>
                </a:rPr>
                <a:t>Y</a:t>
              </a:r>
              <a:r>
                <a:rPr b="1" spc="10" dirty="0">
                  <a:latin typeface="Arial"/>
                  <a:cs typeface="Arial"/>
                </a:rPr>
                <a:t> </a:t>
              </a: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and</a:t>
              </a:r>
              <a:endParaRPr>
                <a:latin typeface="Arial"/>
                <a:cs typeface="Arial"/>
              </a:endParaRPr>
            </a:p>
          </p:txBody>
        </p:sp>
        <p:sp>
          <p:nvSpPr>
            <p:cNvPr id="42" name="object 48"/>
            <p:cNvSpPr txBox="1"/>
            <p:nvPr/>
          </p:nvSpPr>
          <p:spPr>
            <a:xfrm>
              <a:off x="7014210" y="4939665"/>
              <a:ext cx="3586479" cy="29972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b="1" dirty="0">
                  <a:latin typeface="Arial"/>
                  <a:cs typeface="Arial"/>
                </a:rPr>
                <a:t>Student:</a:t>
              </a:r>
              <a:r>
                <a:rPr b="1" dirty="0">
                  <a:latin typeface="Microsoft JhengHei"/>
                  <a:cs typeface="Microsoft JhengHei"/>
                </a:rPr>
                <a:t>＝</a:t>
              </a:r>
              <a:r>
                <a:rPr b="1" dirty="0">
                  <a:latin typeface="Arial"/>
                  <a:cs typeface="Arial"/>
                </a:rPr>
                <a:t>Y)</a:t>
              </a:r>
              <a:r>
                <a:rPr b="1" spc="-25" dirty="0">
                  <a:latin typeface="Arial"/>
                  <a:cs typeface="Arial"/>
                </a:rPr>
                <a:t> </a:t>
              </a: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then</a:t>
              </a:r>
              <a:r>
                <a:rPr b="1" spc="-20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5" dirty="0">
                  <a:latin typeface="Arial"/>
                  <a:cs typeface="Arial"/>
                </a:rPr>
                <a:t>Buy</a:t>
              </a:r>
              <a:r>
                <a:rPr b="1" spc="-70" dirty="0">
                  <a:latin typeface="Arial"/>
                  <a:cs typeface="Arial"/>
                </a:rPr>
                <a:t> </a:t>
              </a:r>
              <a:r>
                <a:rPr b="1" spc="-5" dirty="0">
                  <a:latin typeface="Arial"/>
                  <a:cs typeface="Arial"/>
                </a:rPr>
                <a:t>Computer</a:t>
              </a:r>
              <a:endParaRPr>
                <a:latin typeface="Arial"/>
                <a:cs typeface="Arial"/>
              </a:endParaRPr>
            </a:p>
          </p:txBody>
        </p:sp>
        <p:sp>
          <p:nvSpPr>
            <p:cNvPr id="43" name="object 49"/>
            <p:cNvSpPr txBox="1"/>
            <p:nvPr/>
          </p:nvSpPr>
          <p:spPr>
            <a:xfrm>
              <a:off x="7014209" y="5488026"/>
              <a:ext cx="3660140" cy="30035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If</a:t>
              </a:r>
              <a:r>
                <a:rPr b="1" spc="-20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20" dirty="0">
                  <a:latin typeface="Arial"/>
                  <a:cs typeface="Arial"/>
                </a:rPr>
                <a:t>(Age</a:t>
              </a:r>
              <a:r>
                <a:rPr b="1" spc="-20" dirty="0">
                  <a:latin typeface="Microsoft JhengHei"/>
                  <a:cs typeface="Microsoft JhengHei"/>
                </a:rPr>
                <a:t>＝</a:t>
              </a:r>
              <a:r>
                <a:rPr b="1" spc="-20" dirty="0">
                  <a:latin typeface="Arial"/>
                  <a:cs typeface="Arial"/>
                </a:rPr>
                <a:t>O</a:t>
              </a:r>
              <a:r>
                <a:rPr b="1" spc="30" dirty="0">
                  <a:latin typeface="Arial"/>
                  <a:cs typeface="Arial"/>
                </a:rPr>
                <a:t> </a:t>
              </a:r>
              <a:r>
                <a:rPr b="1" spc="-5" dirty="0">
                  <a:solidFill>
                    <a:srgbClr val="FF0066"/>
                  </a:solidFill>
                  <a:latin typeface="Arial"/>
                  <a:cs typeface="Arial"/>
                </a:rPr>
                <a:t>and</a:t>
              </a:r>
              <a:r>
                <a:rPr b="1" spc="-20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5" dirty="0">
                  <a:latin typeface="Arial"/>
                  <a:cs typeface="Arial"/>
                </a:rPr>
                <a:t>Credit</a:t>
              </a:r>
              <a:r>
                <a:rPr b="1" spc="-5" dirty="0">
                  <a:latin typeface="Microsoft JhengHei"/>
                  <a:cs typeface="Microsoft JhengHei"/>
                </a:rPr>
                <a:t>＝</a:t>
              </a:r>
              <a:r>
                <a:rPr b="1" spc="-5" dirty="0">
                  <a:latin typeface="Arial"/>
                  <a:cs typeface="Arial"/>
                </a:rPr>
                <a:t>G)</a:t>
              </a:r>
              <a:r>
                <a:rPr b="1" spc="-65" dirty="0">
                  <a:latin typeface="Arial"/>
                  <a:cs typeface="Arial"/>
                </a:rPr>
                <a:t> </a:t>
              </a: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or</a:t>
              </a:r>
              <a:r>
                <a:rPr b="1" spc="20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25" dirty="0">
                  <a:latin typeface="Arial"/>
                  <a:cs typeface="Arial"/>
                </a:rPr>
                <a:t>(Age</a:t>
              </a:r>
              <a:endParaRPr>
                <a:latin typeface="Arial"/>
                <a:cs typeface="Arial"/>
              </a:endParaRPr>
            </a:p>
          </p:txBody>
        </p:sp>
        <p:sp>
          <p:nvSpPr>
            <p:cNvPr id="44" name="object 50"/>
            <p:cNvSpPr txBox="1"/>
            <p:nvPr/>
          </p:nvSpPr>
          <p:spPr>
            <a:xfrm>
              <a:off x="7012686" y="5761126"/>
              <a:ext cx="2616835" cy="579120"/>
            </a:xfrm>
            <a:prstGeom prst="rect">
              <a:avLst/>
            </a:prstGeom>
          </p:spPr>
          <p:txBody>
            <a:bodyPr vert="horz" wrap="square" lIns="0" tIns="7620" rIns="0" bIns="0" rtlCol="0">
              <a:spAutoFit/>
            </a:bodyPr>
            <a:lstStyle/>
            <a:p>
              <a:pPr marL="78105" marR="5080" indent="-66040">
                <a:lnSpc>
                  <a:spcPct val="101699"/>
                </a:lnSpc>
                <a:spcBef>
                  <a:spcPts val="60"/>
                </a:spcBef>
              </a:pPr>
              <a:r>
                <a:rPr b="1" spc="5" dirty="0">
                  <a:latin typeface="Microsoft JhengHei"/>
                  <a:cs typeface="Microsoft JhengHei"/>
                </a:rPr>
                <a:t>＝</a:t>
              </a:r>
              <a:r>
                <a:rPr b="1" spc="5" dirty="0">
                  <a:latin typeface="Arial"/>
                  <a:cs typeface="Arial"/>
                </a:rPr>
                <a:t>Y </a:t>
              </a:r>
              <a:r>
                <a:rPr b="1" dirty="0">
                  <a:solidFill>
                    <a:srgbClr val="FF0066"/>
                  </a:solidFill>
                  <a:latin typeface="Arial"/>
                  <a:cs typeface="Arial"/>
                </a:rPr>
                <a:t>and </a:t>
              </a:r>
              <a:r>
                <a:rPr b="1" dirty="0">
                  <a:latin typeface="Arial"/>
                  <a:cs typeface="Arial"/>
                </a:rPr>
                <a:t>Student:</a:t>
              </a:r>
              <a:r>
                <a:rPr b="1" dirty="0">
                  <a:latin typeface="Microsoft JhengHei"/>
                  <a:cs typeface="Microsoft JhengHei"/>
                </a:rPr>
                <a:t>＝</a:t>
              </a:r>
              <a:r>
                <a:rPr b="1" dirty="0">
                  <a:latin typeface="Arial"/>
                  <a:cs typeface="Arial"/>
                </a:rPr>
                <a:t>No) </a:t>
              </a:r>
              <a:r>
                <a:rPr b="1" spc="5" dirty="0">
                  <a:latin typeface="Arial"/>
                  <a:cs typeface="Arial"/>
                </a:rPr>
                <a:t> </a:t>
              </a:r>
              <a:r>
                <a:rPr b="1" spc="-5" dirty="0">
                  <a:solidFill>
                    <a:srgbClr val="FF0066"/>
                  </a:solidFill>
                  <a:latin typeface="Arial"/>
                  <a:cs typeface="Arial"/>
                </a:rPr>
                <a:t>then</a:t>
              </a:r>
              <a:r>
                <a:rPr b="1" spc="-40" dirty="0">
                  <a:solidFill>
                    <a:srgbClr val="FF0066"/>
                  </a:solidFill>
                  <a:latin typeface="Arial"/>
                  <a:cs typeface="Arial"/>
                </a:rPr>
                <a:t> </a:t>
              </a:r>
              <a:r>
                <a:rPr b="1" spc="-5" dirty="0">
                  <a:latin typeface="Arial"/>
                  <a:cs typeface="Arial"/>
                </a:rPr>
                <a:t>Not</a:t>
              </a:r>
              <a:r>
                <a:rPr b="1" spc="-30" dirty="0">
                  <a:latin typeface="Arial"/>
                  <a:cs typeface="Arial"/>
                </a:rPr>
                <a:t> </a:t>
              </a:r>
              <a:r>
                <a:rPr b="1" dirty="0">
                  <a:latin typeface="Arial"/>
                  <a:cs typeface="Arial"/>
                </a:rPr>
                <a:t>buy</a:t>
              </a:r>
              <a:r>
                <a:rPr b="1" spc="-85" dirty="0">
                  <a:latin typeface="Arial"/>
                  <a:cs typeface="Arial"/>
                </a:rPr>
                <a:t> </a:t>
              </a:r>
              <a:r>
                <a:rPr b="1" spc="-5" dirty="0">
                  <a:latin typeface="Arial"/>
                  <a:cs typeface="Arial"/>
                </a:rPr>
                <a:t>Computer</a:t>
              </a:r>
              <a:endParaRPr>
                <a:latin typeface="Arial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481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580"/>
    </mc:Choice>
    <mc:Fallback xmlns="">
      <p:transition advTm="4158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988922" cy="51544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Definition on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6324757" cy="2734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Tree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Tree is a decision support tool that uses a tree-like  graph or model of decision and their possible consequences,  including chance event outcome, resource costs, and utility.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Decision tree are commonly used in decision analysis, to help  identify a strategy most likely to reach a goal.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7126358" y="2425274"/>
            <a:ext cx="4276533" cy="2931276"/>
            <a:chOff x="4872038" y="3733812"/>
            <a:chExt cx="4276533" cy="2931276"/>
          </a:xfrm>
        </p:grpSpPr>
        <p:sp>
          <p:nvSpPr>
            <p:cNvPr id="13" name="object 4"/>
            <p:cNvSpPr txBox="1"/>
            <p:nvPr/>
          </p:nvSpPr>
          <p:spPr>
            <a:xfrm>
              <a:off x="6469380" y="3733812"/>
              <a:ext cx="885825" cy="288290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5560" rIns="0" bIns="0" rtlCol="0">
              <a:spAutoFit/>
            </a:bodyPr>
            <a:lstStyle/>
            <a:p>
              <a:pPr marL="92075">
                <a:spcBef>
                  <a:spcPts val="280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Age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 dirty="0">
                <a:latin typeface="Microsoft JhengHei"/>
                <a:cs typeface="Microsoft JhengHei"/>
              </a:endParaRPr>
            </a:p>
          </p:txBody>
        </p:sp>
        <p:sp>
          <p:nvSpPr>
            <p:cNvPr id="14" name="object 5"/>
            <p:cNvSpPr txBox="1"/>
            <p:nvPr/>
          </p:nvSpPr>
          <p:spPr>
            <a:xfrm>
              <a:off x="7728203" y="4933200"/>
              <a:ext cx="866140" cy="288290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5560" rIns="0" bIns="0" rtlCol="0">
              <a:spAutoFit/>
            </a:bodyPr>
            <a:lstStyle/>
            <a:p>
              <a:pPr marL="92075">
                <a:spcBef>
                  <a:spcPts val="280"/>
                </a:spcBef>
              </a:pPr>
              <a:r>
                <a:rPr sz="1600" b="1" spc="-20" dirty="0">
                  <a:latin typeface="Times New Roman"/>
                  <a:cs typeface="Times New Roman"/>
                </a:rPr>
                <a:t>Credit</a:t>
              </a:r>
              <a:r>
                <a:rPr sz="1600" b="1" spc="-20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grpSp>
          <p:nvGrpSpPr>
            <p:cNvPr id="15" name="object 6"/>
            <p:cNvGrpSpPr/>
            <p:nvPr/>
          </p:nvGrpSpPr>
          <p:grpSpPr>
            <a:xfrm>
              <a:off x="6386894" y="4907089"/>
              <a:ext cx="953135" cy="384810"/>
              <a:chOff x="4862893" y="4907089"/>
              <a:chExt cx="953135" cy="384810"/>
            </a:xfrm>
          </p:grpSpPr>
          <p:sp>
            <p:nvSpPr>
              <p:cNvPr id="47" name="object 7"/>
              <p:cNvSpPr/>
              <p:nvPr/>
            </p:nvSpPr>
            <p:spPr>
              <a:xfrm>
                <a:off x="4867655" y="4911852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5285">
                    <a:moveTo>
                      <a:pt x="471678" y="0"/>
                    </a:moveTo>
                    <a:lnTo>
                      <a:pt x="407670" y="1650"/>
                    </a:lnTo>
                    <a:lnTo>
                      <a:pt x="346329" y="6731"/>
                    </a:lnTo>
                    <a:lnTo>
                      <a:pt x="288036" y="14731"/>
                    </a:lnTo>
                    <a:lnTo>
                      <a:pt x="233680" y="25654"/>
                    </a:lnTo>
                    <a:lnTo>
                      <a:pt x="183515" y="39116"/>
                    </a:lnTo>
                    <a:lnTo>
                      <a:pt x="138176" y="54864"/>
                    </a:lnTo>
                    <a:lnTo>
                      <a:pt x="98298" y="72898"/>
                    </a:lnTo>
                    <a:lnTo>
                      <a:pt x="64389" y="92837"/>
                    </a:lnTo>
                    <a:lnTo>
                      <a:pt x="16891" y="137668"/>
                    </a:lnTo>
                    <a:lnTo>
                      <a:pt x="0" y="187452"/>
                    </a:lnTo>
                    <a:lnTo>
                      <a:pt x="4318" y="212852"/>
                    </a:lnTo>
                    <a:lnTo>
                      <a:pt x="37084" y="260350"/>
                    </a:lnTo>
                    <a:lnTo>
                      <a:pt x="98298" y="302006"/>
                    </a:lnTo>
                    <a:lnTo>
                      <a:pt x="138176" y="320040"/>
                    </a:lnTo>
                    <a:lnTo>
                      <a:pt x="183515" y="335788"/>
                    </a:lnTo>
                    <a:lnTo>
                      <a:pt x="233680" y="349250"/>
                    </a:lnTo>
                    <a:lnTo>
                      <a:pt x="288036" y="360172"/>
                    </a:lnTo>
                    <a:lnTo>
                      <a:pt x="346329" y="368173"/>
                    </a:lnTo>
                    <a:lnTo>
                      <a:pt x="407670" y="373253"/>
                    </a:lnTo>
                    <a:lnTo>
                      <a:pt x="471678" y="374904"/>
                    </a:lnTo>
                    <a:lnTo>
                      <a:pt x="535686" y="373253"/>
                    </a:lnTo>
                    <a:lnTo>
                      <a:pt x="597027" y="368173"/>
                    </a:lnTo>
                    <a:lnTo>
                      <a:pt x="655320" y="360172"/>
                    </a:lnTo>
                    <a:lnTo>
                      <a:pt x="709676" y="349250"/>
                    </a:lnTo>
                    <a:lnTo>
                      <a:pt x="759841" y="335788"/>
                    </a:lnTo>
                    <a:lnTo>
                      <a:pt x="805180" y="320040"/>
                    </a:lnTo>
                    <a:lnTo>
                      <a:pt x="845058" y="302006"/>
                    </a:lnTo>
                    <a:lnTo>
                      <a:pt x="878967" y="282067"/>
                    </a:lnTo>
                    <a:lnTo>
                      <a:pt x="926465" y="237236"/>
                    </a:lnTo>
                    <a:lnTo>
                      <a:pt x="943356" y="187452"/>
                    </a:lnTo>
                    <a:lnTo>
                      <a:pt x="939038" y="162052"/>
                    </a:lnTo>
                    <a:lnTo>
                      <a:pt x="906272" y="114554"/>
                    </a:lnTo>
                    <a:lnTo>
                      <a:pt x="845058" y="72898"/>
                    </a:lnTo>
                    <a:lnTo>
                      <a:pt x="805180" y="54864"/>
                    </a:lnTo>
                    <a:lnTo>
                      <a:pt x="759841" y="39116"/>
                    </a:lnTo>
                    <a:lnTo>
                      <a:pt x="709676" y="25654"/>
                    </a:lnTo>
                    <a:lnTo>
                      <a:pt x="655320" y="14731"/>
                    </a:lnTo>
                    <a:lnTo>
                      <a:pt x="597027" y="6731"/>
                    </a:lnTo>
                    <a:lnTo>
                      <a:pt x="535686" y="1650"/>
                    </a:lnTo>
                    <a:lnTo>
                      <a:pt x="471678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9" name="object 8"/>
              <p:cNvSpPr/>
              <p:nvPr/>
            </p:nvSpPr>
            <p:spPr>
              <a:xfrm>
                <a:off x="4867655" y="4911852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5285">
                    <a:moveTo>
                      <a:pt x="0" y="187452"/>
                    </a:moveTo>
                    <a:lnTo>
                      <a:pt x="16891" y="137668"/>
                    </a:lnTo>
                    <a:lnTo>
                      <a:pt x="64389" y="92837"/>
                    </a:lnTo>
                    <a:lnTo>
                      <a:pt x="98298" y="72898"/>
                    </a:lnTo>
                    <a:lnTo>
                      <a:pt x="138176" y="54864"/>
                    </a:lnTo>
                    <a:lnTo>
                      <a:pt x="183515" y="39116"/>
                    </a:lnTo>
                    <a:lnTo>
                      <a:pt x="233680" y="25654"/>
                    </a:lnTo>
                    <a:lnTo>
                      <a:pt x="288036" y="14731"/>
                    </a:lnTo>
                    <a:lnTo>
                      <a:pt x="346329" y="6731"/>
                    </a:lnTo>
                    <a:lnTo>
                      <a:pt x="407670" y="1650"/>
                    </a:lnTo>
                    <a:lnTo>
                      <a:pt x="471678" y="0"/>
                    </a:lnTo>
                    <a:lnTo>
                      <a:pt x="535686" y="1650"/>
                    </a:lnTo>
                    <a:lnTo>
                      <a:pt x="597027" y="6731"/>
                    </a:lnTo>
                    <a:lnTo>
                      <a:pt x="655320" y="14731"/>
                    </a:lnTo>
                    <a:lnTo>
                      <a:pt x="709676" y="25654"/>
                    </a:lnTo>
                    <a:lnTo>
                      <a:pt x="759841" y="39116"/>
                    </a:lnTo>
                    <a:lnTo>
                      <a:pt x="805180" y="54864"/>
                    </a:lnTo>
                    <a:lnTo>
                      <a:pt x="845058" y="72898"/>
                    </a:lnTo>
                    <a:lnTo>
                      <a:pt x="878967" y="92837"/>
                    </a:lnTo>
                    <a:lnTo>
                      <a:pt x="926465" y="137668"/>
                    </a:lnTo>
                    <a:lnTo>
                      <a:pt x="943356" y="187452"/>
                    </a:lnTo>
                    <a:lnTo>
                      <a:pt x="939038" y="212852"/>
                    </a:lnTo>
                    <a:lnTo>
                      <a:pt x="906272" y="260350"/>
                    </a:lnTo>
                    <a:lnTo>
                      <a:pt x="845058" y="302006"/>
                    </a:lnTo>
                    <a:lnTo>
                      <a:pt x="805180" y="320040"/>
                    </a:lnTo>
                    <a:lnTo>
                      <a:pt x="759841" y="335788"/>
                    </a:lnTo>
                    <a:lnTo>
                      <a:pt x="709676" y="349250"/>
                    </a:lnTo>
                    <a:lnTo>
                      <a:pt x="655320" y="360172"/>
                    </a:lnTo>
                    <a:lnTo>
                      <a:pt x="597027" y="368173"/>
                    </a:lnTo>
                    <a:lnTo>
                      <a:pt x="535686" y="373253"/>
                    </a:lnTo>
                    <a:lnTo>
                      <a:pt x="471678" y="374904"/>
                    </a:lnTo>
                    <a:lnTo>
                      <a:pt x="407670" y="373253"/>
                    </a:lnTo>
                    <a:lnTo>
                      <a:pt x="346329" y="368173"/>
                    </a:lnTo>
                    <a:lnTo>
                      <a:pt x="288036" y="360172"/>
                    </a:lnTo>
                    <a:lnTo>
                      <a:pt x="233680" y="349250"/>
                    </a:lnTo>
                    <a:lnTo>
                      <a:pt x="183515" y="335788"/>
                    </a:lnTo>
                    <a:lnTo>
                      <a:pt x="138176" y="320040"/>
                    </a:lnTo>
                    <a:lnTo>
                      <a:pt x="98298" y="302006"/>
                    </a:lnTo>
                    <a:lnTo>
                      <a:pt x="64389" y="282067"/>
                    </a:lnTo>
                    <a:lnTo>
                      <a:pt x="16891" y="237236"/>
                    </a:lnTo>
                    <a:lnTo>
                      <a:pt x="0" y="187452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6" name="object 9"/>
            <p:cNvSpPr txBox="1"/>
            <p:nvPr/>
          </p:nvSpPr>
          <p:spPr>
            <a:xfrm>
              <a:off x="6706870" y="4955285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17" name="object 10"/>
            <p:cNvGrpSpPr/>
            <p:nvPr/>
          </p:nvGrpSpPr>
          <p:grpSpPr>
            <a:xfrm>
              <a:off x="5339841" y="4024630"/>
              <a:ext cx="2694940" cy="2042795"/>
              <a:chOff x="3815841" y="4024629"/>
              <a:chExt cx="2694940" cy="2042795"/>
            </a:xfrm>
          </p:grpSpPr>
          <p:sp>
            <p:nvSpPr>
              <p:cNvPr id="44" name="object 11"/>
              <p:cNvSpPr/>
              <p:nvPr/>
            </p:nvSpPr>
            <p:spPr>
              <a:xfrm>
                <a:off x="4219193" y="4034789"/>
                <a:ext cx="2281555" cy="899160"/>
              </a:xfrm>
              <a:custGeom>
                <a:avLst/>
                <a:gdLst/>
                <a:ahLst/>
                <a:cxnLst/>
                <a:rect l="l" t="t" r="r" b="b"/>
                <a:pathLst>
                  <a:path w="2281554" h="899160">
                    <a:moveTo>
                      <a:pt x="1100327" y="0"/>
                    </a:moveTo>
                    <a:lnTo>
                      <a:pt x="0" y="899160"/>
                    </a:lnTo>
                  </a:path>
                  <a:path w="2281554" h="899160">
                    <a:moveTo>
                      <a:pt x="1100327" y="0"/>
                    </a:moveTo>
                    <a:lnTo>
                      <a:pt x="1100327" y="899160"/>
                    </a:lnTo>
                  </a:path>
                  <a:path w="2281554" h="899160">
                    <a:moveTo>
                      <a:pt x="1120139" y="0"/>
                    </a:moveTo>
                    <a:lnTo>
                      <a:pt x="2281428" y="899160"/>
                    </a:lnTo>
                  </a:path>
                </a:pathLst>
              </a:custGeom>
              <a:ln w="19812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5" name="object 12"/>
              <p:cNvSpPr/>
              <p:nvPr/>
            </p:nvSpPr>
            <p:spPr>
              <a:xfrm>
                <a:off x="4296917" y="5307329"/>
                <a:ext cx="2204085" cy="749935"/>
              </a:xfrm>
              <a:custGeom>
                <a:avLst/>
                <a:gdLst/>
                <a:ahLst/>
                <a:cxnLst/>
                <a:rect l="l" t="t" r="r" b="b"/>
                <a:pathLst>
                  <a:path w="2204085" h="749935">
                    <a:moveTo>
                      <a:pt x="0" y="0"/>
                    </a:moveTo>
                    <a:lnTo>
                      <a:pt x="472440" y="749808"/>
                    </a:lnTo>
                  </a:path>
                  <a:path w="2204085" h="749935">
                    <a:moveTo>
                      <a:pt x="2203704" y="0"/>
                    </a:moveTo>
                    <a:lnTo>
                      <a:pt x="1808988" y="749808"/>
                    </a:lnTo>
                  </a:path>
                </a:pathLst>
              </a:custGeom>
              <a:ln w="1981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6" name="object 13"/>
              <p:cNvSpPr/>
              <p:nvPr/>
            </p:nvSpPr>
            <p:spPr>
              <a:xfrm>
                <a:off x="3826001" y="5307329"/>
                <a:ext cx="314325" cy="749935"/>
              </a:xfrm>
              <a:custGeom>
                <a:avLst/>
                <a:gdLst/>
                <a:ahLst/>
                <a:cxnLst/>
                <a:rect l="l" t="t" r="r" b="b"/>
                <a:pathLst>
                  <a:path w="314325" h="749935">
                    <a:moveTo>
                      <a:pt x="313944" y="0"/>
                    </a:moveTo>
                    <a:lnTo>
                      <a:pt x="0" y="749808"/>
                    </a:lnTo>
                  </a:path>
                </a:pathLst>
              </a:custGeom>
              <a:ln w="19812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8" name="object 14"/>
            <p:cNvSpPr/>
            <p:nvPr/>
          </p:nvSpPr>
          <p:spPr>
            <a:xfrm>
              <a:off x="8181593" y="5307330"/>
              <a:ext cx="471170" cy="749935"/>
            </a:xfrm>
            <a:custGeom>
              <a:avLst/>
              <a:gdLst/>
              <a:ahLst/>
              <a:cxnLst/>
              <a:rect l="l" t="t" r="r" b="b"/>
              <a:pathLst>
                <a:path w="471170" h="749935">
                  <a:moveTo>
                    <a:pt x="0" y="0"/>
                  </a:moveTo>
                  <a:lnTo>
                    <a:pt x="470915" y="749808"/>
                  </a:lnTo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5"/>
            <p:cNvSpPr txBox="1"/>
            <p:nvPr/>
          </p:nvSpPr>
          <p:spPr>
            <a:xfrm>
              <a:off x="5821808" y="4284345"/>
              <a:ext cx="42354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285" dirty="0">
                  <a:latin typeface="Times New Roman"/>
                  <a:cs typeface="Times New Roman"/>
                </a:rPr>
                <a:t>Y</a:t>
              </a:r>
              <a:r>
                <a:rPr sz="1200" b="1" spc="-5" dirty="0">
                  <a:latin typeface="Times New Roman"/>
                  <a:cs typeface="Times New Roman"/>
                </a:rPr>
                <a:t>ou</a:t>
              </a:r>
              <a:r>
                <a:rPr sz="1200" b="1" dirty="0">
                  <a:latin typeface="Times New Roman"/>
                  <a:cs typeface="Times New Roman"/>
                </a:rPr>
                <a:t>ng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0" name="object 16"/>
            <p:cNvSpPr txBox="1"/>
            <p:nvPr/>
          </p:nvSpPr>
          <p:spPr>
            <a:xfrm>
              <a:off x="5349366" y="4976240"/>
              <a:ext cx="90170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Studen</a:t>
              </a:r>
              <a:r>
                <a:rPr sz="1600" b="1" spc="-25" dirty="0">
                  <a:latin typeface="Times New Roman"/>
                  <a:cs typeface="Times New Roman"/>
                </a:rPr>
                <a:t>t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sp>
          <p:nvSpPr>
            <p:cNvPr id="21" name="object 17"/>
            <p:cNvSpPr txBox="1"/>
            <p:nvPr/>
          </p:nvSpPr>
          <p:spPr>
            <a:xfrm>
              <a:off x="6608446" y="4434027"/>
              <a:ext cx="49212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Middle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2" name="object 18"/>
            <p:cNvSpPr txBox="1"/>
            <p:nvPr/>
          </p:nvSpPr>
          <p:spPr>
            <a:xfrm>
              <a:off x="7493890" y="4359402"/>
              <a:ext cx="27241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Old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3" name="object 19"/>
            <p:cNvSpPr txBox="1"/>
            <p:nvPr/>
          </p:nvSpPr>
          <p:spPr>
            <a:xfrm>
              <a:off x="5251196" y="5538317"/>
              <a:ext cx="1879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no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4" name="object 20"/>
            <p:cNvSpPr txBox="1"/>
            <p:nvPr/>
          </p:nvSpPr>
          <p:spPr>
            <a:xfrm>
              <a:off x="6001892" y="5530088"/>
              <a:ext cx="22860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dirty="0">
                  <a:latin typeface="Times New Roman"/>
                  <a:cs typeface="Times New Roman"/>
                </a:rPr>
                <a:t>y</a:t>
              </a:r>
              <a:r>
                <a:rPr sz="1200" b="1" spc="-10" dirty="0">
                  <a:latin typeface="Times New Roman"/>
                  <a:cs typeface="Times New Roman"/>
                </a:rPr>
                <a:t>e</a:t>
              </a:r>
              <a:r>
                <a:rPr sz="1200" b="1" dirty="0">
                  <a:latin typeface="Times New Roman"/>
                  <a:cs typeface="Times New Roman"/>
                </a:rPr>
                <a:t>s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6" name="object 21"/>
            <p:cNvSpPr txBox="1"/>
            <p:nvPr/>
          </p:nvSpPr>
          <p:spPr>
            <a:xfrm>
              <a:off x="7493889" y="5558129"/>
              <a:ext cx="3784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25" dirty="0">
                  <a:latin typeface="Times New Roman"/>
                  <a:cs typeface="Times New Roman"/>
                </a:rPr>
                <a:t>G</a:t>
              </a:r>
              <a:r>
                <a:rPr sz="1200" b="1" dirty="0">
                  <a:latin typeface="Times New Roman"/>
                  <a:cs typeface="Times New Roman"/>
                </a:rPr>
                <a:t>ood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7" name="object 22"/>
            <p:cNvSpPr txBox="1"/>
            <p:nvPr/>
          </p:nvSpPr>
          <p:spPr>
            <a:xfrm>
              <a:off x="8437880" y="5558129"/>
              <a:ext cx="22987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Ok</a:t>
              </a:r>
              <a:endParaRPr sz="1200">
                <a:latin typeface="Times New Roman"/>
                <a:cs typeface="Times New Roman"/>
              </a:endParaRPr>
            </a:p>
          </p:txBody>
        </p:sp>
        <p:grpSp>
          <p:nvGrpSpPr>
            <p:cNvPr id="28" name="object 23"/>
            <p:cNvGrpSpPr/>
            <p:nvPr/>
          </p:nvGrpSpPr>
          <p:grpSpPr>
            <a:xfrm>
              <a:off x="4872038" y="6031802"/>
              <a:ext cx="953135" cy="382905"/>
              <a:chOff x="3348037" y="6031801"/>
              <a:chExt cx="953135" cy="382905"/>
            </a:xfrm>
          </p:grpSpPr>
          <p:sp>
            <p:nvSpPr>
              <p:cNvPr id="42" name="object 24"/>
              <p:cNvSpPr/>
              <p:nvPr/>
            </p:nvSpPr>
            <p:spPr>
              <a:xfrm>
                <a:off x="3352800" y="60365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471677" y="0"/>
                    </a:moveTo>
                    <a:lnTo>
                      <a:pt x="407670" y="1701"/>
                    </a:lnTo>
                    <a:lnTo>
                      <a:pt x="346328" y="6667"/>
                    </a:lnTo>
                    <a:lnTo>
                      <a:pt x="288036" y="14668"/>
                    </a:lnTo>
                    <a:lnTo>
                      <a:pt x="233679" y="25488"/>
                    </a:lnTo>
                    <a:lnTo>
                      <a:pt x="183514" y="38900"/>
                    </a:lnTo>
                    <a:lnTo>
                      <a:pt x="138175" y="54673"/>
                    </a:lnTo>
                    <a:lnTo>
                      <a:pt x="98298" y="72605"/>
                    </a:lnTo>
                    <a:lnTo>
                      <a:pt x="64388" y="92456"/>
                    </a:lnTo>
                    <a:lnTo>
                      <a:pt x="16890" y="137058"/>
                    </a:lnTo>
                    <a:lnTo>
                      <a:pt x="0" y="186690"/>
                    </a:lnTo>
                    <a:lnTo>
                      <a:pt x="4317" y="212026"/>
                    </a:lnTo>
                    <a:lnTo>
                      <a:pt x="37084" y="259359"/>
                    </a:lnTo>
                    <a:lnTo>
                      <a:pt x="98298" y="300774"/>
                    </a:lnTo>
                    <a:lnTo>
                      <a:pt x="138175" y="318706"/>
                    </a:lnTo>
                    <a:lnTo>
                      <a:pt x="183514" y="334479"/>
                    </a:lnTo>
                    <a:lnTo>
                      <a:pt x="233679" y="347891"/>
                    </a:lnTo>
                    <a:lnTo>
                      <a:pt x="288036" y="358711"/>
                    </a:lnTo>
                    <a:lnTo>
                      <a:pt x="346328" y="366712"/>
                    </a:lnTo>
                    <a:lnTo>
                      <a:pt x="407670" y="371678"/>
                    </a:lnTo>
                    <a:lnTo>
                      <a:pt x="471677" y="373380"/>
                    </a:lnTo>
                    <a:lnTo>
                      <a:pt x="535686" y="371678"/>
                    </a:lnTo>
                    <a:lnTo>
                      <a:pt x="597026" y="366712"/>
                    </a:lnTo>
                    <a:lnTo>
                      <a:pt x="655320" y="358711"/>
                    </a:lnTo>
                    <a:lnTo>
                      <a:pt x="709676" y="347891"/>
                    </a:lnTo>
                    <a:lnTo>
                      <a:pt x="759840" y="334479"/>
                    </a:lnTo>
                    <a:lnTo>
                      <a:pt x="805179" y="318706"/>
                    </a:lnTo>
                    <a:lnTo>
                      <a:pt x="845058" y="300774"/>
                    </a:lnTo>
                    <a:lnTo>
                      <a:pt x="878966" y="280924"/>
                    </a:lnTo>
                    <a:lnTo>
                      <a:pt x="926464" y="236321"/>
                    </a:lnTo>
                    <a:lnTo>
                      <a:pt x="943355" y="186690"/>
                    </a:lnTo>
                    <a:lnTo>
                      <a:pt x="939038" y="161353"/>
                    </a:lnTo>
                    <a:lnTo>
                      <a:pt x="906272" y="114020"/>
                    </a:lnTo>
                    <a:lnTo>
                      <a:pt x="845058" y="72605"/>
                    </a:lnTo>
                    <a:lnTo>
                      <a:pt x="805179" y="54673"/>
                    </a:lnTo>
                    <a:lnTo>
                      <a:pt x="759840" y="38900"/>
                    </a:lnTo>
                    <a:lnTo>
                      <a:pt x="709676" y="25488"/>
                    </a:lnTo>
                    <a:lnTo>
                      <a:pt x="655320" y="14668"/>
                    </a:lnTo>
                    <a:lnTo>
                      <a:pt x="597026" y="6667"/>
                    </a:lnTo>
                    <a:lnTo>
                      <a:pt x="535686" y="1701"/>
                    </a:lnTo>
                    <a:lnTo>
                      <a:pt x="471677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3" name="object 25"/>
              <p:cNvSpPr/>
              <p:nvPr/>
            </p:nvSpPr>
            <p:spPr>
              <a:xfrm>
                <a:off x="3352800" y="60365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0" y="186690"/>
                    </a:moveTo>
                    <a:lnTo>
                      <a:pt x="16890" y="137058"/>
                    </a:lnTo>
                    <a:lnTo>
                      <a:pt x="64388" y="92456"/>
                    </a:lnTo>
                    <a:lnTo>
                      <a:pt x="98298" y="72605"/>
                    </a:lnTo>
                    <a:lnTo>
                      <a:pt x="138175" y="54673"/>
                    </a:lnTo>
                    <a:lnTo>
                      <a:pt x="183514" y="38900"/>
                    </a:lnTo>
                    <a:lnTo>
                      <a:pt x="233679" y="25488"/>
                    </a:lnTo>
                    <a:lnTo>
                      <a:pt x="288036" y="14668"/>
                    </a:lnTo>
                    <a:lnTo>
                      <a:pt x="346328" y="6667"/>
                    </a:lnTo>
                    <a:lnTo>
                      <a:pt x="407670" y="1701"/>
                    </a:lnTo>
                    <a:lnTo>
                      <a:pt x="471677" y="0"/>
                    </a:lnTo>
                    <a:lnTo>
                      <a:pt x="535686" y="1701"/>
                    </a:lnTo>
                    <a:lnTo>
                      <a:pt x="597026" y="6667"/>
                    </a:lnTo>
                    <a:lnTo>
                      <a:pt x="655320" y="14668"/>
                    </a:lnTo>
                    <a:lnTo>
                      <a:pt x="709676" y="25488"/>
                    </a:lnTo>
                    <a:lnTo>
                      <a:pt x="759840" y="38900"/>
                    </a:lnTo>
                    <a:lnTo>
                      <a:pt x="805179" y="54673"/>
                    </a:lnTo>
                    <a:lnTo>
                      <a:pt x="845058" y="72605"/>
                    </a:lnTo>
                    <a:lnTo>
                      <a:pt x="878966" y="92456"/>
                    </a:lnTo>
                    <a:lnTo>
                      <a:pt x="926464" y="137058"/>
                    </a:lnTo>
                    <a:lnTo>
                      <a:pt x="943355" y="186690"/>
                    </a:lnTo>
                    <a:lnTo>
                      <a:pt x="939038" y="212026"/>
                    </a:lnTo>
                    <a:lnTo>
                      <a:pt x="906272" y="259359"/>
                    </a:lnTo>
                    <a:lnTo>
                      <a:pt x="845058" y="300774"/>
                    </a:lnTo>
                    <a:lnTo>
                      <a:pt x="805179" y="318706"/>
                    </a:lnTo>
                    <a:lnTo>
                      <a:pt x="759840" y="334479"/>
                    </a:lnTo>
                    <a:lnTo>
                      <a:pt x="709676" y="347891"/>
                    </a:lnTo>
                    <a:lnTo>
                      <a:pt x="655320" y="358711"/>
                    </a:lnTo>
                    <a:lnTo>
                      <a:pt x="597026" y="366712"/>
                    </a:lnTo>
                    <a:lnTo>
                      <a:pt x="535686" y="371678"/>
                    </a:lnTo>
                    <a:lnTo>
                      <a:pt x="471677" y="373380"/>
                    </a:lnTo>
                    <a:lnTo>
                      <a:pt x="407670" y="371678"/>
                    </a:lnTo>
                    <a:lnTo>
                      <a:pt x="346328" y="366712"/>
                    </a:lnTo>
                    <a:lnTo>
                      <a:pt x="288036" y="358711"/>
                    </a:lnTo>
                    <a:lnTo>
                      <a:pt x="233679" y="347891"/>
                    </a:lnTo>
                    <a:lnTo>
                      <a:pt x="183514" y="334479"/>
                    </a:lnTo>
                    <a:lnTo>
                      <a:pt x="138175" y="318706"/>
                    </a:lnTo>
                    <a:lnTo>
                      <a:pt x="98298" y="300774"/>
                    </a:lnTo>
                    <a:lnTo>
                      <a:pt x="64388" y="280924"/>
                    </a:lnTo>
                    <a:lnTo>
                      <a:pt x="16890" y="236321"/>
                    </a:lnTo>
                    <a:lnTo>
                      <a:pt x="0" y="18669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29" name="object 26"/>
            <p:cNvSpPr txBox="1"/>
            <p:nvPr/>
          </p:nvSpPr>
          <p:spPr>
            <a:xfrm>
              <a:off x="5113401" y="6088786"/>
              <a:ext cx="347980" cy="51308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508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  </a:t>
              </a:r>
              <a:r>
                <a:rPr sz="1600" b="1" spc="-20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0" name="object 27"/>
            <p:cNvGrpSpPr/>
            <p:nvPr/>
          </p:nvGrpSpPr>
          <p:grpSpPr>
            <a:xfrm>
              <a:off x="8196071" y="6033516"/>
              <a:ext cx="952500" cy="382905"/>
              <a:chOff x="6672071" y="6033515"/>
              <a:chExt cx="952500" cy="382905"/>
            </a:xfrm>
          </p:grpSpPr>
          <p:sp>
            <p:nvSpPr>
              <p:cNvPr id="40" name="object 28"/>
              <p:cNvSpPr/>
              <p:nvPr/>
            </p:nvSpPr>
            <p:spPr>
              <a:xfrm>
                <a:off x="6676643" y="6038087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09" h="373379">
                    <a:moveTo>
                      <a:pt x="471677" y="0"/>
                    </a:moveTo>
                    <a:lnTo>
                      <a:pt x="407670" y="1701"/>
                    </a:lnTo>
                    <a:lnTo>
                      <a:pt x="346328" y="6667"/>
                    </a:lnTo>
                    <a:lnTo>
                      <a:pt x="288035" y="14668"/>
                    </a:lnTo>
                    <a:lnTo>
                      <a:pt x="233679" y="25488"/>
                    </a:lnTo>
                    <a:lnTo>
                      <a:pt x="183514" y="38900"/>
                    </a:lnTo>
                    <a:lnTo>
                      <a:pt x="138175" y="54673"/>
                    </a:lnTo>
                    <a:lnTo>
                      <a:pt x="98298" y="72605"/>
                    </a:lnTo>
                    <a:lnTo>
                      <a:pt x="64388" y="92456"/>
                    </a:lnTo>
                    <a:lnTo>
                      <a:pt x="16890" y="137058"/>
                    </a:lnTo>
                    <a:lnTo>
                      <a:pt x="0" y="186690"/>
                    </a:lnTo>
                    <a:lnTo>
                      <a:pt x="4317" y="212026"/>
                    </a:lnTo>
                    <a:lnTo>
                      <a:pt x="37083" y="259359"/>
                    </a:lnTo>
                    <a:lnTo>
                      <a:pt x="98298" y="300774"/>
                    </a:lnTo>
                    <a:lnTo>
                      <a:pt x="138175" y="318706"/>
                    </a:lnTo>
                    <a:lnTo>
                      <a:pt x="183514" y="334479"/>
                    </a:lnTo>
                    <a:lnTo>
                      <a:pt x="233679" y="347891"/>
                    </a:lnTo>
                    <a:lnTo>
                      <a:pt x="288035" y="358711"/>
                    </a:lnTo>
                    <a:lnTo>
                      <a:pt x="346328" y="366712"/>
                    </a:lnTo>
                    <a:lnTo>
                      <a:pt x="407670" y="371678"/>
                    </a:lnTo>
                    <a:lnTo>
                      <a:pt x="471677" y="373380"/>
                    </a:lnTo>
                    <a:lnTo>
                      <a:pt x="535685" y="371678"/>
                    </a:lnTo>
                    <a:lnTo>
                      <a:pt x="597026" y="366712"/>
                    </a:lnTo>
                    <a:lnTo>
                      <a:pt x="655320" y="358711"/>
                    </a:lnTo>
                    <a:lnTo>
                      <a:pt x="709676" y="347891"/>
                    </a:lnTo>
                    <a:lnTo>
                      <a:pt x="759840" y="334479"/>
                    </a:lnTo>
                    <a:lnTo>
                      <a:pt x="805179" y="318706"/>
                    </a:lnTo>
                    <a:lnTo>
                      <a:pt x="845057" y="300774"/>
                    </a:lnTo>
                    <a:lnTo>
                      <a:pt x="878966" y="280924"/>
                    </a:lnTo>
                    <a:lnTo>
                      <a:pt x="926464" y="236321"/>
                    </a:lnTo>
                    <a:lnTo>
                      <a:pt x="943355" y="186690"/>
                    </a:lnTo>
                    <a:lnTo>
                      <a:pt x="939037" y="161353"/>
                    </a:lnTo>
                    <a:lnTo>
                      <a:pt x="906272" y="114020"/>
                    </a:lnTo>
                    <a:lnTo>
                      <a:pt x="845057" y="72605"/>
                    </a:lnTo>
                    <a:lnTo>
                      <a:pt x="805179" y="54673"/>
                    </a:lnTo>
                    <a:lnTo>
                      <a:pt x="759840" y="38900"/>
                    </a:lnTo>
                    <a:lnTo>
                      <a:pt x="709676" y="25488"/>
                    </a:lnTo>
                    <a:lnTo>
                      <a:pt x="655320" y="14668"/>
                    </a:lnTo>
                    <a:lnTo>
                      <a:pt x="597026" y="6667"/>
                    </a:lnTo>
                    <a:lnTo>
                      <a:pt x="535685" y="1701"/>
                    </a:lnTo>
                    <a:lnTo>
                      <a:pt x="471677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1" name="object 29"/>
              <p:cNvSpPr/>
              <p:nvPr/>
            </p:nvSpPr>
            <p:spPr>
              <a:xfrm>
                <a:off x="6676643" y="6038087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09" h="373379">
                    <a:moveTo>
                      <a:pt x="0" y="186690"/>
                    </a:moveTo>
                    <a:lnTo>
                      <a:pt x="16890" y="137058"/>
                    </a:lnTo>
                    <a:lnTo>
                      <a:pt x="64388" y="92456"/>
                    </a:lnTo>
                    <a:lnTo>
                      <a:pt x="98298" y="72605"/>
                    </a:lnTo>
                    <a:lnTo>
                      <a:pt x="138175" y="54673"/>
                    </a:lnTo>
                    <a:lnTo>
                      <a:pt x="183514" y="38900"/>
                    </a:lnTo>
                    <a:lnTo>
                      <a:pt x="233679" y="25488"/>
                    </a:lnTo>
                    <a:lnTo>
                      <a:pt x="288035" y="14668"/>
                    </a:lnTo>
                    <a:lnTo>
                      <a:pt x="346328" y="6667"/>
                    </a:lnTo>
                    <a:lnTo>
                      <a:pt x="407670" y="1701"/>
                    </a:lnTo>
                    <a:lnTo>
                      <a:pt x="471677" y="0"/>
                    </a:lnTo>
                    <a:lnTo>
                      <a:pt x="535685" y="1701"/>
                    </a:lnTo>
                    <a:lnTo>
                      <a:pt x="597026" y="6667"/>
                    </a:lnTo>
                    <a:lnTo>
                      <a:pt x="655320" y="14668"/>
                    </a:lnTo>
                    <a:lnTo>
                      <a:pt x="709676" y="25488"/>
                    </a:lnTo>
                    <a:lnTo>
                      <a:pt x="759840" y="38900"/>
                    </a:lnTo>
                    <a:lnTo>
                      <a:pt x="805179" y="54673"/>
                    </a:lnTo>
                    <a:lnTo>
                      <a:pt x="845057" y="72605"/>
                    </a:lnTo>
                    <a:lnTo>
                      <a:pt x="878966" y="92456"/>
                    </a:lnTo>
                    <a:lnTo>
                      <a:pt x="926464" y="137058"/>
                    </a:lnTo>
                    <a:lnTo>
                      <a:pt x="943355" y="186690"/>
                    </a:lnTo>
                    <a:lnTo>
                      <a:pt x="939037" y="212026"/>
                    </a:lnTo>
                    <a:lnTo>
                      <a:pt x="906272" y="259359"/>
                    </a:lnTo>
                    <a:lnTo>
                      <a:pt x="845057" y="300774"/>
                    </a:lnTo>
                    <a:lnTo>
                      <a:pt x="805179" y="318706"/>
                    </a:lnTo>
                    <a:lnTo>
                      <a:pt x="759840" y="334479"/>
                    </a:lnTo>
                    <a:lnTo>
                      <a:pt x="709676" y="347891"/>
                    </a:lnTo>
                    <a:lnTo>
                      <a:pt x="655320" y="358711"/>
                    </a:lnTo>
                    <a:lnTo>
                      <a:pt x="597026" y="366712"/>
                    </a:lnTo>
                    <a:lnTo>
                      <a:pt x="535685" y="371678"/>
                    </a:lnTo>
                    <a:lnTo>
                      <a:pt x="471677" y="373380"/>
                    </a:lnTo>
                    <a:lnTo>
                      <a:pt x="407670" y="371678"/>
                    </a:lnTo>
                    <a:lnTo>
                      <a:pt x="346328" y="366712"/>
                    </a:lnTo>
                    <a:lnTo>
                      <a:pt x="288035" y="358711"/>
                    </a:lnTo>
                    <a:lnTo>
                      <a:pt x="233679" y="347891"/>
                    </a:lnTo>
                    <a:lnTo>
                      <a:pt x="183514" y="334479"/>
                    </a:lnTo>
                    <a:lnTo>
                      <a:pt x="138175" y="318706"/>
                    </a:lnTo>
                    <a:lnTo>
                      <a:pt x="98298" y="300774"/>
                    </a:lnTo>
                    <a:lnTo>
                      <a:pt x="64388" y="280924"/>
                    </a:lnTo>
                    <a:lnTo>
                      <a:pt x="16890" y="236321"/>
                    </a:lnTo>
                    <a:lnTo>
                      <a:pt x="0" y="18669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1" name="object 30"/>
            <p:cNvSpPr txBox="1"/>
            <p:nvPr/>
          </p:nvSpPr>
          <p:spPr>
            <a:xfrm>
              <a:off x="8518017" y="6081166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2" name="object 31"/>
            <p:cNvGrpSpPr/>
            <p:nvPr/>
          </p:nvGrpSpPr>
          <p:grpSpPr>
            <a:xfrm>
              <a:off x="5912930" y="6031802"/>
              <a:ext cx="953135" cy="382905"/>
              <a:chOff x="4388929" y="6031801"/>
              <a:chExt cx="953135" cy="382905"/>
            </a:xfrm>
          </p:grpSpPr>
          <p:sp>
            <p:nvSpPr>
              <p:cNvPr id="38" name="object 32"/>
              <p:cNvSpPr/>
              <p:nvPr/>
            </p:nvSpPr>
            <p:spPr>
              <a:xfrm>
                <a:off x="4393691" y="60365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471678" y="0"/>
                    </a:moveTo>
                    <a:lnTo>
                      <a:pt x="407670" y="1701"/>
                    </a:lnTo>
                    <a:lnTo>
                      <a:pt x="346329" y="6667"/>
                    </a:lnTo>
                    <a:lnTo>
                      <a:pt x="288036" y="14668"/>
                    </a:lnTo>
                    <a:lnTo>
                      <a:pt x="233680" y="25488"/>
                    </a:lnTo>
                    <a:lnTo>
                      <a:pt x="183515" y="38900"/>
                    </a:lnTo>
                    <a:lnTo>
                      <a:pt x="138175" y="54673"/>
                    </a:lnTo>
                    <a:lnTo>
                      <a:pt x="98298" y="72605"/>
                    </a:lnTo>
                    <a:lnTo>
                      <a:pt x="64388" y="92456"/>
                    </a:lnTo>
                    <a:lnTo>
                      <a:pt x="16891" y="137058"/>
                    </a:lnTo>
                    <a:lnTo>
                      <a:pt x="0" y="186690"/>
                    </a:lnTo>
                    <a:lnTo>
                      <a:pt x="4318" y="212026"/>
                    </a:lnTo>
                    <a:lnTo>
                      <a:pt x="37084" y="259359"/>
                    </a:lnTo>
                    <a:lnTo>
                      <a:pt x="98298" y="300774"/>
                    </a:lnTo>
                    <a:lnTo>
                      <a:pt x="138175" y="318706"/>
                    </a:lnTo>
                    <a:lnTo>
                      <a:pt x="183515" y="334479"/>
                    </a:lnTo>
                    <a:lnTo>
                      <a:pt x="233680" y="347891"/>
                    </a:lnTo>
                    <a:lnTo>
                      <a:pt x="288036" y="358711"/>
                    </a:lnTo>
                    <a:lnTo>
                      <a:pt x="346329" y="366712"/>
                    </a:lnTo>
                    <a:lnTo>
                      <a:pt x="407670" y="371678"/>
                    </a:lnTo>
                    <a:lnTo>
                      <a:pt x="471678" y="373380"/>
                    </a:lnTo>
                    <a:lnTo>
                      <a:pt x="535686" y="371678"/>
                    </a:lnTo>
                    <a:lnTo>
                      <a:pt x="597027" y="366712"/>
                    </a:lnTo>
                    <a:lnTo>
                      <a:pt x="655320" y="358711"/>
                    </a:lnTo>
                    <a:lnTo>
                      <a:pt x="709676" y="347891"/>
                    </a:lnTo>
                    <a:lnTo>
                      <a:pt x="759841" y="334479"/>
                    </a:lnTo>
                    <a:lnTo>
                      <a:pt x="805180" y="318706"/>
                    </a:lnTo>
                    <a:lnTo>
                      <a:pt x="845058" y="300774"/>
                    </a:lnTo>
                    <a:lnTo>
                      <a:pt x="878967" y="280924"/>
                    </a:lnTo>
                    <a:lnTo>
                      <a:pt x="926465" y="236321"/>
                    </a:lnTo>
                    <a:lnTo>
                      <a:pt x="943356" y="186690"/>
                    </a:lnTo>
                    <a:lnTo>
                      <a:pt x="939038" y="161353"/>
                    </a:lnTo>
                    <a:lnTo>
                      <a:pt x="906272" y="114020"/>
                    </a:lnTo>
                    <a:lnTo>
                      <a:pt x="845058" y="72605"/>
                    </a:lnTo>
                    <a:lnTo>
                      <a:pt x="805180" y="54673"/>
                    </a:lnTo>
                    <a:lnTo>
                      <a:pt x="759841" y="38900"/>
                    </a:lnTo>
                    <a:lnTo>
                      <a:pt x="709676" y="25488"/>
                    </a:lnTo>
                    <a:lnTo>
                      <a:pt x="655320" y="14668"/>
                    </a:lnTo>
                    <a:lnTo>
                      <a:pt x="597027" y="6667"/>
                    </a:lnTo>
                    <a:lnTo>
                      <a:pt x="535686" y="1701"/>
                    </a:lnTo>
                    <a:lnTo>
                      <a:pt x="471678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9" name="object 33"/>
              <p:cNvSpPr/>
              <p:nvPr/>
            </p:nvSpPr>
            <p:spPr>
              <a:xfrm>
                <a:off x="4393691" y="60365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0" y="186690"/>
                    </a:moveTo>
                    <a:lnTo>
                      <a:pt x="16891" y="137058"/>
                    </a:lnTo>
                    <a:lnTo>
                      <a:pt x="64388" y="92456"/>
                    </a:lnTo>
                    <a:lnTo>
                      <a:pt x="98298" y="72605"/>
                    </a:lnTo>
                    <a:lnTo>
                      <a:pt x="138175" y="54673"/>
                    </a:lnTo>
                    <a:lnTo>
                      <a:pt x="183515" y="38900"/>
                    </a:lnTo>
                    <a:lnTo>
                      <a:pt x="233680" y="25488"/>
                    </a:lnTo>
                    <a:lnTo>
                      <a:pt x="288036" y="14668"/>
                    </a:lnTo>
                    <a:lnTo>
                      <a:pt x="346329" y="6667"/>
                    </a:lnTo>
                    <a:lnTo>
                      <a:pt x="407670" y="1701"/>
                    </a:lnTo>
                    <a:lnTo>
                      <a:pt x="471678" y="0"/>
                    </a:lnTo>
                    <a:lnTo>
                      <a:pt x="535686" y="1701"/>
                    </a:lnTo>
                    <a:lnTo>
                      <a:pt x="597027" y="6667"/>
                    </a:lnTo>
                    <a:lnTo>
                      <a:pt x="655320" y="14668"/>
                    </a:lnTo>
                    <a:lnTo>
                      <a:pt x="709676" y="25488"/>
                    </a:lnTo>
                    <a:lnTo>
                      <a:pt x="759841" y="38900"/>
                    </a:lnTo>
                    <a:lnTo>
                      <a:pt x="805180" y="54673"/>
                    </a:lnTo>
                    <a:lnTo>
                      <a:pt x="845058" y="72605"/>
                    </a:lnTo>
                    <a:lnTo>
                      <a:pt x="878967" y="92456"/>
                    </a:lnTo>
                    <a:lnTo>
                      <a:pt x="926465" y="137058"/>
                    </a:lnTo>
                    <a:lnTo>
                      <a:pt x="943356" y="186690"/>
                    </a:lnTo>
                    <a:lnTo>
                      <a:pt x="939038" y="212026"/>
                    </a:lnTo>
                    <a:lnTo>
                      <a:pt x="906272" y="259359"/>
                    </a:lnTo>
                    <a:lnTo>
                      <a:pt x="845058" y="300774"/>
                    </a:lnTo>
                    <a:lnTo>
                      <a:pt x="805180" y="318706"/>
                    </a:lnTo>
                    <a:lnTo>
                      <a:pt x="759841" y="334479"/>
                    </a:lnTo>
                    <a:lnTo>
                      <a:pt x="709676" y="347891"/>
                    </a:lnTo>
                    <a:lnTo>
                      <a:pt x="655320" y="358711"/>
                    </a:lnTo>
                    <a:lnTo>
                      <a:pt x="597027" y="366712"/>
                    </a:lnTo>
                    <a:lnTo>
                      <a:pt x="535686" y="371678"/>
                    </a:lnTo>
                    <a:lnTo>
                      <a:pt x="471678" y="373380"/>
                    </a:lnTo>
                    <a:lnTo>
                      <a:pt x="407670" y="371678"/>
                    </a:lnTo>
                    <a:lnTo>
                      <a:pt x="346329" y="366712"/>
                    </a:lnTo>
                    <a:lnTo>
                      <a:pt x="288036" y="358711"/>
                    </a:lnTo>
                    <a:lnTo>
                      <a:pt x="233680" y="347891"/>
                    </a:lnTo>
                    <a:lnTo>
                      <a:pt x="183515" y="334479"/>
                    </a:lnTo>
                    <a:lnTo>
                      <a:pt x="138175" y="318706"/>
                    </a:lnTo>
                    <a:lnTo>
                      <a:pt x="98298" y="300774"/>
                    </a:lnTo>
                    <a:lnTo>
                      <a:pt x="64388" y="280924"/>
                    </a:lnTo>
                    <a:lnTo>
                      <a:pt x="16891" y="236321"/>
                    </a:lnTo>
                    <a:lnTo>
                      <a:pt x="0" y="18669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3" name="object 34"/>
            <p:cNvSpPr txBox="1"/>
            <p:nvPr/>
          </p:nvSpPr>
          <p:spPr>
            <a:xfrm>
              <a:off x="6233286" y="6079642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4" name="object 35"/>
            <p:cNvGrpSpPr/>
            <p:nvPr/>
          </p:nvGrpSpPr>
          <p:grpSpPr>
            <a:xfrm>
              <a:off x="7094220" y="6051804"/>
              <a:ext cx="952500" cy="384175"/>
              <a:chOff x="5570220" y="6051803"/>
              <a:chExt cx="952500" cy="384175"/>
            </a:xfrm>
          </p:grpSpPr>
          <p:sp>
            <p:nvSpPr>
              <p:cNvPr id="36" name="object 36"/>
              <p:cNvSpPr/>
              <p:nvPr/>
            </p:nvSpPr>
            <p:spPr>
              <a:xfrm>
                <a:off x="5574792" y="6056375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09" h="375285">
                    <a:moveTo>
                      <a:pt x="471678" y="0"/>
                    </a:moveTo>
                    <a:lnTo>
                      <a:pt x="407670" y="1714"/>
                    </a:lnTo>
                    <a:lnTo>
                      <a:pt x="346329" y="6692"/>
                    </a:lnTo>
                    <a:lnTo>
                      <a:pt x="288036" y="14732"/>
                    </a:lnTo>
                    <a:lnTo>
                      <a:pt x="233680" y="25590"/>
                    </a:lnTo>
                    <a:lnTo>
                      <a:pt x="183515" y="39052"/>
                    </a:lnTo>
                    <a:lnTo>
                      <a:pt x="138175" y="54902"/>
                    </a:lnTo>
                    <a:lnTo>
                      <a:pt x="98298" y="72898"/>
                    </a:lnTo>
                    <a:lnTo>
                      <a:pt x="64388" y="92837"/>
                    </a:lnTo>
                    <a:lnTo>
                      <a:pt x="16891" y="137617"/>
                    </a:lnTo>
                    <a:lnTo>
                      <a:pt x="0" y="187452"/>
                    </a:lnTo>
                    <a:lnTo>
                      <a:pt x="4318" y="212890"/>
                    </a:lnTo>
                    <a:lnTo>
                      <a:pt x="37084" y="260413"/>
                    </a:lnTo>
                    <a:lnTo>
                      <a:pt x="98298" y="301993"/>
                    </a:lnTo>
                    <a:lnTo>
                      <a:pt x="138175" y="320001"/>
                    </a:lnTo>
                    <a:lnTo>
                      <a:pt x="183515" y="335851"/>
                    </a:lnTo>
                    <a:lnTo>
                      <a:pt x="233680" y="349313"/>
                    </a:lnTo>
                    <a:lnTo>
                      <a:pt x="288036" y="360172"/>
                    </a:lnTo>
                    <a:lnTo>
                      <a:pt x="346329" y="368211"/>
                    </a:lnTo>
                    <a:lnTo>
                      <a:pt x="407670" y="373189"/>
                    </a:lnTo>
                    <a:lnTo>
                      <a:pt x="471678" y="374904"/>
                    </a:lnTo>
                    <a:lnTo>
                      <a:pt x="535686" y="373189"/>
                    </a:lnTo>
                    <a:lnTo>
                      <a:pt x="597027" y="368211"/>
                    </a:lnTo>
                    <a:lnTo>
                      <a:pt x="655320" y="360172"/>
                    </a:lnTo>
                    <a:lnTo>
                      <a:pt x="709676" y="349313"/>
                    </a:lnTo>
                    <a:lnTo>
                      <a:pt x="759841" y="335851"/>
                    </a:lnTo>
                    <a:lnTo>
                      <a:pt x="805180" y="320001"/>
                    </a:lnTo>
                    <a:lnTo>
                      <a:pt x="845058" y="301993"/>
                    </a:lnTo>
                    <a:lnTo>
                      <a:pt x="878967" y="282067"/>
                    </a:lnTo>
                    <a:lnTo>
                      <a:pt x="926465" y="237286"/>
                    </a:lnTo>
                    <a:lnTo>
                      <a:pt x="943356" y="187452"/>
                    </a:lnTo>
                    <a:lnTo>
                      <a:pt x="939038" y="162013"/>
                    </a:lnTo>
                    <a:lnTo>
                      <a:pt x="906272" y="114490"/>
                    </a:lnTo>
                    <a:lnTo>
                      <a:pt x="845058" y="72898"/>
                    </a:lnTo>
                    <a:lnTo>
                      <a:pt x="805180" y="54902"/>
                    </a:lnTo>
                    <a:lnTo>
                      <a:pt x="759841" y="39052"/>
                    </a:lnTo>
                    <a:lnTo>
                      <a:pt x="709676" y="25590"/>
                    </a:lnTo>
                    <a:lnTo>
                      <a:pt x="655320" y="14732"/>
                    </a:lnTo>
                    <a:lnTo>
                      <a:pt x="597027" y="6692"/>
                    </a:lnTo>
                    <a:lnTo>
                      <a:pt x="535686" y="1714"/>
                    </a:lnTo>
                    <a:lnTo>
                      <a:pt x="471678" y="0"/>
                    </a:lnTo>
                    <a:close/>
                  </a:path>
                </a:pathLst>
              </a:custGeom>
              <a:solidFill>
                <a:srgbClr val="B4B6AE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37" name="object 37"/>
              <p:cNvSpPr/>
              <p:nvPr/>
            </p:nvSpPr>
            <p:spPr>
              <a:xfrm>
                <a:off x="5574792" y="6056375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09" h="375285">
                    <a:moveTo>
                      <a:pt x="0" y="187452"/>
                    </a:moveTo>
                    <a:lnTo>
                      <a:pt x="16891" y="137617"/>
                    </a:lnTo>
                    <a:lnTo>
                      <a:pt x="64388" y="92837"/>
                    </a:lnTo>
                    <a:lnTo>
                      <a:pt x="98298" y="72898"/>
                    </a:lnTo>
                    <a:lnTo>
                      <a:pt x="138175" y="54902"/>
                    </a:lnTo>
                    <a:lnTo>
                      <a:pt x="183515" y="39052"/>
                    </a:lnTo>
                    <a:lnTo>
                      <a:pt x="233680" y="25590"/>
                    </a:lnTo>
                    <a:lnTo>
                      <a:pt x="288036" y="14732"/>
                    </a:lnTo>
                    <a:lnTo>
                      <a:pt x="346329" y="6692"/>
                    </a:lnTo>
                    <a:lnTo>
                      <a:pt x="407670" y="1714"/>
                    </a:lnTo>
                    <a:lnTo>
                      <a:pt x="471678" y="0"/>
                    </a:lnTo>
                    <a:lnTo>
                      <a:pt x="535686" y="1714"/>
                    </a:lnTo>
                    <a:lnTo>
                      <a:pt x="597027" y="6692"/>
                    </a:lnTo>
                    <a:lnTo>
                      <a:pt x="655320" y="14732"/>
                    </a:lnTo>
                    <a:lnTo>
                      <a:pt x="709676" y="25590"/>
                    </a:lnTo>
                    <a:lnTo>
                      <a:pt x="759841" y="39052"/>
                    </a:lnTo>
                    <a:lnTo>
                      <a:pt x="805180" y="54902"/>
                    </a:lnTo>
                    <a:lnTo>
                      <a:pt x="845058" y="72898"/>
                    </a:lnTo>
                    <a:lnTo>
                      <a:pt x="878967" y="92837"/>
                    </a:lnTo>
                    <a:lnTo>
                      <a:pt x="926465" y="137617"/>
                    </a:lnTo>
                    <a:lnTo>
                      <a:pt x="943356" y="187452"/>
                    </a:lnTo>
                    <a:lnTo>
                      <a:pt x="939038" y="212890"/>
                    </a:lnTo>
                    <a:lnTo>
                      <a:pt x="906272" y="260413"/>
                    </a:lnTo>
                    <a:lnTo>
                      <a:pt x="845058" y="301993"/>
                    </a:lnTo>
                    <a:lnTo>
                      <a:pt x="805180" y="320001"/>
                    </a:lnTo>
                    <a:lnTo>
                      <a:pt x="759841" y="335851"/>
                    </a:lnTo>
                    <a:lnTo>
                      <a:pt x="709676" y="349313"/>
                    </a:lnTo>
                    <a:lnTo>
                      <a:pt x="655320" y="360172"/>
                    </a:lnTo>
                    <a:lnTo>
                      <a:pt x="597027" y="368211"/>
                    </a:lnTo>
                    <a:lnTo>
                      <a:pt x="535686" y="373189"/>
                    </a:lnTo>
                    <a:lnTo>
                      <a:pt x="471678" y="374904"/>
                    </a:lnTo>
                    <a:lnTo>
                      <a:pt x="407670" y="373189"/>
                    </a:lnTo>
                    <a:lnTo>
                      <a:pt x="346329" y="368211"/>
                    </a:lnTo>
                    <a:lnTo>
                      <a:pt x="288036" y="360172"/>
                    </a:lnTo>
                    <a:lnTo>
                      <a:pt x="233680" y="349313"/>
                    </a:lnTo>
                    <a:lnTo>
                      <a:pt x="183515" y="335851"/>
                    </a:lnTo>
                    <a:lnTo>
                      <a:pt x="138175" y="320001"/>
                    </a:lnTo>
                    <a:lnTo>
                      <a:pt x="98298" y="301993"/>
                    </a:lnTo>
                    <a:lnTo>
                      <a:pt x="64388" y="282067"/>
                    </a:lnTo>
                    <a:lnTo>
                      <a:pt x="16891" y="237286"/>
                    </a:lnTo>
                    <a:lnTo>
                      <a:pt x="0" y="187452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5" name="object 38"/>
            <p:cNvSpPr txBox="1"/>
            <p:nvPr/>
          </p:nvSpPr>
          <p:spPr>
            <a:xfrm>
              <a:off x="7235952" y="6131053"/>
              <a:ext cx="629920" cy="534035"/>
            </a:xfrm>
            <a:prstGeom prst="rect">
              <a:avLst/>
            </a:prstGeom>
            <a:solidFill>
              <a:srgbClr val="B4B6AE"/>
            </a:solidFill>
          </p:spPr>
          <p:txBody>
            <a:bodyPr vert="horz" wrap="square" lIns="0" tIns="35560" rIns="0" bIns="0" rtlCol="0">
              <a:spAutoFit/>
            </a:bodyPr>
            <a:lstStyle/>
            <a:p>
              <a:pPr marL="93345" marR="201295">
                <a:spcBef>
                  <a:spcPts val="280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  buy</a:t>
              </a:r>
              <a:endParaRPr sz="1600"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656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09"/>
    </mc:Choice>
    <mc:Fallback xmlns="">
      <p:transition advTm="12109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2393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4313" y="1490925"/>
            <a:ext cx="6324757" cy="2094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Node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attribute.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Branch:	value of the attribute.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Leaf: final decision.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Good or Bad: select different attributes for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different nodes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007570" y="1942885"/>
            <a:ext cx="8082723" cy="4196016"/>
            <a:chOff x="1976438" y="2662237"/>
            <a:chExt cx="8082723" cy="4196016"/>
          </a:xfrm>
        </p:grpSpPr>
        <p:sp>
          <p:nvSpPr>
            <p:cNvPr id="13" name="object 4"/>
            <p:cNvSpPr txBox="1"/>
            <p:nvPr/>
          </p:nvSpPr>
          <p:spPr>
            <a:xfrm>
              <a:off x="3573780" y="3886212"/>
              <a:ext cx="885825" cy="288290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5560" rIns="0" bIns="0" rtlCol="0">
              <a:spAutoFit/>
            </a:bodyPr>
            <a:lstStyle/>
            <a:p>
              <a:pPr marL="91440">
                <a:spcBef>
                  <a:spcPts val="280"/>
                </a:spcBef>
              </a:pPr>
              <a:r>
                <a:rPr sz="1600" b="1" spc="-10" dirty="0">
                  <a:latin typeface="Times New Roman"/>
                  <a:cs typeface="Times New Roman"/>
                </a:rPr>
                <a:t>Age</a:t>
              </a:r>
              <a:r>
                <a:rPr sz="1600" b="1" spc="-10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sp>
          <p:nvSpPr>
            <p:cNvPr id="14" name="object 5"/>
            <p:cNvSpPr txBox="1"/>
            <p:nvPr/>
          </p:nvSpPr>
          <p:spPr>
            <a:xfrm>
              <a:off x="4832603" y="5085600"/>
              <a:ext cx="866140" cy="288290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5560" rIns="0" bIns="0" rtlCol="0">
              <a:spAutoFit/>
            </a:bodyPr>
            <a:lstStyle/>
            <a:p>
              <a:pPr marL="92075">
                <a:spcBef>
                  <a:spcPts val="280"/>
                </a:spcBef>
              </a:pPr>
              <a:r>
                <a:rPr sz="1600" b="1" spc="-20" dirty="0">
                  <a:latin typeface="Times New Roman"/>
                  <a:cs typeface="Times New Roman"/>
                </a:rPr>
                <a:t>Credit</a:t>
              </a:r>
              <a:r>
                <a:rPr sz="1600" b="1" spc="-20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grpSp>
          <p:nvGrpSpPr>
            <p:cNvPr id="15" name="object 6"/>
            <p:cNvGrpSpPr/>
            <p:nvPr/>
          </p:nvGrpSpPr>
          <p:grpSpPr>
            <a:xfrm>
              <a:off x="3491294" y="5059489"/>
              <a:ext cx="953135" cy="384810"/>
              <a:chOff x="1967293" y="5059489"/>
              <a:chExt cx="953135" cy="384810"/>
            </a:xfrm>
          </p:grpSpPr>
          <p:sp>
            <p:nvSpPr>
              <p:cNvPr id="84" name="object 7"/>
              <p:cNvSpPr/>
              <p:nvPr/>
            </p:nvSpPr>
            <p:spPr>
              <a:xfrm>
                <a:off x="1972055" y="5064252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5285">
                    <a:moveTo>
                      <a:pt x="471677" y="0"/>
                    </a:moveTo>
                    <a:lnTo>
                      <a:pt x="407669" y="1650"/>
                    </a:lnTo>
                    <a:lnTo>
                      <a:pt x="346329" y="6731"/>
                    </a:lnTo>
                    <a:lnTo>
                      <a:pt x="288036" y="14731"/>
                    </a:lnTo>
                    <a:lnTo>
                      <a:pt x="233680" y="25654"/>
                    </a:lnTo>
                    <a:lnTo>
                      <a:pt x="183514" y="39116"/>
                    </a:lnTo>
                    <a:lnTo>
                      <a:pt x="138175" y="54864"/>
                    </a:lnTo>
                    <a:lnTo>
                      <a:pt x="98298" y="72898"/>
                    </a:lnTo>
                    <a:lnTo>
                      <a:pt x="64388" y="92837"/>
                    </a:lnTo>
                    <a:lnTo>
                      <a:pt x="16891" y="137668"/>
                    </a:lnTo>
                    <a:lnTo>
                      <a:pt x="0" y="187452"/>
                    </a:lnTo>
                    <a:lnTo>
                      <a:pt x="4318" y="212852"/>
                    </a:lnTo>
                    <a:lnTo>
                      <a:pt x="37083" y="260350"/>
                    </a:lnTo>
                    <a:lnTo>
                      <a:pt x="98298" y="302006"/>
                    </a:lnTo>
                    <a:lnTo>
                      <a:pt x="138175" y="320040"/>
                    </a:lnTo>
                    <a:lnTo>
                      <a:pt x="183514" y="335788"/>
                    </a:lnTo>
                    <a:lnTo>
                      <a:pt x="233680" y="349250"/>
                    </a:lnTo>
                    <a:lnTo>
                      <a:pt x="288036" y="360172"/>
                    </a:lnTo>
                    <a:lnTo>
                      <a:pt x="346329" y="368173"/>
                    </a:lnTo>
                    <a:lnTo>
                      <a:pt x="407669" y="373253"/>
                    </a:lnTo>
                    <a:lnTo>
                      <a:pt x="471677" y="374904"/>
                    </a:lnTo>
                    <a:lnTo>
                      <a:pt x="535686" y="373253"/>
                    </a:lnTo>
                    <a:lnTo>
                      <a:pt x="597026" y="368173"/>
                    </a:lnTo>
                    <a:lnTo>
                      <a:pt x="655319" y="360172"/>
                    </a:lnTo>
                    <a:lnTo>
                      <a:pt x="709676" y="349250"/>
                    </a:lnTo>
                    <a:lnTo>
                      <a:pt x="759841" y="335788"/>
                    </a:lnTo>
                    <a:lnTo>
                      <a:pt x="805180" y="320040"/>
                    </a:lnTo>
                    <a:lnTo>
                      <a:pt x="845057" y="302006"/>
                    </a:lnTo>
                    <a:lnTo>
                      <a:pt x="878967" y="282067"/>
                    </a:lnTo>
                    <a:lnTo>
                      <a:pt x="926464" y="237236"/>
                    </a:lnTo>
                    <a:lnTo>
                      <a:pt x="943356" y="187452"/>
                    </a:lnTo>
                    <a:lnTo>
                      <a:pt x="939038" y="162052"/>
                    </a:lnTo>
                    <a:lnTo>
                      <a:pt x="906271" y="114554"/>
                    </a:lnTo>
                    <a:lnTo>
                      <a:pt x="845057" y="72898"/>
                    </a:lnTo>
                    <a:lnTo>
                      <a:pt x="805180" y="54864"/>
                    </a:lnTo>
                    <a:lnTo>
                      <a:pt x="759841" y="39116"/>
                    </a:lnTo>
                    <a:lnTo>
                      <a:pt x="709676" y="25654"/>
                    </a:lnTo>
                    <a:lnTo>
                      <a:pt x="655319" y="14731"/>
                    </a:lnTo>
                    <a:lnTo>
                      <a:pt x="597026" y="6731"/>
                    </a:lnTo>
                    <a:lnTo>
                      <a:pt x="535686" y="1650"/>
                    </a:lnTo>
                    <a:lnTo>
                      <a:pt x="471677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5" name="object 8"/>
              <p:cNvSpPr/>
              <p:nvPr/>
            </p:nvSpPr>
            <p:spPr>
              <a:xfrm>
                <a:off x="1972055" y="5064252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5285">
                    <a:moveTo>
                      <a:pt x="0" y="187452"/>
                    </a:moveTo>
                    <a:lnTo>
                      <a:pt x="16891" y="137668"/>
                    </a:lnTo>
                    <a:lnTo>
                      <a:pt x="64388" y="92837"/>
                    </a:lnTo>
                    <a:lnTo>
                      <a:pt x="98298" y="72898"/>
                    </a:lnTo>
                    <a:lnTo>
                      <a:pt x="138175" y="54864"/>
                    </a:lnTo>
                    <a:lnTo>
                      <a:pt x="183514" y="39116"/>
                    </a:lnTo>
                    <a:lnTo>
                      <a:pt x="233680" y="25654"/>
                    </a:lnTo>
                    <a:lnTo>
                      <a:pt x="288036" y="14731"/>
                    </a:lnTo>
                    <a:lnTo>
                      <a:pt x="346329" y="6731"/>
                    </a:lnTo>
                    <a:lnTo>
                      <a:pt x="407669" y="1650"/>
                    </a:lnTo>
                    <a:lnTo>
                      <a:pt x="471677" y="0"/>
                    </a:lnTo>
                    <a:lnTo>
                      <a:pt x="535686" y="1650"/>
                    </a:lnTo>
                    <a:lnTo>
                      <a:pt x="597026" y="6731"/>
                    </a:lnTo>
                    <a:lnTo>
                      <a:pt x="655319" y="14731"/>
                    </a:lnTo>
                    <a:lnTo>
                      <a:pt x="709676" y="25654"/>
                    </a:lnTo>
                    <a:lnTo>
                      <a:pt x="759841" y="39116"/>
                    </a:lnTo>
                    <a:lnTo>
                      <a:pt x="805180" y="54864"/>
                    </a:lnTo>
                    <a:lnTo>
                      <a:pt x="845057" y="72898"/>
                    </a:lnTo>
                    <a:lnTo>
                      <a:pt x="878967" y="92837"/>
                    </a:lnTo>
                    <a:lnTo>
                      <a:pt x="926464" y="137668"/>
                    </a:lnTo>
                    <a:lnTo>
                      <a:pt x="943356" y="187452"/>
                    </a:lnTo>
                    <a:lnTo>
                      <a:pt x="939038" y="212852"/>
                    </a:lnTo>
                    <a:lnTo>
                      <a:pt x="906271" y="260350"/>
                    </a:lnTo>
                    <a:lnTo>
                      <a:pt x="845057" y="302006"/>
                    </a:lnTo>
                    <a:lnTo>
                      <a:pt x="805180" y="320040"/>
                    </a:lnTo>
                    <a:lnTo>
                      <a:pt x="759841" y="335788"/>
                    </a:lnTo>
                    <a:lnTo>
                      <a:pt x="709676" y="349250"/>
                    </a:lnTo>
                    <a:lnTo>
                      <a:pt x="655319" y="360172"/>
                    </a:lnTo>
                    <a:lnTo>
                      <a:pt x="597026" y="368173"/>
                    </a:lnTo>
                    <a:lnTo>
                      <a:pt x="535686" y="373253"/>
                    </a:lnTo>
                    <a:lnTo>
                      <a:pt x="471677" y="374904"/>
                    </a:lnTo>
                    <a:lnTo>
                      <a:pt x="407669" y="373253"/>
                    </a:lnTo>
                    <a:lnTo>
                      <a:pt x="346329" y="368173"/>
                    </a:lnTo>
                    <a:lnTo>
                      <a:pt x="288036" y="360172"/>
                    </a:lnTo>
                    <a:lnTo>
                      <a:pt x="233680" y="349250"/>
                    </a:lnTo>
                    <a:lnTo>
                      <a:pt x="183514" y="335788"/>
                    </a:lnTo>
                    <a:lnTo>
                      <a:pt x="138175" y="320040"/>
                    </a:lnTo>
                    <a:lnTo>
                      <a:pt x="98298" y="302006"/>
                    </a:lnTo>
                    <a:lnTo>
                      <a:pt x="64388" y="282067"/>
                    </a:lnTo>
                    <a:lnTo>
                      <a:pt x="16891" y="237236"/>
                    </a:lnTo>
                    <a:lnTo>
                      <a:pt x="0" y="187452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6" name="object 9"/>
            <p:cNvSpPr txBox="1"/>
            <p:nvPr/>
          </p:nvSpPr>
          <p:spPr>
            <a:xfrm>
              <a:off x="3810380" y="5107685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17" name="object 10"/>
            <p:cNvGrpSpPr/>
            <p:nvPr/>
          </p:nvGrpSpPr>
          <p:grpSpPr>
            <a:xfrm>
              <a:off x="2444241" y="4177030"/>
              <a:ext cx="2694940" cy="2042795"/>
              <a:chOff x="920241" y="4177029"/>
              <a:chExt cx="2694940" cy="2042795"/>
            </a:xfrm>
          </p:grpSpPr>
          <p:sp>
            <p:nvSpPr>
              <p:cNvPr id="82" name="object 11"/>
              <p:cNvSpPr/>
              <p:nvPr/>
            </p:nvSpPr>
            <p:spPr>
              <a:xfrm>
                <a:off x="1323593" y="4187189"/>
                <a:ext cx="2281555" cy="2022475"/>
              </a:xfrm>
              <a:custGeom>
                <a:avLst/>
                <a:gdLst/>
                <a:ahLst/>
                <a:cxnLst/>
                <a:rect l="l" t="t" r="r" b="b"/>
                <a:pathLst>
                  <a:path w="2281554" h="2022475">
                    <a:moveTo>
                      <a:pt x="1100328" y="0"/>
                    </a:moveTo>
                    <a:lnTo>
                      <a:pt x="0" y="899160"/>
                    </a:lnTo>
                  </a:path>
                  <a:path w="2281554" h="2022475">
                    <a:moveTo>
                      <a:pt x="1100328" y="0"/>
                    </a:moveTo>
                    <a:lnTo>
                      <a:pt x="1100328" y="899160"/>
                    </a:lnTo>
                  </a:path>
                  <a:path w="2281554" h="2022475">
                    <a:moveTo>
                      <a:pt x="1120139" y="0"/>
                    </a:moveTo>
                    <a:lnTo>
                      <a:pt x="2281428" y="899160"/>
                    </a:lnTo>
                  </a:path>
                  <a:path w="2281554" h="2022475">
                    <a:moveTo>
                      <a:pt x="77724" y="1272540"/>
                    </a:moveTo>
                    <a:lnTo>
                      <a:pt x="550163" y="2022348"/>
                    </a:lnTo>
                  </a:path>
                </a:pathLst>
              </a:custGeom>
              <a:ln w="19812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3" name="object 12"/>
              <p:cNvSpPr/>
              <p:nvPr/>
            </p:nvSpPr>
            <p:spPr>
              <a:xfrm>
                <a:off x="930401" y="5459729"/>
                <a:ext cx="2674620" cy="749935"/>
              </a:xfrm>
              <a:custGeom>
                <a:avLst/>
                <a:gdLst/>
                <a:ahLst/>
                <a:cxnLst/>
                <a:rect l="l" t="t" r="r" b="b"/>
                <a:pathLst>
                  <a:path w="2674620" h="749935">
                    <a:moveTo>
                      <a:pt x="2674620" y="0"/>
                    </a:moveTo>
                    <a:lnTo>
                      <a:pt x="2279904" y="749808"/>
                    </a:lnTo>
                  </a:path>
                  <a:path w="2674620" h="749935">
                    <a:moveTo>
                      <a:pt x="313944" y="0"/>
                    </a:moveTo>
                    <a:lnTo>
                      <a:pt x="0" y="749808"/>
                    </a:lnTo>
                  </a:path>
                </a:pathLst>
              </a:custGeom>
              <a:ln w="1981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18" name="object 13"/>
            <p:cNvSpPr/>
            <p:nvPr/>
          </p:nvSpPr>
          <p:spPr>
            <a:xfrm>
              <a:off x="5285994" y="5459730"/>
              <a:ext cx="471170" cy="749935"/>
            </a:xfrm>
            <a:custGeom>
              <a:avLst/>
              <a:gdLst/>
              <a:ahLst/>
              <a:cxnLst/>
              <a:rect l="l" t="t" r="r" b="b"/>
              <a:pathLst>
                <a:path w="471170" h="749935">
                  <a:moveTo>
                    <a:pt x="0" y="0"/>
                  </a:moveTo>
                  <a:lnTo>
                    <a:pt x="470915" y="749808"/>
                  </a:lnTo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4"/>
            <p:cNvSpPr txBox="1"/>
            <p:nvPr/>
          </p:nvSpPr>
          <p:spPr>
            <a:xfrm>
              <a:off x="2925826" y="4436745"/>
              <a:ext cx="42354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180" dirty="0">
                  <a:latin typeface="Times New Roman"/>
                  <a:cs typeface="Times New Roman"/>
                </a:rPr>
                <a:t>Y</a:t>
              </a:r>
              <a:r>
                <a:rPr sz="1200" b="1" spc="-40" dirty="0">
                  <a:latin typeface="Times New Roman"/>
                  <a:cs typeface="Times New Roman"/>
                </a:rPr>
                <a:t>oun</a:t>
              </a:r>
              <a:r>
                <a:rPr sz="1200" b="1" dirty="0">
                  <a:latin typeface="Times New Roman"/>
                  <a:cs typeface="Times New Roman"/>
                </a:rPr>
                <a:t>g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0" name="object 15"/>
            <p:cNvSpPr txBox="1"/>
            <p:nvPr/>
          </p:nvSpPr>
          <p:spPr>
            <a:xfrm>
              <a:off x="2453436" y="5128640"/>
              <a:ext cx="90170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Studen</a:t>
              </a:r>
              <a:r>
                <a:rPr sz="1600" b="1" spc="-25" dirty="0">
                  <a:latin typeface="Times New Roman"/>
                  <a:cs typeface="Times New Roman"/>
                </a:rPr>
                <a:t>t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sp>
          <p:nvSpPr>
            <p:cNvPr id="21" name="object 16"/>
            <p:cNvSpPr txBox="1"/>
            <p:nvPr/>
          </p:nvSpPr>
          <p:spPr>
            <a:xfrm>
              <a:off x="3711956" y="4586732"/>
              <a:ext cx="49212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Middle</a:t>
              </a:r>
              <a:endParaRPr sz="1200" dirty="0">
                <a:latin typeface="Times New Roman"/>
                <a:cs typeface="Times New Roman"/>
              </a:endParaRPr>
            </a:p>
          </p:txBody>
        </p:sp>
        <p:sp>
          <p:nvSpPr>
            <p:cNvPr id="22" name="object 17"/>
            <p:cNvSpPr txBox="1"/>
            <p:nvPr/>
          </p:nvSpPr>
          <p:spPr>
            <a:xfrm>
              <a:off x="4597146" y="4511802"/>
              <a:ext cx="27241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Old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3" name="object 18"/>
            <p:cNvSpPr txBox="1"/>
            <p:nvPr/>
          </p:nvSpPr>
          <p:spPr>
            <a:xfrm>
              <a:off x="2354681" y="5690717"/>
              <a:ext cx="1879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no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4" name="object 19"/>
            <p:cNvSpPr txBox="1"/>
            <p:nvPr/>
          </p:nvSpPr>
          <p:spPr>
            <a:xfrm>
              <a:off x="3105404" y="5682488"/>
              <a:ext cx="22669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dirty="0">
                  <a:latin typeface="Times New Roman"/>
                  <a:cs typeface="Times New Roman"/>
                </a:rPr>
                <a:t>y</a:t>
              </a:r>
              <a:r>
                <a:rPr sz="1200" b="1" spc="-20" dirty="0">
                  <a:latin typeface="Times New Roman"/>
                  <a:cs typeface="Times New Roman"/>
                </a:rPr>
                <a:t>e</a:t>
              </a:r>
              <a:r>
                <a:rPr sz="1200" b="1" spc="-5" dirty="0">
                  <a:latin typeface="Times New Roman"/>
                  <a:cs typeface="Times New Roman"/>
                </a:rPr>
                <a:t>s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6" name="object 20"/>
            <p:cNvSpPr txBox="1"/>
            <p:nvPr/>
          </p:nvSpPr>
          <p:spPr>
            <a:xfrm>
              <a:off x="4597145" y="5711138"/>
              <a:ext cx="3784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25" dirty="0">
                  <a:latin typeface="Times New Roman"/>
                  <a:cs typeface="Times New Roman"/>
                </a:rPr>
                <a:t>G</a:t>
              </a:r>
              <a:r>
                <a:rPr sz="1200" b="1" dirty="0">
                  <a:latin typeface="Times New Roman"/>
                  <a:cs typeface="Times New Roman"/>
                </a:rPr>
                <a:t>ood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27" name="object 21"/>
            <p:cNvSpPr txBox="1"/>
            <p:nvPr/>
          </p:nvSpPr>
          <p:spPr>
            <a:xfrm>
              <a:off x="5541009" y="5711138"/>
              <a:ext cx="230504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Ok</a:t>
              </a:r>
              <a:endParaRPr sz="1200">
                <a:latin typeface="Times New Roman"/>
                <a:cs typeface="Times New Roman"/>
              </a:endParaRPr>
            </a:p>
          </p:txBody>
        </p:sp>
        <p:grpSp>
          <p:nvGrpSpPr>
            <p:cNvPr id="28" name="object 22"/>
            <p:cNvGrpSpPr/>
            <p:nvPr/>
          </p:nvGrpSpPr>
          <p:grpSpPr>
            <a:xfrm>
              <a:off x="1976438" y="6184202"/>
              <a:ext cx="953135" cy="382905"/>
              <a:chOff x="452437" y="6184201"/>
              <a:chExt cx="953135" cy="382905"/>
            </a:xfrm>
          </p:grpSpPr>
          <p:sp>
            <p:nvSpPr>
              <p:cNvPr id="80" name="object 23"/>
              <p:cNvSpPr/>
              <p:nvPr/>
            </p:nvSpPr>
            <p:spPr>
              <a:xfrm>
                <a:off x="457200" y="61889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471678" y="0"/>
                    </a:moveTo>
                    <a:lnTo>
                      <a:pt x="407669" y="1701"/>
                    </a:lnTo>
                    <a:lnTo>
                      <a:pt x="346290" y="6667"/>
                    </a:lnTo>
                    <a:lnTo>
                      <a:pt x="288074" y="14668"/>
                    </a:lnTo>
                    <a:lnTo>
                      <a:pt x="233616" y="25488"/>
                    </a:lnTo>
                    <a:lnTo>
                      <a:pt x="183451" y="38900"/>
                    </a:lnTo>
                    <a:lnTo>
                      <a:pt x="138150" y="54673"/>
                    </a:lnTo>
                    <a:lnTo>
                      <a:pt x="98272" y="72605"/>
                    </a:lnTo>
                    <a:lnTo>
                      <a:pt x="64401" y="92456"/>
                    </a:lnTo>
                    <a:lnTo>
                      <a:pt x="16852" y="137058"/>
                    </a:lnTo>
                    <a:lnTo>
                      <a:pt x="0" y="186690"/>
                    </a:lnTo>
                    <a:lnTo>
                      <a:pt x="4305" y="212026"/>
                    </a:lnTo>
                    <a:lnTo>
                      <a:pt x="37071" y="259359"/>
                    </a:lnTo>
                    <a:lnTo>
                      <a:pt x="98272" y="300774"/>
                    </a:lnTo>
                    <a:lnTo>
                      <a:pt x="138150" y="318706"/>
                    </a:lnTo>
                    <a:lnTo>
                      <a:pt x="183451" y="334479"/>
                    </a:lnTo>
                    <a:lnTo>
                      <a:pt x="233616" y="347891"/>
                    </a:lnTo>
                    <a:lnTo>
                      <a:pt x="288074" y="358711"/>
                    </a:lnTo>
                    <a:lnTo>
                      <a:pt x="346290" y="366712"/>
                    </a:lnTo>
                    <a:lnTo>
                      <a:pt x="407669" y="371678"/>
                    </a:lnTo>
                    <a:lnTo>
                      <a:pt x="471678" y="373380"/>
                    </a:lnTo>
                    <a:lnTo>
                      <a:pt x="535686" y="371678"/>
                    </a:lnTo>
                    <a:lnTo>
                      <a:pt x="597065" y="366712"/>
                    </a:lnTo>
                    <a:lnTo>
                      <a:pt x="655281" y="358711"/>
                    </a:lnTo>
                    <a:lnTo>
                      <a:pt x="709739" y="347891"/>
                    </a:lnTo>
                    <a:lnTo>
                      <a:pt x="759904" y="334479"/>
                    </a:lnTo>
                    <a:lnTo>
                      <a:pt x="805205" y="318706"/>
                    </a:lnTo>
                    <a:lnTo>
                      <a:pt x="845058" y="300774"/>
                    </a:lnTo>
                    <a:lnTo>
                      <a:pt x="878966" y="280924"/>
                    </a:lnTo>
                    <a:lnTo>
                      <a:pt x="926465" y="236321"/>
                    </a:lnTo>
                    <a:lnTo>
                      <a:pt x="943356" y="186690"/>
                    </a:lnTo>
                    <a:lnTo>
                      <a:pt x="939038" y="161353"/>
                    </a:lnTo>
                    <a:lnTo>
                      <a:pt x="906272" y="114020"/>
                    </a:lnTo>
                    <a:lnTo>
                      <a:pt x="845058" y="72605"/>
                    </a:lnTo>
                    <a:lnTo>
                      <a:pt x="805205" y="54673"/>
                    </a:lnTo>
                    <a:lnTo>
                      <a:pt x="759904" y="38900"/>
                    </a:lnTo>
                    <a:lnTo>
                      <a:pt x="709739" y="25488"/>
                    </a:lnTo>
                    <a:lnTo>
                      <a:pt x="655281" y="14668"/>
                    </a:lnTo>
                    <a:lnTo>
                      <a:pt x="597065" y="6667"/>
                    </a:lnTo>
                    <a:lnTo>
                      <a:pt x="535686" y="1701"/>
                    </a:lnTo>
                    <a:lnTo>
                      <a:pt x="471678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1" name="object 24"/>
              <p:cNvSpPr/>
              <p:nvPr/>
            </p:nvSpPr>
            <p:spPr>
              <a:xfrm>
                <a:off x="457200" y="61889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0" y="186690"/>
                    </a:moveTo>
                    <a:lnTo>
                      <a:pt x="16852" y="137058"/>
                    </a:lnTo>
                    <a:lnTo>
                      <a:pt x="64401" y="92456"/>
                    </a:lnTo>
                    <a:lnTo>
                      <a:pt x="98272" y="72605"/>
                    </a:lnTo>
                    <a:lnTo>
                      <a:pt x="138150" y="54673"/>
                    </a:lnTo>
                    <a:lnTo>
                      <a:pt x="183451" y="38900"/>
                    </a:lnTo>
                    <a:lnTo>
                      <a:pt x="233616" y="25488"/>
                    </a:lnTo>
                    <a:lnTo>
                      <a:pt x="288074" y="14668"/>
                    </a:lnTo>
                    <a:lnTo>
                      <a:pt x="346290" y="6667"/>
                    </a:lnTo>
                    <a:lnTo>
                      <a:pt x="407669" y="1701"/>
                    </a:lnTo>
                    <a:lnTo>
                      <a:pt x="471678" y="0"/>
                    </a:lnTo>
                    <a:lnTo>
                      <a:pt x="535686" y="1701"/>
                    </a:lnTo>
                    <a:lnTo>
                      <a:pt x="597065" y="6667"/>
                    </a:lnTo>
                    <a:lnTo>
                      <a:pt x="655281" y="14668"/>
                    </a:lnTo>
                    <a:lnTo>
                      <a:pt x="709739" y="25488"/>
                    </a:lnTo>
                    <a:lnTo>
                      <a:pt x="759904" y="38900"/>
                    </a:lnTo>
                    <a:lnTo>
                      <a:pt x="805205" y="54673"/>
                    </a:lnTo>
                    <a:lnTo>
                      <a:pt x="845058" y="72605"/>
                    </a:lnTo>
                    <a:lnTo>
                      <a:pt x="878966" y="92456"/>
                    </a:lnTo>
                    <a:lnTo>
                      <a:pt x="926465" y="137058"/>
                    </a:lnTo>
                    <a:lnTo>
                      <a:pt x="943356" y="186690"/>
                    </a:lnTo>
                    <a:lnTo>
                      <a:pt x="939038" y="212026"/>
                    </a:lnTo>
                    <a:lnTo>
                      <a:pt x="906272" y="259359"/>
                    </a:lnTo>
                    <a:lnTo>
                      <a:pt x="845058" y="300774"/>
                    </a:lnTo>
                    <a:lnTo>
                      <a:pt x="805205" y="318706"/>
                    </a:lnTo>
                    <a:lnTo>
                      <a:pt x="759904" y="334479"/>
                    </a:lnTo>
                    <a:lnTo>
                      <a:pt x="709739" y="347891"/>
                    </a:lnTo>
                    <a:lnTo>
                      <a:pt x="655281" y="358711"/>
                    </a:lnTo>
                    <a:lnTo>
                      <a:pt x="597065" y="366712"/>
                    </a:lnTo>
                    <a:lnTo>
                      <a:pt x="535686" y="371678"/>
                    </a:lnTo>
                    <a:lnTo>
                      <a:pt x="471678" y="373380"/>
                    </a:lnTo>
                    <a:lnTo>
                      <a:pt x="407669" y="371678"/>
                    </a:lnTo>
                    <a:lnTo>
                      <a:pt x="346290" y="366712"/>
                    </a:lnTo>
                    <a:lnTo>
                      <a:pt x="288074" y="358711"/>
                    </a:lnTo>
                    <a:lnTo>
                      <a:pt x="233616" y="347891"/>
                    </a:lnTo>
                    <a:lnTo>
                      <a:pt x="183451" y="334479"/>
                    </a:lnTo>
                    <a:lnTo>
                      <a:pt x="138150" y="318706"/>
                    </a:lnTo>
                    <a:lnTo>
                      <a:pt x="98272" y="300774"/>
                    </a:lnTo>
                    <a:lnTo>
                      <a:pt x="64401" y="280924"/>
                    </a:lnTo>
                    <a:lnTo>
                      <a:pt x="16852" y="236321"/>
                    </a:lnTo>
                    <a:lnTo>
                      <a:pt x="0" y="18669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29" name="object 25"/>
            <p:cNvSpPr txBox="1"/>
            <p:nvPr/>
          </p:nvSpPr>
          <p:spPr>
            <a:xfrm>
              <a:off x="2217217" y="6241186"/>
              <a:ext cx="352425" cy="51308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508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  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0" name="object 26"/>
            <p:cNvGrpSpPr/>
            <p:nvPr/>
          </p:nvGrpSpPr>
          <p:grpSpPr>
            <a:xfrm>
              <a:off x="5300471" y="6185916"/>
              <a:ext cx="952500" cy="382905"/>
              <a:chOff x="3776471" y="6185915"/>
              <a:chExt cx="952500" cy="382905"/>
            </a:xfrm>
          </p:grpSpPr>
          <p:sp>
            <p:nvSpPr>
              <p:cNvPr id="78" name="object 27"/>
              <p:cNvSpPr/>
              <p:nvPr/>
            </p:nvSpPr>
            <p:spPr>
              <a:xfrm>
                <a:off x="3781043" y="6190487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471677" y="0"/>
                    </a:moveTo>
                    <a:lnTo>
                      <a:pt x="407669" y="1701"/>
                    </a:lnTo>
                    <a:lnTo>
                      <a:pt x="346328" y="6667"/>
                    </a:lnTo>
                    <a:lnTo>
                      <a:pt x="288035" y="14668"/>
                    </a:lnTo>
                    <a:lnTo>
                      <a:pt x="233679" y="25488"/>
                    </a:lnTo>
                    <a:lnTo>
                      <a:pt x="183514" y="38900"/>
                    </a:lnTo>
                    <a:lnTo>
                      <a:pt x="138175" y="54673"/>
                    </a:lnTo>
                    <a:lnTo>
                      <a:pt x="98297" y="72605"/>
                    </a:lnTo>
                    <a:lnTo>
                      <a:pt x="64388" y="92456"/>
                    </a:lnTo>
                    <a:lnTo>
                      <a:pt x="16890" y="137058"/>
                    </a:lnTo>
                    <a:lnTo>
                      <a:pt x="0" y="186690"/>
                    </a:lnTo>
                    <a:lnTo>
                      <a:pt x="4317" y="212026"/>
                    </a:lnTo>
                    <a:lnTo>
                      <a:pt x="37083" y="259359"/>
                    </a:lnTo>
                    <a:lnTo>
                      <a:pt x="98297" y="300774"/>
                    </a:lnTo>
                    <a:lnTo>
                      <a:pt x="138175" y="318706"/>
                    </a:lnTo>
                    <a:lnTo>
                      <a:pt x="183514" y="334479"/>
                    </a:lnTo>
                    <a:lnTo>
                      <a:pt x="233679" y="347891"/>
                    </a:lnTo>
                    <a:lnTo>
                      <a:pt x="288035" y="358711"/>
                    </a:lnTo>
                    <a:lnTo>
                      <a:pt x="346328" y="366712"/>
                    </a:lnTo>
                    <a:lnTo>
                      <a:pt x="407669" y="371678"/>
                    </a:lnTo>
                    <a:lnTo>
                      <a:pt x="471677" y="373380"/>
                    </a:lnTo>
                    <a:lnTo>
                      <a:pt x="535685" y="371678"/>
                    </a:lnTo>
                    <a:lnTo>
                      <a:pt x="597026" y="366712"/>
                    </a:lnTo>
                    <a:lnTo>
                      <a:pt x="655319" y="358711"/>
                    </a:lnTo>
                    <a:lnTo>
                      <a:pt x="709676" y="347891"/>
                    </a:lnTo>
                    <a:lnTo>
                      <a:pt x="759840" y="334479"/>
                    </a:lnTo>
                    <a:lnTo>
                      <a:pt x="805179" y="318706"/>
                    </a:lnTo>
                    <a:lnTo>
                      <a:pt x="845057" y="300774"/>
                    </a:lnTo>
                    <a:lnTo>
                      <a:pt x="878966" y="280924"/>
                    </a:lnTo>
                    <a:lnTo>
                      <a:pt x="926464" y="236321"/>
                    </a:lnTo>
                    <a:lnTo>
                      <a:pt x="943355" y="186690"/>
                    </a:lnTo>
                    <a:lnTo>
                      <a:pt x="939038" y="161353"/>
                    </a:lnTo>
                    <a:lnTo>
                      <a:pt x="906271" y="114020"/>
                    </a:lnTo>
                    <a:lnTo>
                      <a:pt x="845057" y="72605"/>
                    </a:lnTo>
                    <a:lnTo>
                      <a:pt x="805179" y="54673"/>
                    </a:lnTo>
                    <a:lnTo>
                      <a:pt x="759840" y="38900"/>
                    </a:lnTo>
                    <a:lnTo>
                      <a:pt x="709676" y="25488"/>
                    </a:lnTo>
                    <a:lnTo>
                      <a:pt x="655319" y="14668"/>
                    </a:lnTo>
                    <a:lnTo>
                      <a:pt x="597026" y="6667"/>
                    </a:lnTo>
                    <a:lnTo>
                      <a:pt x="535685" y="1701"/>
                    </a:lnTo>
                    <a:lnTo>
                      <a:pt x="471677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9" name="object 28"/>
              <p:cNvSpPr/>
              <p:nvPr/>
            </p:nvSpPr>
            <p:spPr>
              <a:xfrm>
                <a:off x="3781043" y="6190487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0" y="186690"/>
                    </a:moveTo>
                    <a:lnTo>
                      <a:pt x="16890" y="137058"/>
                    </a:lnTo>
                    <a:lnTo>
                      <a:pt x="64388" y="92456"/>
                    </a:lnTo>
                    <a:lnTo>
                      <a:pt x="98297" y="72605"/>
                    </a:lnTo>
                    <a:lnTo>
                      <a:pt x="138175" y="54673"/>
                    </a:lnTo>
                    <a:lnTo>
                      <a:pt x="183514" y="38900"/>
                    </a:lnTo>
                    <a:lnTo>
                      <a:pt x="233679" y="25488"/>
                    </a:lnTo>
                    <a:lnTo>
                      <a:pt x="288035" y="14668"/>
                    </a:lnTo>
                    <a:lnTo>
                      <a:pt x="346328" y="6667"/>
                    </a:lnTo>
                    <a:lnTo>
                      <a:pt x="407669" y="1701"/>
                    </a:lnTo>
                    <a:lnTo>
                      <a:pt x="471677" y="0"/>
                    </a:lnTo>
                    <a:lnTo>
                      <a:pt x="535685" y="1701"/>
                    </a:lnTo>
                    <a:lnTo>
                      <a:pt x="597026" y="6667"/>
                    </a:lnTo>
                    <a:lnTo>
                      <a:pt x="655319" y="14668"/>
                    </a:lnTo>
                    <a:lnTo>
                      <a:pt x="709676" y="25488"/>
                    </a:lnTo>
                    <a:lnTo>
                      <a:pt x="759840" y="38900"/>
                    </a:lnTo>
                    <a:lnTo>
                      <a:pt x="805179" y="54673"/>
                    </a:lnTo>
                    <a:lnTo>
                      <a:pt x="845057" y="72605"/>
                    </a:lnTo>
                    <a:lnTo>
                      <a:pt x="878966" y="92456"/>
                    </a:lnTo>
                    <a:lnTo>
                      <a:pt x="926464" y="137058"/>
                    </a:lnTo>
                    <a:lnTo>
                      <a:pt x="943355" y="186690"/>
                    </a:lnTo>
                    <a:lnTo>
                      <a:pt x="939038" y="212026"/>
                    </a:lnTo>
                    <a:lnTo>
                      <a:pt x="906271" y="259359"/>
                    </a:lnTo>
                    <a:lnTo>
                      <a:pt x="845057" y="300774"/>
                    </a:lnTo>
                    <a:lnTo>
                      <a:pt x="805179" y="318706"/>
                    </a:lnTo>
                    <a:lnTo>
                      <a:pt x="759840" y="334479"/>
                    </a:lnTo>
                    <a:lnTo>
                      <a:pt x="709676" y="347891"/>
                    </a:lnTo>
                    <a:lnTo>
                      <a:pt x="655319" y="358711"/>
                    </a:lnTo>
                    <a:lnTo>
                      <a:pt x="597026" y="366712"/>
                    </a:lnTo>
                    <a:lnTo>
                      <a:pt x="535685" y="371678"/>
                    </a:lnTo>
                    <a:lnTo>
                      <a:pt x="471677" y="373380"/>
                    </a:lnTo>
                    <a:lnTo>
                      <a:pt x="407669" y="371678"/>
                    </a:lnTo>
                    <a:lnTo>
                      <a:pt x="346328" y="366712"/>
                    </a:lnTo>
                    <a:lnTo>
                      <a:pt x="288035" y="358711"/>
                    </a:lnTo>
                    <a:lnTo>
                      <a:pt x="233679" y="347891"/>
                    </a:lnTo>
                    <a:lnTo>
                      <a:pt x="183514" y="334479"/>
                    </a:lnTo>
                    <a:lnTo>
                      <a:pt x="138175" y="318706"/>
                    </a:lnTo>
                    <a:lnTo>
                      <a:pt x="98297" y="300774"/>
                    </a:lnTo>
                    <a:lnTo>
                      <a:pt x="64388" y="280924"/>
                    </a:lnTo>
                    <a:lnTo>
                      <a:pt x="16890" y="236321"/>
                    </a:lnTo>
                    <a:lnTo>
                      <a:pt x="0" y="18669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1" name="object 29"/>
            <p:cNvSpPr txBox="1"/>
            <p:nvPr/>
          </p:nvSpPr>
          <p:spPr>
            <a:xfrm>
              <a:off x="5620258" y="6233566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2" name="object 30"/>
            <p:cNvGrpSpPr/>
            <p:nvPr/>
          </p:nvGrpSpPr>
          <p:grpSpPr>
            <a:xfrm>
              <a:off x="3017330" y="6184202"/>
              <a:ext cx="953135" cy="382905"/>
              <a:chOff x="1493329" y="6184201"/>
              <a:chExt cx="953135" cy="382905"/>
            </a:xfrm>
          </p:grpSpPr>
          <p:sp>
            <p:nvSpPr>
              <p:cNvPr id="76" name="object 31"/>
              <p:cNvSpPr/>
              <p:nvPr/>
            </p:nvSpPr>
            <p:spPr>
              <a:xfrm>
                <a:off x="1498091" y="61889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471678" y="0"/>
                    </a:moveTo>
                    <a:lnTo>
                      <a:pt x="407670" y="1701"/>
                    </a:lnTo>
                    <a:lnTo>
                      <a:pt x="346328" y="6667"/>
                    </a:lnTo>
                    <a:lnTo>
                      <a:pt x="288035" y="14668"/>
                    </a:lnTo>
                    <a:lnTo>
                      <a:pt x="233680" y="25488"/>
                    </a:lnTo>
                    <a:lnTo>
                      <a:pt x="183515" y="38900"/>
                    </a:lnTo>
                    <a:lnTo>
                      <a:pt x="138176" y="54673"/>
                    </a:lnTo>
                    <a:lnTo>
                      <a:pt x="98298" y="72605"/>
                    </a:lnTo>
                    <a:lnTo>
                      <a:pt x="64389" y="92456"/>
                    </a:lnTo>
                    <a:lnTo>
                      <a:pt x="16891" y="137058"/>
                    </a:lnTo>
                    <a:lnTo>
                      <a:pt x="0" y="186690"/>
                    </a:lnTo>
                    <a:lnTo>
                      <a:pt x="4318" y="212026"/>
                    </a:lnTo>
                    <a:lnTo>
                      <a:pt x="37084" y="259359"/>
                    </a:lnTo>
                    <a:lnTo>
                      <a:pt x="98298" y="300774"/>
                    </a:lnTo>
                    <a:lnTo>
                      <a:pt x="138176" y="318706"/>
                    </a:lnTo>
                    <a:lnTo>
                      <a:pt x="183515" y="334479"/>
                    </a:lnTo>
                    <a:lnTo>
                      <a:pt x="233680" y="347891"/>
                    </a:lnTo>
                    <a:lnTo>
                      <a:pt x="288035" y="358711"/>
                    </a:lnTo>
                    <a:lnTo>
                      <a:pt x="346328" y="366712"/>
                    </a:lnTo>
                    <a:lnTo>
                      <a:pt x="407670" y="371678"/>
                    </a:lnTo>
                    <a:lnTo>
                      <a:pt x="471678" y="373380"/>
                    </a:lnTo>
                    <a:lnTo>
                      <a:pt x="535685" y="371678"/>
                    </a:lnTo>
                    <a:lnTo>
                      <a:pt x="597027" y="366712"/>
                    </a:lnTo>
                    <a:lnTo>
                      <a:pt x="655320" y="358711"/>
                    </a:lnTo>
                    <a:lnTo>
                      <a:pt x="709676" y="347891"/>
                    </a:lnTo>
                    <a:lnTo>
                      <a:pt x="759841" y="334479"/>
                    </a:lnTo>
                    <a:lnTo>
                      <a:pt x="805180" y="318706"/>
                    </a:lnTo>
                    <a:lnTo>
                      <a:pt x="845058" y="300774"/>
                    </a:lnTo>
                    <a:lnTo>
                      <a:pt x="878966" y="280924"/>
                    </a:lnTo>
                    <a:lnTo>
                      <a:pt x="926465" y="236321"/>
                    </a:lnTo>
                    <a:lnTo>
                      <a:pt x="943356" y="186690"/>
                    </a:lnTo>
                    <a:lnTo>
                      <a:pt x="939038" y="161353"/>
                    </a:lnTo>
                    <a:lnTo>
                      <a:pt x="906272" y="114020"/>
                    </a:lnTo>
                    <a:lnTo>
                      <a:pt x="845058" y="72605"/>
                    </a:lnTo>
                    <a:lnTo>
                      <a:pt x="805180" y="54673"/>
                    </a:lnTo>
                    <a:lnTo>
                      <a:pt x="759841" y="38900"/>
                    </a:lnTo>
                    <a:lnTo>
                      <a:pt x="709676" y="25488"/>
                    </a:lnTo>
                    <a:lnTo>
                      <a:pt x="655320" y="14668"/>
                    </a:lnTo>
                    <a:lnTo>
                      <a:pt x="597027" y="6667"/>
                    </a:lnTo>
                    <a:lnTo>
                      <a:pt x="535685" y="1701"/>
                    </a:lnTo>
                    <a:lnTo>
                      <a:pt x="471678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7" name="object 32"/>
              <p:cNvSpPr/>
              <p:nvPr/>
            </p:nvSpPr>
            <p:spPr>
              <a:xfrm>
                <a:off x="1498091" y="6188964"/>
                <a:ext cx="943610" cy="373380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3379">
                    <a:moveTo>
                      <a:pt x="0" y="186690"/>
                    </a:moveTo>
                    <a:lnTo>
                      <a:pt x="16891" y="137058"/>
                    </a:lnTo>
                    <a:lnTo>
                      <a:pt x="64389" y="92456"/>
                    </a:lnTo>
                    <a:lnTo>
                      <a:pt x="98298" y="72605"/>
                    </a:lnTo>
                    <a:lnTo>
                      <a:pt x="138176" y="54673"/>
                    </a:lnTo>
                    <a:lnTo>
                      <a:pt x="183515" y="38900"/>
                    </a:lnTo>
                    <a:lnTo>
                      <a:pt x="233680" y="25488"/>
                    </a:lnTo>
                    <a:lnTo>
                      <a:pt x="288035" y="14668"/>
                    </a:lnTo>
                    <a:lnTo>
                      <a:pt x="346328" y="6667"/>
                    </a:lnTo>
                    <a:lnTo>
                      <a:pt x="407670" y="1701"/>
                    </a:lnTo>
                    <a:lnTo>
                      <a:pt x="471678" y="0"/>
                    </a:lnTo>
                    <a:lnTo>
                      <a:pt x="535685" y="1701"/>
                    </a:lnTo>
                    <a:lnTo>
                      <a:pt x="597027" y="6667"/>
                    </a:lnTo>
                    <a:lnTo>
                      <a:pt x="655320" y="14668"/>
                    </a:lnTo>
                    <a:lnTo>
                      <a:pt x="709676" y="25488"/>
                    </a:lnTo>
                    <a:lnTo>
                      <a:pt x="759841" y="38900"/>
                    </a:lnTo>
                    <a:lnTo>
                      <a:pt x="805180" y="54673"/>
                    </a:lnTo>
                    <a:lnTo>
                      <a:pt x="845058" y="72605"/>
                    </a:lnTo>
                    <a:lnTo>
                      <a:pt x="878966" y="92456"/>
                    </a:lnTo>
                    <a:lnTo>
                      <a:pt x="926465" y="137058"/>
                    </a:lnTo>
                    <a:lnTo>
                      <a:pt x="943356" y="186690"/>
                    </a:lnTo>
                    <a:lnTo>
                      <a:pt x="939038" y="212026"/>
                    </a:lnTo>
                    <a:lnTo>
                      <a:pt x="906272" y="259359"/>
                    </a:lnTo>
                    <a:lnTo>
                      <a:pt x="845058" y="300774"/>
                    </a:lnTo>
                    <a:lnTo>
                      <a:pt x="805180" y="318706"/>
                    </a:lnTo>
                    <a:lnTo>
                      <a:pt x="759841" y="334479"/>
                    </a:lnTo>
                    <a:lnTo>
                      <a:pt x="709676" y="347891"/>
                    </a:lnTo>
                    <a:lnTo>
                      <a:pt x="655320" y="358711"/>
                    </a:lnTo>
                    <a:lnTo>
                      <a:pt x="597027" y="366712"/>
                    </a:lnTo>
                    <a:lnTo>
                      <a:pt x="535685" y="371678"/>
                    </a:lnTo>
                    <a:lnTo>
                      <a:pt x="471678" y="373380"/>
                    </a:lnTo>
                    <a:lnTo>
                      <a:pt x="407670" y="371678"/>
                    </a:lnTo>
                    <a:lnTo>
                      <a:pt x="346328" y="366712"/>
                    </a:lnTo>
                    <a:lnTo>
                      <a:pt x="288035" y="358711"/>
                    </a:lnTo>
                    <a:lnTo>
                      <a:pt x="233680" y="347891"/>
                    </a:lnTo>
                    <a:lnTo>
                      <a:pt x="183515" y="334479"/>
                    </a:lnTo>
                    <a:lnTo>
                      <a:pt x="138176" y="318706"/>
                    </a:lnTo>
                    <a:lnTo>
                      <a:pt x="98298" y="300774"/>
                    </a:lnTo>
                    <a:lnTo>
                      <a:pt x="64389" y="280924"/>
                    </a:lnTo>
                    <a:lnTo>
                      <a:pt x="16891" y="236321"/>
                    </a:lnTo>
                    <a:lnTo>
                      <a:pt x="0" y="18669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3" name="object 33"/>
            <p:cNvSpPr txBox="1"/>
            <p:nvPr/>
          </p:nvSpPr>
          <p:spPr>
            <a:xfrm>
              <a:off x="3336798" y="6232042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4" name="object 34"/>
            <p:cNvGrpSpPr/>
            <p:nvPr/>
          </p:nvGrpSpPr>
          <p:grpSpPr>
            <a:xfrm>
              <a:off x="4198620" y="6204203"/>
              <a:ext cx="952500" cy="654050"/>
              <a:chOff x="2674620" y="6204203"/>
              <a:chExt cx="952500" cy="654050"/>
            </a:xfrm>
          </p:grpSpPr>
          <p:sp>
            <p:nvSpPr>
              <p:cNvPr id="73" name="object 35"/>
              <p:cNvSpPr/>
              <p:nvPr/>
            </p:nvSpPr>
            <p:spPr>
              <a:xfrm>
                <a:off x="2679192" y="6208775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5284">
                    <a:moveTo>
                      <a:pt x="471677" y="0"/>
                    </a:moveTo>
                    <a:lnTo>
                      <a:pt x="407669" y="1714"/>
                    </a:lnTo>
                    <a:lnTo>
                      <a:pt x="346328" y="6692"/>
                    </a:lnTo>
                    <a:lnTo>
                      <a:pt x="288035" y="14732"/>
                    </a:lnTo>
                    <a:lnTo>
                      <a:pt x="233680" y="25590"/>
                    </a:lnTo>
                    <a:lnTo>
                      <a:pt x="183514" y="39052"/>
                    </a:lnTo>
                    <a:lnTo>
                      <a:pt x="138175" y="54902"/>
                    </a:lnTo>
                    <a:lnTo>
                      <a:pt x="98297" y="72898"/>
                    </a:lnTo>
                    <a:lnTo>
                      <a:pt x="64388" y="92837"/>
                    </a:lnTo>
                    <a:lnTo>
                      <a:pt x="16890" y="137617"/>
                    </a:lnTo>
                    <a:lnTo>
                      <a:pt x="0" y="187452"/>
                    </a:lnTo>
                    <a:lnTo>
                      <a:pt x="4318" y="212890"/>
                    </a:lnTo>
                    <a:lnTo>
                      <a:pt x="37083" y="260413"/>
                    </a:lnTo>
                    <a:lnTo>
                      <a:pt x="98297" y="301993"/>
                    </a:lnTo>
                    <a:lnTo>
                      <a:pt x="138175" y="320001"/>
                    </a:lnTo>
                    <a:lnTo>
                      <a:pt x="183514" y="335851"/>
                    </a:lnTo>
                    <a:lnTo>
                      <a:pt x="233680" y="349313"/>
                    </a:lnTo>
                    <a:lnTo>
                      <a:pt x="288035" y="360172"/>
                    </a:lnTo>
                    <a:lnTo>
                      <a:pt x="346328" y="368211"/>
                    </a:lnTo>
                    <a:lnTo>
                      <a:pt x="407669" y="373189"/>
                    </a:lnTo>
                    <a:lnTo>
                      <a:pt x="471677" y="374904"/>
                    </a:lnTo>
                    <a:lnTo>
                      <a:pt x="535685" y="373189"/>
                    </a:lnTo>
                    <a:lnTo>
                      <a:pt x="597027" y="368211"/>
                    </a:lnTo>
                    <a:lnTo>
                      <a:pt x="655319" y="360172"/>
                    </a:lnTo>
                    <a:lnTo>
                      <a:pt x="709675" y="349313"/>
                    </a:lnTo>
                    <a:lnTo>
                      <a:pt x="759841" y="335851"/>
                    </a:lnTo>
                    <a:lnTo>
                      <a:pt x="805180" y="320001"/>
                    </a:lnTo>
                    <a:lnTo>
                      <a:pt x="845057" y="301993"/>
                    </a:lnTo>
                    <a:lnTo>
                      <a:pt x="878967" y="282067"/>
                    </a:lnTo>
                    <a:lnTo>
                      <a:pt x="926465" y="237286"/>
                    </a:lnTo>
                    <a:lnTo>
                      <a:pt x="943356" y="187452"/>
                    </a:lnTo>
                    <a:lnTo>
                      <a:pt x="939037" y="162013"/>
                    </a:lnTo>
                    <a:lnTo>
                      <a:pt x="906271" y="114490"/>
                    </a:lnTo>
                    <a:lnTo>
                      <a:pt x="845057" y="72898"/>
                    </a:lnTo>
                    <a:lnTo>
                      <a:pt x="805180" y="54902"/>
                    </a:lnTo>
                    <a:lnTo>
                      <a:pt x="759841" y="39052"/>
                    </a:lnTo>
                    <a:lnTo>
                      <a:pt x="709675" y="25590"/>
                    </a:lnTo>
                    <a:lnTo>
                      <a:pt x="655319" y="14732"/>
                    </a:lnTo>
                    <a:lnTo>
                      <a:pt x="597027" y="6692"/>
                    </a:lnTo>
                    <a:lnTo>
                      <a:pt x="535685" y="1714"/>
                    </a:lnTo>
                    <a:lnTo>
                      <a:pt x="471677" y="0"/>
                    </a:lnTo>
                    <a:close/>
                  </a:path>
                </a:pathLst>
              </a:custGeom>
              <a:solidFill>
                <a:srgbClr val="B4B6AE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4" name="object 36"/>
              <p:cNvSpPr/>
              <p:nvPr/>
            </p:nvSpPr>
            <p:spPr>
              <a:xfrm>
                <a:off x="2679192" y="6208775"/>
                <a:ext cx="943610" cy="375285"/>
              </a:xfrm>
              <a:custGeom>
                <a:avLst/>
                <a:gdLst/>
                <a:ahLst/>
                <a:cxnLst/>
                <a:rect l="l" t="t" r="r" b="b"/>
                <a:pathLst>
                  <a:path w="943610" h="375284">
                    <a:moveTo>
                      <a:pt x="0" y="187452"/>
                    </a:moveTo>
                    <a:lnTo>
                      <a:pt x="16890" y="137617"/>
                    </a:lnTo>
                    <a:lnTo>
                      <a:pt x="64388" y="92837"/>
                    </a:lnTo>
                    <a:lnTo>
                      <a:pt x="98297" y="72898"/>
                    </a:lnTo>
                    <a:lnTo>
                      <a:pt x="138175" y="54902"/>
                    </a:lnTo>
                    <a:lnTo>
                      <a:pt x="183514" y="39052"/>
                    </a:lnTo>
                    <a:lnTo>
                      <a:pt x="233680" y="25590"/>
                    </a:lnTo>
                    <a:lnTo>
                      <a:pt x="288035" y="14732"/>
                    </a:lnTo>
                    <a:lnTo>
                      <a:pt x="346328" y="6692"/>
                    </a:lnTo>
                    <a:lnTo>
                      <a:pt x="407669" y="1714"/>
                    </a:lnTo>
                    <a:lnTo>
                      <a:pt x="471677" y="0"/>
                    </a:lnTo>
                    <a:lnTo>
                      <a:pt x="535685" y="1714"/>
                    </a:lnTo>
                    <a:lnTo>
                      <a:pt x="597027" y="6692"/>
                    </a:lnTo>
                    <a:lnTo>
                      <a:pt x="655319" y="14732"/>
                    </a:lnTo>
                    <a:lnTo>
                      <a:pt x="709675" y="25590"/>
                    </a:lnTo>
                    <a:lnTo>
                      <a:pt x="759841" y="39052"/>
                    </a:lnTo>
                    <a:lnTo>
                      <a:pt x="805180" y="54902"/>
                    </a:lnTo>
                    <a:lnTo>
                      <a:pt x="845057" y="72898"/>
                    </a:lnTo>
                    <a:lnTo>
                      <a:pt x="878967" y="92837"/>
                    </a:lnTo>
                    <a:lnTo>
                      <a:pt x="926465" y="137617"/>
                    </a:lnTo>
                    <a:lnTo>
                      <a:pt x="943356" y="187452"/>
                    </a:lnTo>
                    <a:lnTo>
                      <a:pt x="939037" y="212890"/>
                    </a:lnTo>
                    <a:lnTo>
                      <a:pt x="906271" y="260413"/>
                    </a:lnTo>
                    <a:lnTo>
                      <a:pt x="845057" y="301993"/>
                    </a:lnTo>
                    <a:lnTo>
                      <a:pt x="805180" y="320001"/>
                    </a:lnTo>
                    <a:lnTo>
                      <a:pt x="759841" y="335851"/>
                    </a:lnTo>
                    <a:lnTo>
                      <a:pt x="709675" y="349313"/>
                    </a:lnTo>
                    <a:lnTo>
                      <a:pt x="655319" y="360172"/>
                    </a:lnTo>
                    <a:lnTo>
                      <a:pt x="597027" y="368211"/>
                    </a:lnTo>
                    <a:lnTo>
                      <a:pt x="535685" y="373189"/>
                    </a:lnTo>
                    <a:lnTo>
                      <a:pt x="471677" y="374904"/>
                    </a:lnTo>
                    <a:lnTo>
                      <a:pt x="407669" y="373189"/>
                    </a:lnTo>
                    <a:lnTo>
                      <a:pt x="346328" y="368211"/>
                    </a:lnTo>
                    <a:lnTo>
                      <a:pt x="288035" y="360172"/>
                    </a:lnTo>
                    <a:lnTo>
                      <a:pt x="233680" y="349313"/>
                    </a:lnTo>
                    <a:lnTo>
                      <a:pt x="183514" y="335851"/>
                    </a:lnTo>
                    <a:lnTo>
                      <a:pt x="138175" y="320001"/>
                    </a:lnTo>
                    <a:lnTo>
                      <a:pt x="98297" y="301993"/>
                    </a:lnTo>
                    <a:lnTo>
                      <a:pt x="64388" y="282067"/>
                    </a:lnTo>
                    <a:lnTo>
                      <a:pt x="16890" y="237286"/>
                    </a:lnTo>
                    <a:lnTo>
                      <a:pt x="0" y="187452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5" name="object 37"/>
              <p:cNvSpPr/>
              <p:nvPr/>
            </p:nvSpPr>
            <p:spPr>
              <a:xfrm>
                <a:off x="2816352" y="6283451"/>
                <a:ext cx="629920" cy="574675"/>
              </a:xfrm>
              <a:custGeom>
                <a:avLst/>
                <a:gdLst/>
                <a:ahLst/>
                <a:cxnLst/>
                <a:rect l="l" t="t" r="r" b="b"/>
                <a:pathLst>
                  <a:path w="629920" h="574675">
                    <a:moveTo>
                      <a:pt x="629412" y="0"/>
                    </a:moveTo>
                    <a:lnTo>
                      <a:pt x="0" y="0"/>
                    </a:lnTo>
                    <a:lnTo>
                      <a:pt x="0" y="574548"/>
                    </a:lnTo>
                    <a:lnTo>
                      <a:pt x="629412" y="574548"/>
                    </a:lnTo>
                    <a:lnTo>
                      <a:pt x="629412" y="0"/>
                    </a:lnTo>
                    <a:close/>
                  </a:path>
                </a:pathLst>
              </a:custGeom>
              <a:solidFill>
                <a:srgbClr val="B4B6AE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5" name="object 38"/>
            <p:cNvSpPr txBox="1"/>
            <p:nvPr/>
          </p:nvSpPr>
          <p:spPr>
            <a:xfrm>
              <a:off x="4419981" y="6306413"/>
              <a:ext cx="352425" cy="513080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508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  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36" name="object 39"/>
            <p:cNvGrpSpPr/>
            <p:nvPr/>
          </p:nvGrpSpPr>
          <p:grpSpPr>
            <a:xfrm>
              <a:off x="8758238" y="2662237"/>
              <a:ext cx="923925" cy="355600"/>
              <a:chOff x="7234237" y="2662237"/>
              <a:chExt cx="923925" cy="355600"/>
            </a:xfrm>
          </p:grpSpPr>
          <p:sp>
            <p:nvSpPr>
              <p:cNvPr id="71" name="object 40"/>
              <p:cNvSpPr/>
              <p:nvPr/>
            </p:nvSpPr>
            <p:spPr>
              <a:xfrm>
                <a:off x="7239000" y="2667000"/>
                <a:ext cx="91440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46075">
                    <a:moveTo>
                      <a:pt x="914400" y="0"/>
                    </a:moveTo>
                    <a:lnTo>
                      <a:pt x="0" y="0"/>
                    </a:lnTo>
                    <a:lnTo>
                      <a:pt x="0" y="345948"/>
                    </a:lnTo>
                    <a:lnTo>
                      <a:pt x="914400" y="345948"/>
                    </a:lnTo>
                    <a:lnTo>
                      <a:pt x="9144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2" name="object 41"/>
              <p:cNvSpPr/>
              <p:nvPr/>
            </p:nvSpPr>
            <p:spPr>
              <a:xfrm>
                <a:off x="7239000" y="2667000"/>
                <a:ext cx="91440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46075">
                    <a:moveTo>
                      <a:pt x="0" y="345948"/>
                    </a:moveTo>
                    <a:lnTo>
                      <a:pt x="914400" y="345948"/>
                    </a:lnTo>
                    <a:lnTo>
                      <a:pt x="914400" y="0"/>
                    </a:lnTo>
                    <a:lnTo>
                      <a:pt x="0" y="0"/>
                    </a:lnTo>
                    <a:lnTo>
                      <a:pt x="0" y="345948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7" name="object 42"/>
            <p:cNvSpPr txBox="1"/>
            <p:nvPr/>
          </p:nvSpPr>
          <p:spPr>
            <a:xfrm>
              <a:off x="8843899" y="2689986"/>
              <a:ext cx="758825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s</a:t>
              </a:r>
              <a:r>
                <a:rPr sz="1600" b="1" dirty="0">
                  <a:latin typeface="Times New Roman"/>
                  <a:cs typeface="Times New Roman"/>
                </a:rPr>
                <a:t>a</a:t>
              </a:r>
              <a:r>
                <a:rPr sz="1600" b="1" spc="-5" dirty="0">
                  <a:latin typeface="Times New Roman"/>
                  <a:cs typeface="Times New Roman"/>
                </a:rPr>
                <a:t>lar</a:t>
              </a:r>
              <a:r>
                <a:rPr sz="1600" b="1" spc="-10" dirty="0">
                  <a:latin typeface="Times New Roman"/>
                  <a:cs typeface="Times New Roman"/>
                </a:rPr>
                <a:t>y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grpSp>
          <p:nvGrpSpPr>
            <p:cNvPr id="38" name="object 43"/>
            <p:cNvGrpSpPr/>
            <p:nvPr/>
          </p:nvGrpSpPr>
          <p:grpSpPr>
            <a:xfrm>
              <a:off x="7949819" y="3526504"/>
              <a:ext cx="923925" cy="355600"/>
              <a:chOff x="6396037" y="3500437"/>
              <a:chExt cx="923925" cy="355600"/>
            </a:xfrm>
          </p:grpSpPr>
          <p:sp>
            <p:nvSpPr>
              <p:cNvPr id="69" name="object 44"/>
              <p:cNvSpPr/>
              <p:nvPr/>
            </p:nvSpPr>
            <p:spPr>
              <a:xfrm>
                <a:off x="6400800" y="3505200"/>
                <a:ext cx="91440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46075">
                    <a:moveTo>
                      <a:pt x="914400" y="0"/>
                    </a:moveTo>
                    <a:lnTo>
                      <a:pt x="0" y="0"/>
                    </a:lnTo>
                    <a:lnTo>
                      <a:pt x="0" y="345948"/>
                    </a:lnTo>
                    <a:lnTo>
                      <a:pt x="914400" y="345948"/>
                    </a:lnTo>
                    <a:lnTo>
                      <a:pt x="9144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0" name="object 45"/>
              <p:cNvSpPr/>
              <p:nvPr/>
            </p:nvSpPr>
            <p:spPr>
              <a:xfrm>
                <a:off x="6400800" y="3505200"/>
                <a:ext cx="91440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46075">
                    <a:moveTo>
                      <a:pt x="0" y="345948"/>
                    </a:moveTo>
                    <a:lnTo>
                      <a:pt x="914400" y="345948"/>
                    </a:lnTo>
                    <a:lnTo>
                      <a:pt x="914400" y="0"/>
                    </a:lnTo>
                    <a:lnTo>
                      <a:pt x="0" y="0"/>
                    </a:lnTo>
                    <a:lnTo>
                      <a:pt x="0" y="345948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39" name="object 46"/>
            <p:cNvSpPr txBox="1"/>
            <p:nvPr/>
          </p:nvSpPr>
          <p:spPr>
            <a:xfrm>
              <a:off x="8005064" y="3528822"/>
              <a:ext cx="86868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studen</a:t>
              </a:r>
              <a:r>
                <a:rPr sz="1600" b="1" spc="-20" dirty="0">
                  <a:latin typeface="Times New Roman"/>
                  <a:cs typeface="Times New Roman"/>
                </a:rPr>
                <a:t>t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 dirty="0">
                <a:latin typeface="Microsoft JhengHei"/>
                <a:cs typeface="Microsoft JhengHei"/>
              </a:endParaRPr>
            </a:p>
          </p:txBody>
        </p:sp>
        <p:sp>
          <p:nvSpPr>
            <p:cNvPr id="40" name="object 47"/>
            <p:cNvSpPr/>
            <p:nvPr/>
          </p:nvSpPr>
          <p:spPr>
            <a:xfrm>
              <a:off x="7925561" y="2972561"/>
              <a:ext cx="2133600" cy="1371600"/>
            </a:xfrm>
            <a:custGeom>
              <a:avLst/>
              <a:gdLst/>
              <a:ahLst/>
              <a:cxnLst/>
              <a:rect l="l" t="t" r="r" b="b"/>
              <a:pathLst>
                <a:path w="2133600" h="1371600">
                  <a:moveTo>
                    <a:pt x="1142999" y="0"/>
                  </a:moveTo>
                  <a:lnTo>
                    <a:pt x="537971" y="539496"/>
                  </a:lnTo>
                </a:path>
                <a:path w="2133600" h="1371600">
                  <a:moveTo>
                    <a:pt x="1142999" y="0"/>
                  </a:moveTo>
                  <a:lnTo>
                    <a:pt x="1371599" y="533400"/>
                  </a:lnTo>
                </a:path>
                <a:path w="2133600" h="1371600">
                  <a:moveTo>
                    <a:pt x="1141476" y="3048"/>
                  </a:moveTo>
                  <a:lnTo>
                    <a:pt x="2133599" y="533400"/>
                  </a:lnTo>
                </a:path>
                <a:path w="2133600" h="1371600">
                  <a:moveTo>
                    <a:pt x="457199" y="838200"/>
                  </a:moveTo>
                  <a:lnTo>
                    <a:pt x="0" y="1371600"/>
                  </a:lnTo>
                </a:path>
                <a:path w="2133600" h="1371600">
                  <a:moveTo>
                    <a:pt x="454152" y="822960"/>
                  </a:moveTo>
                  <a:lnTo>
                    <a:pt x="1066799" y="1371600"/>
                  </a:lnTo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8"/>
            <p:cNvSpPr txBox="1"/>
            <p:nvPr/>
          </p:nvSpPr>
          <p:spPr>
            <a:xfrm>
              <a:off x="8005064" y="4064254"/>
              <a:ext cx="1879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no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42" name="object 49"/>
            <p:cNvSpPr txBox="1"/>
            <p:nvPr/>
          </p:nvSpPr>
          <p:spPr>
            <a:xfrm>
              <a:off x="8462518" y="3149549"/>
              <a:ext cx="31496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dirty="0">
                  <a:latin typeface="Times New Roman"/>
                  <a:cs typeface="Times New Roman"/>
                </a:rPr>
                <a:t>high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43" name="object 50"/>
            <p:cNvSpPr txBox="1"/>
            <p:nvPr/>
          </p:nvSpPr>
          <p:spPr>
            <a:xfrm>
              <a:off x="9529699" y="3149549"/>
              <a:ext cx="25463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dirty="0">
                  <a:latin typeface="Times New Roman"/>
                  <a:cs typeface="Times New Roman"/>
                </a:rPr>
                <a:t>low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44" name="object 51"/>
            <p:cNvSpPr txBox="1"/>
            <p:nvPr/>
          </p:nvSpPr>
          <p:spPr>
            <a:xfrm>
              <a:off x="8920099" y="3226053"/>
              <a:ext cx="471805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10" dirty="0">
                  <a:latin typeface="Times New Roman"/>
                  <a:cs typeface="Times New Roman"/>
                </a:rPr>
                <a:t>middle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45" name="object 52"/>
            <p:cNvSpPr txBox="1"/>
            <p:nvPr/>
          </p:nvSpPr>
          <p:spPr>
            <a:xfrm>
              <a:off x="7467600" y="4343387"/>
              <a:ext cx="914400" cy="264160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11430" rIns="0" bIns="0" rtlCol="0">
              <a:spAutoFit/>
            </a:bodyPr>
            <a:lstStyle/>
            <a:p>
              <a:pPr marL="92075">
                <a:spcBef>
                  <a:spcPts val="90"/>
                </a:spcBef>
              </a:pPr>
              <a:r>
                <a:rPr sz="1600" b="1" spc="-20" dirty="0">
                  <a:latin typeface="Times New Roman"/>
                  <a:cs typeface="Times New Roman"/>
                </a:rPr>
                <a:t>credit</a:t>
              </a:r>
              <a:r>
                <a:rPr sz="1600" b="1" spc="-20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sp>
          <p:nvSpPr>
            <p:cNvPr id="46" name="object 53"/>
            <p:cNvSpPr txBox="1"/>
            <p:nvPr/>
          </p:nvSpPr>
          <p:spPr>
            <a:xfrm>
              <a:off x="7547864" y="4903089"/>
              <a:ext cx="186690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ok</a:t>
              </a:r>
              <a:endParaRPr sz="1200">
                <a:latin typeface="Times New Roman"/>
                <a:cs typeface="Times New Roman"/>
              </a:endParaRPr>
            </a:p>
          </p:txBody>
        </p:sp>
        <p:grpSp>
          <p:nvGrpSpPr>
            <p:cNvPr id="47" name="object 54"/>
            <p:cNvGrpSpPr/>
            <p:nvPr/>
          </p:nvGrpSpPr>
          <p:grpSpPr>
            <a:xfrm>
              <a:off x="7471918" y="4663185"/>
              <a:ext cx="921385" cy="567690"/>
              <a:chOff x="5947917" y="4663185"/>
              <a:chExt cx="921385" cy="567690"/>
            </a:xfrm>
          </p:grpSpPr>
          <p:sp>
            <p:nvSpPr>
              <p:cNvPr id="67" name="object 55"/>
              <p:cNvSpPr/>
              <p:nvPr/>
            </p:nvSpPr>
            <p:spPr>
              <a:xfrm>
                <a:off x="5958077" y="4700777"/>
                <a:ext cx="364490" cy="520065"/>
              </a:xfrm>
              <a:custGeom>
                <a:avLst/>
                <a:gdLst/>
                <a:ahLst/>
                <a:cxnLst/>
                <a:rect l="l" t="t" r="r" b="b"/>
                <a:pathLst>
                  <a:path w="364489" h="520064">
                    <a:moveTo>
                      <a:pt x="364236" y="0"/>
                    </a:moveTo>
                    <a:lnTo>
                      <a:pt x="0" y="519684"/>
                    </a:lnTo>
                  </a:path>
                </a:pathLst>
              </a:custGeom>
              <a:ln w="19810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8" name="object 56"/>
              <p:cNvSpPr/>
              <p:nvPr/>
            </p:nvSpPr>
            <p:spPr>
              <a:xfrm>
                <a:off x="6355841" y="4673345"/>
                <a:ext cx="502920" cy="509270"/>
              </a:xfrm>
              <a:custGeom>
                <a:avLst/>
                <a:gdLst/>
                <a:ahLst/>
                <a:cxnLst/>
                <a:rect l="l" t="t" r="r" b="b"/>
                <a:pathLst>
                  <a:path w="502920" h="509270">
                    <a:moveTo>
                      <a:pt x="0" y="0"/>
                    </a:moveTo>
                    <a:lnTo>
                      <a:pt x="502919" y="509015"/>
                    </a:lnTo>
                  </a:path>
                </a:pathLst>
              </a:custGeom>
              <a:ln w="19812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49" name="object 57"/>
            <p:cNvSpPr txBox="1"/>
            <p:nvPr/>
          </p:nvSpPr>
          <p:spPr>
            <a:xfrm>
              <a:off x="7010400" y="5181601"/>
              <a:ext cx="914400" cy="288925"/>
            </a:xfrm>
            <a:prstGeom prst="rect">
              <a:avLst/>
            </a:prstGeom>
            <a:solidFill>
              <a:srgbClr val="66FFFF"/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36195" rIns="0" bIns="0" rtlCol="0">
              <a:spAutoFit/>
            </a:bodyPr>
            <a:lstStyle/>
            <a:p>
              <a:pPr marL="92075">
                <a:spcBef>
                  <a:spcPts val="28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age</a:t>
              </a:r>
              <a:r>
                <a:rPr sz="1600" b="1" spc="-5" dirty="0">
                  <a:latin typeface="Microsoft JhengHei"/>
                  <a:cs typeface="Microsoft JhengHei"/>
                </a:rPr>
                <a:t>？</a:t>
              </a:r>
              <a:endParaRPr sz="1600">
                <a:latin typeface="Microsoft JhengHei"/>
                <a:cs typeface="Microsoft JhengHei"/>
              </a:endParaRPr>
            </a:p>
          </p:txBody>
        </p:sp>
        <p:grpSp>
          <p:nvGrpSpPr>
            <p:cNvPr id="50" name="object 58"/>
            <p:cNvGrpSpPr/>
            <p:nvPr/>
          </p:nvGrpSpPr>
          <p:grpSpPr>
            <a:xfrm>
              <a:off x="6700838" y="5507483"/>
              <a:ext cx="1914525" cy="898525"/>
              <a:chOff x="5176837" y="5507482"/>
              <a:chExt cx="1914525" cy="898525"/>
            </a:xfrm>
          </p:grpSpPr>
          <p:sp>
            <p:nvSpPr>
              <p:cNvPr id="62" name="object 59"/>
              <p:cNvSpPr/>
              <p:nvPr/>
            </p:nvSpPr>
            <p:spPr>
              <a:xfrm>
                <a:off x="5639562" y="5517642"/>
                <a:ext cx="762000" cy="579120"/>
              </a:xfrm>
              <a:custGeom>
                <a:avLst/>
                <a:gdLst/>
                <a:ahLst/>
                <a:cxnLst/>
                <a:rect l="l" t="t" r="r" b="b"/>
                <a:pathLst>
                  <a:path w="762000" h="579120">
                    <a:moveTo>
                      <a:pt x="249936" y="16764"/>
                    </a:moveTo>
                    <a:lnTo>
                      <a:pt x="0" y="502920"/>
                    </a:lnTo>
                  </a:path>
                  <a:path w="762000" h="579120">
                    <a:moveTo>
                      <a:pt x="306324" y="0"/>
                    </a:moveTo>
                    <a:lnTo>
                      <a:pt x="762000" y="579120"/>
                    </a:lnTo>
                  </a:path>
                </a:pathLst>
              </a:custGeom>
              <a:ln w="19812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3" name="object 60"/>
              <p:cNvSpPr/>
              <p:nvPr/>
            </p:nvSpPr>
            <p:spPr>
              <a:xfrm>
                <a:off x="5181600" y="60198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6" y="2070"/>
                    </a:lnTo>
                    <a:lnTo>
                      <a:pt x="325120" y="8064"/>
                    </a:lnTo>
                    <a:lnTo>
                      <a:pt x="264413" y="17703"/>
                    </a:lnTo>
                    <a:lnTo>
                      <a:pt x="208279" y="30695"/>
                    </a:lnTo>
                    <a:lnTo>
                      <a:pt x="157225" y="46723"/>
                    </a:lnTo>
                    <a:lnTo>
                      <a:pt x="112140" y="65519"/>
                    </a:lnTo>
                    <a:lnTo>
                      <a:pt x="73660" y="86766"/>
                    </a:lnTo>
                    <a:lnTo>
                      <a:pt x="42545" y="110185"/>
                    </a:lnTo>
                    <a:lnTo>
                      <a:pt x="4952" y="162344"/>
                    </a:lnTo>
                    <a:lnTo>
                      <a:pt x="0" y="190500"/>
                    </a:lnTo>
                    <a:lnTo>
                      <a:pt x="4952" y="218643"/>
                    </a:lnTo>
                    <a:lnTo>
                      <a:pt x="42545" y="270802"/>
                    </a:lnTo>
                    <a:lnTo>
                      <a:pt x="73660" y="294220"/>
                    </a:lnTo>
                    <a:lnTo>
                      <a:pt x="112140" y="315480"/>
                    </a:lnTo>
                    <a:lnTo>
                      <a:pt x="157225" y="334276"/>
                    </a:lnTo>
                    <a:lnTo>
                      <a:pt x="208279" y="350304"/>
                    </a:lnTo>
                    <a:lnTo>
                      <a:pt x="264413" y="363296"/>
                    </a:lnTo>
                    <a:lnTo>
                      <a:pt x="325120" y="372935"/>
                    </a:lnTo>
                    <a:lnTo>
                      <a:pt x="389636" y="378929"/>
                    </a:lnTo>
                    <a:lnTo>
                      <a:pt x="457200" y="381000"/>
                    </a:lnTo>
                    <a:lnTo>
                      <a:pt x="524763" y="378929"/>
                    </a:lnTo>
                    <a:lnTo>
                      <a:pt x="589279" y="372935"/>
                    </a:lnTo>
                    <a:lnTo>
                      <a:pt x="649986" y="363296"/>
                    </a:lnTo>
                    <a:lnTo>
                      <a:pt x="706120" y="350304"/>
                    </a:lnTo>
                    <a:lnTo>
                      <a:pt x="757174" y="334276"/>
                    </a:lnTo>
                    <a:lnTo>
                      <a:pt x="802259" y="315480"/>
                    </a:lnTo>
                    <a:lnTo>
                      <a:pt x="840739" y="294220"/>
                    </a:lnTo>
                    <a:lnTo>
                      <a:pt x="871854" y="270802"/>
                    </a:lnTo>
                    <a:lnTo>
                      <a:pt x="909447" y="218643"/>
                    </a:lnTo>
                    <a:lnTo>
                      <a:pt x="914400" y="190500"/>
                    </a:lnTo>
                    <a:lnTo>
                      <a:pt x="909447" y="162344"/>
                    </a:lnTo>
                    <a:lnTo>
                      <a:pt x="871854" y="110185"/>
                    </a:lnTo>
                    <a:lnTo>
                      <a:pt x="840739" y="86766"/>
                    </a:lnTo>
                    <a:lnTo>
                      <a:pt x="802259" y="65519"/>
                    </a:lnTo>
                    <a:lnTo>
                      <a:pt x="757174" y="46723"/>
                    </a:lnTo>
                    <a:lnTo>
                      <a:pt x="706120" y="30695"/>
                    </a:lnTo>
                    <a:lnTo>
                      <a:pt x="649986" y="17703"/>
                    </a:lnTo>
                    <a:lnTo>
                      <a:pt x="589279" y="8064"/>
                    </a:lnTo>
                    <a:lnTo>
                      <a:pt x="524763" y="2070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4" name="object 61"/>
              <p:cNvSpPr/>
              <p:nvPr/>
            </p:nvSpPr>
            <p:spPr>
              <a:xfrm>
                <a:off x="5181600" y="60198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3" y="135483"/>
                    </a:lnTo>
                    <a:lnTo>
                      <a:pt x="73660" y="86766"/>
                    </a:lnTo>
                    <a:lnTo>
                      <a:pt x="112140" y="65519"/>
                    </a:lnTo>
                    <a:lnTo>
                      <a:pt x="157225" y="46723"/>
                    </a:lnTo>
                    <a:lnTo>
                      <a:pt x="208279" y="30695"/>
                    </a:lnTo>
                    <a:lnTo>
                      <a:pt x="264413" y="17703"/>
                    </a:lnTo>
                    <a:lnTo>
                      <a:pt x="325120" y="8064"/>
                    </a:lnTo>
                    <a:lnTo>
                      <a:pt x="389636" y="2070"/>
                    </a:lnTo>
                    <a:lnTo>
                      <a:pt x="457200" y="0"/>
                    </a:lnTo>
                    <a:lnTo>
                      <a:pt x="524763" y="2070"/>
                    </a:lnTo>
                    <a:lnTo>
                      <a:pt x="589279" y="8064"/>
                    </a:lnTo>
                    <a:lnTo>
                      <a:pt x="649986" y="17703"/>
                    </a:lnTo>
                    <a:lnTo>
                      <a:pt x="706120" y="30695"/>
                    </a:lnTo>
                    <a:lnTo>
                      <a:pt x="757174" y="46723"/>
                    </a:lnTo>
                    <a:lnTo>
                      <a:pt x="802259" y="65519"/>
                    </a:lnTo>
                    <a:lnTo>
                      <a:pt x="840739" y="86766"/>
                    </a:lnTo>
                    <a:lnTo>
                      <a:pt x="871854" y="110185"/>
                    </a:lnTo>
                    <a:lnTo>
                      <a:pt x="909447" y="162344"/>
                    </a:lnTo>
                    <a:lnTo>
                      <a:pt x="914400" y="190500"/>
                    </a:lnTo>
                    <a:lnTo>
                      <a:pt x="909447" y="218643"/>
                    </a:lnTo>
                    <a:lnTo>
                      <a:pt x="871854" y="270802"/>
                    </a:lnTo>
                    <a:lnTo>
                      <a:pt x="840739" y="294220"/>
                    </a:lnTo>
                    <a:lnTo>
                      <a:pt x="802259" y="315480"/>
                    </a:lnTo>
                    <a:lnTo>
                      <a:pt x="757174" y="334276"/>
                    </a:lnTo>
                    <a:lnTo>
                      <a:pt x="706120" y="350304"/>
                    </a:lnTo>
                    <a:lnTo>
                      <a:pt x="649986" y="363296"/>
                    </a:lnTo>
                    <a:lnTo>
                      <a:pt x="589279" y="372935"/>
                    </a:lnTo>
                    <a:lnTo>
                      <a:pt x="524763" y="378929"/>
                    </a:lnTo>
                    <a:lnTo>
                      <a:pt x="457200" y="381000"/>
                    </a:lnTo>
                    <a:lnTo>
                      <a:pt x="389636" y="378929"/>
                    </a:lnTo>
                    <a:lnTo>
                      <a:pt x="325120" y="372935"/>
                    </a:lnTo>
                    <a:lnTo>
                      <a:pt x="264413" y="363296"/>
                    </a:lnTo>
                    <a:lnTo>
                      <a:pt x="208279" y="350304"/>
                    </a:lnTo>
                    <a:lnTo>
                      <a:pt x="157225" y="334276"/>
                    </a:lnTo>
                    <a:lnTo>
                      <a:pt x="112140" y="315480"/>
                    </a:lnTo>
                    <a:lnTo>
                      <a:pt x="73660" y="294220"/>
                    </a:lnTo>
                    <a:lnTo>
                      <a:pt x="42545" y="270802"/>
                    </a:lnTo>
                    <a:lnTo>
                      <a:pt x="4952" y="218643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5" name="object 62"/>
              <p:cNvSpPr/>
              <p:nvPr/>
            </p:nvSpPr>
            <p:spPr>
              <a:xfrm>
                <a:off x="6172200" y="60198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5" y="2070"/>
                    </a:lnTo>
                    <a:lnTo>
                      <a:pt x="325120" y="8064"/>
                    </a:lnTo>
                    <a:lnTo>
                      <a:pt x="264413" y="17703"/>
                    </a:lnTo>
                    <a:lnTo>
                      <a:pt x="208279" y="30695"/>
                    </a:lnTo>
                    <a:lnTo>
                      <a:pt x="157225" y="46723"/>
                    </a:lnTo>
                    <a:lnTo>
                      <a:pt x="112140" y="65519"/>
                    </a:lnTo>
                    <a:lnTo>
                      <a:pt x="73660" y="86766"/>
                    </a:lnTo>
                    <a:lnTo>
                      <a:pt x="42545" y="110185"/>
                    </a:lnTo>
                    <a:lnTo>
                      <a:pt x="4952" y="162344"/>
                    </a:lnTo>
                    <a:lnTo>
                      <a:pt x="0" y="190500"/>
                    </a:lnTo>
                    <a:lnTo>
                      <a:pt x="4952" y="218643"/>
                    </a:lnTo>
                    <a:lnTo>
                      <a:pt x="42545" y="270802"/>
                    </a:lnTo>
                    <a:lnTo>
                      <a:pt x="73660" y="294220"/>
                    </a:lnTo>
                    <a:lnTo>
                      <a:pt x="112140" y="315480"/>
                    </a:lnTo>
                    <a:lnTo>
                      <a:pt x="157225" y="334276"/>
                    </a:lnTo>
                    <a:lnTo>
                      <a:pt x="208279" y="350304"/>
                    </a:lnTo>
                    <a:lnTo>
                      <a:pt x="264413" y="363296"/>
                    </a:lnTo>
                    <a:lnTo>
                      <a:pt x="325120" y="372935"/>
                    </a:lnTo>
                    <a:lnTo>
                      <a:pt x="389635" y="378929"/>
                    </a:lnTo>
                    <a:lnTo>
                      <a:pt x="457200" y="381000"/>
                    </a:lnTo>
                    <a:lnTo>
                      <a:pt x="524764" y="378929"/>
                    </a:lnTo>
                    <a:lnTo>
                      <a:pt x="589279" y="372935"/>
                    </a:lnTo>
                    <a:lnTo>
                      <a:pt x="649985" y="363296"/>
                    </a:lnTo>
                    <a:lnTo>
                      <a:pt x="706120" y="350304"/>
                    </a:lnTo>
                    <a:lnTo>
                      <a:pt x="757174" y="334276"/>
                    </a:lnTo>
                    <a:lnTo>
                      <a:pt x="802258" y="315480"/>
                    </a:lnTo>
                    <a:lnTo>
                      <a:pt x="840740" y="294220"/>
                    </a:lnTo>
                    <a:lnTo>
                      <a:pt x="871854" y="270802"/>
                    </a:lnTo>
                    <a:lnTo>
                      <a:pt x="909447" y="218643"/>
                    </a:lnTo>
                    <a:lnTo>
                      <a:pt x="914400" y="190500"/>
                    </a:lnTo>
                    <a:lnTo>
                      <a:pt x="909447" y="162344"/>
                    </a:lnTo>
                    <a:lnTo>
                      <a:pt x="871854" y="110185"/>
                    </a:lnTo>
                    <a:lnTo>
                      <a:pt x="840740" y="86766"/>
                    </a:lnTo>
                    <a:lnTo>
                      <a:pt x="802258" y="65519"/>
                    </a:lnTo>
                    <a:lnTo>
                      <a:pt x="757174" y="46723"/>
                    </a:lnTo>
                    <a:lnTo>
                      <a:pt x="706120" y="30695"/>
                    </a:lnTo>
                    <a:lnTo>
                      <a:pt x="649985" y="17703"/>
                    </a:lnTo>
                    <a:lnTo>
                      <a:pt x="589279" y="8064"/>
                    </a:lnTo>
                    <a:lnTo>
                      <a:pt x="524764" y="2070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6" name="object 63"/>
              <p:cNvSpPr/>
              <p:nvPr/>
            </p:nvSpPr>
            <p:spPr>
              <a:xfrm>
                <a:off x="6172200" y="60198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3" y="135483"/>
                    </a:lnTo>
                    <a:lnTo>
                      <a:pt x="73660" y="86766"/>
                    </a:lnTo>
                    <a:lnTo>
                      <a:pt x="112140" y="65519"/>
                    </a:lnTo>
                    <a:lnTo>
                      <a:pt x="157225" y="46723"/>
                    </a:lnTo>
                    <a:lnTo>
                      <a:pt x="208279" y="30695"/>
                    </a:lnTo>
                    <a:lnTo>
                      <a:pt x="264413" y="17703"/>
                    </a:lnTo>
                    <a:lnTo>
                      <a:pt x="325120" y="8064"/>
                    </a:lnTo>
                    <a:lnTo>
                      <a:pt x="389635" y="2070"/>
                    </a:lnTo>
                    <a:lnTo>
                      <a:pt x="457200" y="0"/>
                    </a:lnTo>
                    <a:lnTo>
                      <a:pt x="524764" y="2070"/>
                    </a:lnTo>
                    <a:lnTo>
                      <a:pt x="589279" y="8064"/>
                    </a:lnTo>
                    <a:lnTo>
                      <a:pt x="649985" y="17703"/>
                    </a:lnTo>
                    <a:lnTo>
                      <a:pt x="706120" y="30695"/>
                    </a:lnTo>
                    <a:lnTo>
                      <a:pt x="757174" y="46723"/>
                    </a:lnTo>
                    <a:lnTo>
                      <a:pt x="802258" y="65519"/>
                    </a:lnTo>
                    <a:lnTo>
                      <a:pt x="840740" y="86766"/>
                    </a:lnTo>
                    <a:lnTo>
                      <a:pt x="871854" y="110185"/>
                    </a:lnTo>
                    <a:lnTo>
                      <a:pt x="909447" y="162344"/>
                    </a:lnTo>
                    <a:lnTo>
                      <a:pt x="914400" y="190500"/>
                    </a:lnTo>
                    <a:lnTo>
                      <a:pt x="909447" y="218643"/>
                    </a:lnTo>
                    <a:lnTo>
                      <a:pt x="871854" y="270802"/>
                    </a:lnTo>
                    <a:lnTo>
                      <a:pt x="840740" y="294220"/>
                    </a:lnTo>
                    <a:lnTo>
                      <a:pt x="802258" y="315480"/>
                    </a:lnTo>
                    <a:lnTo>
                      <a:pt x="757174" y="334276"/>
                    </a:lnTo>
                    <a:lnTo>
                      <a:pt x="706120" y="350304"/>
                    </a:lnTo>
                    <a:lnTo>
                      <a:pt x="649985" y="363296"/>
                    </a:lnTo>
                    <a:lnTo>
                      <a:pt x="589279" y="372935"/>
                    </a:lnTo>
                    <a:lnTo>
                      <a:pt x="524764" y="378929"/>
                    </a:lnTo>
                    <a:lnTo>
                      <a:pt x="457200" y="381000"/>
                    </a:lnTo>
                    <a:lnTo>
                      <a:pt x="389635" y="378929"/>
                    </a:lnTo>
                    <a:lnTo>
                      <a:pt x="325120" y="372935"/>
                    </a:lnTo>
                    <a:lnTo>
                      <a:pt x="264413" y="363296"/>
                    </a:lnTo>
                    <a:lnTo>
                      <a:pt x="208279" y="350304"/>
                    </a:lnTo>
                    <a:lnTo>
                      <a:pt x="157225" y="334276"/>
                    </a:lnTo>
                    <a:lnTo>
                      <a:pt x="112140" y="315480"/>
                    </a:lnTo>
                    <a:lnTo>
                      <a:pt x="73660" y="294220"/>
                    </a:lnTo>
                    <a:lnTo>
                      <a:pt x="42545" y="270802"/>
                    </a:lnTo>
                    <a:lnTo>
                      <a:pt x="4952" y="218643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51" name="object 64"/>
            <p:cNvSpPr txBox="1"/>
            <p:nvPr/>
          </p:nvSpPr>
          <p:spPr>
            <a:xfrm>
              <a:off x="7776465" y="5742838"/>
              <a:ext cx="473709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</a:pPr>
              <a:r>
                <a:rPr sz="1200" b="1" spc="-20" dirty="0">
                  <a:latin typeface="Times New Roman"/>
                  <a:cs typeface="Times New Roman"/>
                </a:rPr>
                <a:t>m</a:t>
              </a:r>
              <a:r>
                <a:rPr sz="1200" b="1" spc="-5" dirty="0">
                  <a:latin typeface="Times New Roman"/>
                  <a:cs typeface="Times New Roman"/>
                </a:rPr>
                <a:t>i</a:t>
              </a:r>
              <a:r>
                <a:rPr sz="1200" b="1" dirty="0">
                  <a:latin typeface="Times New Roman"/>
                  <a:cs typeface="Times New Roman"/>
                </a:rPr>
                <a:t>d</a:t>
              </a:r>
              <a:r>
                <a:rPr sz="1200" b="1" spc="-5" dirty="0">
                  <a:latin typeface="Times New Roman"/>
                  <a:cs typeface="Times New Roman"/>
                </a:rPr>
                <a:t>d</a:t>
              </a:r>
              <a:r>
                <a:rPr sz="1200" b="1" dirty="0">
                  <a:latin typeface="Times New Roman"/>
                  <a:cs typeface="Times New Roman"/>
                </a:rPr>
                <a:t>le</a:t>
              </a:r>
              <a:endParaRPr sz="1200">
                <a:latin typeface="Times New Roman"/>
                <a:cs typeface="Times New Roman"/>
              </a:endParaRPr>
            </a:p>
          </p:txBody>
        </p:sp>
        <p:sp>
          <p:nvSpPr>
            <p:cNvPr id="52" name="object 65"/>
            <p:cNvSpPr txBox="1"/>
            <p:nvPr/>
          </p:nvSpPr>
          <p:spPr>
            <a:xfrm>
              <a:off x="8005064" y="6067450"/>
              <a:ext cx="374650" cy="258404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sp>
          <p:nvSpPr>
            <p:cNvPr id="53" name="object 66"/>
            <p:cNvSpPr txBox="1"/>
            <p:nvPr/>
          </p:nvSpPr>
          <p:spPr>
            <a:xfrm>
              <a:off x="6938010" y="5742839"/>
              <a:ext cx="352425" cy="84645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R="20320" algn="r">
                <a:spcBef>
                  <a:spcPts val="100"/>
                </a:spcBef>
              </a:pPr>
              <a:r>
                <a:rPr sz="1200" b="1" dirty="0">
                  <a:latin typeface="Microsoft JhengHei"/>
                  <a:cs typeface="Microsoft JhengHei"/>
                </a:rPr>
                <a:t>y</a:t>
              </a:r>
              <a:endParaRPr sz="1200">
                <a:latin typeface="Microsoft JhengHei"/>
                <a:cs typeface="Microsoft JhengHei"/>
              </a:endParaRPr>
            </a:p>
            <a:p>
              <a:pPr marL="12700" marR="5080">
                <a:spcBef>
                  <a:spcPts val="1180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  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54" name="object 67"/>
            <p:cNvGrpSpPr/>
            <p:nvPr/>
          </p:nvGrpSpPr>
          <p:grpSpPr>
            <a:xfrm>
              <a:off x="8607553" y="4309872"/>
              <a:ext cx="923925" cy="390525"/>
              <a:chOff x="7083552" y="4309871"/>
              <a:chExt cx="923925" cy="390525"/>
            </a:xfrm>
          </p:grpSpPr>
          <p:sp>
            <p:nvSpPr>
              <p:cNvPr id="60" name="object 68"/>
              <p:cNvSpPr/>
              <p:nvPr/>
            </p:nvSpPr>
            <p:spPr>
              <a:xfrm>
                <a:off x="7088124" y="4314443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5" y="2031"/>
                    </a:lnTo>
                    <a:lnTo>
                      <a:pt x="325120" y="8127"/>
                    </a:lnTo>
                    <a:lnTo>
                      <a:pt x="264414" y="17652"/>
                    </a:lnTo>
                    <a:lnTo>
                      <a:pt x="208279" y="30733"/>
                    </a:lnTo>
                    <a:lnTo>
                      <a:pt x="157225" y="46735"/>
                    </a:lnTo>
                    <a:lnTo>
                      <a:pt x="112141" y="65531"/>
                    </a:lnTo>
                    <a:lnTo>
                      <a:pt x="73659" y="86740"/>
                    </a:lnTo>
                    <a:lnTo>
                      <a:pt x="42545" y="110235"/>
                    </a:lnTo>
                    <a:lnTo>
                      <a:pt x="4952" y="162305"/>
                    </a:lnTo>
                    <a:lnTo>
                      <a:pt x="0" y="190499"/>
                    </a:lnTo>
                    <a:lnTo>
                      <a:pt x="4952" y="218693"/>
                    </a:lnTo>
                    <a:lnTo>
                      <a:pt x="42545" y="270763"/>
                    </a:lnTo>
                    <a:lnTo>
                      <a:pt x="73659" y="294258"/>
                    </a:lnTo>
                    <a:lnTo>
                      <a:pt x="112141" y="315467"/>
                    </a:lnTo>
                    <a:lnTo>
                      <a:pt x="157225" y="334263"/>
                    </a:lnTo>
                    <a:lnTo>
                      <a:pt x="208279" y="350265"/>
                    </a:lnTo>
                    <a:lnTo>
                      <a:pt x="264414" y="363346"/>
                    </a:lnTo>
                    <a:lnTo>
                      <a:pt x="325120" y="372871"/>
                    </a:lnTo>
                    <a:lnTo>
                      <a:pt x="389635" y="378967"/>
                    </a:lnTo>
                    <a:lnTo>
                      <a:pt x="457200" y="380999"/>
                    </a:lnTo>
                    <a:lnTo>
                      <a:pt x="524764" y="378967"/>
                    </a:lnTo>
                    <a:lnTo>
                      <a:pt x="589279" y="372871"/>
                    </a:lnTo>
                    <a:lnTo>
                      <a:pt x="649985" y="363346"/>
                    </a:lnTo>
                    <a:lnTo>
                      <a:pt x="706120" y="350265"/>
                    </a:lnTo>
                    <a:lnTo>
                      <a:pt x="757174" y="334263"/>
                    </a:lnTo>
                    <a:lnTo>
                      <a:pt x="802258" y="315467"/>
                    </a:lnTo>
                    <a:lnTo>
                      <a:pt x="840740" y="294258"/>
                    </a:lnTo>
                    <a:lnTo>
                      <a:pt x="871854" y="270763"/>
                    </a:lnTo>
                    <a:lnTo>
                      <a:pt x="909447" y="218693"/>
                    </a:lnTo>
                    <a:lnTo>
                      <a:pt x="914400" y="190499"/>
                    </a:lnTo>
                    <a:lnTo>
                      <a:pt x="909447" y="162305"/>
                    </a:lnTo>
                    <a:lnTo>
                      <a:pt x="871854" y="110235"/>
                    </a:lnTo>
                    <a:lnTo>
                      <a:pt x="840740" y="86740"/>
                    </a:lnTo>
                    <a:lnTo>
                      <a:pt x="802258" y="65531"/>
                    </a:lnTo>
                    <a:lnTo>
                      <a:pt x="757174" y="46735"/>
                    </a:lnTo>
                    <a:lnTo>
                      <a:pt x="706120" y="30733"/>
                    </a:lnTo>
                    <a:lnTo>
                      <a:pt x="649985" y="17652"/>
                    </a:lnTo>
                    <a:lnTo>
                      <a:pt x="589279" y="8127"/>
                    </a:lnTo>
                    <a:lnTo>
                      <a:pt x="524764" y="2031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1" name="object 69"/>
              <p:cNvSpPr/>
              <p:nvPr/>
            </p:nvSpPr>
            <p:spPr>
              <a:xfrm>
                <a:off x="7088124" y="4314443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499"/>
                    </a:moveTo>
                    <a:lnTo>
                      <a:pt x="19303" y="135508"/>
                    </a:lnTo>
                    <a:lnTo>
                      <a:pt x="73659" y="86740"/>
                    </a:lnTo>
                    <a:lnTo>
                      <a:pt x="112141" y="65531"/>
                    </a:lnTo>
                    <a:lnTo>
                      <a:pt x="157225" y="46735"/>
                    </a:lnTo>
                    <a:lnTo>
                      <a:pt x="208279" y="30733"/>
                    </a:lnTo>
                    <a:lnTo>
                      <a:pt x="264414" y="17652"/>
                    </a:lnTo>
                    <a:lnTo>
                      <a:pt x="325120" y="8127"/>
                    </a:lnTo>
                    <a:lnTo>
                      <a:pt x="389635" y="2031"/>
                    </a:lnTo>
                    <a:lnTo>
                      <a:pt x="457200" y="0"/>
                    </a:lnTo>
                    <a:lnTo>
                      <a:pt x="524764" y="2031"/>
                    </a:lnTo>
                    <a:lnTo>
                      <a:pt x="589279" y="8127"/>
                    </a:lnTo>
                    <a:lnTo>
                      <a:pt x="649985" y="17652"/>
                    </a:lnTo>
                    <a:lnTo>
                      <a:pt x="706120" y="30733"/>
                    </a:lnTo>
                    <a:lnTo>
                      <a:pt x="757174" y="46735"/>
                    </a:lnTo>
                    <a:lnTo>
                      <a:pt x="802258" y="65531"/>
                    </a:lnTo>
                    <a:lnTo>
                      <a:pt x="840740" y="86740"/>
                    </a:lnTo>
                    <a:lnTo>
                      <a:pt x="871854" y="110235"/>
                    </a:lnTo>
                    <a:lnTo>
                      <a:pt x="909447" y="162305"/>
                    </a:lnTo>
                    <a:lnTo>
                      <a:pt x="914400" y="190499"/>
                    </a:lnTo>
                    <a:lnTo>
                      <a:pt x="909447" y="218693"/>
                    </a:lnTo>
                    <a:lnTo>
                      <a:pt x="871854" y="270763"/>
                    </a:lnTo>
                    <a:lnTo>
                      <a:pt x="840740" y="294258"/>
                    </a:lnTo>
                    <a:lnTo>
                      <a:pt x="802258" y="315467"/>
                    </a:lnTo>
                    <a:lnTo>
                      <a:pt x="757174" y="334263"/>
                    </a:lnTo>
                    <a:lnTo>
                      <a:pt x="706120" y="350265"/>
                    </a:lnTo>
                    <a:lnTo>
                      <a:pt x="649985" y="363346"/>
                    </a:lnTo>
                    <a:lnTo>
                      <a:pt x="589279" y="372871"/>
                    </a:lnTo>
                    <a:lnTo>
                      <a:pt x="524764" y="378967"/>
                    </a:lnTo>
                    <a:lnTo>
                      <a:pt x="457200" y="380999"/>
                    </a:lnTo>
                    <a:lnTo>
                      <a:pt x="389635" y="378967"/>
                    </a:lnTo>
                    <a:lnTo>
                      <a:pt x="325120" y="372871"/>
                    </a:lnTo>
                    <a:lnTo>
                      <a:pt x="264414" y="363346"/>
                    </a:lnTo>
                    <a:lnTo>
                      <a:pt x="208279" y="350265"/>
                    </a:lnTo>
                    <a:lnTo>
                      <a:pt x="157225" y="334263"/>
                    </a:lnTo>
                    <a:lnTo>
                      <a:pt x="112141" y="315467"/>
                    </a:lnTo>
                    <a:lnTo>
                      <a:pt x="73659" y="294258"/>
                    </a:lnTo>
                    <a:lnTo>
                      <a:pt x="42545" y="270763"/>
                    </a:lnTo>
                    <a:lnTo>
                      <a:pt x="4952" y="218693"/>
                    </a:lnTo>
                    <a:lnTo>
                      <a:pt x="0" y="190499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55" name="object 70"/>
            <p:cNvSpPr txBox="1"/>
            <p:nvPr/>
          </p:nvSpPr>
          <p:spPr>
            <a:xfrm>
              <a:off x="8767698" y="3979206"/>
              <a:ext cx="502284" cy="649605"/>
            </a:xfrm>
            <a:prstGeom prst="rect">
              <a:avLst/>
            </a:prstGeom>
          </p:spPr>
          <p:txBody>
            <a:bodyPr vert="horz" wrap="square" lIns="0" tIns="97155" rIns="0" bIns="0" rtlCol="0">
              <a:spAutoFit/>
            </a:bodyPr>
            <a:lstStyle/>
            <a:p>
              <a:pPr marL="12700">
                <a:spcBef>
                  <a:spcPts val="765"/>
                </a:spcBef>
              </a:pPr>
              <a:r>
                <a:rPr sz="1200" b="1" spc="-5" dirty="0">
                  <a:latin typeface="Times New Roman"/>
                  <a:cs typeface="Times New Roman"/>
                </a:rPr>
                <a:t>yes</a:t>
              </a:r>
              <a:endParaRPr sz="1200">
                <a:latin typeface="Times New Roman"/>
                <a:cs typeface="Times New Roman"/>
              </a:endParaRPr>
            </a:p>
            <a:p>
              <a:pPr marL="166370">
                <a:spcBef>
                  <a:spcPts val="885"/>
                </a:spcBef>
              </a:pPr>
              <a:r>
                <a:rPr sz="1600" b="1" spc="-20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  <p:grpSp>
          <p:nvGrpSpPr>
            <p:cNvPr id="56" name="object 71"/>
            <p:cNvGrpSpPr/>
            <p:nvPr/>
          </p:nvGrpSpPr>
          <p:grpSpPr>
            <a:xfrm>
              <a:off x="8150353" y="5138929"/>
              <a:ext cx="923925" cy="390525"/>
              <a:chOff x="6626352" y="5138928"/>
              <a:chExt cx="923925" cy="390525"/>
            </a:xfrm>
          </p:grpSpPr>
          <p:sp>
            <p:nvSpPr>
              <p:cNvPr id="58" name="object 72"/>
              <p:cNvSpPr/>
              <p:nvPr/>
            </p:nvSpPr>
            <p:spPr>
              <a:xfrm>
                <a:off x="6630924" y="51435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457200" y="0"/>
                    </a:moveTo>
                    <a:lnTo>
                      <a:pt x="389635" y="2031"/>
                    </a:lnTo>
                    <a:lnTo>
                      <a:pt x="325120" y="8127"/>
                    </a:lnTo>
                    <a:lnTo>
                      <a:pt x="264414" y="17652"/>
                    </a:lnTo>
                    <a:lnTo>
                      <a:pt x="208279" y="30733"/>
                    </a:lnTo>
                    <a:lnTo>
                      <a:pt x="157225" y="46736"/>
                    </a:lnTo>
                    <a:lnTo>
                      <a:pt x="112141" y="65531"/>
                    </a:lnTo>
                    <a:lnTo>
                      <a:pt x="73659" y="86741"/>
                    </a:lnTo>
                    <a:lnTo>
                      <a:pt x="42545" y="110236"/>
                    </a:lnTo>
                    <a:lnTo>
                      <a:pt x="4952" y="162306"/>
                    </a:lnTo>
                    <a:lnTo>
                      <a:pt x="0" y="190500"/>
                    </a:lnTo>
                    <a:lnTo>
                      <a:pt x="4952" y="218694"/>
                    </a:lnTo>
                    <a:lnTo>
                      <a:pt x="42545" y="270763"/>
                    </a:lnTo>
                    <a:lnTo>
                      <a:pt x="73659" y="294259"/>
                    </a:lnTo>
                    <a:lnTo>
                      <a:pt x="112141" y="315468"/>
                    </a:lnTo>
                    <a:lnTo>
                      <a:pt x="157225" y="334263"/>
                    </a:lnTo>
                    <a:lnTo>
                      <a:pt x="208279" y="350266"/>
                    </a:lnTo>
                    <a:lnTo>
                      <a:pt x="264414" y="363347"/>
                    </a:lnTo>
                    <a:lnTo>
                      <a:pt x="325120" y="372872"/>
                    </a:lnTo>
                    <a:lnTo>
                      <a:pt x="389635" y="378968"/>
                    </a:lnTo>
                    <a:lnTo>
                      <a:pt x="457200" y="381000"/>
                    </a:lnTo>
                    <a:lnTo>
                      <a:pt x="524764" y="378968"/>
                    </a:lnTo>
                    <a:lnTo>
                      <a:pt x="589279" y="372872"/>
                    </a:lnTo>
                    <a:lnTo>
                      <a:pt x="649985" y="363347"/>
                    </a:lnTo>
                    <a:lnTo>
                      <a:pt x="706120" y="350266"/>
                    </a:lnTo>
                    <a:lnTo>
                      <a:pt x="757174" y="334263"/>
                    </a:lnTo>
                    <a:lnTo>
                      <a:pt x="802258" y="315468"/>
                    </a:lnTo>
                    <a:lnTo>
                      <a:pt x="840740" y="294259"/>
                    </a:lnTo>
                    <a:lnTo>
                      <a:pt x="871854" y="270763"/>
                    </a:lnTo>
                    <a:lnTo>
                      <a:pt x="909447" y="218694"/>
                    </a:lnTo>
                    <a:lnTo>
                      <a:pt x="914400" y="190500"/>
                    </a:lnTo>
                    <a:lnTo>
                      <a:pt x="909447" y="162306"/>
                    </a:lnTo>
                    <a:lnTo>
                      <a:pt x="871854" y="110236"/>
                    </a:lnTo>
                    <a:lnTo>
                      <a:pt x="840740" y="86741"/>
                    </a:lnTo>
                    <a:lnTo>
                      <a:pt x="802258" y="65531"/>
                    </a:lnTo>
                    <a:lnTo>
                      <a:pt x="757174" y="46736"/>
                    </a:lnTo>
                    <a:lnTo>
                      <a:pt x="706120" y="30733"/>
                    </a:lnTo>
                    <a:lnTo>
                      <a:pt x="649985" y="17652"/>
                    </a:lnTo>
                    <a:lnTo>
                      <a:pt x="589279" y="8127"/>
                    </a:lnTo>
                    <a:lnTo>
                      <a:pt x="524764" y="2031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66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9" name="object 73"/>
              <p:cNvSpPr/>
              <p:nvPr/>
            </p:nvSpPr>
            <p:spPr>
              <a:xfrm>
                <a:off x="6630924" y="5143500"/>
                <a:ext cx="914400" cy="381000"/>
              </a:xfrm>
              <a:custGeom>
                <a:avLst/>
                <a:gdLst/>
                <a:ahLst/>
                <a:cxnLst/>
                <a:rect l="l" t="t" r="r" b="b"/>
                <a:pathLst>
                  <a:path w="914400" h="381000">
                    <a:moveTo>
                      <a:pt x="0" y="190500"/>
                    </a:moveTo>
                    <a:lnTo>
                      <a:pt x="19303" y="135509"/>
                    </a:lnTo>
                    <a:lnTo>
                      <a:pt x="73659" y="86741"/>
                    </a:lnTo>
                    <a:lnTo>
                      <a:pt x="112141" y="65531"/>
                    </a:lnTo>
                    <a:lnTo>
                      <a:pt x="157225" y="46736"/>
                    </a:lnTo>
                    <a:lnTo>
                      <a:pt x="208279" y="30733"/>
                    </a:lnTo>
                    <a:lnTo>
                      <a:pt x="264414" y="17652"/>
                    </a:lnTo>
                    <a:lnTo>
                      <a:pt x="325120" y="8127"/>
                    </a:lnTo>
                    <a:lnTo>
                      <a:pt x="389635" y="2031"/>
                    </a:lnTo>
                    <a:lnTo>
                      <a:pt x="457200" y="0"/>
                    </a:lnTo>
                    <a:lnTo>
                      <a:pt x="524764" y="2031"/>
                    </a:lnTo>
                    <a:lnTo>
                      <a:pt x="589279" y="8127"/>
                    </a:lnTo>
                    <a:lnTo>
                      <a:pt x="649985" y="17652"/>
                    </a:lnTo>
                    <a:lnTo>
                      <a:pt x="706120" y="30733"/>
                    </a:lnTo>
                    <a:lnTo>
                      <a:pt x="757174" y="46736"/>
                    </a:lnTo>
                    <a:lnTo>
                      <a:pt x="802258" y="65531"/>
                    </a:lnTo>
                    <a:lnTo>
                      <a:pt x="840740" y="86741"/>
                    </a:lnTo>
                    <a:lnTo>
                      <a:pt x="871854" y="110236"/>
                    </a:lnTo>
                    <a:lnTo>
                      <a:pt x="909447" y="162306"/>
                    </a:lnTo>
                    <a:lnTo>
                      <a:pt x="914400" y="190500"/>
                    </a:lnTo>
                    <a:lnTo>
                      <a:pt x="909447" y="218694"/>
                    </a:lnTo>
                    <a:lnTo>
                      <a:pt x="871854" y="270763"/>
                    </a:lnTo>
                    <a:lnTo>
                      <a:pt x="840740" y="294259"/>
                    </a:lnTo>
                    <a:lnTo>
                      <a:pt x="802258" y="315468"/>
                    </a:lnTo>
                    <a:lnTo>
                      <a:pt x="757174" y="334263"/>
                    </a:lnTo>
                    <a:lnTo>
                      <a:pt x="706120" y="350266"/>
                    </a:lnTo>
                    <a:lnTo>
                      <a:pt x="649985" y="363347"/>
                    </a:lnTo>
                    <a:lnTo>
                      <a:pt x="589279" y="372872"/>
                    </a:lnTo>
                    <a:lnTo>
                      <a:pt x="524764" y="378968"/>
                    </a:lnTo>
                    <a:lnTo>
                      <a:pt x="457200" y="381000"/>
                    </a:lnTo>
                    <a:lnTo>
                      <a:pt x="389635" y="378968"/>
                    </a:lnTo>
                    <a:lnTo>
                      <a:pt x="325120" y="372872"/>
                    </a:lnTo>
                    <a:lnTo>
                      <a:pt x="264414" y="363347"/>
                    </a:lnTo>
                    <a:lnTo>
                      <a:pt x="208279" y="350266"/>
                    </a:lnTo>
                    <a:lnTo>
                      <a:pt x="157225" y="334263"/>
                    </a:lnTo>
                    <a:lnTo>
                      <a:pt x="112141" y="315468"/>
                    </a:lnTo>
                    <a:lnTo>
                      <a:pt x="73659" y="294259"/>
                    </a:lnTo>
                    <a:lnTo>
                      <a:pt x="42545" y="270763"/>
                    </a:lnTo>
                    <a:lnTo>
                      <a:pt x="4952" y="218694"/>
                    </a:lnTo>
                    <a:lnTo>
                      <a:pt x="0" y="190500"/>
                    </a:lnTo>
                    <a:close/>
                  </a:path>
                </a:pathLst>
              </a:custGeom>
              <a:ln w="9144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57" name="object 74"/>
            <p:cNvSpPr txBox="1"/>
            <p:nvPr/>
          </p:nvSpPr>
          <p:spPr>
            <a:xfrm>
              <a:off x="8386318" y="4818295"/>
              <a:ext cx="354330" cy="893444"/>
            </a:xfrm>
            <a:prstGeom prst="rect">
              <a:avLst/>
            </a:prstGeom>
          </p:spPr>
          <p:txBody>
            <a:bodyPr vert="horz" wrap="square" lIns="0" tIns="97155" rIns="0" bIns="0" rtlCol="0">
              <a:spAutoFit/>
            </a:bodyPr>
            <a:lstStyle/>
            <a:p>
              <a:pPr marL="12700">
                <a:spcBef>
                  <a:spcPts val="765"/>
                </a:spcBef>
              </a:pPr>
              <a:r>
                <a:rPr sz="1200" b="1" dirty="0">
                  <a:latin typeface="Times New Roman"/>
                  <a:cs typeface="Times New Roman"/>
                </a:rPr>
                <a:t>good</a:t>
              </a:r>
              <a:endParaRPr sz="1200">
                <a:latin typeface="Times New Roman"/>
                <a:cs typeface="Times New Roman"/>
              </a:endParaRPr>
            </a:p>
            <a:p>
              <a:pPr marL="13970">
                <a:spcBef>
                  <a:spcPts val="885"/>
                </a:spcBef>
              </a:pPr>
              <a:r>
                <a:rPr sz="1600" b="1" spc="-5" dirty="0">
                  <a:latin typeface="Times New Roman"/>
                  <a:cs typeface="Times New Roman"/>
                </a:rPr>
                <a:t>Not</a:t>
              </a:r>
              <a:endParaRPr sz="1600">
                <a:latin typeface="Times New Roman"/>
                <a:cs typeface="Times New Roman"/>
              </a:endParaRPr>
            </a:p>
            <a:p>
              <a:pPr marL="13970">
                <a:spcBef>
                  <a:spcPts val="5"/>
                </a:spcBef>
              </a:pPr>
              <a:r>
                <a:rPr sz="1600" b="1" spc="-10" dirty="0">
                  <a:latin typeface="Times New Roman"/>
                  <a:cs typeface="Times New Roman"/>
                </a:rPr>
                <a:t>buy</a:t>
              </a:r>
              <a:endParaRPr sz="1600"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0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222"/>
    </mc:Choice>
    <mc:Fallback xmlns="">
      <p:transition advTm="15222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1" y="1686002"/>
            <a:ext cx="5144468" cy="203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classify the bear  dangerous or not dangerous.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Select the attribute: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first select the attribute  which has the classify  ability.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2" name="object 5"/>
          <p:cNvGraphicFramePr>
            <a:graphicFrameLocks noGrp="1"/>
          </p:cNvGraphicFramePr>
          <p:nvPr/>
        </p:nvGraphicFramePr>
        <p:xfrm>
          <a:off x="6749920" y="1574507"/>
          <a:ext cx="4497705" cy="40672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7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69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74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035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6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1493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9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584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1493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6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83185" algn="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Straights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8318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Straights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9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542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70" dirty="0">
                          <a:latin typeface="Times New Roman"/>
                          <a:cs typeface="Times New Roman"/>
                        </a:rPr>
                        <a:t>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Middle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8318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Straights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8318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Straights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pSp>
        <p:nvGrpSpPr>
          <p:cNvPr id="13" name="Group 12"/>
          <p:cNvGrpSpPr/>
          <p:nvPr/>
        </p:nvGrpSpPr>
        <p:grpSpPr>
          <a:xfrm>
            <a:off x="2225125" y="3979298"/>
            <a:ext cx="2286000" cy="1447799"/>
            <a:chOff x="3048000" y="3962401"/>
            <a:chExt cx="2286000" cy="1447799"/>
          </a:xfrm>
        </p:grpSpPr>
        <p:sp>
          <p:nvSpPr>
            <p:cNvPr id="14" name="object 6"/>
            <p:cNvSpPr txBox="1"/>
            <p:nvPr/>
          </p:nvSpPr>
          <p:spPr>
            <a:xfrm>
              <a:off x="3276600" y="3962401"/>
              <a:ext cx="1905000" cy="448841"/>
            </a:xfrm>
            <a:prstGeom prst="rect">
              <a:avLst/>
            </a:prstGeom>
            <a:solidFill>
              <a:srgbClr val="FF00FF">
                <a:alpha val="38822"/>
              </a:srgbClr>
            </a:solidFill>
            <a:ln w="9144">
              <a:solidFill>
                <a:srgbClr val="000000"/>
              </a:solidFill>
            </a:ln>
          </p:spPr>
          <p:txBody>
            <a:bodyPr vert="horz" wrap="square" lIns="0" tIns="139700" rIns="0" bIns="0" rtlCol="0">
              <a:spAutoFit/>
            </a:bodyPr>
            <a:lstStyle/>
            <a:p>
              <a:pPr marL="3175" algn="ctr">
                <a:spcBef>
                  <a:spcPts val="1100"/>
                </a:spcBef>
              </a:pPr>
              <a:r>
                <a:rPr sz="2000" b="1" spc="-5" dirty="0">
                  <a:latin typeface="Arial"/>
                  <a:cs typeface="Arial"/>
                </a:rPr>
                <a:t>Size</a:t>
              </a:r>
              <a:endParaRPr sz="2000">
                <a:latin typeface="Arial"/>
                <a:cs typeface="Arial"/>
              </a:endParaRPr>
            </a:p>
          </p:txBody>
        </p:sp>
        <p:sp>
          <p:nvSpPr>
            <p:cNvPr id="15" name="object 7"/>
            <p:cNvSpPr/>
            <p:nvPr/>
          </p:nvSpPr>
          <p:spPr>
            <a:xfrm>
              <a:off x="3048000" y="4572000"/>
              <a:ext cx="762000" cy="762000"/>
            </a:xfrm>
            <a:custGeom>
              <a:avLst/>
              <a:gdLst/>
              <a:ahLst/>
              <a:cxnLst/>
              <a:rect l="l" t="t" r="r" b="b"/>
              <a:pathLst>
                <a:path w="762000" h="762000">
                  <a:moveTo>
                    <a:pt x="762000" y="0"/>
                  </a:moveTo>
                  <a:lnTo>
                    <a:pt x="0" y="7620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8"/>
            <p:cNvSpPr/>
            <p:nvPr/>
          </p:nvSpPr>
          <p:spPr>
            <a:xfrm>
              <a:off x="4191000" y="4572000"/>
              <a:ext cx="0" cy="838200"/>
            </a:xfrm>
            <a:custGeom>
              <a:avLst/>
              <a:gdLst/>
              <a:ahLst/>
              <a:cxnLst/>
              <a:rect l="l" t="t" r="r" b="b"/>
              <a:pathLst>
                <a:path h="838200">
                  <a:moveTo>
                    <a:pt x="0" y="0"/>
                  </a:moveTo>
                  <a:lnTo>
                    <a:pt x="0" y="838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9"/>
            <p:cNvSpPr/>
            <p:nvPr/>
          </p:nvSpPr>
          <p:spPr>
            <a:xfrm>
              <a:off x="4572000" y="4572000"/>
              <a:ext cx="762000" cy="762000"/>
            </a:xfrm>
            <a:custGeom>
              <a:avLst/>
              <a:gdLst/>
              <a:ahLst/>
              <a:cxnLst/>
              <a:rect l="l" t="t" r="r" b="b"/>
              <a:pathLst>
                <a:path w="762000" h="762000">
                  <a:moveTo>
                    <a:pt x="0" y="0"/>
                  </a:moveTo>
                  <a:lnTo>
                    <a:pt x="762000" y="7620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11005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051"/>
    </mc:Choice>
    <mc:Fallback xmlns="">
      <p:transition advTm="103051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6324757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Divide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training sets based  on the attribute value.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4"/>
          <p:cNvSpPr txBox="1"/>
          <p:nvPr/>
        </p:nvSpPr>
        <p:spPr>
          <a:xfrm>
            <a:off x="3186885" y="4428664"/>
            <a:ext cx="1905000" cy="455295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139700" rIns="0" bIns="0" rtlCol="0">
            <a:spAutoFit/>
          </a:bodyPr>
          <a:lstStyle/>
          <a:p>
            <a:pPr algn="ctr">
              <a:spcBef>
                <a:spcPts val="1100"/>
              </a:spcBef>
            </a:pPr>
            <a:r>
              <a:rPr sz="2000" b="1" spc="-5" dirty="0">
                <a:latin typeface="Arial"/>
                <a:cs typeface="Arial"/>
              </a:rPr>
              <a:t>Size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5"/>
          <p:cNvSpPr/>
          <p:nvPr/>
        </p:nvSpPr>
        <p:spPr>
          <a:xfrm>
            <a:off x="5091885" y="2980826"/>
            <a:ext cx="1752600" cy="1752600"/>
          </a:xfrm>
          <a:custGeom>
            <a:avLst/>
            <a:gdLst/>
            <a:ahLst/>
            <a:cxnLst/>
            <a:rect l="l" t="t" r="r" b="b"/>
            <a:pathLst>
              <a:path w="1752600" h="1752600">
                <a:moveTo>
                  <a:pt x="0" y="1752600"/>
                </a:moveTo>
                <a:lnTo>
                  <a:pt x="175260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6"/>
          <p:cNvSpPr txBox="1"/>
          <p:nvPr/>
        </p:nvSpPr>
        <p:spPr>
          <a:xfrm>
            <a:off x="5552261" y="3689232"/>
            <a:ext cx="1209675" cy="833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Big</a:t>
            </a:r>
            <a:endParaRPr>
              <a:latin typeface="Arial"/>
              <a:cs typeface="Arial"/>
            </a:endParaRPr>
          </a:p>
          <a:p>
            <a:pPr>
              <a:spcBef>
                <a:spcPts val="25"/>
              </a:spcBef>
            </a:pPr>
            <a:endParaRPr sz="1750">
              <a:latin typeface="Arial"/>
              <a:cs typeface="Arial"/>
            </a:endParaRPr>
          </a:p>
          <a:p>
            <a:pPr marL="469900"/>
            <a:r>
              <a:rPr b="1" dirty="0">
                <a:latin typeface="Arial"/>
                <a:cs typeface="Arial"/>
              </a:rPr>
              <a:t>Middle</a:t>
            </a:r>
            <a:endParaRPr>
              <a:latin typeface="Arial"/>
              <a:cs typeface="Arial"/>
            </a:endParaRPr>
          </a:p>
        </p:txBody>
      </p:sp>
      <p:sp>
        <p:nvSpPr>
          <p:cNvPr id="15" name="object 7"/>
          <p:cNvSpPr/>
          <p:nvPr/>
        </p:nvSpPr>
        <p:spPr>
          <a:xfrm>
            <a:off x="5091885" y="4428626"/>
            <a:ext cx="1752600" cy="304800"/>
          </a:xfrm>
          <a:custGeom>
            <a:avLst/>
            <a:gdLst/>
            <a:ahLst/>
            <a:cxnLst/>
            <a:rect l="l" t="t" r="r" b="b"/>
            <a:pathLst>
              <a:path w="1752600" h="304800">
                <a:moveTo>
                  <a:pt x="0" y="304800"/>
                </a:moveTo>
                <a:lnTo>
                  <a:pt x="1752600" y="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8"/>
          <p:cNvSpPr txBox="1"/>
          <p:nvPr/>
        </p:nvSpPr>
        <p:spPr>
          <a:xfrm>
            <a:off x="5993838" y="5159892"/>
            <a:ext cx="6337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Sm</a:t>
            </a:r>
            <a:r>
              <a:rPr b="1" spc="-25" dirty="0">
                <a:latin typeface="Arial"/>
                <a:cs typeface="Arial"/>
              </a:rPr>
              <a:t>a</a:t>
            </a:r>
            <a:r>
              <a:rPr b="1" dirty="0">
                <a:latin typeface="Arial"/>
                <a:cs typeface="Arial"/>
              </a:rPr>
              <a:t>ll</a:t>
            </a:r>
            <a:endParaRPr>
              <a:latin typeface="Arial"/>
              <a:cs typeface="Arial"/>
            </a:endParaRPr>
          </a:p>
        </p:txBody>
      </p:sp>
      <p:sp>
        <p:nvSpPr>
          <p:cNvPr id="17" name="object 9"/>
          <p:cNvSpPr/>
          <p:nvPr/>
        </p:nvSpPr>
        <p:spPr>
          <a:xfrm>
            <a:off x="5091885" y="4733426"/>
            <a:ext cx="1752600" cy="1371600"/>
          </a:xfrm>
          <a:custGeom>
            <a:avLst/>
            <a:gdLst/>
            <a:ahLst/>
            <a:cxnLst/>
            <a:rect l="l" t="t" r="r" b="b"/>
            <a:pathLst>
              <a:path w="1752600" h="1371600">
                <a:moveTo>
                  <a:pt x="0" y="0"/>
                </a:moveTo>
                <a:lnTo>
                  <a:pt x="1752600" y="1371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8" name="object 10"/>
          <p:cNvGraphicFramePr>
            <a:graphicFrameLocks noGrp="1"/>
          </p:cNvGraphicFramePr>
          <p:nvPr/>
        </p:nvGraphicFramePr>
        <p:xfrm>
          <a:off x="7120647" y="894787"/>
          <a:ext cx="3809999" cy="18319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1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9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100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542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2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67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199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6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67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9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9" name="object 13"/>
          <p:cNvGraphicFramePr>
            <a:graphicFrameLocks noGrp="1"/>
          </p:cNvGraphicFramePr>
          <p:nvPr/>
        </p:nvGraphicFramePr>
        <p:xfrm>
          <a:off x="7161921" y="2952188"/>
          <a:ext cx="3770628" cy="19557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7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1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96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9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6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1975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599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725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5" dirty="0">
                          <a:latin typeface="Times New Roman"/>
                          <a:cs typeface="Times New Roman"/>
                        </a:rPr>
                        <a:t>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Straith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0" name="object 16"/>
          <p:cNvGraphicFramePr>
            <a:graphicFrameLocks noGrp="1"/>
          </p:cNvGraphicFramePr>
          <p:nvPr/>
        </p:nvGraphicFramePr>
        <p:xfrm>
          <a:off x="7196846" y="5009587"/>
          <a:ext cx="3733800" cy="15843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6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5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85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85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513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130"/>
    </mc:Choice>
    <mc:Fallback xmlns="">
      <p:transition advTm="2213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6324757" cy="789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continue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classify the sub-training sets until all the sub-sets  belongs to the same class.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3048000" y="2639448"/>
            <a:ext cx="1295400" cy="340360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393065">
              <a:spcBef>
                <a:spcPts val="200"/>
              </a:spcBef>
            </a:pPr>
            <a:r>
              <a:rPr sz="2000" b="1" spc="-5" dirty="0">
                <a:latin typeface="Arial"/>
                <a:cs typeface="Arial"/>
              </a:rPr>
              <a:t>Size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4"/>
          <p:cNvSpPr/>
          <p:nvPr/>
        </p:nvSpPr>
        <p:spPr>
          <a:xfrm>
            <a:off x="2743200" y="3020436"/>
            <a:ext cx="685800" cy="609600"/>
          </a:xfrm>
          <a:custGeom>
            <a:avLst/>
            <a:gdLst/>
            <a:ahLst/>
            <a:cxnLst/>
            <a:rect l="l" t="t" r="r" b="b"/>
            <a:pathLst>
              <a:path w="685800" h="609600">
                <a:moveTo>
                  <a:pt x="685800" y="0"/>
                </a:moveTo>
                <a:lnTo>
                  <a:pt x="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5"/>
          <p:cNvSpPr/>
          <p:nvPr/>
        </p:nvSpPr>
        <p:spPr>
          <a:xfrm>
            <a:off x="3657600" y="3020436"/>
            <a:ext cx="0" cy="685800"/>
          </a:xfrm>
          <a:custGeom>
            <a:avLst/>
            <a:gdLst/>
            <a:ahLst/>
            <a:cxnLst/>
            <a:rect l="l" t="t" r="r" b="b"/>
            <a:pathLst>
              <a:path h="685800">
                <a:moveTo>
                  <a:pt x="0" y="0"/>
                </a:moveTo>
                <a:lnTo>
                  <a:pt x="0" y="68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6"/>
          <p:cNvSpPr/>
          <p:nvPr/>
        </p:nvSpPr>
        <p:spPr>
          <a:xfrm>
            <a:off x="3962400" y="3020436"/>
            <a:ext cx="457200" cy="685800"/>
          </a:xfrm>
          <a:custGeom>
            <a:avLst/>
            <a:gdLst/>
            <a:ahLst/>
            <a:cxnLst/>
            <a:rect l="l" t="t" r="r" b="b"/>
            <a:pathLst>
              <a:path w="457200" h="685800">
                <a:moveTo>
                  <a:pt x="0" y="0"/>
                </a:moveTo>
                <a:lnTo>
                  <a:pt x="457200" y="68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7"/>
          <p:cNvSpPr txBox="1"/>
          <p:nvPr/>
        </p:nvSpPr>
        <p:spPr>
          <a:xfrm>
            <a:off x="3431539" y="3271388"/>
            <a:ext cx="5600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Mi</a:t>
            </a:r>
            <a:r>
              <a:rPr b="1" spc="5" dirty="0">
                <a:latin typeface="Arial"/>
                <a:cs typeface="Arial"/>
              </a:rPr>
              <a:t>d</a:t>
            </a:r>
            <a:r>
              <a:rPr b="1" dirty="0">
                <a:latin typeface="Arial"/>
                <a:cs typeface="Arial"/>
              </a:rPr>
              <a:t>d</a:t>
            </a:r>
            <a:endParaRPr>
              <a:latin typeface="Arial"/>
              <a:cs typeface="Arial"/>
            </a:endParaRPr>
          </a:p>
        </p:txBody>
      </p:sp>
      <p:sp>
        <p:nvSpPr>
          <p:cNvPr id="17" name="object 8"/>
          <p:cNvSpPr txBox="1"/>
          <p:nvPr/>
        </p:nvSpPr>
        <p:spPr>
          <a:xfrm>
            <a:off x="2796539" y="3119241"/>
            <a:ext cx="21463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  <a:tabLst>
                <a:tab pos="1182370" algn="l"/>
              </a:tabLst>
            </a:pPr>
            <a:r>
              <a:rPr b="1" spc="-5" dirty="0">
                <a:latin typeface="Arial"/>
                <a:cs typeface="Arial"/>
              </a:rPr>
              <a:t>Big	</a:t>
            </a:r>
            <a:r>
              <a:rPr sz="2700" b="1" spc="-7" baseline="-37037" dirty="0">
                <a:latin typeface="Arial"/>
                <a:cs typeface="Arial"/>
              </a:rPr>
              <a:t>le</a:t>
            </a:r>
            <a:r>
              <a:rPr sz="2700" b="1" spc="487" baseline="-37037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Small</a:t>
            </a:r>
            <a:endParaRPr>
              <a:latin typeface="Arial"/>
              <a:cs typeface="Arial"/>
            </a:endParaRPr>
          </a:p>
        </p:txBody>
      </p:sp>
      <p:grpSp>
        <p:nvGrpSpPr>
          <p:cNvPr id="18" name="object 9"/>
          <p:cNvGrpSpPr/>
          <p:nvPr/>
        </p:nvGrpSpPr>
        <p:grpSpPr>
          <a:xfrm>
            <a:off x="2281428" y="3625465"/>
            <a:ext cx="923925" cy="390525"/>
            <a:chOff x="757427" y="4491228"/>
            <a:chExt cx="923925" cy="390525"/>
          </a:xfrm>
        </p:grpSpPr>
        <p:sp>
          <p:nvSpPr>
            <p:cNvPr id="19" name="object 10"/>
            <p:cNvSpPr/>
            <p:nvPr/>
          </p:nvSpPr>
          <p:spPr>
            <a:xfrm>
              <a:off x="761999" y="44958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457200" y="0"/>
                  </a:moveTo>
                  <a:lnTo>
                    <a:pt x="389636" y="2031"/>
                  </a:lnTo>
                  <a:lnTo>
                    <a:pt x="325158" y="8127"/>
                  </a:lnTo>
                  <a:lnTo>
                    <a:pt x="264452" y="17652"/>
                  </a:lnTo>
                  <a:lnTo>
                    <a:pt x="208254" y="30733"/>
                  </a:lnTo>
                  <a:lnTo>
                    <a:pt x="157238" y="46736"/>
                  </a:lnTo>
                  <a:lnTo>
                    <a:pt x="112140" y="65531"/>
                  </a:lnTo>
                  <a:lnTo>
                    <a:pt x="73659" y="86741"/>
                  </a:lnTo>
                  <a:lnTo>
                    <a:pt x="42494" y="110236"/>
                  </a:lnTo>
                  <a:lnTo>
                    <a:pt x="4953" y="162306"/>
                  </a:lnTo>
                  <a:lnTo>
                    <a:pt x="0" y="190500"/>
                  </a:lnTo>
                  <a:lnTo>
                    <a:pt x="4953" y="218694"/>
                  </a:lnTo>
                  <a:lnTo>
                    <a:pt x="42494" y="270763"/>
                  </a:lnTo>
                  <a:lnTo>
                    <a:pt x="73659" y="294258"/>
                  </a:lnTo>
                  <a:lnTo>
                    <a:pt x="112140" y="315468"/>
                  </a:lnTo>
                  <a:lnTo>
                    <a:pt x="157238" y="334263"/>
                  </a:lnTo>
                  <a:lnTo>
                    <a:pt x="208254" y="350266"/>
                  </a:lnTo>
                  <a:lnTo>
                    <a:pt x="264452" y="363347"/>
                  </a:lnTo>
                  <a:lnTo>
                    <a:pt x="325158" y="372872"/>
                  </a:lnTo>
                  <a:lnTo>
                    <a:pt x="389636" y="378968"/>
                  </a:lnTo>
                  <a:lnTo>
                    <a:pt x="457200" y="381000"/>
                  </a:lnTo>
                  <a:lnTo>
                    <a:pt x="524763" y="378968"/>
                  </a:lnTo>
                  <a:lnTo>
                    <a:pt x="589280" y="372872"/>
                  </a:lnTo>
                  <a:lnTo>
                    <a:pt x="649986" y="363347"/>
                  </a:lnTo>
                  <a:lnTo>
                    <a:pt x="706119" y="350266"/>
                  </a:lnTo>
                  <a:lnTo>
                    <a:pt x="757174" y="334263"/>
                  </a:lnTo>
                  <a:lnTo>
                    <a:pt x="802259" y="315468"/>
                  </a:lnTo>
                  <a:lnTo>
                    <a:pt x="840740" y="294258"/>
                  </a:lnTo>
                  <a:lnTo>
                    <a:pt x="871855" y="270763"/>
                  </a:lnTo>
                  <a:lnTo>
                    <a:pt x="909447" y="218694"/>
                  </a:lnTo>
                  <a:lnTo>
                    <a:pt x="914400" y="190500"/>
                  </a:lnTo>
                  <a:lnTo>
                    <a:pt x="909447" y="162306"/>
                  </a:lnTo>
                  <a:lnTo>
                    <a:pt x="871855" y="110236"/>
                  </a:lnTo>
                  <a:lnTo>
                    <a:pt x="840740" y="86741"/>
                  </a:lnTo>
                  <a:lnTo>
                    <a:pt x="802259" y="65531"/>
                  </a:lnTo>
                  <a:lnTo>
                    <a:pt x="757174" y="46736"/>
                  </a:lnTo>
                  <a:lnTo>
                    <a:pt x="706119" y="30733"/>
                  </a:lnTo>
                  <a:lnTo>
                    <a:pt x="649986" y="17652"/>
                  </a:lnTo>
                  <a:lnTo>
                    <a:pt x="589280" y="8127"/>
                  </a:lnTo>
                  <a:lnTo>
                    <a:pt x="524763" y="2031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1"/>
            <p:cNvSpPr/>
            <p:nvPr/>
          </p:nvSpPr>
          <p:spPr>
            <a:xfrm>
              <a:off x="761999" y="44958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0" y="190500"/>
                  </a:moveTo>
                  <a:lnTo>
                    <a:pt x="19354" y="135508"/>
                  </a:lnTo>
                  <a:lnTo>
                    <a:pt x="73659" y="86741"/>
                  </a:lnTo>
                  <a:lnTo>
                    <a:pt x="112140" y="65531"/>
                  </a:lnTo>
                  <a:lnTo>
                    <a:pt x="157238" y="46736"/>
                  </a:lnTo>
                  <a:lnTo>
                    <a:pt x="208254" y="30733"/>
                  </a:lnTo>
                  <a:lnTo>
                    <a:pt x="264452" y="17652"/>
                  </a:lnTo>
                  <a:lnTo>
                    <a:pt x="325158" y="8127"/>
                  </a:lnTo>
                  <a:lnTo>
                    <a:pt x="389636" y="2031"/>
                  </a:lnTo>
                  <a:lnTo>
                    <a:pt x="457200" y="0"/>
                  </a:lnTo>
                  <a:lnTo>
                    <a:pt x="524763" y="2031"/>
                  </a:lnTo>
                  <a:lnTo>
                    <a:pt x="589280" y="8127"/>
                  </a:lnTo>
                  <a:lnTo>
                    <a:pt x="649986" y="17652"/>
                  </a:lnTo>
                  <a:lnTo>
                    <a:pt x="706119" y="30733"/>
                  </a:lnTo>
                  <a:lnTo>
                    <a:pt x="757174" y="46736"/>
                  </a:lnTo>
                  <a:lnTo>
                    <a:pt x="802259" y="65531"/>
                  </a:lnTo>
                  <a:lnTo>
                    <a:pt x="840740" y="86741"/>
                  </a:lnTo>
                  <a:lnTo>
                    <a:pt x="871855" y="110236"/>
                  </a:lnTo>
                  <a:lnTo>
                    <a:pt x="909447" y="162306"/>
                  </a:lnTo>
                  <a:lnTo>
                    <a:pt x="914400" y="190500"/>
                  </a:lnTo>
                  <a:lnTo>
                    <a:pt x="909447" y="218694"/>
                  </a:lnTo>
                  <a:lnTo>
                    <a:pt x="871855" y="270763"/>
                  </a:lnTo>
                  <a:lnTo>
                    <a:pt x="840740" y="294258"/>
                  </a:lnTo>
                  <a:lnTo>
                    <a:pt x="802259" y="315468"/>
                  </a:lnTo>
                  <a:lnTo>
                    <a:pt x="757174" y="334263"/>
                  </a:lnTo>
                  <a:lnTo>
                    <a:pt x="706119" y="350266"/>
                  </a:lnTo>
                  <a:lnTo>
                    <a:pt x="649986" y="363347"/>
                  </a:lnTo>
                  <a:lnTo>
                    <a:pt x="589280" y="372872"/>
                  </a:lnTo>
                  <a:lnTo>
                    <a:pt x="524763" y="378968"/>
                  </a:lnTo>
                  <a:lnTo>
                    <a:pt x="457200" y="381000"/>
                  </a:lnTo>
                  <a:lnTo>
                    <a:pt x="389636" y="378968"/>
                  </a:lnTo>
                  <a:lnTo>
                    <a:pt x="325158" y="372872"/>
                  </a:lnTo>
                  <a:lnTo>
                    <a:pt x="264452" y="363347"/>
                  </a:lnTo>
                  <a:lnTo>
                    <a:pt x="208254" y="350266"/>
                  </a:lnTo>
                  <a:lnTo>
                    <a:pt x="157238" y="334263"/>
                  </a:lnTo>
                  <a:lnTo>
                    <a:pt x="112140" y="315468"/>
                  </a:lnTo>
                  <a:lnTo>
                    <a:pt x="73659" y="294258"/>
                  </a:lnTo>
                  <a:lnTo>
                    <a:pt x="42494" y="270763"/>
                  </a:lnTo>
                  <a:lnTo>
                    <a:pt x="4953" y="218694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2"/>
          <p:cNvSpPr txBox="1"/>
          <p:nvPr/>
        </p:nvSpPr>
        <p:spPr>
          <a:xfrm>
            <a:off x="2583891" y="3660896"/>
            <a:ext cx="3136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Da</a:t>
            </a:r>
            <a:endParaRPr>
              <a:latin typeface="Arial"/>
              <a:cs typeface="Arial"/>
            </a:endParaRPr>
          </a:p>
        </p:txBody>
      </p:sp>
      <p:sp>
        <p:nvSpPr>
          <p:cNvPr id="22" name="object 13"/>
          <p:cNvSpPr txBox="1"/>
          <p:nvPr/>
        </p:nvSpPr>
        <p:spPr>
          <a:xfrm>
            <a:off x="3352800" y="3706236"/>
            <a:ext cx="609600" cy="28956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187325">
              <a:spcBef>
                <a:spcPts val="55"/>
              </a:spcBef>
            </a:pPr>
            <a:r>
              <a:rPr b="1" dirty="0">
                <a:latin typeface="Microsoft JhengHei"/>
                <a:cs typeface="Microsoft JhengHei"/>
              </a:rPr>
              <a:t>？</a:t>
            </a:r>
            <a:endParaRPr>
              <a:latin typeface="Microsoft JhengHei"/>
              <a:cs typeface="Microsoft JhengHei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4114800" y="3706236"/>
            <a:ext cx="609600" cy="28956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189230">
              <a:spcBef>
                <a:spcPts val="55"/>
              </a:spcBef>
            </a:pPr>
            <a:r>
              <a:rPr b="1" dirty="0">
                <a:latin typeface="Microsoft JhengHei"/>
                <a:cs typeface="Microsoft JhengHei"/>
              </a:rPr>
              <a:t>？</a:t>
            </a:r>
            <a:endParaRPr>
              <a:latin typeface="Microsoft JhengHei"/>
              <a:cs typeface="Microsoft JhengHei"/>
            </a:endParaRPr>
          </a:p>
        </p:txBody>
      </p:sp>
      <p:sp>
        <p:nvSpPr>
          <p:cNvPr id="24" name="object 15"/>
          <p:cNvSpPr txBox="1"/>
          <p:nvPr/>
        </p:nvSpPr>
        <p:spPr>
          <a:xfrm>
            <a:off x="5562600" y="3630048"/>
            <a:ext cx="914400" cy="340360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125095">
              <a:spcBef>
                <a:spcPts val="200"/>
              </a:spcBef>
            </a:pPr>
            <a:r>
              <a:rPr sz="2000" b="1" dirty="0">
                <a:latin typeface="Arial"/>
                <a:cs typeface="Arial"/>
              </a:rPr>
              <a:t>Color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26" name="object 16"/>
          <p:cNvGraphicFramePr>
            <a:graphicFrameLocks noGrp="1"/>
          </p:cNvGraphicFramePr>
          <p:nvPr/>
        </p:nvGraphicFramePr>
        <p:xfrm>
          <a:off x="6905562" y="2229797"/>
          <a:ext cx="3355339" cy="11272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032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6065" marR="117475" indent="-14033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7" name="object 19"/>
          <p:cNvGraphicFramePr>
            <a:graphicFrameLocks noGrp="1"/>
          </p:cNvGraphicFramePr>
          <p:nvPr/>
        </p:nvGraphicFramePr>
        <p:xfrm>
          <a:off x="6905561" y="3753797"/>
          <a:ext cx="3354070" cy="11273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70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97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56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032"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4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70" dirty="0">
                          <a:latin typeface="Times New Roman"/>
                          <a:cs typeface="Times New Roman"/>
                        </a:rPr>
                        <a:t>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object 22"/>
          <p:cNvSpPr/>
          <p:nvPr/>
        </p:nvSpPr>
        <p:spPr>
          <a:xfrm>
            <a:off x="6477000" y="2944236"/>
            <a:ext cx="457200" cy="1371600"/>
          </a:xfrm>
          <a:custGeom>
            <a:avLst/>
            <a:gdLst/>
            <a:ahLst/>
            <a:cxnLst/>
            <a:rect l="l" t="t" r="r" b="b"/>
            <a:pathLst>
              <a:path w="457200" h="1371600">
                <a:moveTo>
                  <a:pt x="0" y="838200"/>
                </a:moveTo>
                <a:lnTo>
                  <a:pt x="457200" y="0"/>
                </a:lnTo>
              </a:path>
              <a:path w="457200" h="1371600">
                <a:moveTo>
                  <a:pt x="0" y="838200"/>
                </a:moveTo>
                <a:lnTo>
                  <a:pt x="457200" y="1371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3"/>
          <p:cNvSpPr txBox="1"/>
          <p:nvPr/>
        </p:nvSpPr>
        <p:spPr>
          <a:xfrm>
            <a:off x="6541134" y="2989193"/>
            <a:ext cx="2755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Br</a:t>
            </a:r>
            <a:endParaRPr>
              <a:latin typeface="Arial"/>
              <a:cs typeface="Arial"/>
            </a:endParaRPr>
          </a:p>
        </p:txBody>
      </p:sp>
      <p:sp>
        <p:nvSpPr>
          <p:cNvPr id="30" name="object 24"/>
          <p:cNvSpPr txBox="1"/>
          <p:nvPr/>
        </p:nvSpPr>
        <p:spPr>
          <a:xfrm>
            <a:off x="6557009" y="4034277"/>
            <a:ext cx="2501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grpSp>
        <p:nvGrpSpPr>
          <p:cNvPr id="31" name="object 25"/>
          <p:cNvGrpSpPr/>
          <p:nvPr/>
        </p:nvGrpSpPr>
        <p:grpSpPr>
          <a:xfrm>
            <a:off x="6396229" y="5225665"/>
            <a:ext cx="1457325" cy="466725"/>
            <a:chOff x="4872228" y="6091428"/>
            <a:chExt cx="1457325" cy="466725"/>
          </a:xfrm>
        </p:grpSpPr>
        <p:sp>
          <p:nvSpPr>
            <p:cNvPr id="32" name="object 26"/>
            <p:cNvSpPr/>
            <p:nvPr/>
          </p:nvSpPr>
          <p:spPr>
            <a:xfrm>
              <a:off x="4876800" y="6096000"/>
              <a:ext cx="1447800" cy="457200"/>
            </a:xfrm>
            <a:custGeom>
              <a:avLst/>
              <a:gdLst/>
              <a:ahLst/>
              <a:cxnLst/>
              <a:rect l="l" t="t" r="r" b="b"/>
              <a:pathLst>
                <a:path w="1447800" h="457200">
                  <a:moveTo>
                    <a:pt x="1447800" y="152400"/>
                  </a:moveTo>
                  <a:lnTo>
                    <a:pt x="1034161" y="0"/>
                  </a:lnTo>
                  <a:lnTo>
                    <a:pt x="620522" y="152400"/>
                  </a:lnTo>
                  <a:lnTo>
                    <a:pt x="827278" y="152400"/>
                  </a:lnTo>
                  <a:lnTo>
                    <a:pt x="827278" y="304800"/>
                  </a:lnTo>
                  <a:lnTo>
                    <a:pt x="0" y="304800"/>
                  </a:lnTo>
                  <a:lnTo>
                    <a:pt x="0" y="457200"/>
                  </a:lnTo>
                  <a:lnTo>
                    <a:pt x="1240917" y="457200"/>
                  </a:lnTo>
                  <a:lnTo>
                    <a:pt x="1240917" y="304800"/>
                  </a:lnTo>
                  <a:lnTo>
                    <a:pt x="1240917" y="152400"/>
                  </a:lnTo>
                  <a:lnTo>
                    <a:pt x="1447800" y="15240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27"/>
            <p:cNvSpPr/>
            <p:nvPr/>
          </p:nvSpPr>
          <p:spPr>
            <a:xfrm>
              <a:off x="4876800" y="6096000"/>
              <a:ext cx="1447800" cy="457200"/>
            </a:xfrm>
            <a:custGeom>
              <a:avLst/>
              <a:gdLst/>
              <a:ahLst/>
              <a:cxnLst/>
              <a:rect l="l" t="t" r="r" b="b"/>
              <a:pathLst>
                <a:path w="1447800" h="457200">
                  <a:moveTo>
                    <a:pt x="1034161" y="0"/>
                  </a:moveTo>
                  <a:lnTo>
                    <a:pt x="620522" y="152400"/>
                  </a:lnTo>
                  <a:lnTo>
                    <a:pt x="827277" y="152400"/>
                  </a:lnTo>
                  <a:lnTo>
                    <a:pt x="827277" y="304800"/>
                  </a:lnTo>
                  <a:lnTo>
                    <a:pt x="0" y="304800"/>
                  </a:lnTo>
                  <a:lnTo>
                    <a:pt x="0" y="457200"/>
                  </a:lnTo>
                  <a:lnTo>
                    <a:pt x="1240916" y="457200"/>
                  </a:lnTo>
                  <a:lnTo>
                    <a:pt x="1240916" y="152400"/>
                  </a:lnTo>
                  <a:lnTo>
                    <a:pt x="1447800" y="152400"/>
                  </a:lnTo>
                  <a:lnTo>
                    <a:pt x="1034161" y="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34" name="object 28"/>
          <p:cNvGraphicFramePr>
            <a:graphicFrameLocks noGrp="1"/>
          </p:cNvGraphicFramePr>
          <p:nvPr/>
        </p:nvGraphicFramePr>
        <p:xfrm>
          <a:off x="2333626" y="4134797"/>
          <a:ext cx="3736339" cy="17369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2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032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121285" indent="-14033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8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6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70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70" dirty="0">
                          <a:latin typeface="Times New Roman"/>
                          <a:cs typeface="Times New Roman"/>
                        </a:rPr>
                        <a:t>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310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956"/>
    </mc:Choice>
    <mc:Fallback xmlns="">
      <p:transition advTm="34956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3048000" y="2637812"/>
            <a:ext cx="1295400" cy="340360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393065">
              <a:spcBef>
                <a:spcPts val="200"/>
              </a:spcBef>
            </a:pPr>
            <a:r>
              <a:rPr sz="2000" b="1" spc="-5" dirty="0">
                <a:latin typeface="Arial"/>
                <a:cs typeface="Arial"/>
              </a:rPr>
              <a:t>Size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4"/>
          <p:cNvSpPr/>
          <p:nvPr/>
        </p:nvSpPr>
        <p:spPr>
          <a:xfrm>
            <a:off x="2743200" y="3018800"/>
            <a:ext cx="685800" cy="609600"/>
          </a:xfrm>
          <a:custGeom>
            <a:avLst/>
            <a:gdLst/>
            <a:ahLst/>
            <a:cxnLst/>
            <a:rect l="l" t="t" r="r" b="b"/>
            <a:pathLst>
              <a:path w="685800" h="609600">
                <a:moveTo>
                  <a:pt x="685800" y="0"/>
                </a:moveTo>
                <a:lnTo>
                  <a:pt x="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5"/>
          <p:cNvSpPr/>
          <p:nvPr/>
        </p:nvSpPr>
        <p:spPr>
          <a:xfrm>
            <a:off x="3657600" y="3018800"/>
            <a:ext cx="0" cy="685800"/>
          </a:xfrm>
          <a:custGeom>
            <a:avLst/>
            <a:gdLst/>
            <a:ahLst/>
            <a:cxnLst/>
            <a:rect l="l" t="t" r="r" b="b"/>
            <a:pathLst>
              <a:path h="685800">
                <a:moveTo>
                  <a:pt x="0" y="0"/>
                </a:moveTo>
                <a:lnTo>
                  <a:pt x="0" y="68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6"/>
          <p:cNvSpPr/>
          <p:nvPr/>
        </p:nvSpPr>
        <p:spPr>
          <a:xfrm>
            <a:off x="3962400" y="3018800"/>
            <a:ext cx="457200" cy="685800"/>
          </a:xfrm>
          <a:custGeom>
            <a:avLst/>
            <a:gdLst/>
            <a:ahLst/>
            <a:cxnLst/>
            <a:rect l="l" t="t" r="r" b="b"/>
            <a:pathLst>
              <a:path w="457200" h="685800">
                <a:moveTo>
                  <a:pt x="0" y="0"/>
                </a:moveTo>
                <a:lnTo>
                  <a:pt x="457200" y="68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7"/>
          <p:cNvSpPr txBox="1"/>
          <p:nvPr/>
        </p:nvSpPr>
        <p:spPr>
          <a:xfrm>
            <a:off x="2821939" y="3117605"/>
            <a:ext cx="3937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Big</a:t>
            </a:r>
            <a:endParaRPr dirty="0">
              <a:latin typeface="Arial"/>
              <a:cs typeface="Arial"/>
            </a:endParaRPr>
          </a:p>
        </p:txBody>
      </p:sp>
      <p:sp>
        <p:nvSpPr>
          <p:cNvPr id="17" name="object 8"/>
          <p:cNvSpPr txBox="1"/>
          <p:nvPr/>
        </p:nvSpPr>
        <p:spPr>
          <a:xfrm>
            <a:off x="3406776" y="3270005"/>
            <a:ext cx="15157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Middle</a:t>
            </a:r>
            <a:r>
              <a:rPr b="1" spc="265" dirty="0">
                <a:latin typeface="Arial"/>
                <a:cs typeface="Arial"/>
              </a:rPr>
              <a:t> </a:t>
            </a:r>
            <a:r>
              <a:rPr sz="2700" b="1" spc="-7" baseline="30864" dirty="0">
                <a:latin typeface="Arial"/>
                <a:cs typeface="Arial"/>
              </a:rPr>
              <a:t>Small</a:t>
            </a:r>
            <a:endParaRPr sz="2700" baseline="30864" dirty="0">
              <a:latin typeface="Arial"/>
              <a:cs typeface="Arial"/>
            </a:endParaRPr>
          </a:p>
        </p:txBody>
      </p:sp>
      <p:grpSp>
        <p:nvGrpSpPr>
          <p:cNvPr id="18" name="object 9"/>
          <p:cNvGrpSpPr/>
          <p:nvPr/>
        </p:nvGrpSpPr>
        <p:grpSpPr>
          <a:xfrm>
            <a:off x="2281238" y="3623638"/>
            <a:ext cx="923925" cy="390525"/>
            <a:chOff x="757237" y="4110037"/>
            <a:chExt cx="923925" cy="390525"/>
          </a:xfrm>
        </p:grpSpPr>
        <p:sp>
          <p:nvSpPr>
            <p:cNvPr id="19" name="object 10"/>
            <p:cNvSpPr/>
            <p:nvPr/>
          </p:nvSpPr>
          <p:spPr>
            <a:xfrm>
              <a:off x="762000" y="41148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457200" y="0"/>
                  </a:moveTo>
                  <a:lnTo>
                    <a:pt x="389636" y="2031"/>
                  </a:lnTo>
                  <a:lnTo>
                    <a:pt x="325158" y="8127"/>
                  </a:lnTo>
                  <a:lnTo>
                    <a:pt x="264452" y="17652"/>
                  </a:lnTo>
                  <a:lnTo>
                    <a:pt x="208254" y="30733"/>
                  </a:lnTo>
                  <a:lnTo>
                    <a:pt x="157238" y="46736"/>
                  </a:lnTo>
                  <a:lnTo>
                    <a:pt x="112140" y="65531"/>
                  </a:lnTo>
                  <a:lnTo>
                    <a:pt x="73659" y="86741"/>
                  </a:lnTo>
                  <a:lnTo>
                    <a:pt x="42494" y="110236"/>
                  </a:lnTo>
                  <a:lnTo>
                    <a:pt x="4953" y="162306"/>
                  </a:lnTo>
                  <a:lnTo>
                    <a:pt x="0" y="190500"/>
                  </a:lnTo>
                  <a:lnTo>
                    <a:pt x="4953" y="218694"/>
                  </a:lnTo>
                  <a:lnTo>
                    <a:pt x="42494" y="270763"/>
                  </a:lnTo>
                  <a:lnTo>
                    <a:pt x="73659" y="294258"/>
                  </a:lnTo>
                  <a:lnTo>
                    <a:pt x="112140" y="315468"/>
                  </a:lnTo>
                  <a:lnTo>
                    <a:pt x="157238" y="334263"/>
                  </a:lnTo>
                  <a:lnTo>
                    <a:pt x="208254" y="350266"/>
                  </a:lnTo>
                  <a:lnTo>
                    <a:pt x="264452" y="363347"/>
                  </a:lnTo>
                  <a:lnTo>
                    <a:pt x="325158" y="372872"/>
                  </a:lnTo>
                  <a:lnTo>
                    <a:pt x="389636" y="378968"/>
                  </a:lnTo>
                  <a:lnTo>
                    <a:pt x="457200" y="381000"/>
                  </a:lnTo>
                  <a:lnTo>
                    <a:pt x="524763" y="378968"/>
                  </a:lnTo>
                  <a:lnTo>
                    <a:pt x="589280" y="372872"/>
                  </a:lnTo>
                  <a:lnTo>
                    <a:pt x="649986" y="363347"/>
                  </a:lnTo>
                  <a:lnTo>
                    <a:pt x="706119" y="350266"/>
                  </a:lnTo>
                  <a:lnTo>
                    <a:pt x="757174" y="334263"/>
                  </a:lnTo>
                  <a:lnTo>
                    <a:pt x="802259" y="315468"/>
                  </a:lnTo>
                  <a:lnTo>
                    <a:pt x="840740" y="294258"/>
                  </a:lnTo>
                  <a:lnTo>
                    <a:pt x="871855" y="270763"/>
                  </a:lnTo>
                  <a:lnTo>
                    <a:pt x="909447" y="218694"/>
                  </a:lnTo>
                  <a:lnTo>
                    <a:pt x="914400" y="190500"/>
                  </a:lnTo>
                  <a:lnTo>
                    <a:pt x="909447" y="162306"/>
                  </a:lnTo>
                  <a:lnTo>
                    <a:pt x="871855" y="110236"/>
                  </a:lnTo>
                  <a:lnTo>
                    <a:pt x="840740" y="86741"/>
                  </a:lnTo>
                  <a:lnTo>
                    <a:pt x="802259" y="65531"/>
                  </a:lnTo>
                  <a:lnTo>
                    <a:pt x="757174" y="46736"/>
                  </a:lnTo>
                  <a:lnTo>
                    <a:pt x="706119" y="30733"/>
                  </a:lnTo>
                  <a:lnTo>
                    <a:pt x="649986" y="17652"/>
                  </a:lnTo>
                  <a:lnTo>
                    <a:pt x="589280" y="8127"/>
                  </a:lnTo>
                  <a:lnTo>
                    <a:pt x="524763" y="2031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1"/>
            <p:cNvSpPr/>
            <p:nvPr/>
          </p:nvSpPr>
          <p:spPr>
            <a:xfrm>
              <a:off x="762000" y="41148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0" y="190500"/>
                  </a:moveTo>
                  <a:lnTo>
                    <a:pt x="19354" y="135508"/>
                  </a:lnTo>
                  <a:lnTo>
                    <a:pt x="73659" y="86741"/>
                  </a:lnTo>
                  <a:lnTo>
                    <a:pt x="112140" y="65531"/>
                  </a:lnTo>
                  <a:lnTo>
                    <a:pt x="157238" y="46736"/>
                  </a:lnTo>
                  <a:lnTo>
                    <a:pt x="208254" y="30733"/>
                  </a:lnTo>
                  <a:lnTo>
                    <a:pt x="264452" y="17652"/>
                  </a:lnTo>
                  <a:lnTo>
                    <a:pt x="325158" y="8127"/>
                  </a:lnTo>
                  <a:lnTo>
                    <a:pt x="389636" y="2031"/>
                  </a:lnTo>
                  <a:lnTo>
                    <a:pt x="457200" y="0"/>
                  </a:lnTo>
                  <a:lnTo>
                    <a:pt x="524763" y="2031"/>
                  </a:lnTo>
                  <a:lnTo>
                    <a:pt x="589280" y="8127"/>
                  </a:lnTo>
                  <a:lnTo>
                    <a:pt x="649986" y="17652"/>
                  </a:lnTo>
                  <a:lnTo>
                    <a:pt x="706119" y="30733"/>
                  </a:lnTo>
                  <a:lnTo>
                    <a:pt x="757174" y="46736"/>
                  </a:lnTo>
                  <a:lnTo>
                    <a:pt x="802259" y="65531"/>
                  </a:lnTo>
                  <a:lnTo>
                    <a:pt x="840740" y="86741"/>
                  </a:lnTo>
                  <a:lnTo>
                    <a:pt x="871855" y="110236"/>
                  </a:lnTo>
                  <a:lnTo>
                    <a:pt x="909447" y="162306"/>
                  </a:lnTo>
                  <a:lnTo>
                    <a:pt x="914400" y="190500"/>
                  </a:lnTo>
                  <a:lnTo>
                    <a:pt x="909447" y="218694"/>
                  </a:lnTo>
                  <a:lnTo>
                    <a:pt x="871855" y="270763"/>
                  </a:lnTo>
                  <a:lnTo>
                    <a:pt x="840740" y="294258"/>
                  </a:lnTo>
                  <a:lnTo>
                    <a:pt x="802259" y="315468"/>
                  </a:lnTo>
                  <a:lnTo>
                    <a:pt x="757174" y="334263"/>
                  </a:lnTo>
                  <a:lnTo>
                    <a:pt x="706119" y="350266"/>
                  </a:lnTo>
                  <a:lnTo>
                    <a:pt x="649986" y="363347"/>
                  </a:lnTo>
                  <a:lnTo>
                    <a:pt x="589280" y="372872"/>
                  </a:lnTo>
                  <a:lnTo>
                    <a:pt x="524763" y="378968"/>
                  </a:lnTo>
                  <a:lnTo>
                    <a:pt x="457200" y="381000"/>
                  </a:lnTo>
                  <a:lnTo>
                    <a:pt x="389636" y="378968"/>
                  </a:lnTo>
                  <a:lnTo>
                    <a:pt x="325158" y="372872"/>
                  </a:lnTo>
                  <a:lnTo>
                    <a:pt x="264452" y="363347"/>
                  </a:lnTo>
                  <a:lnTo>
                    <a:pt x="208254" y="350266"/>
                  </a:lnTo>
                  <a:lnTo>
                    <a:pt x="157238" y="334263"/>
                  </a:lnTo>
                  <a:lnTo>
                    <a:pt x="112140" y="315468"/>
                  </a:lnTo>
                  <a:lnTo>
                    <a:pt x="73659" y="294258"/>
                  </a:lnTo>
                  <a:lnTo>
                    <a:pt x="42494" y="270763"/>
                  </a:lnTo>
                  <a:lnTo>
                    <a:pt x="4953" y="218694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12"/>
          <p:cNvSpPr txBox="1"/>
          <p:nvPr/>
        </p:nvSpPr>
        <p:spPr>
          <a:xfrm>
            <a:off x="2583891" y="3658371"/>
            <a:ext cx="3136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Da</a:t>
            </a:r>
            <a:endParaRPr>
              <a:latin typeface="Arial"/>
              <a:cs typeface="Arial"/>
            </a:endParaRPr>
          </a:p>
        </p:txBody>
      </p:sp>
      <p:sp>
        <p:nvSpPr>
          <p:cNvPr id="22" name="object 13"/>
          <p:cNvSpPr txBox="1"/>
          <p:nvPr/>
        </p:nvSpPr>
        <p:spPr>
          <a:xfrm>
            <a:off x="3352800" y="3704625"/>
            <a:ext cx="609600" cy="28702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7620">
              <a:spcBef>
                <a:spcPts val="35"/>
              </a:spcBef>
            </a:pPr>
            <a:r>
              <a:rPr b="1" spc="-5" dirty="0">
                <a:latin typeface="Arial"/>
                <a:cs typeface="Arial"/>
              </a:rPr>
              <a:t>Col</a:t>
            </a:r>
            <a:r>
              <a:rPr b="1" dirty="0">
                <a:latin typeface="Arial"/>
                <a:cs typeface="Arial"/>
              </a:rPr>
              <a:t>o</a:t>
            </a:r>
            <a:r>
              <a:rPr b="1" spc="-5" dirty="0">
                <a:latin typeface="Arial"/>
                <a:cs typeface="Arial"/>
              </a:rPr>
              <a:t>r</a:t>
            </a:r>
            <a:endParaRPr>
              <a:latin typeface="Arial"/>
              <a:cs typeface="Arial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4114800" y="3704601"/>
            <a:ext cx="609600" cy="288925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6350" rIns="0" bIns="0" rtlCol="0">
            <a:spAutoFit/>
          </a:bodyPr>
          <a:lstStyle/>
          <a:p>
            <a:pPr marL="189230">
              <a:spcBef>
                <a:spcPts val="50"/>
              </a:spcBef>
            </a:pPr>
            <a:r>
              <a:rPr b="1" dirty="0">
                <a:latin typeface="Microsoft JhengHei"/>
                <a:cs typeface="Microsoft JhengHei"/>
              </a:rPr>
              <a:t>？</a:t>
            </a:r>
            <a:endParaRPr>
              <a:latin typeface="Microsoft JhengHei"/>
              <a:cs typeface="Microsoft JhengHei"/>
            </a:endParaRPr>
          </a:p>
        </p:txBody>
      </p:sp>
      <p:grpSp>
        <p:nvGrpSpPr>
          <p:cNvPr id="24" name="object 15"/>
          <p:cNvGrpSpPr/>
          <p:nvPr/>
        </p:nvGrpSpPr>
        <p:grpSpPr>
          <a:xfrm>
            <a:off x="2510028" y="4004829"/>
            <a:ext cx="1076325" cy="847725"/>
            <a:chOff x="986027" y="4491228"/>
            <a:chExt cx="1076325" cy="847725"/>
          </a:xfrm>
        </p:grpSpPr>
        <p:sp>
          <p:nvSpPr>
            <p:cNvPr id="26" name="object 16"/>
            <p:cNvSpPr/>
            <p:nvPr/>
          </p:nvSpPr>
          <p:spPr>
            <a:xfrm>
              <a:off x="1524000" y="4495800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457200" y="0"/>
                  </a:moveTo>
                  <a:lnTo>
                    <a:pt x="0" y="457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17"/>
            <p:cNvSpPr/>
            <p:nvPr/>
          </p:nvSpPr>
          <p:spPr>
            <a:xfrm>
              <a:off x="990599" y="4953000"/>
              <a:ext cx="1066800" cy="381000"/>
            </a:xfrm>
            <a:custGeom>
              <a:avLst/>
              <a:gdLst/>
              <a:ahLst/>
              <a:cxnLst/>
              <a:rect l="l" t="t" r="r" b="b"/>
              <a:pathLst>
                <a:path w="1066800" h="381000">
                  <a:moveTo>
                    <a:pt x="533400" y="0"/>
                  </a:moveTo>
                  <a:lnTo>
                    <a:pt x="466471" y="1524"/>
                  </a:lnTo>
                  <a:lnTo>
                    <a:pt x="402081" y="5842"/>
                  </a:lnTo>
                  <a:lnTo>
                    <a:pt x="340613" y="12826"/>
                  </a:lnTo>
                  <a:lnTo>
                    <a:pt x="282702" y="22351"/>
                  </a:lnTo>
                  <a:lnTo>
                    <a:pt x="228650" y="34162"/>
                  </a:lnTo>
                  <a:lnTo>
                    <a:pt x="179146" y="48132"/>
                  </a:lnTo>
                  <a:lnTo>
                    <a:pt x="134619" y="64007"/>
                  </a:lnTo>
                  <a:lnTo>
                    <a:pt x="95567" y="81661"/>
                  </a:lnTo>
                  <a:lnTo>
                    <a:pt x="62496" y="100964"/>
                  </a:lnTo>
                  <a:lnTo>
                    <a:pt x="16294" y="143637"/>
                  </a:lnTo>
                  <a:lnTo>
                    <a:pt x="0" y="190500"/>
                  </a:lnTo>
                  <a:lnTo>
                    <a:pt x="4152" y="214375"/>
                  </a:lnTo>
                  <a:lnTo>
                    <a:pt x="35902" y="259333"/>
                  </a:lnTo>
                  <a:lnTo>
                    <a:pt x="95567" y="299338"/>
                  </a:lnTo>
                  <a:lnTo>
                    <a:pt x="134619" y="316991"/>
                  </a:lnTo>
                  <a:lnTo>
                    <a:pt x="179146" y="332866"/>
                  </a:lnTo>
                  <a:lnTo>
                    <a:pt x="228650" y="346837"/>
                  </a:lnTo>
                  <a:lnTo>
                    <a:pt x="282702" y="358647"/>
                  </a:lnTo>
                  <a:lnTo>
                    <a:pt x="340613" y="368172"/>
                  </a:lnTo>
                  <a:lnTo>
                    <a:pt x="402081" y="375158"/>
                  </a:lnTo>
                  <a:lnTo>
                    <a:pt x="466471" y="379475"/>
                  </a:lnTo>
                  <a:lnTo>
                    <a:pt x="533400" y="381000"/>
                  </a:lnTo>
                  <a:lnTo>
                    <a:pt x="600329" y="379475"/>
                  </a:lnTo>
                  <a:lnTo>
                    <a:pt x="664718" y="375158"/>
                  </a:lnTo>
                  <a:lnTo>
                    <a:pt x="726186" y="368172"/>
                  </a:lnTo>
                  <a:lnTo>
                    <a:pt x="784225" y="358647"/>
                  </a:lnTo>
                  <a:lnTo>
                    <a:pt x="838200" y="346837"/>
                  </a:lnTo>
                  <a:lnTo>
                    <a:pt x="887730" y="332866"/>
                  </a:lnTo>
                  <a:lnTo>
                    <a:pt x="932180" y="316991"/>
                  </a:lnTo>
                  <a:lnTo>
                    <a:pt x="971295" y="299338"/>
                  </a:lnTo>
                  <a:lnTo>
                    <a:pt x="1004316" y="280034"/>
                  </a:lnTo>
                  <a:lnTo>
                    <a:pt x="1050544" y="237362"/>
                  </a:lnTo>
                  <a:lnTo>
                    <a:pt x="1066800" y="190500"/>
                  </a:lnTo>
                  <a:lnTo>
                    <a:pt x="1062608" y="166624"/>
                  </a:lnTo>
                  <a:lnTo>
                    <a:pt x="1030858" y="121666"/>
                  </a:lnTo>
                  <a:lnTo>
                    <a:pt x="971295" y="81661"/>
                  </a:lnTo>
                  <a:lnTo>
                    <a:pt x="932180" y="64007"/>
                  </a:lnTo>
                  <a:lnTo>
                    <a:pt x="887730" y="48132"/>
                  </a:lnTo>
                  <a:lnTo>
                    <a:pt x="838200" y="34162"/>
                  </a:lnTo>
                  <a:lnTo>
                    <a:pt x="784225" y="22351"/>
                  </a:lnTo>
                  <a:lnTo>
                    <a:pt x="726186" y="12826"/>
                  </a:lnTo>
                  <a:lnTo>
                    <a:pt x="664718" y="5842"/>
                  </a:lnTo>
                  <a:lnTo>
                    <a:pt x="600329" y="1524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8"/>
            <p:cNvSpPr/>
            <p:nvPr/>
          </p:nvSpPr>
          <p:spPr>
            <a:xfrm>
              <a:off x="990599" y="4953000"/>
              <a:ext cx="1066800" cy="381000"/>
            </a:xfrm>
            <a:custGeom>
              <a:avLst/>
              <a:gdLst/>
              <a:ahLst/>
              <a:cxnLst/>
              <a:rect l="l" t="t" r="r" b="b"/>
              <a:pathLst>
                <a:path w="1066800" h="381000">
                  <a:moveTo>
                    <a:pt x="0" y="190500"/>
                  </a:moveTo>
                  <a:lnTo>
                    <a:pt x="16294" y="143637"/>
                  </a:lnTo>
                  <a:lnTo>
                    <a:pt x="62496" y="100964"/>
                  </a:lnTo>
                  <a:lnTo>
                    <a:pt x="95567" y="81661"/>
                  </a:lnTo>
                  <a:lnTo>
                    <a:pt x="134619" y="64007"/>
                  </a:lnTo>
                  <a:lnTo>
                    <a:pt x="179146" y="48132"/>
                  </a:lnTo>
                  <a:lnTo>
                    <a:pt x="228650" y="34162"/>
                  </a:lnTo>
                  <a:lnTo>
                    <a:pt x="282702" y="22351"/>
                  </a:lnTo>
                  <a:lnTo>
                    <a:pt x="340613" y="12826"/>
                  </a:lnTo>
                  <a:lnTo>
                    <a:pt x="402081" y="5842"/>
                  </a:lnTo>
                  <a:lnTo>
                    <a:pt x="466471" y="1524"/>
                  </a:lnTo>
                  <a:lnTo>
                    <a:pt x="533400" y="0"/>
                  </a:lnTo>
                  <a:lnTo>
                    <a:pt x="600329" y="1524"/>
                  </a:lnTo>
                  <a:lnTo>
                    <a:pt x="664718" y="5842"/>
                  </a:lnTo>
                  <a:lnTo>
                    <a:pt x="726186" y="12826"/>
                  </a:lnTo>
                  <a:lnTo>
                    <a:pt x="784225" y="22351"/>
                  </a:lnTo>
                  <a:lnTo>
                    <a:pt x="838200" y="34162"/>
                  </a:lnTo>
                  <a:lnTo>
                    <a:pt x="887730" y="48132"/>
                  </a:lnTo>
                  <a:lnTo>
                    <a:pt x="932180" y="64007"/>
                  </a:lnTo>
                  <a:lnTo>
                    <a:pt x="971295" y="81661"/>
                  </a:lnTo>
                  <a:lnTo>
                    <a:pt x="1004316" y="100964"/>
                  </a:lnTo>
                  <a:lnTo>
                    <a:pt x="1050544" y="143637"/>
                  </a:lnTo>
                  <a:lnTo>
                    <a:pt x="1066800" y="190500"/>
                  </a:lnTo>
                  <a:lnTo>
                    <a:pt x="1062608" y="214375"/>
                  </a:lnTo>
                  <a:lnTo>
                    <a:pt x="1030858" y="259333"/>
                  </a:lnTo>
                  <a:lnTo>
                    <a:pt x="971295" y="299338"/>
                  </a:lnTo>
                  <a:lnTo>
                    <a:pt x="932180" y="316991"/>
                  </a:lnTo>
                  <a:lnTo>
                    <a:pt x="887730" y="332866"/>
                  </a:lnTo>
                  <a:lnTo>
                    <a:pt x="838200" y="346837"/>
                  </a:lnTo>
                  <a:lnTo>
                    <a:pt x="784225" y="358647"/>
                  </a:lnTo>
                  <a:lnTo>
                    <a:pt x="726186" y="368172"/>
                  </a:lnTo>
                  <a:lnTo>
                    <a:pt x="664718" y="375158"/>
                  </a:lnTo>
                  <a:lnTo>
                    <a:pt x="600329" y="379475"/>
                  </a:lnTo>
                  <a:lnTo>
                    <a:pt x="533400" y="381000"/>
                  </a:lnTo>
                  <a:lnTo>
                    <a:pt x="466471" y="379475"/>
                  </a:lnTo>
                  <a:lnTo>
                    <a:pt x="402081" y="375158"/>
                  </a:lnTo>
                  <a:lnTo>
                    <a:pt x="340613" y="368172"/>
                  </a:lnTo>
                  <a:lnTo>
                    <a:pt x="282702" y="358647"/>
                  </a:lnTo>
                  <a:lnTo>
                    <a:pt x="228650" y="346837"/>
                  </a:lnTo>
                  <a:lnTo>
                    <a:pt x="179146" y="332866"/>
                  </a:lnTo>
                  <a:lnTo>
                    <a:pt x="134619" y="316991"/>
                  </a:lnTo>
                  <a:lnTo>
                    <a:pt x="95567" y="299338"/>
                  </a:lnTo>
                  <a:lnTo>
                    <a:pt x="62496" y="280034"/>
                  </a:lnTo>
                  <a:lnTo>
                    <a:pt x="16294" y="237362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19"/>
          <p:cNvSpPr txBox="1"/>
          <p:nvPr/>
        </p:nvSpPr>
        <p:spPr>
          <a:xfrm>
            <a:off x="2844800" y="4497460"/>
            <a:ext cx="406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Not</a:t>
            </a:r>
            <a:endParaRPr>
              <a:latin typeface="Arial"/>
              <a:cs typeface="Arial"/>
            </a:endParaRPr>
          </a:p>
        </p:txBody>
      </p:sp>
      <p:sp>
        <p:nvSpPr>
          <p:cNvPr id="30" name="object 20"/>
          <p:cNvSpPr txBox="1"/>
          <p:nvPr/>
        </p:nvSpPr>
        <p:spPr>
          <a:xfrm>
            <a:off x="3110864" y="3977854"/>
            <a:ext cx="2501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sp>
        <p:nvSpPr>
          <p:cNvPr id="31" name="object 21"/>
          <p:cNvSpPr/>
          <p:nvPr/>
        </p:nvSpPr>
        <p:spPr>
          <a:xfrm>
            <a:off x="3733800" y="4009400"/>
            <a:ext cx="304800" cy="609600"/>
          </a:xfrm>
          <a:custGeom>
            <a:avLst/>
            <a:gdLst/>
            <a:ahLst/>
            <a:cxnLst/>
            <a:rect l="l" t="t" r="r" b="b"/>
            <a:pathLst>
              <a:path w="304800" h="609600">
                <a:moveTo>
                  <a:pt x="0" y="0"/>
                </a:moveTo>
                <a:lnTo>
                  <a:pt x="30480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22"/>
          <p:cNvSpPr txBox="1"/>
          <p:nvPr/>
        </p:nvSpPr>
        <p:spPr>
          <a:xfrm>
            <a:off x="3733800" y="4542800"/>
            <a:ext cx="685800" cy="28956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225425">
              <a:spcBef>
                <a:spcPts val="55"/>
              </a:spcBef>
            </a:pPr>
            <a:r>
              <a:rPr b="1" dirty="0">
                <a:latin typeface="Microsoft JhengHei"/>
                <a:cs typeface="Microsoft JhengHei"/>
              </a:rPr>
              <a:t>？</a:t>
            </a:r>
            <a:endParaRPr>
              <a:latin typeface="Microsoft JhengHei"/>
              <a:cs typeface="Microsoft JhengHei"/>
            </a:endParaRPr>
          </a:p>
        </p:txBody>
      </p:sp>
      <p:sp>
        <p:nvSpPr>
          <p:cNvPr id="33" name="object 23"/>
          <p:cNvSpPr txBox="1"/>
          <p:nvPr/>
        </p:nvSpPr>
        <p:spPr>
          <a:xfrm>
            <a:off x="3965194" y="4108841"/>
            <a:ext cx="2755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Br</a:t>
            </a:r>
            <a:endParaRPr>
              <a:latin typeface="Arial"/>
              <a:cs typeface="Arial"/>
            </a:endParaRPr>
          </a:p>
        </p:txBody>
      </p:sp>
      <p:graphicFrame>
        <p:nvGraphicFramePr>
          <p:cNvPr id="34" name="object 24"/>
          <p:cNvGraphicFramePr>
            <a:graphicFrameLocks noGrp="1"/>
          </p:cNvGraphicFramePr>
          <p:nvPr/>
        </p:nvGraphicFramePr>
        <p:xfrm>
          <a:off x="6067362" y="1542362"/>
          <a:ext cx="3811903" cy="17368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83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85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033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6065" marR="119380" indent="-14033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Dangerous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5" name="object 27"/>
          <p:cNvSpPr txBox="1"/>
          <p:nvPr/>
        </p:nvSpPr>
        <p:spPr>
          <a:xfrm>
            <a:off x="4953000" y="4542813"/>
            <a:ext cx="914400" cy="340995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26669" rIns="0" bIns="0" rtlCol="0">
            <a:spAutoFit/>
          </a:bodyPr>
          <a:lstStyle/>
          <a:p>
            <a:pPr marL="125095">
              <a:spcBef>
                <a:spcPts val="209"/>
              </a:spcBef>
            </a:pPr>
            <a:r>
              <a:rPr sz="2000" b="1" dirty="0">
                <a:latin typeface="Arial"/>
                <a:cs typeface="Arial"/>
              </a:rPr>
              <a:t>Color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36" name="object 28"/>
          <p:cNvGraphicFramePr>
            <a:graphicFrameLocks noGrp="1"/>
          </p:cNvGraphicFramePr>
          <p:nvPr/>
        </p:nvGraphicFramePr>
        <p:xfrm>
          <a:off x="6524562" y="3599761"/>
          <a:ext cx="3659503" cy="11272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83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61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032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6065" marR="118745" indent="-14033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7" name="object 31"/>
          <p:cNvGraphicFramePr>
            <a:graphicFrameLocks noGrp="1"/>
          </p:cNvGraphicFramePr>
          <p:nvPr/>
        </p:nvGraphicFramePr>
        <p:xfrm>
          <a:off x="6524561" y="4895162"/>
          <a:ext cx="3582670" cy="9144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6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9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96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02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4863"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8" name="object 34"/>
          <p:cNvSpPr/>
          <p:nvPr/>
        </p:nvSpPr>
        <p:spPr>
          <a:xfrm>
            <a:off x="5867400" y="4009400"/>
            <a:ext cx="685800" cy="1295400"/>
          </a:xfrm>
          <a:custGeom>
            <a:avLst/>
            <a:gdLst/>
            <a:ahLst/>
            <a:cxnLst/>
            <a:rect l="l" t="t" r="r" b="b"/>
            <a:pathLst>
              <a:path w="685800" h="1295400">
                <a:moveTo>
                  <a:pt x="0" y="685800"/>
                </a:moveTo>
                <a:lnTo>
                  <a:pt x="685800" y="0"/>
                </a:lnTo>
              </a:path>
              <a:path w="685800" h="1295400">
                <a:moveTo>
                  <a:pt x="0" y="685800"/>
                </a:moveTo>
                <a:lnTo>
                  <a:pt x="685800" y="12954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5"/>
          <p:cNvSpPr txBox="1"/>
          <p:nvPr/>
        </p:nvSpPr>
        <p:spPr>
          <a:xfrm>
            <a:off x="6083553" y="3977854"/>
            <a:ext cx="2501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sp>
        <p:nvSpPr>
          <p:cNvPr id="40" name="object 36"/>
          <p:cNvSpPr txBox="1"/>
          <p:nvPr/>
        </p:nvSpPr>
        <p:spPr>
          <a:xfrm>
            <a:off x="6023228" y="4947067"/>
            <a:ext cx="2755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Br</a:t>
            </a:r>
            <a:endParaRPr>
              <a:latin typeface="Arial"/>
              <a:cs typeface="Arial"/>
            </a:endParaRPr>
          </a:p>
        </p:txBody>
      </p:sp>
      <p:grpSp>
        <p:nvGrpSpPr>
          <p:cNvPr id="41" name="object 37"/>
          <p:cNvGrpSpPr/>
          <p:nvPr/>
        </p:nvGrpSpPr>
        <p:grpSpPr>
          <a:xfrm>
            <a:off x="5481829" y="2633227"/>
            <a:ext cx="390525" cy="1353820"/>
            <a:chOff x="3957828" y="3119627"/>
            <a:chExt cx="390525" cy="1353820"/>
          </a:xfrm>
        </p:grpSpPr>
        <p:sp>
          <p:nvSpPr>
            <p:cNvPr id="42" name="object 38"/>
            <p:cNvSpPr/>
            <p:nvPr/>
          </p:nvSpPr>
          <p:spPr>
            <a:xfrm>
              <a:off x="3962400" y="3604259"/>
              <a:ext cx="381000" cy="864235"/>
            </a:xfrm>
            <a:custGeom>
              <a:avLst/>
              <a:gdLst/>
              <a:ahLst/>
              <a:cxnLst/>
              <a:rect l="l" t="t" r="r" b="b"/>
              <a:pathLst>
                <a:path w="381000" h="864235">
                  <a:moveTo>
                    <a:pt x="381000" y="617220"/>
                  </a:moveTo>
                  <a:lnTo>
                    <a:pt x="311785" y="452628"/>
                  </a:lnTo>
                  <a:lnTo>
                    <a:pt x="254000" y="315468"/>
                  </a:lnTo>
                  <a:lnTo>
                    <a:pt x="254000" y="452628"/>
                  </a:lnTo>
                  <a:lnTo>
                    <a:pt x="213741" y="431419"/>
                  </a:lnTo>
                  <a:lnTo>
                    <a:pt x="176276" y="404876"/>
                  </a:lnTo>
                  <a:lnTo>
                    <a:pt x="141732" y="373634"/>
                  </a:lnTo>
                  <a:lnTo>
                    <a:pt x="110363" y="337947"/>
                  </a:lnTo>
                  <a:lnTo>
                    <a:pt x="82550" y="298323"/>
                  </a:lnTo>
                  <a:lnTo>
                    <a:pt x="58293" y="255143"/>
                  </a:lnTo>
                  <a:lnTo>
                    <a:pt x="37846" y="208788"/>
                  </a:lnTo>
                  <a:lnTo>
                    <a:pt x="21717" y="159639"/>
                  </a:lnTo>
                  <a:lnTo>
                    <a:pt x="9779" y="108204"/>
                  </a:lnTo>
                  <a:lnTo>
                    <a:pt x="2540" y="54864"/>
                  </a:lnTo>
                  <a:lnTo>
                    <a:pt x="0" y="0"/>
                  </a:lnTo>
                  <a:lnTo>
                    <a:pt x="0" y="274320"/>
                  </a:lnTo>
                  <a:lnTo>
                    <a:pt x="2540" y="329184"/>
                  </a:lnTo>
                  <a:lnTo>
                    <a:pt x="9779" y="382524"/>
                  </a:lnTo>
                  <a:lnTo>
                    <a:pt x="21717" y="433959"/>
                  </a:lnTo>
                  <a:lnTo>
                    <a:pt x="37846" y="483108"/>
                  </a:lnTo>
                  <a:lnTo>
                    <a:pt x="58293" y="529463"/>
                  </a:lnTo>
                  <a:lnTo>
                    <a:pt x="82550" y="572643"/>
                  </a:lnTo>
                  <a:lnTo>
                    <a:pt x="110363" y="612267"/>
                  </a:lnTo>
                  <a:lnTo>
                    <a:pt x="141732" y="647954"/>
                  </a:lnTo>
                  <a:lnTo>
                    <a:pt x="176276" y="679196"/>
                  </a:lnTo>
                  <a:lnTo>
                    <a:pt x="213741" y="705739"/>
                  </a:lnTo>
                  <a:lnTo>
                    <a:pt x="254000" y="726948"/>
                  </a:lnTo>
                  <a:lnTo>
                    <a:pt x="254000" y="864108"/>
                  </a:lnTo>
                  <a:lnTo>
                    <a:pt x="381000" y="61722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39"/>
            <p:cNvSpPr/>
            <p:nvPr/>
          </p:nvSpPr>
          <p:spPr>
            <a:xfrm>
              <a:off x="3962527" y="3124199"/>
              <a:ext cx="381000" cy="617220"/>
            </a:xfrm>
            <a:custGeom>
              <a:avLst/>
              <a:gdLst/>
              <a:ahLst/>
              <a:cxnLst/>
              <a:rect l="l" t="t" r="r" b="b"/>
              <a:pathLst>
                <a:path w="381000" h="617220">
                  <a:moveTo>
                    <a:pt x="380873" y="0"/>
                  </a:moveTo>
                  <a:lnTo>
                    <a:pt x="325882" y="5079"/>
                  </a:lnTo>
                  <a:lnTo>
                    <a:pt x="272034" y="20065"/>
                  </a:lnTo>
                  <a:lnTo>
                    <a:pt x="232918" y="37719"/>
                  </a:lnTo>
                  <a:lnTo>
                    <a:pt x="196214" y="60071"/>
                  </a:lnTo>
                  <a:lnTo>
                    <a:pt x="162178" y="86867"/>
                  </a:lnTo>
                  <a:lnTo>
                    <a:pt x="130937" y="117601"/>
                  </a:lnTo>
                  <a:lnTo>
                    <a:pt x="102615" y="152019"/>
                  </a:lnTo>
                  <a:lnTo>
                    <a:pt x="77343" y="189737"/>
                  </a:lnTo>
                  <a:lnTo>
                    <a:pt x="55499" y="230377"/>
                  </a:lnTo>
                  <a:lnTo>
                    <a:pt x="36957" y="273685"/>
                  </a:lnTo>
                  <a:lnTo>
                    <a:pt x="21971" y="319024"/>
                  </a:lnTo>
                  <a:lnTo>
                    <a:pt x="10668" y="366267"/>
                  </a:lnTo>
                  <a:lnTo>
                    <a:pt x="3301" y="415036"/>
                  </a:lnTo>
                  <a:lnTo>
                    <a:pt x="0" y="464820"/>
                  </a:lnTo>
                  <a:lnTo>
                    <a:pt x="888" y="515366"/>
                  </a:lnTo>
                  <a:lnTo>
                    <a:pt x="6096" y="566293"/>
                  </a:lnTo>
                  <a:lnTo>
                    <a:pt x="15748" y="617219"/>
                  </a:lnTo>
                  <a:lnTo>
                    <a:pt x="31242" y="563372"/>
                  </a:lnTo>
                  <a:lnTo>
                    <a:pt x="51435" y="513080"/>
                  </a:lnTo>
                  <a:lnTo>
                    <a:pt x="75946" y="466598"/>
                  </a:lnTo>
                  <a:lnTo>
                    <a:pt x="104139" y="424307"/>
                  </a:lnTo>
                  <a:lnTo>
                    <a:pt x="136017" y="386588"/>
                  </a:lnTo>
                  <a:lnTo>
                    <a:pt x="171069" y="353695"/>
                  </a:lnTo>
                  <a:lnTo>
                    <a:pt x="208787" y="326009"/>
                  </a:lnTo>
                  <a:lnTo>
                    <a:pt x="249047" y="303911"/>
                  </a:lnTo>
                  <a:lnTo>
                    <a:pt x="291464" y="287654"/>
                  </a:lnTo>
                  <a:lnTo>
                    <a:pt x="335407" y="277749"/>
                  </a:lnTo>
                  <a:lnTo>
                    <a:pt x="380873" y="274320"/>
                  </a:lnTo>
                  <a:lnTo>
                    <a:pt x="380873" y="0"/>
                  </a:lnTo>
                  <a:close/>
                </a:path>
              </a:pathLst>
            </a:custGeom>
            <a:solidFill>
              <a:srgbClr val="00A27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0"/>
            <p:cNvSpPr/>
            <p:nvPr/>
          </p:nvSpPr>
          <p:spPr>
            <a:xfrm>
              <a:off x="3962400" y="3124199"/>
              <a:ext cx="381000" cy="1344295"/>
            </a:xfrm>
            <a:custGeom>
              <a:avLst/>
              <a:gdLst/>
              <a:ahLst/>
              <a:cxnLst/>
              <a:rect l="l" t="t" r="r" b="b"/>
              <a:pathLst>
                <a:path w="381000" h="1344295">
                  <a:moveTo>
                    <a:pt x="0" y="480060"/>
                  </a:moveTo>
                  <a:lnTo>
                    <a:pt x="2539" y="534924"/>
                  </a:lnTo>
                  <a:lnTo>
                    <a:pt x="9778" y="588263"/>
                  </a:lnTo>
                  <a:lnTo>
                    <a:pt x="21716" y="639699"/>
                  </a:lnTo>
                  <a:lnTo>
                    <a:pt x="37846" y="688848"/>
                  </a:lnTo>
                  <a:lnTo>
                    <a:pt x="58292" y="735202"/>
                  </a:lnTo>
                  <a:lnTo>
                    <a:pt x="82550" y="778382"/>
                  </a:lnTo>
                  <a:lnTo>
                    <a:pt x="110362" y="818007"/>
                  </a:lnTo>
                  <a:lnTo>
                    <a:pt x="141732" y="853694"/>
                  </a:lnTo>
                  <a:lnTo>
                    <a:pt x="176275" y="884936"/>
                  </a:lnTo>
                  <a:lnTo>
                    <a:pt x="213740" y="911479"/>
                  </a:lnTo>
                  <a:lnTo>
                    <a:pt x="254000" y="932688"/>
                  </a:lnTo>
                  <a:lnTo>
                    <a:pt x="254000" y="795527"/>
                  </a:lnTo>
                  <a:lnTo>
                    <a:pt x="381000" y="1097280"/>
                  </a:lnTo>
                  <a:lnTo>
                    <a:pt x="254000" y="1344168"/>
                  </a:lnTo>
                  <a:lnTo>
                    <a:pt x="254000" y="1207008"/>
                  </a:lnTo>
                  <a:lnTo>
                    <a:pt x="213740" y="1185799"/>
                  </a:lnTo>
                  <a:lnTo>
                    <a:pt x="176275" y="1159256"/>
                  </a:lnTo>
                  <a:lnTo>
                    <a:pt x="141732" y="1128014"/>
                  </a:lnTo>
                  <a:lnTo>
                    <a:pt x="110362" y="1092327"/>
                  </a:lnTo>
                  <a:lnTo>
                    <a:pt x="82550" y="1052702"/>
                  </a:lnTo>
                  <a:lnTo>
                    <a:pt x="58292" y="1009523"/>
                  </a:lnTo>
                  <a:lnTo>
                    <a:pt x="37846" y="963168"/>
                  </a:lnTo>
                  <a:lnTo>
                    <a:pt x="21716" y="914019"/>
                  </a:lnTo>
                  <a:lnTo>
                    <a:pt x="9778" y="862583"/>
                  </a:lnTo>
                  <a:lnTo>
                    <a:pt x="2539" y="809244"/>
                  </a:lnTo>
                  <a:lnTo>
                    <a:pt x="0" y="754380"/>
                  </a:lnTo>
                  <a:lnTo>
                    <a:pt x="0" y="480060"/>
                  </a:lnTo>
                  <a:lnTo>
                    <a:pt x="2286" y="427736"/>
                  </a:lnTo>
                  <a:lnTo>
                    <a:pt x="8762" y="377063"/>
                  </a:lnTo>
                  <a:lnTo>
                    <a:pt x="19430" y="328295"/>
                  </a:lnTo>
                  <a:lnTo>
                    <a:pt x="33909" y="281813"/>
                  </a:lnTo>
                  <a:lnTo>
                    <a:pt x="52070" y="237744"/>
                  </a:lnTo>
                  <a:lnTo>
                    <a:pt x="73533" y="196469"/>
                  </a:lnTo>
                  <a:lnTo>
                    <a:pt x="98171" y="158369"/>
                  </a:lnTo>
                  <a:lnTo>
                    <a:pt x="125729" y="123698"/>
                  </a:lnTo>
                  <a:lnTo>
                    <a:pt x="155955" y="92583"/>
                  </a:lnTo>
                  <a:lnTo>
                    <a:pt x="188722" y="65532"/>
                  </a:lnTo>
                  <a:lnTo>
                    <a:pt x="223647" y="42672"/>
                  </a:lnTo>
                  <a:lnTo>
                    <a:pt x="260603" y="24511"/>
                  </a:lnTo>
                  <a:lnTo>
                    <a:pt x="299212" y="11049"/>
                  </a:lnTo>
                  <a:lnTo>
                    <a:pt x="339471" y="2794"/>
                  </a:lnTo>
                  <a:lnTo>
                    <a:pt x="381000" y="0"/>
                  </a:lnTo>
                  <a:lnTo>
                    <a:pt x="381000" y="274320"/>
                  </a:lnTo>
                  <a:lnTo>
                    <a:pt x="335534" y="277749"/>
                  </a:lnTo>
                  <a:lnTo>
                    <a:pt x="291591" y="287654"/>
                  </a:lnTo>
                  <a:lnTo>
                    <a:pt x="249174" y="303911"/>
                  </a:lnTo>
                  <a:lnTo>
                    <a:pt x="208914" y="326009"/>
                  </a:lnTo>
                  <a:lnTo>
                    <a:pt x="171196" y="353695"/>
                  </a:lnTo>
                  <a:lnTo>
                    <a:pt x="136144" y="386588"/>
                  </a:lnTo>
                  <a:lnTo>
                    <a:pt x="104266" y="424307"/>
                  </a:lnTo>
                  <a:lnTo>
                    <a:pt x="76073" y="466598"/>
                  </a:lnTo>
                  <a:lnTo>
                    <a:pt x="51562" y="513080"/>
                  </a:lnTo>
                  <a:lnTo>
                    <a:pt x="31369" y="563372"/>
                  </a:lnTo>
                  <a:lnTo>
                    <a:pt x="15875" y="617219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65378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62"/>
    </mc:Choice>
    <mc:Fallback xmlns="">
      <p:transition advTm="11662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5"/>
            <a:ext cx="10812720" cy="55546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3048000" y="2316818"/>
            <a:ext cx="1295400" cy="339725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24130" rIns="0" bIns="0" rtlCol="0">
            <a:spAutoFit/>
          </a:bodyPr>
          <a:lstStyle/>
          <a:p>
            <a:pPr marL="393065">
              <a:spcBef>
                <a:spcPts val="190"/>
              </a:spcBef>
            </a:pPr>
            <a:r>
              <a:rPr sz="2000" b="1" spc="-5" dirty="0">
                <a:latin typeface="Arial"/>
                <a:cs typeface="Arial"/>
              </a:rPr>
              <a:t>Size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4"/>
          <p:cNvSpPr/>
          <p:nvPr/>
        </p:nvSpPr>
        <p:spPr>
          <a:xfrm>
            <a:off x="2743200" y="2697792"/>
            <a:ext cx="685800" cy="609600"/>
          </a:xfrm>
          <a:custGeom>
            <a:avLst/>
            <a:gdLst/>
            <a:ahLst/>
            <a:cxnLst/>
            <a:rect l="l" t="t" r="r" b="b"/>
            <a:pathLst>
              <a:path w="685800" h="609600">
                <a:moveTo>
                  <a:pt x="685800" y="0"/>
                </a:moveTo>
                <a:lnTo>
                  <a:pt x="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5"/>
          <p:cNvSpPr/>
          <p:nvPr/>
        </p:nvSpPr>
        <p:spPr>
          <a:xfrm>
            <a:off x="3657600" y="2697792"/>
            <a:ext cx="0" cy="685800"/>
          </a:xfrm>
          <a:custGeom>
            <a:avLst/>
            <a:gdLst/>
            <a:ahLst/>
            <a:cxnLst/>
            <a:rect l="l" t="t" r="r" b="b"/>
            <a:pathLst>
              <a:path h="685800">
                <a:moveTo>
                  <a:pt x="0" y="0"/>
                </a:moveTo>
                <a:lnTo>
                  <a:pt x="0" y="68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6"/>
          <p:cNvSpPr/>
          <p:nvPr/>
        </p:nvSpPr>
        <p:spPr>
          <a:xfrm>
            <a:off x="3962400" y="2697792"/>
            <a:ext cx="685800" cy="762000"/>
          </a:xfrm>
          <a:custGeom>
            <a:avLst/>
            <a:gdLst/>
            <a:ahLst/>
            <a:cxnLst/>
            <a:rect l="l" t="t" r="r" b="b"/>
            <a:pathLst>
              <a:path w="685800" h="762000">
                <a:moveTo>
                  <a:pt x="0" y="0"/>
                </a:moveTo>
                <a:lnTo>
                  <a:pt x="685800" y="7620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7"/>
          <p:cNvSpPr txBox="1"/>
          <p:nvPr/>
        </p:nvSpPr>
        <p:spPr>
          <a:xfrm>
            <a:off x="2821940" y="2796294"/>
            <a:ext cx="3943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Big</a:t>
            </a:r>
            <a:endParaRPr>
              <a:latin typeface="Arial"/>
              <a:cs typeface="Arial"/>
            </a:endParaRPr>
          </a:p>
        </p:txBody>
      </p:sp>
      <p:sp>
        <p:nvSpPr>
          <p:cNvPr id="17" name="object 8"/>
          <p:cNvSpPr txBox="1"/>
          <p:nvPr/>
        </p:nvSpPr>
        <p:spPr>
          <a:xfrm>
            <a:off x="3431539" y="2948997"/>
            <a:ext cx="7518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Mid</a:t>
            </a:r>
            <a:r>
              <a:rPr b="1" spc="5" dirty="0">
                <a:latin typeface="Arial"/>
                <a:cs typeface="Arial"/>
              </a:rPr>
              <a:t>d</a:t>
            </a:r>
            <a:r>
              <a:rPr b="1" dirty="0">
                <a:latin typeface="Arial"/>
                <a:cs typeface="Arial"/>
              </a:rPr>
              <a:t>l</a:t>
            </a:r>
            <a:r>
              <a:rPr b="1" spc="-5" dirty="0">
                <a:latin typeface="Arial"/>
                <a:cs typeface="Arial"/>
              </a:rPr>
              <a:t>e</a:t>
            </a:r>
            <a:endParaRPr>
              <a:latin typeface="Arial"/>
              <a:cs typeface="Arial"/>
            </a:endParaRPr>
          </a:p>
        </p:txBody>
      </p:sp>
      <p:sp>
        <p:nvSpPr>
          <p:cNvPr id="18" name="object 9"/>
          <p:cNvSpPr txBox="1"/>
          <p:nvPr/>
        </p:nvSpPr>
        <p:spPr>
          <a:xfrm>
            <a:off x="4422776" y="2872797"/>
            <a:ext cx="178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grpSp>
        <p:nvGrpSpPr>
          <p:cNvPr id="19" name="object 10"/>
          <p:cNvGrpSpPr/>
          <p:nvPr/>
        </p:nvGrpSpPr>
        <p:grpSpPr>
          <a:xfrm>
            <a:off x="2281238" y="3302630"/>
            <a:ext cx="923925" cy="390525"/>
            <a:chOff x="757237" y="3652837"/>
            <a:chExt cx="923925" cy="390525"/>
          </a:xfrm>
        </p:grpSpPr>
        <p:sp>
          <p:nvSpPr>
            <p:cNvPr id="20" name="object 11"/>
            <p:cNvSpPr/>
            <p:nvPr/>
          </p:nvSpPr>
          <p:spPr>
            <a:xfrm>
              <a:off x="762000" y="36576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457200" y="0"/>
                  </a:moveTo>
                  <a:lnTo>
                    <a:pt x="389636" y="2031"/>
                  </a:lnTo>
                  <a:lnTo>
                    <a:pt x="325158" y="8127"/>
                  </a:lnTo>
                  <a:lnTo>
                    <a:pt x="264452" y="17652"/>
                  </a:lnTo>
                  <a:lnTo>
                    <a:pt x="208254" y="30733"/>
                  </a:lnTo>
                  <a:lnTo>
                    <a:pt x="157238" y="46736"/>
                  </a:lnTo>
                  <a:lnTo>
                    <a:pt x="112140" y="65531"/>
                  </a:lnTo>
                  <a:lnTo>
                    <a:pt x="73659" y="86741"/>
                  </a:lnTo>
                  <a:lnTo>
                    <a:pt x="42494" y="110236"/>
                  </a:lnTo>
                  <a:lnTo>
                    <a:pt x="4953" y="162306"/>
                  </a:lnTo>
                  <a:lnTo>
                    <a:pt x="0" y="190500"/>
                  </a:lnTo>
                  <a:lnTo>
                    <a:pt x="4953" y="218694"/>
                  </a:lnTo>
                  <a:lnTo>
                    <a:pt x="42494" y="270763"/>
                  </a:lnTo>
                  <a:lnTo>
                    <a:pt x="73659" y="294258"/>
                  </a:lnTo>
                  <a:lnTo>
                    <a:pt x="112140" y="315468"/>
                  </a:lnTo>
                  <a:lnTo>
                    <a:pt x="157238" y="334263"/>
                  </a:lnTo>
                  <a:lnTo>
                    <a:pt x="208254" y="350266"/>
                  </a:lnTo>
                  <a:lnTo>
                    <a:pt x="264452" y="363347"/>
                  </a:lnTo>
                  <a:lnTo>
                    <a:pt x="325158" y="372872"/>
                  </a:lnTo>
                  <a:lnTo>
                    <a:pt x="389636" y="378968"/>
                  </a:lnTo>
                  <a:lnTo>
                    <a:pt x="457200" y="381000"/>
                  </a:lnTo>
                  <a:lnTo>
                    <a:pt x="524763" y="378968"/>
                  </a:lnTo>
                  <a:lnTo>
                    <a:pt x="589280" y="372872"/>
                  </a:lnTo>
                  <a:lnTo>
                    <a:pt x="649986" y="363347"/>
                  </a:lnTo>
                  <a:lnTo>
                    <a:pt x="706119" y="350266"/>
                  </a:lnTo>
                  <a:lnTo>
                    <a:pt x="757174" y="334263"/>
                  </a:lnTo>
                  <a:lnTo>
                    <a:pt x="802259" y="315468"/>
                  </a:lnTo>
                  <a:lnTo>
                    <a:pt x="840740" y="294258"/>
                  </a:lnTo>
                  <a:lnTo>
                    <a:pt x="871855" y="270763"/>
                  </a:lnTo>
                  <a:lnTo>
                    <a:pt x="909447" y="218694"/>
                  </a:lnTo>
                  <a:lnTo>
                    <a:pt x="914400" y="190500"/>
                  </a:lnTo>
                  <a:lnTo>
                    <a:pt x="909447" y="162306"/>
                  </a:lnTo>
                  <a:lnTo>
                    <a:pt x="871855" y="110236"/>
                  </a:lnTo>
                  <a:lnTo>
                    <a:pt x="840740" y="86741"/>
                  </a:lnTo>
                  <a:lnTo>
                    <a:pt x="802259" y="65531"/>
                  </a:lnTo>
                  <a:lnTo>
                    <a:pt x="757174" y="46736"/>
                  </a:lnTo>
                  <a:lnTo>
                    <a:pt x="706119" y="30733"/>
                  </a:lnTo>
                  <a:lnTo>
                    <a:pt x="649986" y="17652"/>
                  </a:lnTo>
                  <a:lnTo>
                    <a:pt x="589280" y="8127"/>
                  </a:lnTo>
                  <a:lnTo>
                    <a:pt x="524763" y="2031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2"/>
            <p:cNvSpPr/>
            <p:nvPr/>
          </p:nvSpPr>
          <p:spPr>
            <a:xfrm>
              <a:off x="762000" y="36576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0" y="190500"/>
                  </a:moveTo>
                  <a:lnTo>
                    <a:pt x="19354" y="135508"/>
                  </a:lnTo>
                  <a:lnTo>
                    <a:pt x="73659" y="86741"/>
                  </a:lnTo>
                  <a:lnTo>
                    <a:pt x="112140" y="65531"/>
                  </a:lnTo>
                  <a:lnTo>
                    <a:pt x="157238" y="46736"/>
                  </a:lnTo>
                  <a:lnTo>
                    <a:pt x="208254" y="30733"/>
                  </a:lnTo>
                  <a:lnTo>
                    <a:pt x="264452" y="17652"/>
                  </a:lnTo>
                  <a:lnTo>
                    <a:pt x="325158" y="8127"/>
                  </a:lnTo>
                  <a:lnTo>
                    <a:pt x="389636" y="2031"/>
                  </a:lnTo>
                  <a:lnTo>
                    <a:pt x="457200" y="0"/>
                  </a:lnTo>
                  <a:lnTo>
                    <a:pt x="524763" y="2031"/>
                  </a:lnTo>
                  <a:lnTo>
                    <a:pt x="589280" y="8127"/>
                  </a:lnTo>
                  <a:lnTo>
                    <a:pt x="649986" y="17652"/>
                  </a:lnTo>
                  <a:lnTo>
                    <a:pt x="706119" y="30733"/>
                  </a:lnTo>
                  <a:lnTo>
                    <a:pt x="757174" y="46736"/>
                  </a:lnTo>
                  <a:lnTo>
                    <a:pt x="802259" y="65531"/>
                  </a:lnTo>
                  <a:lnTo>
                    <a:pt x="840740" y="86741"/>
                  </a:lnTo>
                  <a:lnTo>
                    <a:pt x="871855" y="110236"/>
                  </a:lnTo>
                  <a:lnTo>
                    <a:pt x="909447" y="162306"/>
                  </a:lnTo>
                  <a:lnTo>
                    <a:pt x="914400" y="190500"/>
                  </a:lnTo>
                  <a:lnTo>
                    <a:pt x="909447" y="218694"/>
                  </a:lnTo>
                  <a:lnTo>
                    <a:pt x="871855" y="270763"/>
                  </a:lnTo>
                  <a:lnTo>
                    <a:pt x="840740" y="294258"/>
                  </a:lnTo>
                  <a:lnTo>
                    <a:pt x="802259" y="315468"/>
                  </a:lnTo>
                  <a:lnTo>
                    <a:pt x="757174" y="334263"/>
                  </a:lnTo>
                  <a:lnTo>
                    <a:pt x="706119" y="350266"/>
                  </a:lnTo>
                  <a:lnTo>
                    <a:pt x="649986" y="363347"/>
                  </a:lnTo>
                  <a:lnTo>
                    <a:pt x="589280" y="372872"/>
                  </a:lnTo>
                  <a:lnTo>
                    <a:pt x="524763" y="378968"/>
                  </a:lnTo>
                  <a:lnTo>
                    <a:pt x="457200" y="381000"/>
                  </a:lnTo>
                  <a:lnTo>
                    <a:pt x="389636" y="378968"/>
                  </a:lnTo>
                  <a:lnTo>
                    <a:pt x="325158" y="372872"/>
                  </a:lnTo>
                  <a:lnTo>
                    <a:pt x="264452" y="363347"/>
                  </a:lnTo>
                  <a:lnTo>
                    <a:pt x="208254" y="350266"/>
                  </a:lnTo>
                  <a:lnTo>
                    <a:pt x="157238" y="334263"/>
                  </a:lnTo>
                  <a:lnTo>
                    <a:pt x="112140" y="315468"/>
                  </a:lnTo>
                  <a:lnTo>
                    <a:pt x="73659" y="294258"/>
                  </a:lnTo>
                  <a:lnTo>
                    <a:pt x="42494" y="270763"/>
                  </a:lnTo>
                  <a:lnTo>
                    <a:pt x="4953" y="218694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13"/>
          <p:cNvSpPr txBox="1"/>
          <p:nvPr/>
        </p:nvSpPr>
        <p:spPr>
          <a:xfrm>
            <a:off x="3352800" y="3383617"/>
            <a:ext cx="609600" cy="28702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 marL="7620">
              <a:spcBef>
                <a:spcPts val="30"/>
              </a:spcBef>
            </a:pPr>
            <a:r>
              <a:rPr b="1" spc="-5" dirty="0">
                <a:latin typeface="Arial"/>
                <a:cs typeface="Arial"/>
              </a:rPr>
              <a:t>Color</a:t>
            </a:r>
            <a:endParaRPr>
              <a:latin typeface="Arial"/>
              <a:cs typeface="Arial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4343400" y="3459817"/>
            <a:ext cx="609600" cy="28702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 marL="8255">
              <a:spcBef>
                <a:spcPts val="30"/>
              </a:spcBef>
            </a:pPr>
            <a:r>
              <a:rPr b="1" spc="-5" dirty="0">
                <a:latin typeface="Arial"/>
                <a:cs typeface="Arial"/>
              </a:rPr>
              <a:t>Color</a:t>
            </a:r>
            <a:endParaRPr>
              <a:latin typeface="Arial"/>
              <a:cs typeface="Arial"/>
            </a:endParaRPr>
          </a:p>
        </p:txBody>
      </p:sp>
      <p:grpSp>
        <p:nvGrpSpPr>
          <p:cNvPr id="24" name="object 15"/>
          <p:cNvGrpSpPr/>
          <p:nvPr/>
        </p:nvGrpSpPr>
        <p:grpSpPr>
          <a:xfrm>
            <a:off x="2510028" y="3683821"/>
            <a:ext cx="1076325" cy="847725"/>
            <a:chOff x="986027" y="4034028"/>
            <a:chExt cx="1076325" cy="847725"/>
          </a:xfrm>
        </p:grpSpPr>
        <p:sp>
          <p:nvSpPr>
            <p:cNvPr id="26" name="object 16"/>
            <p:cNvSpPr/>
            <p:nvPr/>
          </p:nvSpPr>
          <p:spPr>
            <a:xfrm>
              <a:off x="1524000" y="4038600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457200" y="0"/>
                  </a:moveTo>
                  <a:lnTo>
                    <a:pt x="0" y="457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17"/>
            <p:cNvSpPr/>
            <p:nvPr/>
          </p:nvSpPr>
          <p:spPr>
            <a:xfrm>
              <a:off x="990599" y="4495800"/>
              <a:ext cx="1066800" cy="381000"/>
            </a:xfrm>
            <a:custGeom>
              <a:avLst/>
              <a:gdLst/>
              <a:ahLst/>
              <a:cxnLst/>
              <a:rect l="l" t="t" r="r" b="b"/>
              <a:pathLst>
                <a:path w="1066800" h="381000">
                  <a:moveTo>
                    <a:pt x="533400" y="0"/>
                  </a:moveTo>
                  <a:lnTo>
                    <a:pt x="466471" y="1524"/>
                  </a:lnTo>
                  <a:lnTo>
                    <a:pt x="402081" y="5842"/>
                  </a:lnTo>
                  <a:lnTo>
                    <a:pt x="340613" y="12826"/>
                  </a:lnTo>
                  <a:lnTo>
                    <a:pt x="282702" y="22351"/>
                  </a:lnTo>
                  <a:lnTo>
                    <a:pt x="228650" y="34162"/>
                  </a:lnTo>
                  <a:lnTo>
                    <a:pt x="179146" y="48132"/>
                  </a:lnTo>
                  <a:lnTo>
                    <a:pt x="134619" y="64007"/>
                  </a:lnTo>
                  <a:lnTo>
                    <a:pt x="95567" y="81661"/>
                  </a:lnTo>
                  <a:lnTo>
                    <a:pt x="62496" y="100964"/>
                  </a:lnTo>
                  <a:lnTo>
                    <a:pt x="16294" y="143637"/>
                  </a:lnTo>
                  <a:lnTo>
                    <a:pt x="0" y="190500"/>
                  </a:lnTo>
                  <a:lnTo>
                    <a:pt x="4152" y="214375"/>
                  </a:lnTo>
                  <a:lnTo>
                    <a:pt x="35902" y="259333"/>
                  </a:lnTo>
                  <a:lnTo>
                    <a:pt x="95567" y="299338"/>
                  </a:lnTo>
                  <a:lnTo>
                    <a:pt x="134619" y="316992"/>
                  </a:lnTo>
                  <a:lnTo>
                    <a:pt x="179146" y="332867"/>
                  </a:lnTo>
                  <a:lnTo>
                    <a:pt x="228650" y="346837"/>
                  </a:lnTo>
                  <a:lnTo>
                    <a:pt x="282702" y="358648"/>
                  </a:lnTo>
                  <a:lnTo>
                    <a:pt x="340613" y="368173"/>
                  </a:lnTo>
                  <a:lnTo>
                    <a:pt x="402081" y="375157"/>
                  </a:lnTo>
                  <a:lnTo>
                    <a:pt x="466471" y="379475"/>
                  </a:lnTo>
                  <a:lnTo>
                    <a:pt x="533400" y="381000"/>
                  </a:lnTo>
                  <a:lnTo>
                    <a:pt x="600329" y="379475"/>
                  </a:lnTo>
                  <a:lnTo>
                    <a:pt x="664718" y="375157"/>
                  </a:lnTo>
                  <a:lnTo>
                    <a:pt x="726186" y="368173"/>
                  </a:lnTo>
                  <a:lnTo>
                    <a:pt x="784225" y="358648"/>
                  </a:lnTo>
                  <a:lnTo>
                    <a:pt x="838200" y="346837"/>
                  </a:lnTo>
                  <a:lnTo>
                    <a:pt x="887730" y="332867"/>
                  </a:lnTo>
                  <a:lnTo>
                    <a:pt x="932180" y="316992"/>
                  </a:lnTo>
                  <a:lnTo>
                    <a:pt x="971295" y="299338"/>
                  </a:lnTo>
                  <a:lnTo>
                    <a:pt x="1004316" y="280035"/>
                  </a:lnTo>
                  <a:lnTo>
                    <a:pt x="1050544" y="237362"/>
                  </a:lnTo>
                  <a:lnTo>
                    <a:pt x="1066800" y="190500"/>
                  </a:lnTo>
                  <a:lnTo>
                    <a:pt x="1062608" y="166624"/>
                  </a:lnTo>
                  <a:lnTo>
                    <a:pt x="1030858" y="121666"/>
                  </a:lnTo>
                  <a:lnTo>
                    <a:pt x="971295" y="81661"/>
                  </a:lnTo>
                  <a:lnTo>
                    <a:pt x="932180" y="64007"/>
                  </a:lnTo>
                  <a:lnTo>
                    <a:pt x="887730" y="48132"/>
                  </a:lnTo>
                  <a:lnTo>
                    <a:pt x="838200" y="34162"/>
                  </a:lnTo>
                  <a:lnTo>
                    <a:pt x="784225" y="22351"/>
                  </a:lnTo>
                  <a:lnTo>
                    <a:pt x="726186" y="12826"/>
                  </a:lnTo>
                  <a:lnTo>
                    <a:pt x="664718" y="5842"/>
                  </a:lnTo>
                  <a:lnTo>
                    <a:pt x="600329" y="1524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8"/>
            <p:cNvSpPr/>
            <p:nvPr/>
          </p:nvSpPr>
          <p:spPr>
            <a:xfrm>
              <a:off x="990599" y="4495800"/>
              <a:ext cx="1066800" cy="381000"/>
            </a:xfrm>
            <a:custGeom>
              <a:avLst/>
              <a:gdLst/>
              <a:ahLst/>
              <a:cxnLst/>
              <a:rect l="l" t="t" r="r" b="b"/>
              <a:pathLst>
                <a:path w="1066800" h="381000">
                  <a:moveTo>
                    <a:pt x="0" y="190500"/>
                  </a:moveTo>
                  <a:lnTo>
                    <a:pt x="16294" y="143637"/>
                  </a:lnTo>
                  <a:lnTo>
                    <a:pt x="62496" y="100964"/>
                  </a:lnTo>
                  <a:lnTo>
                    <a:pt x="95567" y="81661"/>
                  </a:lnTo>
                  <a:lnTo>
                    <a:pt x="134619" y="64007"/>
                  </a:lnTo>
                  <a:lnTo>
                    <a:pt x="179146" y="48132"/>
                  </a:lnTo>
                  <a:lnTo>
                    <a:pt x="228650" y="34162"/>
                  </a:lnTo>
                  <a:lnTo>
                    <a:pt x="282702" y="22351"/>
                  </a:lnTo>
                  <a:lnTo>
                    <a:pt x="340613" y="12826"/>
                  </a:lnTo>
                  <a:lnTo>
                    <a:pt x="402081" y="5842"/>
                  </a:lnTo>
                  <a:lnTo>
                    <a:pt x="466471" y="1524"/>
                  </a:lnTo>
                  <a:lnTo>
                    <a:pt x="533400" y="0"/>
                  </a:lnTo>
                  <a:lnTo>
                    <a:pt x="600329" y="1524"/>
                  </a:lnTo>
                  <a:lnTo>
                    <a:pt x="664718" y="5842"/>
                  </a:lnTo>
                  <a:lnTo>
                    <a:pt x="726186" y="12826"/>
                  </a:lnTo>
                  <a:lnTo>
                    <a:pt x="784225" y="22351"/>
                  </a:lnTo>
                  <a:lnTo>
                    <a:pt x="838200" y="34162"/>
                  </a:lnTo>
                  <a:lnTo>
                    <a:pt x="887730" y="48132"/>
                  </a:lnTo>
                  <a:lnTo>
                    <a:pt x="932180" y="64007"/>
                  </a:lnTo>
                  <a:lnTo>
                    <a:pt x="971295" y="81661"/>
                  </a:lnTo>
                  <a:lnTo>
                    <a:pt x="1004316" y="100964"/>
                  </a:lnTo>
                  <a:lnTo>
                    <a:pt x="1050544" y="143637"/>
                  </a:lnTo>
                  <a:lnTo>
                    <a:pt x="1066800" y="190500"/>
                  </a:lnTo>
                  <a:lnTo>
                    <a:pt x="1062608" y="214375"/>
                  </a:lnTo>
                  <a:lnTo>
                    <a:pt x="1030858" y="259333"/>
                  </a:lnTo>
                  <a:lnTo>
                    <a:pt x="971295" y="299338"/>
                  </a:lnTo>
                  <a:lnTo>
                    <a:pt x="932180" y="316992"/>
                  </a:lnTo>
                  <a:lnTo>
                    <a:pt x="887730" y="332867"/>
                  </a:lnTo>
                  <a:lnTo>
                    <a:pt x="838200" y="346837"/>
                  </a:lnTo>
                  <a:lnTo>
                    <a:pt x="784225" y="358648"/>
                  </a:lnTo>
                  <a:lnTo>
                    <a:pt x="726186" y="368173"/>
                  </a:lnTo>
                  <a:lnTo>
                    <a:pt x="664718" y="375157"/>
                  </a:lnTo>
                  <a:lnTo>
                    <a:pt x="600329" y="379475"/>
                  </a:lnTo>
                  <a:lnTo>
                    <a:pt x="533400" y="381000"/>
                  </a:lnTo>
                  <a:lnTo>
                    <a:pt x="466471" y="379475"/>
                  </a:lnTo>
                  <a:lnTo>
                    <a:pt x="402081" y="375157"/>
                  </a:lnTo>
                  <a:lnTo>
                    <a:pt x="340613" y="368173"/>
                  </a:lnTo>
                  <a:lnTo>
                    <a:pt x="282702" y="358648"/>
                  </a:lnTo>
                  <a:lnTo>
                    <a:pt x="228650" y="346837"/>
                  </a:lnTo>
                  <a:lnTo>
                    <a:pt x="179146" y="332867"/>
                  </a:lnTo>
                  <a:lnTo>
                    <a:pt x="134619" y="316992"/>
                  </a:lnTo>
                  <a:lnTo>
                    <a:pt x="95567" y="299338"/>
                  </a:lnTo>
                  <a:lnTo>
                    <a:pt x="62496" y="280035"/>
                  </a:lnTo>
                  <a:lnTo>
                    <a:pt x="16294" y="237362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19"/>
          <p:cNvSpPr txBox="1"/>
          <p:nvPr/>
        </p:nvSpPr>
        <p:spPr>
          <a:xfrm>
            <a:off x="2844800" y="4176452"/>
            <a:ext cx="406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Not</a:t>
            </a:r>
            <a:endParaRPr>
              <a:latin typeface="Arial"/>
              <a:cs typeface="Arial"/>
            </a:endParaRPr>
          </a:p>
        </p:txBody>
      </p:sp>
      <p:sp>
        <p:nvSpPr>
          <p:cNvPr id="30" name="object 20"/>
          <p:cNvSpPr txBox="1"/>
          <p:nvPr/>
        </p:nvSpPr>
        <p:spPr>
          <a:xfrm>
            <a:off x="2134311" y="3292407"/>
            <a:ext cx="1226820" cy="664845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>
              <a:spcBef>
                <a:spcPts val="455"/>
              </a:spcBef>
            </a:pPr>
            <a:r>
              <a:rPr b="1" spc="-5" dirty="0">
                <a:latin typeface="Arial"/>
                <a:cs typeface="Arial"/>
              </a:rPr>
              <a:t>Dangerous</a:t>
            </a:r>
            <a:endParaRPr>
              <a:latin typeface="Arial"/>
              <a:cs typeface="Arial"/>
            </a:endParaRPr>
          </a:p>
          <a:p>
            <a:pPr marR="5080" algn="r">
              <a:spcBef>
                <a:spcPts val="355"/>
              </a:spcBef>
            </a:pPr>
            <a:r>
              <a:rPr b="1" spc="-25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sp>
        <p:nvSpPr>
          <p:cNvPr id="31" name="object 21"/>
          <p:cNvSpPr/>
          <p:nvPr/>
        </p:nvSpPr>
        <p:spPr>
          <a:xfrm>
            <a:off x="3733800" y="3688392"/>
            <a:ext cx="304800" cy="609600"/>
          </a:xfrm>
          <a:custGeom>
            <a:avLst/>
            <a:gdLst/>
            <a:ahLst/>
            <a:cxnLst/>
            <a:rect l="l" t="t" r="r" b="b"/>
            <a:pathLst>
              <a:path w="304800" h="609600">
                <a:moveTo>
                  <a:pt x="0" y="0"/>
                </a:moveTo>
                <a:lnTo>
                  <a:pt x="30480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22"/>
          <p:cNvSpPr txBox="1"/>
          <p:nvPr/>
        </p:nvSpPr>
        <p:spPr>
          <a:xfrm>
            <a:off x="3733800" y="4221792"/>
            <a:ext cx="685800" cy="28956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225425">
              <a:spcBef>
                <a:spcPts val="55"/>
              </a:spcBef>
            </a:pPr>
            <a:r>
              <a:rPr b="1" dirty="0">
                <a:latin typeface="Microsoft JhengHei"/>
                <a:cs typeface="Microsoft JhengHei"/>
              </a:rPr>
              <a:t>？</a:t>
            </a:r>
            <a:endParaRPr>
              <a:latin typeface="Microsoft JhengHei"/>
              <a:cs typeface="Microsoft JhengHei"/>
            </a:endParaRPr>
          </a:p>
        </p:txBody>
      </p:sp>
      <p:sp>
        <p:nvSpPr>
          <p:cNvPr id="33" name="object 23"/>
          <p:cNvSpPr txBox="1"/>
          <p:nvPr/>
        </p:nvSpPr>
        <p:spPr>
          <a:xfrm>
            <a:off x="3965194" y="3786944"/>
            <a:ext cx="2755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Br</a:t>
            </a:r>
            <a:endParaRPr>
              <a:latin typeface="Arial"/>
              <a:cs typeface="Arial"/>
            </a:endParaRPr>
          </a:p>
        </p:txBody>
      </p:sp>
      <p:grpSp>
        <p:nvGrpSpPr>
          <p:cNvPr id="34" name="object 24"/>
          <p:cNvGrpSpPr/>
          <p:nvPr/>
        </p:nvGrpSpPr>
        <p:grpSpPr>
          <a:xfrm>
            <a:off x="4415028" y="3760021"/>
            <a:ext cx="1076325" cy="1076325"/>
            <a:chOff x="2891027" y="4110228"/>
            <a:chExt cx="1076325" cy="1076325"/>
          </a:xfrm>
        </p:grpSpPr>
        <p:sp>
          <p:nvSpPr>
            <p:cNvPr id="35" name="object 25"/>
            <p:cNvSpPr/>
            <p:nvPr/>
          </p:nvSpPr>
          <p:spPr>
            <a:xfrm>
              <a:off x="3124200" y="4114800"/>
              <a:ext cx="838200" cy="685800"/>
            </a:xfrm>
            <a:custGeom>
              <a:avLst/>
              <a:gdLst/>
              <a:ahLst/>
              <a:cxnLst/>
              <a:rect l="l" t="t" r="r" b="b"/>
              <a:pathLst>
                <a:path w="838200" h="685800">
                  <a:moveTo>
                    <a:pt x="0" y="0"/>
                  </a:moveTo>
                  <a:lnTo>
                    <a:pt x="76200" y="685800"/>
                  </a:lnTo>
                </a:path>
                <a:path w="838200" h="685800">
                  <a:moveTo>
                    <a:pt x="152400" y="0"/>
                  </a:moveTo>
                  <a:lnTo>
                    <a:pt x="838200" y="6858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26"/>
            <p:cNvSpPr/>
            <p:nvPr/>
          </p:nvSpPr>
          <p:spPr>
            <a:xfrm>
              <a:off x="2895599" y="4800600"/>
              <a:ext cx="762000" cy="381000"/>
            </a:xfrm>
            <a:custGeom>
              <a:avLst/>
              <a:gdLst/>
              <a:ahLst/>
              <a:cxnLst/>
              <a:rect l="l" t="t" r="r" b="b"/>
              <a:pathLst>
                <a:path w="762000" h="381000">
                  <a:moveTo>
                    <a:pt x="381000" y="0"/>
                  </a:moveTo>
                  <a:lnTo>
                    <a:pt x="319150" y="2539"/>
                  </a:lnTo>
                  <a:lnTo>
                    <a:pt x="260604" y="9779"/>
                  </a:lnTo>
                  <a:lnTo>
                    <a:pt x="205867" y="21336"/>
                  </a:lnTo>
                  <a:lnTo>
                    <a:pt x="155956" y="36830"/>
                  </a:lnTo>
                  <a:lnTo>
                    <a:pt x="111632" y="55752"/>
                  </a:lnTo>
                  <a:lnTo>
                    <a:pt x="73532" y="77977"/>
                  </a:lnTo>
                  <a:lnTo>
                    <a:pt x="42544" y="102997"/>
                  </a:lnTo>
                  <a:lnTo>
                    <a:pt x="4952" y="159638"/>
                  </a:lnTo>
                  <a:lnTo>
                    <a:pt x="0" y="190500"/>
                  </a:lnTo>
                  <a:lnTo>
                    <a:pt x="4952" y="221361"/>
                  </a:lnTo>
                  <a:lnTo>
                    <a:pt x="42544" y="278002"/>
                  </a:lnTo>
                  <a:lnTo>
                    <a:pt x="73532" y="303022"/>
                  </a:lnTo>
                  <a:lnTo>
                    <a:pt x="111632" y="325119"/>
                  </a:lnTo>
                  <a:lnTo>
                    <a:pt x="155956" y="344169"/>
                  </a:lnTo>
                  <a:lnTo>
                    <a:pt x="205867" y="359663"/>
                  </a:lnTo>
                  <a:lnTo>
                    <a:pt x="260604" y="371220"/>
                  </a:lnTo>
                  <a:lnTo>
                    <a:pt x="319150" y="378460"/>
                  </a:lnTo>
                  <a:lnTo>
                    <a:pt x="381000" y="381000"/>
                  </a:lnTo>
                  <a:lnTo>
                    <a:pt x="442849" y="378460"/>
                  </a:lnTo>
                  <a:lnTo>
                    <a:pt x="501396" y="371220"/>
                  </a:lnTo>
                  <a:lnTo>
                    <a:pt x="556133" y="359663"/>
                  </a:lnTo>
                  <a:lnTo>
                    <a:pt x="606044" y="344169"/>
                  </a:lnTo>
                  <a:lnTo>
                    <a:pt x="650366" y="325119"/>
                  </a:lnTo>
                  <a:lnTo>
                    <a:pt x="688466" y="303022"/>
                  </a:lnTo>
                  <a:lnTo>
                    <a:pt x="719454" y="278002"/>
                  </a:lnTo>
                  <a:lnTo>
                    <a:pt x="757047" y="221361"/>
                  </a:lnTo>
                  <a:lnTo>
                    <a:pt x="762000" y="190500"/>
                  </a:lnTo>
                  <a:lnTo>
                    <a:pt x="757047" y="159638"/>
                  </a:lnTo>
                  <a:lnTo>
                    <a:pt x="719454" y="102997"/>
                  </a:lnTo>
                  <a:lnTo>
                    <a:pt x="688466" y="77977"/>
                  </a:lnTo>
                  <a:lnTo>
                    <a:pt x="650366" y="55752"/>
                  </a:lnTo>
                  <a:lnTo>
                    <a:pt x="606044" y="36830"/>
                  </a:lnTo>
                  <a:lnTo>
                    <a:pt x="556133" y="21336"/>
                  </a:lnTo>
                  <a:lnTo>
                    <a:pt x="501396" y="9779"/>
                  </a:lnTo>
                  <a:lnTo>
                    <a:pt x="442849" y="2539"/>
                  </a:lnTo>
                  <a:lnTo>
                    <a:pt x="3810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27"/>
            <p:cNvSpPr/>
            <p:nvPr/>
          </p:nvSpPr>
          <p:spPr>
            <a:xfrm>
              <a:off x="2895599" y="4800600"/>
              <a:ext cx="762000" cy="381000"/>
            </a:xfrm>
            <a:custGeom>
              <a:avLst/>
              <a:gdLst/>
              <a:ahLst/>
              <a:cxnLst/>
              <a:rect l="l" t="t" r="r" b="b"/>
              <a:pathLst>
                <a:path w="762000" h="381000">
                  <a:moveTo>
                    <a:pt x="0" y="190500"/>
                  </a:moveTo>
                  <a:lnTo>
                    <a:pt x="19431" y="130301"/>
                  </a:lnTo>
                  <a:lnTo>
                    <a:pt x="73532" y="77977"/>
                  </a:lnTo>
                  <a:lnTo>
                    <a:pt x="111632" y="55752"/>
                  </a:lnTo>
                  <a:lnTo>
                    <a:pt x="155956" y="36830"/>
                  </a:lnTo>
                  <a:lnTo>
                    <a:pt x="205867" y="21336"/>
                  </a:lnTo>
                  <a:lnTo>
                    <a:pt x="260604" y="9779"/>
                  </a:lnTo>
                  <a:lnTo>
                    <a:pt x="319150" y="2539"/>
                  </a:lnTo>
                  <a:lnTo>
                    <a:pt x="381000" y="0"/>
                  </a:lnTo>
                  <a:lnTo>
                    <a:pt x="442849" y="2539"/>
                  </a:lnTo>
                  <a:lnTo>
                    <a:pt x="501396" y="9779"/>
                  </a:lnTo>
                  <a:lnTo>
                    <a:pt x="556133" y="21336"/>
                  </a:lnTo>
                  <a:lnTo>
                    <a:pt x="606044" y="36830"/>
                  </a:lnTo>
                  <a:lnTo>
                    <a:pt x="650366" y="55752"/>
                  </a:lnTo>
                  <a:lnTo>
                    <a:pt x="688466" y="77977"/>
                  </a:lnTo>
                  <a:lnTo>
                    <a:pt x="719454" y="102997"/>
                  </a:lnTo>
                  <a:lnTo>
                    <a:pt x="757047" y="159638"/>
                  </a:lnTo>
                  <a:lnTo>
                    <a:pt x="762000" y="190500"/>
                  </a:lnTo>
                  <a:lnTo>
                    <a:pt x="757047" y="221361"/>
                  </a:lnTo>
                  <a:lnTo>
                    <a:pt x="719454" y="278002"/>
                  </a:lnTo>
                  <a:lnTo>
                    <a:pt x="688466" y="303022"/>
                  </a:lnTo>
                  <a:lnTo>
                    <a:pt x="650366" y="325119"/>
                  </a:lnTo>
                  <a:lnTo>
                    <a:pt x="606044" y="344169"/>
                  </a:lnTo>
                  <a:lnTo>
                    <a:pt x="556133" y="359663"/>
                  </a:lnTo>
                  <a:lnTo>
                    <a:pt x="501396" y="371220"/>
                  </a:lnTo>
                  <a:lnTo>
                    <a:pt x="442849" y="378460"/>
                  </a:lnTo>
                  <a:lnTo>
                    <a:pt x="381000" y="381000"/>
                  </a:lnTo>
                  <a:lnTo>
                    <a:pt x="319150" y="378460"/>
                  </a:lnTo>
                  <a:lnTo>
                    <a:pt x="260604" y="371220"/>
                  </a:lnTo>
                  <a:lnTo>
                    <a:pt x="205867" y="359663"/>
                  </a:lnTo>
                  <a:lnTo>
                    <a:pt x="155956" y="344169"/>
                  </a:lnTo>
                  <a:lnTo>
                    <a:pt x="111632" y="325119"/>
                  </a:lnTo>
                  <a:lnTo>
                    <a:pt x="73532" y="303022"/>
                  </a:lnTo>
                  <a:lnTo>
                    <a:pt x="42544" y="278002"/>
                  </a:lnTo>
                  <a:lnTo>
                    <a:pt x="4952" y="221361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28"/>
          <p:cNvSpPr txBox="1"/>
          <p:nvPr/>
        </p:nvSpPr>
        <p:spPr>
          <a:xfrm>
            <a:off x="4598289" y="4481252"/>
            <a:ext cx="406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Not</a:t>
            </a:r>
            <a:endParaRPr>
              <a:latin typeface="Arial"/>
              <a:cs typeface="Arial"/>
            </a:endParaRPr>
          </a:p>
        </p:txBody>
      </p:sp>
      <p:sp>
        <p:nvSpPr>
          <p:cNvPr id="39" name="object 29"/>
          <p:cNvSpPr txBox="1"/>
          <p:nvPr/>
        </p:nvSpPr>
        <p:spPr>
          <a:xfrm>
            <a:off x="5257800" y="4450392"/>
            <a:ext cx="685800" cy="289560"/>
          </a:xfrm>
          <a:prstGeom prst="rect">
            <a:avLst/>
          </a:prstGeom>
          <a:solidFill>
            <a:srgbClr val="00CC99"/>
          </a:solidFill>
          <a:ln w="9144">
            <a:solidFill>
              <a:srgbClr val="000000"/>
            </a:solidFill>
          </a:ln>
        </p:spPr>
        <p:txBody>
          <a:bodyPr vert="horz" wrap="square" lIns="0" tIns="6985" rIns="0" bIns="0" rtlCol="0">
            <a:spAutoFit/>
          </a:bodyPr>
          <a:lstStyle/>
          <a:p>
            <a:pPr marL="227329">
              <a:spcBef>
                <a:spcPts val="55"/>
              </a:spcBef>
            </a:pPr>
            <a:r>
              <a:rPr b="1" dirty="0">
                <a:latin typeface="Microsoft JhengHei"/>
                <a:cs typeface="Microsoft JhengHei"/>
              </a:rPr>
              <a:t>？</a:t>
            </a:r>
            <a:endParaRPr>
              <a:latin typeface="Microsoft JhengHei"/>
              <a:cs typeface="Microsoft JhengHei"/>
            </a:endParaRPr>
          </a:p>
        </p:txBody>
      </p:sp>
      <p:sp>
        <p:nvSpPr>
          <p:cNvPr id="40" name="object 30"/>
          <p:cNvSpPr txBox="1"/>
          <p:nvPr/>
        </p:nvSpPr>
        <p:spPr>
          <a:xfrm>
            <a:off x="4498975" y="3939294"/>
            <a:ext cx="2501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sp>
        <p:nvSpPr>
          <p:cNvPr id="41" name="object 31"/>
          <p:cNvSpPr txBox="1"/>
          <p:nvPr/>
        </p:nvSpPr>
        <p:spPr>
          <a:xfrm>
            <a:off x="5108576" y="3863144"/>
            <a:ext cx="2762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Br</a:t>
            </a:r>
            <a:endParaRPr>
              <a:latin typeface="Arial"/>
              <a:cs typeface="Arial"/>
            </a:endParaRPr>
          </a:p>
        </p:txBody>
      </p:sp>
      <p:graphicFrame>
        <p:nvGraphicFramePr>
          <p:cNvPr id="42" name="object 32"/>
          <p:cNvGraphicFramePr>
            <a:graphicFrameLocks noGrp="1"/>
          </p:cNvGraphicFramePr>
          <p:nvPr/>
        </p:nvGraphicFramePr>
        <p:xfrm>
          <a:off x="6829362" y="1297554"/>
          <a:ext cx="3355339" cy="13413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287"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6065" marR="117475" indent="-14033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9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4945" marR="110489" indent="-7620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ange  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3" name="object 35"/>
          <p:cNvSpPr txBox="1"/>
          <p:nvPr/>
        </p:nvSpPr>
        <p:spPr>
          <a:xfrm>
            <a:off x="5562600" y="3459817"/>
            <a:ext cx="762000" cy="325120"/>
          </a:xfrm>
          <a:prstGeom prst="rect">
            <a:avLst/>
          </a:prstGeom>
          <a:solidFill>
            <a:srgbClr val="3333CC"/>
          </a:solidFill>
          <a:ln w="9144">
            <a:solidFill>
              <a:srgbClr val="000000"/>
            </a:solidFill>
          </a:ln>
        </p:spPr>
        <p:txBody>
          <a:bodyPr vert="horz" wrap="square" lIns="0" tIns="42545" rIns="0" bIns="0" rtlCol="0">
            <a:spAutoFit/>
          </a:bodyPr>
          <a:lstStyle/>
          <a:p>
            <a:pPr marL="160020">
              <a:spcBef>
                <a:spcPts val="335"/>
              </a:spcBef>
            </a:pPr>
            <a:r>
              <a:rPr b="1" spc="-5" dirty="0">
                <a:latin typeface="Arial"/>
                <a:cs typeface="Arial"/>
              </a:rPr>
              <a:t>Hair</a:t>
            </a:r>
            <a:endParaRPr>
              <a:latin typeface="Arial"/>
              <a:cs typeface="Arial"/>
            </a:endParaRPr>
          </a:p>
        </p:txBody>
      </p:sp>
      <p:graphicFrame>
        <p:nvGraphicFramePr>
          <p:cNvPr id="44" name="object 36"/>
          <p:cNvGraphicFramePr>
            <a:graphicFrameLocks noGrp="1"/>
          </p:cNvGraphicFramePr>
          <p:nvPr/>
        </p:nvGraphicFramePr>
        <p:xfrm>
          <a:off x="6905562" y="2745353"/>
          <a:ext cx="3355339" cy="609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5" name="object 39"/>
          <p:cNvGraphicFramePr>
            <a:graphicFrameLocks noGrp="1"/>
          </p:cNvGraphicFramePr>
          <p:nvPr/>
        </p:nvGraphicFramePr>
        <p:xfrm>
          <a:off x="6905562" y="3659754"/>
          <a:ext cx="3355339" cy="8224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7906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6065" marR="118745" indent="-14033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5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6" name="object 42"/>
          <p:cNvSpPr/>
          <p:nvPr/>
        </p:nvSpPr>
        <p:spPr>
          <a:xfrm>
            <a:off x="6324600" y="3383592"/>
            <a:ext cx="609600" cy="838200"/>
          </a:xfrm>
          <a:custGeom>
            <a:avLst/>
            <a:gdLst/>
            <a:ahLst/>
            <a:cxnLst/>
            <a:rect l="l" t="t" r="r" b="b"/>
            <a:pathLst>
              <a:path w="609600" h="838200">
                <a:moveTo>
                  <a:pt x="0" y="228600"/>
                </a:moveTo>
                <a:lnTo>
                  <a:pt x="609600" y="0"/>
                </a:lnTo>
              </a:path>
              <a:path w="609600" h="838200">
                <a:moveTo>
                  <a:pt x="0" y="228600"/>
                </a:moveTo>
                <a:lnTo>
                  <a:pt x="609600" y="8382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3"/>
          <p:cNvSpPr txBox="1"/>
          <p:nvPr/>
        </p:nvSpPr>
        <p:spPr>
          <a:xfrm>
            <a:off x="6328409" y="2948997"/>
            <a:ext cx="1905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C</a:t>
            </a:r>
            <a:endParaRPr>
              <a:latin typeface="Arial"/>
              <a:cs typeface="Arial"/>
            </a:endParaRPr>
          </a:p>
        </p:txBody>
      </p:sp>
      <p:sp>
        <p:nvSpPr>
          <p:cNvPr id="49" name="object 44"/>
          <p:cNvSpPr txBox="1"/>
          <p:nvPr/>
        </p:nvSpPr>
        <p:spPr>
          <a:xfrm>
            <a:off x="6328410" y="4015494"/>
            <a:ext cx="1784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graphicFrame>
        <p:nvGraphicFramePr>
          <p:cNvPr id="50" name="object 45"/>
          <p:cNvGraphicFramePr>
            <a:graphicFrameLocks noGrp="1"/>
          </p:cNvGraphicFramePr>
          <p:nvPr/>
        </p:nvGraphicFramePr>
        <p:xfrm>
          <a:off x="2028826" y="5031353"/>
          <a:ext cx="3354703" cy="13414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83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8350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3525" marR="118110" indent="-13906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2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3675" marR="111125" indent="-7620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ange  rous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1" name="object 48"/>
          <p:cNvSpPr txBox="1"/>
          <p:nvPr/>
        </p:nvSpPr>
        <p:spPr>
          <a:xfrm>
            <a:off x="5715000" y="5047801"/>
            <a:ext cx="762000" cy="325755"/>
          </a:xfrm>
          <a:prstGeom prst="rect">
            <a:avLst/>
          </a:prstGeom>
          <a:solidFill>
            <a:srgbClr val="3333CC"/>
          </a:solidFill>
          <a:ln w="9144">
            <a:solidFill>
              <a:srgbClr val="000000"/>
            </a:solidFill>
          </a:ln>
        </p:spPr>
        <p:txBody>
          <a:bodyPr vert="horz" wrap="square" lIns="0" tIns="43180" rIns="0" bIns="0" rtlCol="0">
            <a:spAutoFit/>
          </a:bodyPr>
          <a:lstStyle/>
          <a:p>
            <a:pPr marL="160020">
              <a:spcBef>
                <a:spcPts val="340"/>
              </a:spcBef>
            </a:pPr>
            <a:r>
              <a:rPr b="1" spc="-5" dirty="0">
                <a:latin typeface="Arial"/>
                <a:cs typeface="Arial"/>
              </a:rPr>
              <a:t>Hair</a:t>
            </a:r>
            <a:endParaRPr>
              <a:latin typeface="Arial"/>
              <a:cs typeface="Arial"/>
            </a:endParaRPr>
          </a:p>
        </p:txBody>
      </p:sp>
      <p:graphicFrame>
        <p:nvGraphicFramePr>
          <p:cNvPr id="52" name="object 49"/>
          <p:cNvGraphicFramePr>
            <a:graphicFrameLocks noGrp="1"/>
          </p:cNvGraphicFramePr>
          <p:nvPr/>
        </p:nvGraphicFramePr>
        <p:xfrm>
          <a:off x="7057962" y="5475917"/>
          <a:ext cx="3355339" cy="8225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08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8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7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3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7931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66065" marR="118745" indent="-14033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olo  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57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53" name="object 52"/>
          <p:cNvGrpSpPr/>
          <p:nvPr/>
        </p:nvGrpSpPr>
        <p:grpSpPr>
          <a:xfrm>
            <a:off x="6472429" y="4967028"/>
            <a:ext cx="619125" cy="847725"/>
            <a:chOff x="4948428" y="5317235"/>
            <a:chExt cx="619125" cy="847725"/>
          </a:xfrm>
        </p:grpSpPr>
        <p:sp>
          <p:nvSpPr>
            <p:cNvPr id="54" name="object 53"/>
            <p:cNvSpPr/>
            <p:nvPr/>
          </p:nvSpPr>
          <p:spPr>
            <a:xfrm>
              <a:off x="4953000" y="5321807"/>
              <a:ext cx="609600" cy="228600"/>
            </a:xfrm>
            <a:custGeom>
              <a:avLst/>
              <a:gdLst/>
              <a:ahLst/>
              <a:cxnLst/>
              <a:rect l="l" t="t" r="r" b="b"/>
              <a:pathLst>
                <a:path w="609600" h="228600">
                  <a:moveTo>
                    <a:pt x="0" y="228599"/>
                  </a:moveTo>
                  <a:lnTo>
                    <a:pt x="609600" y="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4"/>
            <p:cNvSpPr/>
            <p:nvPr/>
          </p:nvSpPr>
          <p:spPr>
            <a:xfrm>
              <a:off x="4953000" y="5550407"/>
              <a:ext cx="609600" cy="609600"/>
            </a:xfrm>
            <a:custGeom>
              <a:avLst/>
              <a:gdLst/>
              <a:ahLst/>
              <a:cxnLst/>
              <a:rect l="l" t="t" r="r" b="b"/>
              <a:pathLst>
                <a:path w="609600" h="609600">
                  <a:moveTo>
                    <a:pt x="0" y="0"/>
                  </a:moveTo>
                  <a:lnTo>
                    <a:pt x="609600" y="609599"/>
                  </a:lnTo>
                </a:path>
              </a:pathLst>
            </a:custGeom>
            <a:ln w="91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6" name="object 55"/>
          <p:cNvSpPr txBox="1"/>
          <p:nvPr/>
        </p:nvSpPr>
        <p:spPr>
          <a:xfrm>
            <a:off x="6557009" y="4689151"/>
            <a:ext cx="1905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C</a:t>
            </a:r>
            <a:endParaRPr>
              <a:latin typeface="Arial"/>
              <a:cs typeface="Arial"/>
            </a:endParaRPr>
          </a:p>
        </p:txBody>
      </p:sp>
      <p:sp>
        <p:nvSpPr>
          <p:cNvPr id="57" name="object 56"/>
          <p:cNvSpPr txBox="1"/>
          <p:nvPr/>
        </p:nvSpPr>
        <p:spPr>
          <a:xfrm>
            <a:off x="6404610" y="5528266"/>
            <a:ext cx="178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grpSp>
        <p:nvGrpSpPr>
          <p:cNvPr id="58" name="object 57"/>
          <p:cNvGrpSpPr/>
          <p:nvPr/>
        </p:nvGrpSpPr>
        <p:grpSpPr>
          <a:xfrm>
            <a:off x="5481829" y="5665021"/>
            <a:ext cx="619125" cy="85725"/>
            <a:chOff x="3957828" y="6015228"/>
            <a:chExt cx="619125" cy="85725"/>
          </a:xfrm>
        </p:grpSpPr>
        <p:sp>
          <p:nvSpPr>
            <p:cNvPr id="59" name="object 58"/>
            <p:cNvSpPr/>
            <p:nvPr/>
          </p:nvSpPr>
          <p:spPr>
            <a:xfrm>
              <a:off x="3962400" y="6019800"/>
              <a:ext cx="609600" cy="76200"/>
            </a:xfrm>
            <a:custGeom>
              <a:avLst/>
              <a:gdLst/>
              <a:ahLst/>
              <a:cxnLst/>
              <a:rect l="l" t="t" r="r" b="b"/>
              <a:pathLst>
                <a:path w="609600" h="76200">
                  <a:moveTo>
                    <a:pt x="457200" y="0"/>
                  </a:moveTo>
                  <a:lnTo>
                    <a:pt x="457200" y="19050"/>
                  </a:lnTo>
                  <a:lnTo>
                    <a:pt x="0" y="19050"/>
                  </a:lnTo>
                  <a:lnTo>
                    <a:pt x="0" y="57150"/>
                  </a:lnTo>
                  <a:lnTo>
                    <a:pt x="457200" y="57150"/>
                  </a:lnTo>
                  <a:lnTo>
                    <a:pt x="457200" y="76200"/>
                  </a:lnTo>
                  <a:lnTo>
                    <a:pt x="609600" y="38100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59"/>
            <p:cNvSpPr/>
            <p:nvPr/>
          </p:nvSpPr>
          <p:spPr>
            <a:xfrm>
              <a:off x="3962400" y="6019800"/>
              <a:ext cx="609600" cy="76200"/>
            </a:xfrm>
            <a:custGeom>
              <a:avLst/>
              <a:gdLst/>
              <a:ahLst/>
              <a:cxnLst/>
              <a:rect l="l" t="t" r="r" b="b"/>
              <a:pathLst>
                <a:path w="609600" h="76200">
                  <a:moveTo>
                    <a:pt x="0" y="19050"/>
                  </a:moveTo>
                  <a:lnTo>
                    <a:pt x="457200" y="19050"/>
                  </a:lnTo>
                  <a:lnTo>
                    <a:pt x="457200" y="0"/>
                  </a:lnTo>
                  <a:lnTo>
                    <a:pt x="609600" y="38100"/>
                  </a:lnTo>
                  <a:lnTo>
                    <a:pt x="457200" y="76200"/>
                  </a:lnTo>
                  <a:lnTo>
                    <a:pt x="457200" y="57150"/>
                  </a:lnTo>
                  <a:lnTo>
                    <a:pt x="0" y="57150"/>
                  </a:lnTo>
                  <a:lnTo>
                    <a:pt x="0" y="1905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1" name="object 60"/>
          <p:cNvGrpSpPr/>
          <p:nvPr/>
        </p:nvGrpSpPr>
        <p:grpSpPr>
          <a:xfrm>
            <a:off x="5939029" y="1931219"/>
            <a:ext cx="695325" cy="905510"/>
            <a:chOff x="4415028" y="2281427"/>
            <a:chExt cx="695325" cy="905510"/>
          </a:xfrm>
        </p:grpSpPr>
        <p:sp>
          <p:nvSpPr>
            <p:cNvPr id="62" name="object 61"/>
            <p:cNvSpPr/>
            <p:nvPr/>
          </p:nvSpPr>
          <p:spPr>
            <a:xfrm>
              <a:off x="4419600" y="2606039"/>
              <a:ext cx="685800" cy="576580"/>
            </a:xfrm>
            <a:custGeom>
              <a:avLst/>
              <a:gdLst/>
              <a:ahLst/>
              <a:cxnLst/>
              <a:rect l="l" t="t" r="r" b="b"/>
              <a:pathLst>
                <a:path w="685800" h="576580">
                  <a:moveTo>
                    <a:pt x="685800" y="411480"/>
                  </a:moveTo>
                  <a:lnTo>
                    <a:pt x="561086" y="301752"/>
                  </a:lnTo>
                  <a:lnTo>
                    <a:pt x="457200" y="210312"/>
                  </a:lnTo>
                  <a:lnTo>
                    <a:pt x="457200" y="301752"/>
                  </a:lnTo>
                  <a:lnTo>
                    <a:pt x="390652" y="288925"/>
                  </a:lnTo>
                  <a:lnTo>
                    <a:pt x="328168" y="273177"/>
                  </a:lnTo>
                  <a:lnTo>
                    <a:pt x="270129" y="254635"/>
                  </a:lnTo>
                  <a:lnTo>
                    <a:pt x="216916" y="233553"/>
                  </a:lnTo>
                  <a:lnTo>
                    <a:pt x="168656" y="210185"/>
                  </a:lnTo>
                  <a:lnTo>
                    <a:pt x="125857" y="184785"/>
                  </a:lnTo>
                  <a:lnTo>
                    <a:pt x="88773" y="157480"/>
                  </a:lnTo>
                  <a:lnTo>
                    <a:pt x="57658" y="128524"/>
                  </a:lnTo>
                  <a:lnTo>
                    <a:pt x="32893" y="98044"/>
                  </a:lnTo>
                  <a:lnTo>
                    <a:pt x="3810" y="33528"/>
                  </a:lnTo>
                  <a:lnTo>
                    <a:pt x="0" y="0"/>
                  </a:lnTo>
                  <a:lnTo>
                    <a:pt x="0" y="182880"/>
                  </a:lnTo>
                  <a:lnTo>
                    <a:pt x="32893" y="280924"/>
                  </a:lnTo>
                  <a:lnTo>
                    <a:pt x="57658" y="311404"/>
                  </a:lnTo>
                  <a:lnTo>
                    <a:pt x="88773" y="340360"/>
                  </a:lnTo>
                  <a:lnTo>
                    <a:pt x="125857" y="367665"/>
                  </a:lnTo>
                  <a:lnTo>
                    <a:pt x="168656" y="393065"/>
                  </a:lnTo>
                  <a:lnTo>
                    <a:pt x="216916" y="416433"/>
                  </a:lnTo>
                  <a:lnTo>
                    <a:pt x="270129" y="437515"/>
                  </a:lnTo>
                  <a:lnTo>
                    <a:pt x="328168" y="456057"/>
                  </a:lnTo>
                  <a:lnTo>
                    <a:pt x="390652" y="471805"/>
                  </a:lnTo>
                  <a:lnTo>
                    <a:pt x="457200" y="484632"/>
                  </a:lnTo>
                  <a:lnTo>
                    <a:pt x="457200" y="576072"/>
                  </a:lnTo>
                  <a:lnTo>
                    <a:pt x="685800" y="41148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2"/>
            <p:cNvSpPr/>
            <p:nvPr/>
          </p:nvSpPr>
          <p:spPr>
            <a:xfrm>
              <a:off x="4419473" y="2285999"/>
              <a:ext cx="686435" cy="411480"/>
            </a:xfrm>
            <a:custGeom>
              <a:avLst/>
              <a:gdLst/>
              <a:ahLst/>
              <a:cxnLst/>
              <a:rect l="l" t="t" r="r" b="b"/>
              <a:pathLst>
                <a:path w="686435" h="411480">
                  <a:moveTo>
                    <a:pt x="685926" y="0"/>
                  </a:moveTo>
                  <a:lnTo>
                    <a:pt x="636269" y="888"/>
                  </a:lnTo>
                  <a:lnTo>
                    <a:pt x="586993" y="3301"/>
                  </a:lnTo>
                  <a:lnTo>
                    <a:pt x="538099" y="7492"/>
                  </a:lnTo>
                  <a:lnTo>
                    <a:pt x="489965" y="13335"/>
                  </a:lnTo>
                  <a:lnTo>
                    <a:pt x="427609" y="23495"/>
                  </a:lnTo>
                  <a:lnTo>
                    <a:pt x="368553" y="36195"/>
                  </a:lnTo>
                  <a:lnTo>
                    <a:pt x="313309" y="51308"/>
                  </a:lnTo>
                  <a:lnTo>
                    <a:pt x="261747" y="68452"/>
                  </a:lnTo>
                  <a:lnTo>
                    <a:pt x="214375" y="87629"/>
                  </a:lnTo>
                  <a:lnTo>
                    <a:pt x="171068" y="108585"/>
                  </a:lnTo>
                  <a:lnTo>
                    <a:pt x="132206" y="131190"/>
                  </a:lnTo>
                  <a:lnTo>
                    <a:pt x="98043" y="155321"/>
                  </a:lnTo>
                  <a:lnTo>
                    <a:pt x="68579" y="180721"/>
                  </a:lnTo>
                  <a:lnTo>
                    <a:pt x="24764" y="234823"/>
                  </a:lnTo>
                  <a:lnTo>
                    <a:pt x="2539" y="292226"/>
                  </a:lnTo>
                  <a:lnTo>
                    <a:pt x="0" y="321690"/>
                  </a:lnTo>
                  <a:lnTo>
                    <a:pt x="3301" y="351536"/>
                  </a:lnTo>
                  <a:lnTo>
                    <a:pt x="12826" y="381508"/>
                  </a:lnTo>
                  <a:lnTo>
                    <a:pt x="28701" y="411479"/>
                  </a:lnTo>
                  <a:lnTo>
                    <a:pt x="48387" y="384937"/>
                  </a:lnTo>
                  <a:lnTo>
                    <a:pt x="72643" y="359663"/>
                  </a:lnTo>
                  <a:lnTo>
                    <a:pt x="133857" y="313054"/>
                  </a:lnTo>
                  <a:lnTo>
                    <a:pt x="170179" y="291973"/>
                  </a:lnTo>
                  <a:lnTo>
                    <a:pt x="210057" y="272414"/>
                  </a:lnTo>
                  <a:lnTo>
                    <a:pt x="253364" y="254635"/>
                  </a:lnTo>
                  <a:lnTo>
                    <a:pt x="299592" y="238505"/>
                  </a:lnTo>
                  <a:lnTo>
                    <a:pt x="348488" y="224282"/>
                  </a:lnTo>
                  <a:lnTo>
                    <a:pt x="400050" y="211962"/>
                  </a:lnTo>
                  <a:lnTo>
                    <a:pt x="453771" y="201802"/>
                  </a:lnTo>
                  <a:lnTo>
                    <a:pt x="509397" y="193675"/>
                  </a:lnTo>
                  <a:lnTo>
                    <a:pt x="566927" y="187705"/>
                  </a:lnTo>
                  <a:lnTo>
                    <a:pt x="625855" y="184150"/>
                  </a:lnTo>
                  <a:lnTo>
                    <a:pt x="685926" y="182879"/>
                  </a:lnTo>
                  <a:lnTo>
                    <a:pt x="685926" y="0"/>
                  </a:lnTo>
                  <a:close/>
                </a:path>
              </a:pathLst>
            </a:custGeom>
            <a:solidFill>
              <a:srgbClr val="00A27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3"/>
            <p:cNvSpPr/>
            <p:nvPr/>
          </p:nvSpPr>
          <p:spPr>
            <a:xfrm>
              <a:off x="4419600" y="2285999"/>
              <a:ext cx="685800" cy="896619"/>
            </a:xfrm>
            <a:custGeom>
              <a:avLst/>
              <a:gdLst/>
              <a:ahLst/>
              <a:cxnLst/>
              <a:rect l="l" t="t" r="r" b="b"/>
              <a:pathLst>
                <a:path w="685800" h="896619">
                  <a:moveTo>
                    <a:pt x="0" y="320039"/>
                  </a:moveTo>
                  <a:lnTo>
                    <a:pt x="14859" y="386334"/>
                  </a:lnTo>
                  <a:lnTo>
                    <a:pt x="57658" y="448563"/>
                  </a:lnTo>
                  <a:lnTo>
                    <a:pt x="88773" y="477520"/>
                  </a:lnTo>
                  <a:lnTo>
                    <a:pt x="125857" y="504825"/>
                  </a:lnTo>
                  <a:lnTo>
                    <a:pt x="168655" y="530225"/>
                  </a:lnTo>
                  <a:lnTo>
                    <a:pt x="216915" y="553592"/>
                  </a:lnTo>
                  <a:lnTo>
                    <a:pt x="270128" y="574675"/>
                  </a:lnTo>
                  <a:lnTo>
                    <a:pt x="328167" y="593216"/>
                  </a:lnTo>
                  <a:lnTo>
                    <a:pt x="390651" y="608964"/>
                  </a:lnTo>
                  <a:lnTo>
                    <a:pt x="457200" y="621791"/>
                  </a:lnTo>
                  <a:lnTo>
                    <a:pt x="457200" y="530351"/>
                  </a:lnTo>
                  <a:lnTo>
                    <a:pt x="685800" y="731520"/>
                  </a:lnTo>
                  <a:lnTo>
                    <a:pt x="457200" y="896112"/>
                  </a:lnTo>
                  <a:lnTo>
                    <a:pt x="457200" y="804672"/>
                  </a:lnTo>
                  <a:lnTo>
                    <a:pt x="390651" y="791845"/>
                  </a:lnTo>
                  <a:lnTo>
                    <a:pt x="328167" y="776097"/>
                  </a:lnTo>
                  <a:lnTo>
                    <a:pt x="270128" y="757554"/>
                  </a:lnTo>
                  <a:lnTo>
                    <a:pt x="216915" y="736473"/>
                  </a:lnTo>
                  <a:lnTo>
                    <a:pt x="168655" y="713104"/>
                  </a:lnTo>
                  <a:lnTo>
                    <a:pt x="125857" y="687704"/>
                  </a:lnTo>
                  <a:lnTo>
                    <a:pt x="88773" y="660400"/>
                  </a:lnTo>
                  <a:lnTo>
                    <a:pt x="57658" y="631444"/>
                  </a:lnTo>
                  <a:lnTo>
                    <a:pt x="32892" y="600963"/>
                  </a:lnTo>
                  <a:lnTo>
                    <a:pt x="3810" y="536448"/>
                  </a:lnTo>
                  <a:lnTo>
                    <a:pt x="0" y="502920"/>
                  </a:lnTo>
                  <a:lnTo>
                    <a:pt x="0" y="320039"/>
                  </a:lnTo>
                  <a:lnTo>
                    <a:pt x="11049" y="262509"/>
                  </a:lnTo>
                  <a:lnTo>
                    <a:pt x="42925" y="208407"/>
                  </a:lnTo>
                  <a:lnTo>
                    <a:pt x="93599" y="158496"/>
                  </a:lnTo>
                  <a:lnTo>
                    <a:pt x="125475" y="135509"/>
                  </a:lnTo>
                  <a:lnTo>
                    <a:pt x="161289" y="113791"/>
                  </a:lnTo>
                  <a:lnTo>
                    <a:pt x="200913" y="93725"/>
                  </a:lnTo>
                  <a:lnTo>
                    <a:pt x="243966" y="75311"/>
                  </a:lnTo>
                  <a:lnTo>
                    <a:pt x="290322" y="58547"/>
                  </a:lnTo>
                  <a:lnTo>
                    <a:pt x="339725" y="43687"/>
                  </a:lnTo>
                  <a:lnTo>
                    <a:pt x="391795" y="30861"/>
                  </a:lnTo>
                  <a:lnTo>
                    <a:pt x="446532" y="20065"/>
                  </a:lnTo>
                  <a:lnTo>
                    <a:pt x="503554" y="11429"/>
                  </a:lnTo>
                  <a:lnTo>
                    <a:pt x="562483" y="5207"/>
                  </a:lnTo>
                  <a:lnTo>
                    <a:pt x="623442" y="1270"/>
                  </a:lnTo>
                  <a:lnTo>
                    <a:pt x="685800" y="0"/>
                  </a:lnTo>
                  <a:lnTo>
                    <a:pt x="685800" y="182879"/>
                  </a:lnTo>
                  <a:lnTo>
                    <a:pt x="625728" y="184150"/>
                  </a:lnTo>
                  <a:lnTo>
                    <a:pt x="566801" y="187705"/>
                  </a:lnTo>
                  <a:lnTo>
                    <a:pt x="509270" y="193675"/>
                  </a:lnTo>
                  <a:lnTo>
                    <a:pt x="453644" y="201802"/>
                  </a:lnTo>
                  <a:lnTo>
                    <a:pt x="399923" y="211962"/>
                  </a:lnTo>
                  <a:lnTo>
                    <a:pt x="348361" y="224282"/>
                  </a:lnTo>
                  <a:lnTo>
                    <a:pt x="299465" y="238505"/>
                  </a:lnTo>
                  <a:lnTo>
                    <a:pt x="253237" y="254635"/>
                  </a:lnTo>
                  <a:lnTo>
                    <a:pt x="209930" y="272414"/>
                  </a:lnTo>
                  <a:lnTo>
                    <a:pt x="170052" y="291973"/>
                  </a:lnTo>
                  <a:lnTo>
                    <a:pt x="133730" y="313054"/>
                  </a:lnTo>
                  <a:lnTo>
                    <a:pt x="101091" y="335661"/>
                  </a:lnTo>
                  <a:lnTo>
                    <a:pt x="48260" y="384937"/>
                  </a:lnTo>
                  <a:lnTo>
                    <a:pt x="28575" y="411479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65" name="object 64"/>
          <p:cNvGraphicFramePr>
            <a:graphicFrameLocks noGrp="1"/>
          </p:cNvGraphicFramePr>
          <p:nvPr/>
        </p:nvGraphicFramePr>
        <p:xfrm>
          <a:off x="7057962" y="4637654"/>
          <a:ext cx="3581399" cy="6096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6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0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9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Br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7F7F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2" name="Ink 1"/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98880" y="3390840"/>
              <a:ext cx="2514960" cy="1162440"/>
            </p14:xfrm>
          </p:contentPart>
        </mc:Choice>
        <mc:Fallback xmlns="">
          <p:pic>
            <p:nvPicPr>
              <p:cNvPr id="2" name="Ink 1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89520" y="3381480"/>
                <a:ext cx="2533680" cy="1181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2269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423"/>
    </mc:Choice>
    <mc:Fallback xmlns="">
      <p:transition advTm="30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Measuring of Dispersion  data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3455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Finally the </a:t>
            </a:r>
            <a:r>
              <a:rPr lang="en-US" altLang="en-US" sz="1600" dirty="0" err="1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Decesion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Tree</a:t>
            </a: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4"/>
          <p:cNvSpPr txBox="1"/>
          <p:nvPr/>
        </p:nvSpPr>
        <p:spPr>
          <a:xfrm>
            <a:off x="5181600" y="1981226"/>
            <a:ext cx="1295400" cy="339725"/>
          </a:xfrm>
          <a:prstGeom prst="rect">
            <a:avLst/>
          </a:prstGeom>
          <a:solidFill>
            <a:srgbClr val="FF00FF">
              <a:alpha val="38822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24130" rIns="0" bIns="0" rtlCol="0">
            <a:spAutoFit/>
          </a:bodyPr>
          <a:lstStyle/>
          <a:p>
            <a:pPr marL="393700">
              <a:spcBef>
                <a:spcPts val="190"/>
              </a:spcBef>
            </a:pPr>
            <a:r>
              <a:rPr sz="2000" b="1" spc="-5" dirty="0">
                <a:latin typeface="Arial"/>
                <a:cs typeface="Arial"/>
              </a:rPr>
              <a:t>Size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5"/>
          <p:cNvSpPr/>
          <p:nvPr/>
        </p:nvSpPr>
        <p:spPr>
          <a:xfrm>
            <a:off x="4876800" y="2362200"/>
            <a:ext cx="685800" cy="609600"/>
          </a:xfrm>
          <a:custGeom>
            <a:avLst/>
            <a:gdLst/>
            <a:ahLst/>
            <a:cxnLst/>
            <a:rect l="l" t="t" r="r" b="b"/>
            <a:pathLst>
              <a:path w="685800" h="609600">
                <a:moveTo>
                  <a:pt x="685800" y="0"/>
                </a:moveTo>
                <a:lnTo>
                  <a:pt x="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6"/>
          <p:cNvSpPr/>
          <p:nvPr/>
        </p:nvSpPr>
        <p:spPr>
          <a:xfrm>
            <a:off x="5791200" y="2362200"/>
            <a:ext cx="0" cy="685800"/>
          </a:xfrm>
          <a:custGeom>
            <a:avLst/>
            <a:gdLst/>
            <a:ahLst/>
            <a:cxnLst/>
            <a:rect l="l" t="t" r="r" b="b"/>
            <a:pathLst>
              <a:path h="685800">
                <a:moveTo>
                  <a:pt x="0" y="0"/>
                </a:moveTo>
                <a:lnTo>
                  <a:pt x="0" y="6858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7"/>
          <p:cNvSpPr/>
          <p:nvPr/>
        </p:nvSpPr>
        <p:spPr>
          <a:xfrm>
            <a:off x="6096000" y="2362200"/>
            <a:ext cx="685800" cy="762000"/>
          </a:xfrm>
          <a:custGeom>
            <a:avLst/>
            <a:gdLst/>
            <a:ahLst/>
            <a:cxnLst/>
            <a:rect l="l" t="t" r="r" b="b"/>
            <a:pathLst>
              <a:path w="685800" h="762000">
                <a:moveTo>
                  <a:pt x="0" y="0"/>
                </a:moveTo>
                <a:lnTo>
                  <a:pt x="685800" y="7620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8"/>
          <p:cNvSpPr txBox="1"/>
          <p:nvPr/>
        </p:nvSpPr>
        <p:spPr>
          <a:xfrm>
            <a:off x="4956175" y="2460497"/>
            <a:ext cx="3937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Big</a:t>
            </a:r>
            <a:endParaRPr>
              <a:latin typeface="Arial"/>
              <a:cs typeface="Arial"/>
            </a:endParaRPr>
          </a:p>
        </p:txBody>
      </p:sp>
      <p:sp>
        <p:nvSpPr>
          <p:cNvPr id="17" name="object 9"/>
          <p:cNvSpPr txBox="1"/>
          <p:nvPr/>
        </p:nvSpPr>
        <p:spPr>
          <a:xfrm>
            <a:off x="5566028" y="2612897"/>
            <a:ext cx="7518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Middle</a:t>
            </a:r>
            <a:endParaRPr>
              <a:latin typeface="Arial"/>
              <a:cs typeface="Arial"/>
            </a:endParaRPr>
          </a:p>
        </p:txBody>
      </p:sp>
      <p:sp>
        <p:nvSpPr>
          <p:cNvPr id="18" name="object 10"/>
          <p:cNvSpPr txBox="1"/>
          <p:nvPr/>
        </p:nvSpPr>
        <p:spPr>
          <a:xfrm>
            <a:off x="6557010" y="2536697"/>
            <a:ext cx="178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grpSp>
        <p:nvGrpSpPr>
          <p:cNvPr id="19" name="object 11"/>
          <p:cNvGrpSpPr/>
          <p:nvPr/>
        </p:nvGrpSpPr>
        <p:grpSpPr>
          <a:xfrm>
            <a:off x="4414838" y="2967038"/>
            <a:ext cx="923925" cy="390525"/>
            <a:chOff x="2890837" y="2967037"/>
            <a:chExt cx="923925" cy="390525"/>
          </a:xfrm>
        </p:grpSpPr>
        <p:sp>
          <p:nvSpPr>
            <p:cNvPr id="20" name="object 12"/>
            <p:cNvSpPr/>
            <p:nvPr/>
          </p:nvSpPr>
          <p:spPr>
            <a:xfrm>
              <a:off x="2895600" y="29718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457200" y="0"/>
                  </a:moveTo>
                  <a:lnTo>
                    <a:pt x="389636" y="2032"/>
                  </a:lnTo>
                  <a:lnTo>
                    <a:pt x="325119" y="8127"/>
                  </a:lnTo>
                  <a:lnTo>
                    <a:pt x="264413" y="17652"/>
                  </a:lnTo>
                  <a:lnTo>
                    <a:pt x="208280" y="30734"/>
                  </a:lnTo>
                  <a:lnTo>
                    <a:pt x="157225" y="46736"/>
                  </a:lnTo>
                  <a:lnTo>
                    <a:pt x="112141" y="65532"/>
                  </a:lnTo>
                  <a:lnTo>
                    <a:pt x="73660" y="86740"/>
                  </a:lnTo>
                  <a:lnTo>
                    <a:pt x="42544" y="110236"/>
                  </a:lnTo>
                  <a:lnTo>
                    <a:pt x="4952" y="162305"/>
                  </a:lnTo>
                  <a:lnTo>
                    <a:pt x="0" y="190500"/>
                  </a:lnTo>
                  <a:lnTo>
                    <a:pt x="4952" y="218694"/>
                  </a:lnTo>
                  <a:lnTo>
                    <a:pt x="42544" y="270763"/>
                  </a:lnTo>
                  <a:lnTo>
                    <a:pt x="73660" y="294259"/>
                  </a:lnTo>
                  <a:lnTo>
                    <a:pt x="112141" y="315467"/>
                  </a:lnTo>
                  <a:lnTo>
                    <a:pt x="157225" y="334263"/>
                  </a:lnTo>
                  <a:lnTo>
                    <a:pt x="208280" y="350265"/>
                  </a:lnTo>
                  <a:lnTo>
                    <a:pt x="264413" y="363347"/>
                  </a:lnTo>
                  <a:lnTo>
                    <a:pt x="325119" y="372872"/>
                  </a:lnTo>
                  <a:lnTo>
                    <a:pt x="389636" y="378967"/>
                  </a:lnTo>
                  <a:lnTo>
                    <a:pt x="457200" y="381000"/>
                  </a:lnTo>
                  <a:lnTo>
                    <a:pt x="524763" y="378967"/>
                  </a:lnTo>
                  <a:lnTo>
                    <a:pt x="589279" y="372872"/>
                  </a:lnTo>
                  <a:lnTo>
                    <a:pt x="649986" y="363347"/>
                  </a:lnTo>
                  <a:lnTo>
                    <a:pt x="706120" y="350265"/>
                  </a:lnTo>
                  <a:lnTo>
                    <a:pt x="757174" y="334263"/>
                  </a:lnTo>
                  <a:lnTo>
                    <a:pt x="802259" y="315467"/>
                  </a:lnTo>
                  <a:lnTo>
                    <a:pt x="840739" y="294259"/>
                  </a:lnTo>
                  <a:lnTo>
                    <a:pt x="871854" y="270763"/>
                  </a:lnTo>
                  <a:lnTo>
                    <a:pt x="909447" y="218694"/>
                  </a:lnTo>
                  <a:lnTo>
                    <a:pt x="914400" y="190500"/>
                  </a:lnTo>
                  <a:lnTo>
                    <a:pt x="909447" y="162305"/>
                  </a:lnTo>
                  <a:lnTo>
                    <a:pt x="871854" y="110236"/>
                  </a:lnTo>
                  <a:lnTo>
                    <a:pt x="840739" y="86740"/>
                  </a:lnTo>
                  <a:lnTo>
                    <a:pt x="802259" y="65532"/>
                  </a:lnTo>
                  <a:lnTo>
                    <a:pt x="757174" y="46736"/>
                  </a:lnTo>
                  <a:lnTo>
                    <a:pt x="706120" y="30734"/>
                  </a:lnTo>
                  <a:lnTo>
                    <a:pt x="649986" y="17652"/>
                  </a:lnTo>
                  <a:lnTo>
                    <a:pt x="589279" y="8127"/>
                  </a:lnTo>
                  <a:lnTo>
                    <a:pt x="524763" y="2032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3"/>
            <p:cNvSpPr/>
            <p:nvPr/>
          </p:nvSpPr>
          <p:spPr>
            <a:xfrm>
              <a:off x="2895600" y="29718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0" y="190500"/>
                  </a:moveTo>
                  <a:lnTo>
                    <a:pt x="19304" y="135509"/>
                  </a:lnTo>
                  <a:lnTo>
                    <a:pt x="73660" y="86740"/>
                  </a:lnTo>
                  <a:lnTo>
                    <a:pt x="112141" y="65532"/>
                  </a:lnTo>
                  <a:lnTo>
                    <a:pt x="157225" y="46736"/>
                  </a:lnTo>
                  <a:lnTo>
                    <a:pt x="208280" y="30734"/>
                  </a:lnTo>
                  <a:lnTo>
                    <a:pt x="264413" y="17652"/>
                  </a:lnTo>
                  <a:lnTo>
                    <a:pt x="325119" y="8127"/>
                  </a:lnTo>
                  <a:lnTo>
                    <a:pt x="389636" y="2032"/>
                  </a:lnTo>
                  <a:lnTo>
                    <a:pt x="457200" y="0"/>
                  </a:lnTo>
                  <a:lnTo>
                    <a:pt x="524763" y="2032"/>
                  </a:lnTo>
                  <a:lnTo>
                    <a:pt x="589279" y="8127"/>
                  </a:lnTo>
                  <a:lnTo>
                    <a:pt x="649986" y="17652"/>
                  </a:lnTo>
                  <a:lnTo>
                    <a:pt x="706120" y="30734"/>
                  </a:lnTo>
                  <a:lnTo>
                    <a:pt x="757174" y="46736"/>
                  </a:lnTo>
                  <a:lnTo>
                    <a:pt x="802259" y="65532"/>
                  </a:lnTo>
                  <a:lnTo>
                    <a:pt x="840739" y="86740"/>
                  </a:lnTo>
                  <a:lnTo>
                    <a:pt x="871854" y="110236"/>
                  </a:lnTo>
                  <a:lnTo>
                    <a:pt x="909447" y="162305"/>
                  </a:lnTo>
                  <a:lnTo>
                    <a:pt x="914400" y="190500"/>
                  </a:lnTo>
                  <a:lnTo>
                    <a:pt x="909447" y="218694"/>
                  </a:lnTo>
                  <a:lnTo>
                    <a:pt x="871854" y="270763"/>
                  </a:lnTo>
                  <a:lnTo>
                    <a:pt x="840739" y="294259"/>
                  </a:lnTo>
                  <a:lnTo>
                    <a:pt x="802259" y="315467"/>
                  </a:lnTo>
                  <a:lnTo>
                    <a:pt x="757174" y="334263"/>
                  </a:lnTo>
                  <a:lnTo>
                    <a:pt x="706120" y="350265"/>
                  </a:lnTo>
                  <a:lnTo>
                    <a:pt x="649986" y="363347"/>
                  </a:lnTo>
                  <a:lnTo>
                    <a:pt x="589279" y="372872"/>
                  </a:lnTo>
                  <a:lnTo>
                    <a:pt x="524763" y="378967"/>
                  </a:lnTo>
                  <a:lnTo>
                    <a:pt x="457200" y="381000"/>
                  </a:lnTo>
                  <a:lnTo>
                    <a:pt x="389636" y="378967"/>
                  </a:lnTo>
                  <a:lnTo>
                    <a:pt x="325119" y="372872"/>
                  </a:lnTo>
                  <a:lnTo>
                    <a:pt x="264413" y="363347"/>
                  </a:lnTo>
                  <a:lnTo>
                    <a:pt x="208280" y="350265"/>
                  </a:lnTo>
                  <a:lnTo>
                    <a:pt x="157225" y="334263"/>
                  </a:lnTo>
                  <a:lnTo>
                    <a:pt x="112141" y="315467"/>
                  </a:lnTo>
                  <a:lnTo>
                    <a:pt x="73660" y="294259"/>
                  </a:lnTo>
                  <a:lnTo>
                    <a:pt x="42544" y="270763"/>
                  </a:lnTo>
                  <a:lnTo>
                    <a:pt x="4952" y="218694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14"/>
          <p:cNvSpPr txBox="1"/>
          <p:nvPr/>
        </p:nvSpPr>
        <p:spPr>
          <a:xfrm>
            <a:off x="4718050" y="3001517"/>
            <a:ext cx="3136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Da</a:t>
            </a:r>
            <a:endParaRPr>
              <a:latin typeface="Arial"/>
              <a:cs typeface="Arial"/>
            </a:endParaRPr>
          </a:p>
        </p:txBody>
      </p:sp>
      <p:sp>
        <p:nvSpPr>
          <p:cNvPr id="23" name="object 15"/>
          <p:cNvSpPr txBox="1"/>
          <p:nvPr/>
        </p:nvSpPr>
        <p:spPr>
          <a:xfrm>
            <a:off x="5486400" y="3048013"/>
            <a:ext cx="609600" cy="287655"/>
          </a:xfrm>
          <a:prstGeom prst="rect">
            <a:avLst/>
          </a:prstGeom>
          <a:solidFill>
            <a:srgbClr val="CC99FF">
              <a:alpha val="50195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7620">
              <a:spcBef>
                <a:spcPts val="35"/>
              </a:spcBef>
            </a:pPr>
            <a:r>
              <a:rPr b="1" spc="-5" dirty="0">
                <a:latin typeface="Arial"/>
                <a:cs typeface="Arial"/>
              </a:rPr>
              <a:t>Color</a:t>
            </a:r>
            <a:endParaRPr>
              <a:latin typeface="Arial"/>
              <a:cs typeface="Arial"/>
            </a:endParaRPr>
          </a:p>
        </p:txBody>
      </p:sp>
      <p:sp>
        <p:nvSpPr>
          <p:cNvPr id="24" name="object 16"/>
          <p:cNvSpPr txBox="1"/>
          <p:nvPr/>
        </p:nvSpPr>
        <p:spPr>
          <a:xfrm>
            <a:off x="6477000" y="3124213"/>
            <a:ext cx="609600" cy="287655"/>
          </a:xfrm>
          <a:prstGeom prst="rect">
            <a:avLst/>
          </a:prstGeom>
          <a:solidFill>
            <a:srgbClr val="CC99FF">
              <a:alpha val="50195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8255">
              <a:spcBef>
                <a:spcPts val="35"/>
              </a:spcBef>
            </a:pPr>
            <a:r>
              <a:rPr b="1" spc="-5" dirty="0">
                <a:latin typeface="Arial"/>
                <a:cs typeface="Arial"/>
              </a:rPr>
              <a:t>Color</a:t>
            </a:r>
            <a:endParaRPr>
              <a:latin typeface="Arial"/>
              <a:cs typeface="Arial"/>
            </a:endParaRPr>
          </a:p>
        </p:txBody>
      </p:sp>
      <p:grpSp>
        <p:nvGrpSpPr>
          <p:cNvPr id="26" name="object 17"/>
          <p:cNvGrpSpPr/>
          <p:nvPr/>
        </p:nvGrpSpPr>
        <p:grpSpPr>
          <a:xfrm>
            <a:off x="4643438" y="3348038"/>
            <a:ext cx="1076325" cy="847725"/>
            <a:chOff x="3119437" y="3348037"/>
            <a:chExt cx="1076325" cy="847725"/>
          </a:xfrm>
        </p:grpSpPr>
        <p:sp>
          <p:nvSpPr>
            <p:cNvPr id="27" name="object 18"/>
            <p:cNvSpPr/>
            <p:nvPr/>
          </p:nvSpPr>
          <p:spPr>
            <a:xfrm>
              <a:off x="3657600" y="3352800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457200" y="0"/>
                  </a:moveTo>
                  <a:lnTo>
                    <a:pt x="0" y="457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9"/>
            <p:cNvSpPr/>
            <p:nvPr/>
          </p:nvSpPr>
          <p:spPr>
            <a:xfrm>
              <a:off x="3124200" y="3810000"/>
              <a:ext cx="1066800" cy="381000"/>
            </a:xfrm>
            <a:custGeom>
              <a:avLst/>
              <a:gdLst/>
              <a:ahLst/>
              <a:cxnLst/>
              <a:rect l="l" t="t" r="r" b="b"/>
              <a:pathLst>
                <a:path w="1066800" h="381000">
                  <a:moveTo>
                    <a:pt x="533400" y="0"/>
                  </a:moveTo>
                  <a:lnTo>
                    <a:pt x="466471" y="1524"/>
                  </a:lnTo>
                  <a:lnTo>
                    <a:pt x="402082" y="5842"/>
                  </a:lnTo>
                  <a:lnTo>
                    <a:pt x="340613" y="12826"/>
                  </a:lnTo>
                  <a:lnTo>
                    <a:pt x="282575" y="22351"/>
                  </a:lnTo>
                  <a:lnTo>
                    <a:pt x="228600" y="34162"/>
                  </a:lnTo>
                  <a:lnTo>
                    <a:pt x="179070" y="48132"/>
                  </a:lnTo>
                  <a:lnTo>
                    <a:pt x="134620" y="64007"/>
                  </a:lnTo>
                  <a:lnTo>
                    <a:pt x="95504" y="81661"/>
                  </a:lnTo>
                  <a:lnTo>
                    <a:pt x="62483" y="100964"/>
                  </a:lnTo>
                  <a:lnTo>
                    <a:pt x="16256" y="143637"/>
                  </a:lnTo>
                  <a:lnTo>
                    <a:pt x="0" y="190500"/>
                  </a:lnTo>
                  <a:lnTo>
                    <a:pt x="4191" y="214375"/>
                  </a:lnTo>
                  <a:lnTo>
                    <a:pt x="35941" y="259333"/>
                  </a:lnTo>
                  <a:lnTo>
                    <a:pt x="95504" y="299338"/>
                  </a:lnTo>
                  <a:lnTo>
                    <a:pt x="134620" y="316992"/>
                  </a:lnTo>
                  <a:lnTo>
                    <a:pt x="179070" y="332867"/>
                  </a:lnTo>
                  <a:lnTo>
                    <a:pt x="228600" y="346837"/>
                  </a:lnTo>
                  <a:lnTo>
                    <a:pt x="282575" y="358648"/>
                  </a:lnTo>
                  <a:lnTo>
                    <a:pt x="340613" y="368173"/>
                  </a:lnTo>
                  <a:lnTo>
                    <a:pt x="402082" y="375157"/>
                  </a:lnTo>
                  <a:lnTo>
                    <a:pt x="466471" y="379475"/>
                  </a:lnTo>
                  <a:lnTo>
                    <a:pt x="533400" y="381000"/>
                  </a:lnTo>
                  <a:lnTo>
                    <a:pt x="600328" y="379475"/>
                  </a:lnTo>
                  <a:lnTo>
                    <a:pt x="664717" y="375157"/>
                  </a:lnTo>
                  <a:lnTo>
                    <a:pt x="726186" y="368173"/>
                  </a:lnTo>
                  <a:lnTo>
                    <a:pt x="784225" y="358648"/>
                  </a:lnTo>
                  <a:lnTo>
                    <a:pt x="838200" y="346837"/>
                  </a:lnTo>
                  <a:lnTo>
                    <a:pt x="887729" y="332867"/>
                  </a:lnTo>
                  <a:lnTo>
                    <a:pt x="932179" y="316992"/>
                  </a:lnTo>
                  <a:lnTo>
                    <a:pt x="971296" y="299338"/>
                  </a:lnTo>
                  <a:lnTo>
                    <a:pt x="1004315" y="280035"/>
                  </a:lnTo>
                  <a:lnTo>
                    <a:pt x="1050544" y="237362"/>
                  </a:lnTo>
                  <a:lnTo>
                    <a:pt x="1066800" y="190500"/>
                  </a:lnTo>
                  <a:lnTo>
                    <a:pt x="1062609" y="166624"/>
                  </a:lnTo>
                  <a:lnTo>
                    <a:pt x="1030859" y="121666"/>
                  </a:lnTo>
                  <a:lnTo>
                    <a:pt x="971296" y="81661"/>
                  </a:lnTo>
                  <a:lnTo>
                    <a:pt x="932179" y="64007"/>
                  </a:lnTo>
                  <a:lnTo>
                    <a:pt x="887729" y="48132"/>
                  </a:lnTo>
                  <a:lnTo>
                    <a:pt x="838200" y="34162"/>
                  </a:lnTo>
                  <a:lnTo>
                    <a:pt x="784225" y="22351"/>
                  </a:lnTo>
                  <a:lnTo>
                    <a:pt x="726186" y="12826"/>
                  </a:lnTo>
                  <a:lnTo>
                    <a:pt x="664717" y="5842"/>
                  </a:lnTo>
                  <a:lnTo>
                    <a:pt x="600328" y="1524"/>
                  </a:lnTo>
                  <a:lnTo>
                    <a:pt x="5334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0"/>
            <p:cNvSpPr/>
            <p:nvPr/>
          </p:nvSpPr>
          <p:spPr>
            <a:xfrm>
              <a:off x="3124200" y="3810000"/>
              <a:ext cx="1066800" cy="381000"/>
            </a:xfrm>
            <a:custGeom>
              <a:avLst/>
              <a:gdLst/>
              <a:ahLst/>
              <a:cxnLst/>
              <a:rect l="l" t="t" r="r" b="b"/>
              <a:pathLst>
                <a:path w="1066800" h="381000">
                  <a:moveTo>
                    <a:pt x="0" y="190500"/>
                  </a:moveTo>
                  <a:lnTo>
                    <a:pt x="16256" y="143637"/>
                  </a:lnTo>
                  <a:lnTo>
                    <a:pt x="62483" y="100964"/>
                  </a:lnTo>
                  <a:lnTo>
                    <a:pt x="95504" y="81661"/>
                  </a:lnTo>
                  <a:lnTo>
                    <a:pt x="134620" y="64007"/>
                  </a:lnTo>
                  <a:lnTo>
                    <a:pt x="179070" y="48132"/>
                  </a:lnTo>
                  <a:lnTo>
                    <a:pt x="228600" y="34162"/>
                  </a:lnTo>
                  <a:lnTo>
                    <a:pt x="282575" y="22351"/>
                  </a:lnTo>
                  <a:lnTo>
                    <a:pt x="340613" y="12826"/>
                  </a:lnTo>
                  <a:lnTo>
                    <a:pt x="402082" y="5842"/>
                  </a:lnTo>
                  <a:lnTo>
                    <a:pt x="466471" y="1524"/>
                  </a:lnTo>
                  <a:lnTo>
                    <a:pt x="533400" y="0"/>
                  </a:lnTo>
                  <a:lnTo>
                    <a:pt x="600328" y="1524"/>
                  </a:lnTo>
                  <a:lnTo>
                    <a:pt x="664717" y="5842"/>
                  </a:lnTo>
                  <a:lnTo>
                    <a:pt x="726186" y="12826"/>
                  </a:lnTo>
                  <a:lnTo>
                    <a:pt x="784225" y="22351"/>
                  </a:lnTo>
                  <a:lnTo>
                    <a:pt x="838200" y="34162"/>
                  </a:lnTo>
                  <a:lnTo>
                    <a:pt x="887729" y="48132"/>
                  </a:lnTo>
                  <a:lnTo>
                    <a:pt x="932179" y="64007"/>
                  </a:lnTo>
                  <a:lnTo>
                    <a:pt x="971296" y="81661"/>
                  </a:lnTo>
                  <a:lnTo>
                    <a:pt x="1004315" y="100964"/>
                  </a:lnTo>
                  <a:lnTo>
                    <a:pt x="1050544" y="143637"/>
                  </a:lnTo>
                  <a:lnTo>
                    <a:pt x="1066800" y="190500"/>
                  </a:lnTo>
                  <a:lnTo>
                    <a:pt x="1062609" y="214375"/>
                  </a:lnTo>
                  <a:lnTo>
                    <a:pt x="1030859" y="259333"/>
                  </a:lnTo>
                  <a:lnTo>
                    <a:pt x="971296" y="299338"/>
                  </a:lnTo>
                  <a:lnTo>
                    <a:pt x="932179" y="316992"/>
                  </a:lnTo>
                  <a:lnTo>
                    <a:pt x="887729" y="332867"/>
                  </a:lnTo>
                  <a:lnTo>
                    <a:pt x="838200" y="346837"/>
                  </a:lnTo>
                  <a:lnTo>
                    <a:pt x="784225" y="358648"/>
                  </a:lnTo>
                  <a:lnTo>
                    <a:pt x="726186" y="368173"/>
                  </a:lnTo>
                  <a:lnTo>
                    <a:pt x="664717" y="375157"/>
                  </a:lnTo>
                  <a:lnTo>
                    <a:pt x="600328" y="379475"/>
                  </a:lnTo>
                  <a:lnTo>
                    <a:pt x="533400" y="381000"/>
                  </a:lnTo>
                  <a:lnTo>
                    <a:pt x="466471" y="379475"/>
                  </a:lnTo>
                  <a:lnTo>
                    <a:pt x="402082" y="375157"/>
                  </a:lnTo>
                  <a:lnTo>
                    <a:pt x="340613" y="368173"/>
                  </a:lnTo>
                  <a:lnTo>
                    <a:pt x="282575" y="358648"/>
                  </a:lnTo>
                  <a:lnTo>
                    <a:pt x="228600" y="346837"/>
                  </a:lnTo>
                  <a:lnTo>
                    <a:pt x="179070" y="332867"/>
                  </a:lnTo>
                  <a:lnTo>
                    <a:pt x="134620" y="316992"/>
                  </a:lnTo>
                  <a:lnTo>
                    <a:pt x="95504" y="299338"/>
                  </a:lnTo>
                  <a:lnTo>
                    <a:pt x="62483" y="280035"/>
                  </a:lnTo>
                  <a:lnTo>
                    <a:pt x="16256" y="237362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21"/>
          <p:cNvSpPr txBox="1"/>
          <p:nvPr/>
        </p:nvSpPr>
        <p:spPr>
          <a:xfrm>
            <a:off x="4979034" y="3840226"/>
            <a:ext cx="406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Not</a:t>
            </a:r>
            <a:endParaRPr>
              <a:latin typeface="Arial"/>
              <a:cs typeface="Arial"/>
            </a:endParaRPr>
          </a:p>
        </p:txBody>
      </p:sp>
      <p:sp>
        <p:nvSpPr>
          <p:cNvPr id="31" name="object 22"/>
          <p:cNvSpPr txBox="1"/>
          <p:nvPr/>
        </p:nvSpPr>
        <p:spPr>
          <a:xfrm>
            <a:off x="5245101" y="3321558"/>
            <a:ext cx="2508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sp>
        <p:nvSpPr>
          <p:cNvPr id="32" name="object 23"/>
          <p:cNvSpPr/>
          <p:nvPr/>
        </p:nvSpPr>
        <p:spPr>
          <a:xfrm>
            <a:off x="5867400" y="3352800"/>
            <a:ext cx="304800" cy="609600"/>
          </a:xfrm>
          <a:custGeom>
            <a:avLst/>
            <a:gdLst/>
            <a:ahLst/>
            <a:cxnLst/>
            <a:rect l="l" t="t" r="r" b="b"/>
            <a:pathLst>
              <a:path w="304800" h="609600">
                <a:moveTo>
                  <a:pt x="0" y="0"/>
                </a:moveTo>
                <a:lnTo>
                  <a:pt x="304800" y="609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24"/>
          <p:cNvSpPr txBox="1"/>
          <p:nvPr/>
        </p:nvSpPr>
        <p:spPr>
          <a:xfrm>
            <a:off x="5867400" y="3886225"/>
            <a:ext cx="685800" cy="287020"/>
          </a:xfrm>
          <a:prstGeom prst="rect">
            <a:avLst/>
          </a:prstGeom>
          <a:solidFill>
            <a:srgbClr val="FF99CC">
              <a:alpha val="50195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122555">
              <a:spcBef>
                <a:spcPts val="35"/>
              </a:spcBef>
            </a:pPr>
            <a:r>
              <a:rPr b="1" spc="-5" dirty="0">
                <a:latin typeface="Arial"/>
                <a:cs typeface="Arial"/>
              </a:rPr>
              <a:t>Hair</a:t>
            </a:r>
            <a:endParaRPr>
              <a:latin typeface="Arial"/>
              <a:cs typeface="Arial"/>
            </a:endParaRPr>
          </a:p>
        </p:txBody>
      </p:sp>
      <p:grpSp>
        <p:nvGrpSpPr>
          <p:cNvPr id="34" name="object 25"/>
          <p:cNvGrpSpPr/>
          <p:nvPr/>
        </p:nvGrpSpPr>
        <p:grpSpPr>
          <a:xfrm>
            <a:off x="6548438" y="3424238"/>
            <a:ext cx="1076325" cy="1076325"/>
            <a:chOff x="5024437" y="3424237"/>
            <a:chExt cx="1076325" cy="1076325"/>
          </a:xfrm>
        </p:grpSpPr>
        <p:sp>
          <p:nvSpPr>
            <p:cNvPr id="35" name="object 26"/>
            <p:cNvSpPr/>
            <p:nvPr/>
          </p:nvSpPr>
          <p:spPr>
            <a:xfrm>
              <a:off x="5257800" y="3429000"/>
              <a:ext cx="838200" cy="685800"/>
            </a:xfrm>
            <a:custGeom>
              <a:avLst/>
              <a:gdLst/>
              <a:ahLst/>
              <a:cxnLst/>
              <a:rect l="l" t="t" r="r" b="b"/>
              <a:pathLst>
                <a:path w="838200" h="685800">
                  <a:moveTo>
                    <a:pt x="0" y="0"/>
                  </a:moveTo>
                  <a:lnTo>
                    <a:pt x="76200" y="685800"/>
                  </a:lnTo>
                </a:path>
                <a:path w="838200" h="685800">
                  <a:moveTo>
                    <a:pt x="152400" y="0"/>
                  </a:moveTo>
                  <a:lnTo>
                    <a:pt x="838200" y="6858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27"/>
            <p:cNvSpPr/>
            <p:nvPr/>
          </p:nvSpPr>
          <p:spPr>
            <a:xfrm>
              <a:off x="5029200" y="4114800"/>
              <a:ext cx="762000" cy="381000"/>
            </a:xfrm>
            <a:custGeom>
              <a:avLst/>
              <a:gdLst/>
              <a:ahLst/>
              <a:cxnLst/>
              <a:rect l="l" t="t" r="r" b="b"/>
              <a:pathLst>
                <a:path w="762000" h="381000">
                  <a:moveTo>
                    <a:pt x="381000" y="0"/>
                  </a:moveTo>
                  <a:lnTo>
                    <a:pt x="319150" y="2539"/>
                  </a:lnTo>
                  <a:lnTo>
                    <a:pt x="260603" y="9779"/>
                  </a:lnTo>
                  <a:lnTo>
                    <a:pt x="205866" y="21336"/>
                  </a:lnTo>
                  <a:lnTo>
                    <a:pt x="155955" y="36830"/>
                  </a:lnTo>
                  <a:lnTo>
                    <a:pt x="111633" y="55752"/>
                  </a:lnTo>
                  <a:lnTo>
                    <a:pt x="73533" y="77977"/>
                  </a:lnTo>
                  <a:lnTo>
                    <a:pt x="42545" y="102997"/>
                  </a:lnTo>
                  <a:lnTo>
                    <a:pt x="4952" y="159638"/>
                  </a:lnTo>
                  <a:lnTo>
                    <a:pt x="0" y="190500"/>
                  </a:lnTo>
                  <a:lnTo>
                    <a:pt x="4952" y="221361"/>
                  </a:lnTo>
                  <a:lnTo>
                    <a:pt x="42545" y="278002"/>
                  </a:lnTo>
                  <a:lnTo>
                    <a:pt x="73533" y="303022"/>
                  </a:lnTo>
                  <a:lnTo>
                    <a:pt x="111633" y="325119"/>
                  </a:lnTo>
                  <a:lnTo>
                    <a:pt x="155955" y="344169"/>
                  </a:lnTo>
                  <a:lnTo>
                    <a:pt x="205866" y="359663"/>
                  </a:lnTo>
                  <a:lnTo>
                    <a:pt x="260603" y="371220"/>
                  </a:lnTo>
                  <a:lnTo>
                    <a:pt x="319150" y="378460"/>
                  </a:lnTo>
                  <a:lnTo>
                    <a:pt x="381000" y="381000"/>
                  </a:lnTo>
                  <a:lnTo>
                    <a:pt x="442849" y="378460"/>
                  </a:lnTo>
                  <a:lnTo>
                    <a:pt x="501396" y="371220"/>
                  </a:lnTo>
                  <a:lnTo>
                    <a:pt x="556133" y="359663"/>
                  </a:lnTo>
                  <a:lnTo>
                    <a:pt x="606044" y="344169"/>
                  </a:lnTo>
                  <a:lnTo>
                    <a:pt x="650366" y="325119"/>
                  </a:lnTo>
                  <a:lnTo>
                    <a:pt x="688466" y="303022"/>
                  </a:lnTo>
                  <a:lnTo>
                    <a:pt x="719454" y="278002"/>
                  </a:lnTo>
                  <a:lnTo>
                    <a:pt x="757047" y="221361"/>
                  </a:lnTo>
                  <a:lnTo>
                    <a:pt x="762000" y="190500"/>
                  </a:lnTo>
                  <a:lnTo>
                    <a:pt x="757047" y="159638"/>
                  </a:lnTo>
                  <a:lnTo>
                    <a:pt x="719454" y="102997"/>
                  </a:lnTo>
                  <a:lnTo>
                    <a:pt x="688466" y="77977"/>
                  </a:lnTo>
                  <a:lnTo>
                    <a:pt x="650366" y="55752"/>
                  </a:lnTo>
                  <a:lnTo>
                    <a:pt x="606044" y="36830"/>
                  </a:lnTo>
                  <a:lnTo>
                    <a:pt x="556133" y="21336"/>
                  </a:lnTo>
                  <a:lnTo>
                    <a:pt x="501396" y="9779"/>
                  </a:lnTo>
                  <a:lnTo>
                    <a:pt x="442849" y="2539"/>
                  </a:lnTo>
                  <a:lnTo>
                    <a:pt x="3810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28"/>
            <p:cNvSpPr/>
            <p:nvPr/>
          </p:nvSpPr>
          <p:spPr>
            <a:xfrm>
              <a:off x="5029200" y="4114800"/>
              <a:ext cx="762000" cy="381000"/>
            </a:xfrm>
            <a:custGeom>
              <a:avLst/>
              <a:gdLst/>
              <a:ahLst/>
              <a:cxnLst/>
              <a:rect l="l" t="t" r="r" b="b"/>
              <a:pathLst>
                <a:path w="762000" h="381000">
                  <a:moveTo>
                    <a:pt x="0" y="190500"/>
                  </a:moveTo>
                  <a:lnTo>
                    <a:pt x="19430" y="130301"/>
                  </a:lnTo>
                  <a:lnTo>
                    <a:pt x="73533" y="77977"/>
                  </a:lnTo>
                  <a:lnTo>
                    <a:pt x="111633" y="55752"/>
                  </a:lnTo>
                  <a:lnTo>
                    <a:pt x="155955" y="36830"/>
                  </a:lnTo>
                  <a:lnTo>
                    <a:pt x="205866" y="21336"/>
                  </a:lnTo>
                  <a:lnTo>
                    <a:pt x="260603" y="9779"/>
                  </a:lnTo>
                  <a:lnTo>
                    <a:pt x="319150" y="2539"/>
                  </a:lnTo>
                  <a:lnTo>
                    <a:pt x="381000" y="0"/>
                  </a:lnTo>
                  <a:lnTo>
                    <a:pt x="442849" y="2539"/>
                  </a:lnTo>
                  <a:lnTo>
                    <a:pt x="501396" y="9779"/>
                  </a:lnTo>
                  <a:lnTo>
                    <a:pt x="556133" y="21336"/>
                  </a:lnTo>
                  <a:lnTo>
                    <a:pt x="606044" y="36830"/>
                  </a:lnTo>
                  <a:lnTo>
                    <a:pt x="650366" y="55752"/>
                  </a:lnTo>
                  <a:lnTo>
                    <a:pt x="688466" y="77977"/>
                  </a:lnTo>
                  <a:lnTo>
                    <a:pt x="719454" y="102997"/>
                  </a:lnTo>
                  <a:lnTo>
                    <a:pt x="757047" y="159638"/>
                  </a:lnTo>
                  <a:lnTo>
                    <a:pt x="762000" y="190500"/>
                  </a:lnTo>
                  <a:lnTo>
                    <a:pt x="757047" y="221361"/>
                  </a:lnTo>
                  <a:lnTo>
                    <a:pt x="719454" y="278002"/>
                  </a:lnTo>
                  <a:lnTo>
                    <a:pt x="688466" y="303022"/>
                  </a:lnTo>
                  <a:lnTo>
                    <a:pt x="650366" y="325119"/>
                  </a:lnTo>
                  <a:lnTo>
                    <a:pt x="606044" y="344169"/>
                  </a:lnTo>
                  <a:lnTo>
                    <a:pt x="556133" y="359663"/>
                  </a:lnTo>
                  <a:lnTo>
                    <a:pt x="501396" y="371220"/>
                  </a:lnTo>
                  <a:lnTo>
                    <a:pt x="442849" y="378460"/>
                  </a:lnTo>
                  <a:lnTo>
                    <a:pt x="381000" y="381000"/>
                  </a:lnTo>
                  <a:lnTo>
                    <a:pt x="319150" y="378460"/>
                  </a:lnTo>
                  <a:lnTo>
                    <a:pt x="260603" y="371220"/>
                  </a:lnTo>
                  <a:lnTo>
                    <a:pt x="205866" y="359663"/>
                  </a:lnTo>
                  <a:lnTo>
                    <a:pt x="155955" y="344169"/>
                  </a:lnTo>
                  <a:lnTo>
                    <a:pt x="111633" y="325119"/>
                  </a:lnTo>
                  <a:lnTo>
                    <a:pt x="73533" y="303022"/>
                  </a:lnTo>
                  <a:lnTo>
                    <a:pt x="42545" y="278002"/>
                  </a:lnTo>
                  <a:lnTo>
                    <a:pt x="4952" y="221361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29"/>
          <p:cNvSpPr txBox="1"/>
          <p:nvPr/>
        </p:nvSpPr>
        <p:spPr>
          <a:xfrm>
            <a:off x="6732523" y="4144771"/>
            <a:ext cx="4070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No</a:t>
            </a:r>
            <a:r>
              <a:rPr b="1" dirty="0">
                <a:latin typeface="Arial"/>
                <a:cs typeface="Arial"/>
              </a:rPr>
              <a:t>t</a:t>
            </a:r>
            <a:endParaRPr>
              <a:latin typeface="Arial"/>
              <a:cs typeface="Arial"/>
            </a:endParaRPr>
          </a:p>
        </p:txBody>
      </p:sp>
      <p:sp>
        <p:nvSpPr>
          <p:cNvPr id="39" name="object 30"/>
          <p:cNvSpPr txBox="1"/>
          <p:nvPr/>
        </p:nvSpPr>
        <p:spPr>
          <a:xfrm>
            <a:off x="7391400" y="4114825"/>
            <a:ext cx="685800" cy="287020"/>
          </a:xfrm>
          <a:prstGeom prst="rect">
            <a:avLst/>
          </a:prstGeom>
          <a:solidFill>
            <a:srgbClr val="FF99CC">
              <a:alpha val="50195"/>
            </a:srgbClr>
          </a:solidFill>
          <a:ln w="9144">
            <a:solidFill>
              <a:srgbClr val="000000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 marL="122555">
              <a:spcBef>
                <a:spcPts val="35"/>
              </a:spcBef>
            </a:pPr>
            <a:r>
              <a:rPr b="1" spc="-5" dirty="0">
                <a:latin typeface="Arial"/>
                <a:cs typeface="Arial"/>
              </a:rPr>
              <a:t>Hair</a:t>
            </a:r>
            <a:endParaRPr>
              <a:latin typeface="Arial"/>
              <a:cs typeface="Arial"/>
            </a:endParaRPr>
          </a:p>
        </p:txBody>
      </p:sp>
      <p:sp>
        <p:nvSpPr>
          <p:cNvPr id="40" name="object 31"/>
          <p:cNvSpPr txBox="1"/>
          <p:nvPr/>
        </p:nvSpPr>
        <p:spPr>
          <a:xfrm>
            <a:off x="6633209" y="3604005"/>
            <a:ext cx="2501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Bl</a:t>
            </a:r>
            <a:endParaRPr>
              <a:latin typeface="Arial"/>
              <a:cs typeface="Arial"/>
            </a:endParaRPr>
          </a:p>
        </p:txBody>
      </p:sp>
      <p:sp>
        <p:nvSpPr>
          <p:cNvPr id="41" name="object 32"/>
          <p:cNvSpPr txBox="1"/>
          <p:nvPr/>
        </p:nvSpPr>
        <p:spPr>
          <a:xfrm>
            <a:off x="7242810" y="3527805"/>
            <a:ext cx="2762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0" dirty="0">
                <a:latin typeface="Arial"/>
                <a:cs typeface="Arial"/>
              </a:rPr>
              <a:t>Br</a:t>
            </a:r>
            <a:endParaRPr>
              <a:latin typeface="Arial"/>
              <a:cs typeface="Arial"/>
            </a:endParaRPr>
          </a:p>
        </p:txBody>
      </p:sp>
      <p:grpSp>
        <p:nvGrpSpPr>
          <p:cNvPr id="42" name="object 33"/>
          <p:cNvGrpSpPr/>
          <p:nvPr/>
        </p:nvGrpSpPr>
        <p:grpSpPr>
          <a:xfrm>
            <a:off x="5024629" y="4186429"/>
            <a:ext cx="923925" cy="923925"/>
            <a:chOff x="3500628" y="4186428"/>
            <a:chExt cx="923925" cy="923925"/>
          </a:xfrm>
        </p:grpSpPr>
        <p:sp>
          <p:nvSpPr>
            <p:cNvPr id="43" name="object 34"/>
            <p:cNvSpPr/>
            <p:nvPr/>
          </p:nvSpPr>
          <p:spPr>
            <a:xfrm>
              <a:off x="3962400" y="4191000"/>
              <a:ext cx="457200" cy="533400"/>
            </a:xfrm>
            <a:custGeom>
              <a:avLst/>
              <a:gdLst/>
              <a:ahLst/>
              <a:cxnLst/>
              <a:rect l="l" t="t" r="r" b="b"/>
              <a:pathLst>
                <a:path w="457200" h="533400">
                  <a:moveTo>
                    <a:pt x="457200" y="0"/>
                  </a:moveTo>
                  <a:lnTo>
                    <a:pt x="0" y="5334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35"/>
            <p:cNvSpPr/>
            <p:nvPr/>
          </p:nvSpPr>
          <p:spPr>
            <a:xfrm>
              <a:off x="3505200" y="4724400"/>
              <a:ext cx="838200" cy="381000"/>
            </a:xfrm>
            <a:custGeom>
              <a:avLst/>
              <a:gdLst/>
              <a:ahLst/>
              <a:cxnLst/>
              <a:rect l="l" t="t" r="r" b="b"/>
              <a:pathLst>
                <a:path w="838200" h="381000">
                  <a:moveTo>
                    <a:pt x="419100" y="0"/>
                  </a:moveTo>
                  <a:lnTo>
                    <a:pt x="357124" y="2031"/>
                  </a:lnTo>
                  <a:lnTo>
                    <a:pt x="298069" y="8127"/>
                  </a:lnTo>
                  <a:lnTo>
                    <a:pt x="242442" y="17652"/>
                  </a:lnTo>
                  <a:lnTo>
                    <a:pt x="190880" y="30733"/>
                  </a:lnTo>
                  <a:lnTo>
                    <a:pt x="144145" y="46736"/>
                  </a:lnTo>
                  <a:lnTo>
                    <a:pt x="102742" y="65531"/>
                  </a:lnTo>
                  <a:lnTo>
                    <a:pt x="67563" y="86741"/>
                  </a:lnTo>
                  <a:lnTo>
                    <a:pt x="17779" y="135508"/>
                  </a:lnTo>
                  <a:lnTo>
                    <a:pt x="0" y="190500"/>
                  </a:lnTo>
                  <a:lnTo>
                    <a:pt x="4572" y="218694"/>
                  </a:lnTo>
                  <a:lnTo>
                    <a:pt x="38988" y="270763"/>
                  </a:lnTo>
                  <a:lnTo>
                    <a:pt x="102742" y="315468"/>
                  </a:lnTo>
                  <a:lnTo>
                    <a:pt x="144145" y="334263"/>
                  </a:lnTo>
                  <a:lnTo>
                    <a:pt x="190880" y="350266"/>
                  </a:lnTo>
                  <a:lnTo>
                    <a:pt x="242442" y="363347"/>
                  </a:lnTo>
                  <a:lnTo>
                    <a:pt x="298069" y="372872"/>
                  </a:lnTo>
                  <a:lnTo>
                    <a:pt x="357124" y="378968"/>
                  </a:lnTo>
                  <a:lnTo>
                    <a:pt x="419100" y="381000"/>
                  </a:lnTo>
                  <a:lnTo>
                    <a:pt x="481075" y="378968"/>
                  </a:lnTo>
                  <a:lnTo>
                    <a:pt x="540130" y="372872"/>
                  </a:lnTo>
                  <a:lnTo>
                    <a:pt x="595757" y="363347"/>
                  </a:lnTo>
                  <a:lnTo>
                    <a:pt x="647319" y="350266"/>
                  </a:lnTo>
                  <a:lnTo>
                    <a:pt x="694054" y="334263"/>
                  </a:lnTo>
                  <a:lnTo>
                    <a:pt x="735457" y="315468"/>
                  </a:lnTo>
                  <a:lnTo>
                    <a:pt x="770636" y="294258"/>
                  </a:lnTo>
                  <a:lnTo>
                    <a:pt x="820420" y="245491"/>
                  </a:lnTo>
                  <a:lnTo>
                    <a:pt x="838200" y="190500"/>
                  </a:lnTo>
                  <a:lnTo>
                    <a:pt x="833627" y="162306"/>
                  </a:lnTo>
                  <a:lnTo>
                    <a:pt x="799211" y="110236"/>
                  </a:lnTo>
                  <a:lnTo>
                    <a:pt x="735457" y="65531"/>
                  </a:lnTo>
                  <a:lnTo>
                    <a:pt x="694054" y="46736"/>
                  </a:lnTo>
                  <a:lnTo>
                    <a:pt x="647319" y="30733"/>
                  </a:lnTo>
                  <a:lnTo>
                    <a:pt x="595757" y="17652"/>
                  </a:lnTo>
                  <a:lnTo>
                    <a:pt x="540130" y="8127"/>
                  </a:lnTo>
                  <a:lnTo>
                    <a:pt x="481075" y="2031"/>
                  </a:lnTo>
                  <a:lnTo>
                    <a:pt x="4191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36"/>
            <p:cNvSpPr/>
            <p:nvPr/>
          </p:nvSpPr>
          <p:spPr>
            <a:xfrm>
              <a:off x="3505200" y="4724400"/>
              <a:ext cx="838200" cy="381000"/>
            </a:xfrm>
            <a:custGeom>
              <a:avLst/>
              <a:gdLst/>
              <a:ahLst/>
              <a:cxnLst/>
              <a:rect l="l" t="t" r="r" b="b"/>
              <a:pathLst>
                <a:path w="838200" h="381000">
                  <a:moveTo>
                    <a:pt x="0" y="190500"/>
                  </a:moveTo>
                  <a:lnTo>
                    <a:pt x="17779" y="135508"/>
                  </a:lnTo>
                  <a:lnTo>
                    <a:pt x="67563" y="86741"/>
                  </a:lnTo>
                  <a:lnTo>
                    <a:pt x="102742" y="65531"/>
                  </a:lnTo>
                  <a:lnTo>
                    <a:pt x="144145" y="46736"/>
                  </a:lnTo>
                  <a:lnTo>
                    <a:pt x="190880" y="30733"/>
                  </a:lnTo>
                  <a:lnTo>
                    <a:pt x="242442" y="17652"/>
                  </a:lnTo>
                  <a:lnTo>
                    <a:pt x="298069" y="8127"/>
                  </a:lnTo>
                  <a:lnTo>
                    <a:pt x="357124" y="2031"/>
                  </a:lnTo>
                  <a:lnTo>
                    <a:pt x="419100" y="0"/>
                  </a:lnTo>
                  <a:lnTo>
                    <a:pt x="481075" y="2031"/>
                  </a:lnTo>
                  <a:lnTo>
                    <a:pt x="540130" y="8127"/>
                  </a:lnTo>
                  <a:lnTo>
                    <a:pt x="595757" y="17652"/>
                  </a:lnTo>
                  <a:lnTo>
                    <a:pt x="647319" y="30733"/>
                  </a:lnTo>
                  <a:lnTo>
                    <a:pt x="694054" y="46736"/>
                  </a:lnTo>
                  <a:lnTo>
                    <a:pt x="735457" y="65531"/>
                  </a:lnTo>
                  <a:lnTo>
                    <a:pt x="770636" y="86741"/>
                  </a:lnTo>
                  <a:lnTo>
                    <a:pt x="820420" y="135508"/>
                  </a:lnTo>
                  <a:lnTo>
                    <a:pt x="838200" y="190500"/>
                  </a:lnTo>
                  <a:lnTo>
                    <a:pt x="833627" y="218694"/>
                  </a:lnTo>
                  <a:lnTo>
                    <a:pt x="799211" y="270763"/>
                  </a:lnTo>
                  <a:lnTo>
                    <a:pt x="735457" y="315468"/>
                  </a:lnTo>
                  <a:lnTo>
                    <a:pt x="694054" y="334263"/>
                  </a:lnTo>
                  <a:lnTo>
                    <a:pt x="647319" y="350266"/>
                  </a:lnTo>
                  <a:lnTo>
                    <a:pt x="595757" y="363347"/>
                  </a:lnTo>
                  <a:lnTo>
                    <a:pt x="540130" y="372872"/>
                  </a:lnTo>
                  <a:lnTo>
                    <a:pt x="481075" y="378968"/>
                  </a:lnTo>
                  <a:lnTo>
                    <a:pt x="419100" y="381000"/>
                  </a:lnTo>
                  <a:lnTo>
                    <a:pt x="357124" y="378968"/>
                  </a:lnTo>
                  <a:lnTo>
                    <a:pt x="298069" y="372872"/>
                  </a:lnTo>
                  <a:lnTo>
                    <a:pt x="242442" y="363347"/>
                  </a:lnTo>
                  <a:lnTo>
                    <a:pt x="190880" y="350266"/>
                  </a:lnTo>
                  <a:lnTo>
                    <a:pt x="144145" y="334263"/>
                  </a:lnTo>
                  <a:lnTo>
                    <a:pt x="102742" y="315468"/>
                  </a:lnTo>
                  <a:lnTo>
                    <a:pt x="67563" y="294258"/>
                  </a:lnTo>
                  <a:lnTo>
                    <a:pt x="17779" y="245491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6" name="object 37"/>
          <p:cNvGrpSpPr/>
          <p:nvPr/>
        </p:nvGrpSpPr>
        <p:grpSpPr>
          <a:xfrm>
            <a:off x="6015229" y="4186429"/>
            <a:ext cx="923925" cy="923925"/>
            <a:chOff x="4491228" y="4186428"/>
            <a:chExt cx="923925" cy="923925"/>
          </a:xfrm>
        </p:grpSpPr>
        <p:sp>
          <p:nvSpPr>
            <p:cNvPr id="47" name="object 38"/>
            <p:cNvSpPr/>
            <p:nvPr/>
          </p:nvSpPr>
          <p:spPr>
            <a:xfrm>
              <a:off x="4724400" y="4191000"/>
              <a:ext cx="152400" cy="533400"/>
            </a:xfrm>
            <a:custGeom>
              <a:avLst/>
              <a:gdLst/>
              <a:ahLst/>
              <a:cxnLst/>
              <a:rect l="l" t="t" r="r" b="b"/>
              <a:pathLst>
                <a:path w="152400" h="533400">
                  <a:moveTo>
                    <a:pt x="0" y="0"/>
                  </a:moveTo>
                  <a:lnTo>
                    <a:pt x="152400" y="5334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39"/>
            <p:cNvSpPr/>
            <p:nvPr/>
          </p:nvSpPr>
          <p:spPr>
            <a:xfrm>
              <a:off x="4495800" y="47244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457200" y="0"/>
                  </a:moveTo>
                  <a:lnTo>
                    <a:pt x="389636" y="2031"/>
                  </a:lnTo>
                  <a:lnTo>
                    <a:pt x="325120" y="8127"/>
                  </a:lnTo>
                  <a:lnTo>
                    <a:pt x="264413" y="17652"/>
                  </a:lnTo>
                  <a:lnTo>
                    <a:pt x="208279" y="30733"/>
                  </a:lnTo>
                  <a:lnTo>
                    <a:pt x="157225" y="46736"/>
                  </a:lnTo>
                  <a:lnTo>
                    <a:pt x="112140" y="65531"/>
                  </a:lnTo>
                  <a:lnTo>
                    <a:pt x="73660" y="86741"/>
                  </a:lnTo>
                  <a:lnTo>
                    <a:pt x="42545" y="110236"/>
                  </a:lnTo>
                  <a:lnTo>
                    <a:pt x="4952" y="162306"/>
                  </a:lnTo>
                  <a:lnTo>
                    <a:pt x="0" y="190500"/>
                  </a:lnTo>
                  <a:lnTo>
                    <a:pt x="4952" y="218694"/>
                  </a:lnTo>
                  <a:lnTo>
                    <a:pt x="42545" y="270763"/>
                  </a:lnTo>
                  <a:lnTo>
                    <a:pt x="73660" y="294258"/>
                  </a:lnTo>
                  <a:lnTo>
                    <a:pt x="112140" y="315468"/>
                  </a:lnTo>
                  <a:lnTo>
                    <a:pt x="157225" y="334263"/>
                  </a:lnTo>
                  <a:lnTo>
                    <a:pt x="208279" y="350266"/>
                  </a:lnTo>
                  <a:lnTo>
                    <a:pt x="264413" y="363347"/>
                  </a:lnTo>
                  <a:lnTo>
                    <a:pt x="325120" y="372872"/>
                  </a:lnTo>
                  <a:lnTo>
                    <a:pt x="389636" y="378968"/>
                  </a:lnTo>
                  <a:lnTo>
                    <a:pt x="457200" y="381000"/>
                  </a:lnTo>
                  <a:lnTo>
                    <a:pt x="524763" y="378968"/>
                  </a:lnTo>
                  <a:lnTo>
                    <a:pt x="589279" y="372872"/>
                  </a:lnTo>
                  <a:lnTo>
                    <a:pt x="649986" y="363347"/>
                  </a:lnTo>
                  <a:lnTo>
                    <a:pt x="706120" y="350266"/>
                  </a:lnTo>
                  <a:lnTo>
                    <a:pt x="757174" y="334263"/>
                  </a:lnTo>
                  <a:lnTo>
                    <a:pt x="802259" y="315468"/>
                  </a:lnTo>
                  <a:lnTo>
                    <a:pt x="840739" y="294258"/>
                  </a:lnTo>
                  <a:lnTo>
                    <a:pt x="871854" y="270763"/>
                  </a:lnTo>
                  <a:lnTo>
                    <a:pt x="909447" y="218694"/>
                  </a:lnTo>
                  <a:lnTo>
                    <a:pt x="914400" y="190500"/>
                  </a:lnTo>
                  <a:lnTo>
                    <a:pt x="909447" y="162306"/>
                  </a:lnTo>
                  <a:lnTo>
                    <a:pt x="871854" y="110236"/>
                  </a:lnTo>
                  <a:lnTo>
                    <a:pt x="840739" y="86741"/>
                  </a:lnTo>
                  <a:lnTo>
                    <a:pt x="802259" y="65531"/>
                  </a:lnTo>
                  <a:lnTo>
                    <a:pt x="757174" y="46736"/>
                  </a:lnTo>
                  <a:lnTo>
                    <a:pt x="706120" y="30733"/>
                  </a:lnTo>
                  <a:lnTo>
                    <a:pt x="649986" y="17652"/>
                  </a:lnTo>
                  <a:lnTo>
                    <a:pt x="589279" y="8127"/>
                  </a:lnTo>
                  <a:lnTo>
                    <a:pt x="524763" y="2031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40"/>
            <p:cNvSpPr/>
            <p:nvPr/>
          </p:nvSpPr>
          <p:spPr>
            <a:xfrm>
              <a:off x="4495800" y="4724400"/>
              <a:ext cx="914400" cy="381000"/>
            </a:xfrm>
            <a:custGeom>
              <a:avLst/>
              <a:gdLst/>
              <a:ahLst/>
              <a:cxnLst/>
              <a:rect l="l" t="t" r="r" b="b"/>
              <a:pathLst>
                <a:path w="914400" h="381000">
                  <a:moveTo>
                    <a:pt x="0" y="190500"/>
                  </a:moveTo>
                  <a:lnTo>
                    <a:pt x="19303" y="135508"/>
                  </a:lnTo>
                  <a:lnTo>
                    <a:pt x="73660" y="86741"/>
                  </a:lnTo>
                  <a:lnTo>
                    <a:pt x="112140" y="65531"/>
                  </a:lnTo>
                  <a:lnTo>
                    <a:pt x="157225" y="46736"/>
                  </a:lnTo>
                  <a:lnTo>
                    <a:pt x="208279" y="30733"/>
                  </a:lnTo>
                  <a:lnTo>
                    <a:pt x="264413" y="17652"/>
                  </a:lnTo>
                  <a:lnTo>
                    <a:pt x="325120" y="8127"/>
                  </a:lnTo>
                  <a:lnTo>
                    <a:pt x="389636" y="2031"/>
                  </a:lnTo>
                  <a:lnTo>
                    <a:pt x="457200" y="0"/>
                  </a:lnTo>
                  <a:lnTo>
                    <a:pt x="524763" y="2031"/>
                  </a:lnTo>
                  <a:lnTo>
                    <a:pt x="589279" y="8127"/>
                  </a:lnTo>
                  <a:lnTo>
                    <a:pt x="649986" y="17652"/>
                  </a:lnTo>
                  <a:lnTo>
                    <a:pt x="706120" y="30733"/>
                  </a:lnTo>
                  <a:lnTo>
                    <a:pt x="757174" y="46736"/>
                  </a:lnTo>
                  <a:lnTo>
                    <a:pt x="802259" y="65531"/>
                  </a:lnTo>
                  <a:lnTo>
                    <a:pt x="840739" y="86741"/>
                  </a:lnTo>
                  <a:lnTo>
                    <a:pt x="871854" y="110236"/>
                  </a:lnTo>
                  <a:lnTo>
                    <a:pt x="909447" y="162306"/>
                  </a:lnTo>
                  <a:lnTo>
                    <a:pt x="914400" y="190500"/>
                  </a:lnTo>
                  <a:lnTo>
                    <a:pt x="909447" y="218694"/>
                  </a:lnTo>
                  <a:lnTo>
                    <a:pt x="871854" y="270763"/>
                  </a:lnTo>
                  <a:lnTo>
                    <a:pt x="840739" y="294258"/>
                  </a:lnTo>
                  <a:lnTo>
                    <a:pt x="802259" y="315468"/>
                  </a:lnTo>
                  <a:lnTo>
                    <a:pt x="757174" y="334263"/>
                  </a:lnTo>
                  <a:lnTo>
                    <a:pt x="706120" y="350266"/>
                  </a:lnTo>
                  <a:lnTo>
                    <a:pt x="649986" y="363347"/>
                  </a:lnTo>
                  <a:lnTo>
                    <a:pt x="589279" y="372872"/>
                  </a:lnTo>
                  <a:lnTo>
                    <a:pt x="524763" y="378968"/>
                  </a:lnTo>
                  <a:lnTo>
                    <a:pt x="457200" y="381000"/>
                  </a:lnTo>
                  <a:lnTo>
                    <a:pt x="389636" y="378968"/>
                  </a:lnTo>
                  <a:lnTo>
                    <a:pt x="325120" y="372872"/>
                  </a:lnTo>
                  <a:lnTo>
                    <a:pt x="264413" y="363347"/>
                  </a:lnTo>
                  <a:lnTo>
                    <a:pt x="208279" y="350266"/>
                  </a:lnTo>
                  <a:lnTo>
                    <a:pt x="157225" y="334263"/>
                  </a:lnTo>
                  <a:lnTo>
                    <a:pt x="112140" y="315468"/>
                  </a:lnTo>
                  <a:lnTo>
                    <a:pt x="73660" y="294258"/>
                  </a:lnTo>
                  <a:lnTo>
                    <a:pt x="42545" y="270763"/>
                  </a:lnTo>
                  <a:lnTo>
                    <a:pt x="4952" y="218694"/>
                  </a:lnTo>
                  <a:lnTo>
                    <a:pt x="0" y="1905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1" name="object 41"/>
          <p:cNvGrpSpPr/>
          <p:nvPr/>
        </p:nvGrpSpPr>
        <p:grpSpPr>
          <a:xfrm>
            <a:off x="7234429" y="4415029"/>
            <a:ext cx="1838325" cy="923925"/>
            <a:chOff x="5710428" y="4415028"/>
            <a:chExt cx="1838325" cy="923925"/>
          </a:xfrm>
        </p:grpSpPr>
        <p:sp>
          <p:nvSpPr>
            <p:cNvPr id="52" name="object 42"/>
            <p:cNvSpPr/>
            <p:nvPr/>
          </p:nvSpPr>
          <p:spPr>
            <a:xfrm>
              <a:off x="6096000" y="4419600"/>
              <a:ext cx="762000" cy="457200"/>
            </a:xfrm>
            <a:custGeom>
              <a:avLst/>
              <a:gdLst/>
              <a:ahLst/>
              <a:cxnLst/>
              <a:rect l="l" t="t" r="r" b="b"/>
              <a:pathLst>
                <a:path w="762000" h="457200">
                  <a:moveTo>
                    <a:pt x="76200" y="0"/>
                  </a:moveTo>
                  <a:lnTo>
                    <a:pt x="0" y="457200"/>
                  </a:lnTo>
                </a:path>
                <a:path w="762000" h="457200">
                  <a:moveTo>
                    <a:pt x="228600" y="0"/>
                  </a:moveTo>
                  <a:lnTo>
                    <a:pt x="762000" y="457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43"/>
            <p:cNvSpPr/>
            <p:nvPr/>
          </p:nvSpPr>
          <p:spPr>
            <a:xfrm>
              <a:off x="5715000" y="4876800"/>
              <a:ext cx="838200" cy="457200"/>
            </a:xfrm>
            <a:custGeom>
              <a:avLst/>
              <a:gdLst/>
              <a:ahLst/>
              <a:cxnLst/>
              <a:rect l="l" t="t" r="r" b="b"/>
              <a:pathLst>
                <a:path w="838200" h="457200">
                  <a:moveTo>
                    <a:pt x="419100" y="0"/>
                  </a:moveTo>
                  <a:lnTo>
                    <a:pt x="357124" y="2539"/>
                  </a:lnTo>
                  <a:lnTo>
                    <a:pt x="298069" y="9651"/>
                  </a:lnTo>
                  <a:lnTo>
                    <a:pt x="242442" y="21208"/>
                  </a:lnTo>
                  <a:lnTo>
                    <a:pt x="190880" y="36830"/>
                  </a:lnTo>
                  <a:lnTo>
                    <a:pt x="144145" y="56133"/>
                  </a:lnTo>
                  <a:lnTo>
                    <a:pt x="102742" y="78612"/>
                  </a:lnTo>
                  <a:lnTo>
                    <a:pt x="67563" y="104139"/>
                  </a:lnTo>
                  <a:lnTo>
                    <a:pt x="38988" y="132206"/>
                  </a:lnTo>
                  <a:lnTo>
                    <a:pt x="4572" y="194818"/>
                  </a:lnTo>
                  <a:lnTo>
                    <a:pt x="0" y="228600"/>
                  </a:lnTo>
                  <a:lnTo>
                    <a:pt x="4572" y="262381"/>
                  </a:lnTo>
                  <a:lnTo>
                    <a:pt x="38988" y="324993"/>
                  </a:lnTo>
                  <a:lnTo>
                    <a:pt x="67563" y="353060"/>
                  </a:lnTo>
                  <a:lnTo>
                    <a:pt x="102742" y="378587"/>
                  </a:lnTo>
                  <a:lnTo>
                    <a:pt x="144145" y="401066"/>
                  </a:lnTo>
                  <a:lnTo>
                    <a:pt x="190880" y="420369"/>
                  </a:lnTo>
                  <a:lnTo>
                    <a:pt x="242442" y="435991"/>
                  </a:lnTo>
                  <a:lnTo>
                    <a:pt x="298069" y="447547"/>
                  </a:lnTo>
                  <a:lnTo>
                    <a:pt x="357124" y="454659"/>
                  </a:lnTo>
                  <a:lnTo>
                    <a:pt x="419100" y="457200"/>
                  </a:lnTo>
                  <a:lnTo>
                    <a:pt x="481075" y="454659"/>
                  </a:lnTo>
                  <a:lnTo>
                    <a:pt x="540130" y="447547"/>
                  </a:lnTo>
                  <a:lnTo>
                    <a:pt x="595757" y="435991"/>
                  </a:lnTo>
                  <a:lnTo>
                    <a:pt x="647319" y="420369"/>
                  </a:lnTo>
                  <a:lnTo>
                    <a:pt x="694054" y="401066"/>
                  </a:lnTo>
                  <a:lnTo>
                    <a:pt x="735457" y="378587"/>
                  </a:lnTo>
                  <a:lnTo>
                    <a:pt x="770636" y="353060"/>
                  </a:lnTo>
                  <a:lnTo>
                    <a:pt x="799210" y="324993"/>
                  </a:lnTo>
                  <a:lnTo>
                    <a:pt x="833627" y="262381"/>
                  </a:lnTo>
                  <a:lnTo>
                    <a:pt x="838200" y="228600"/>
                  </a:lnTo>
                  <a:lnTo>
                    <a:pt x="833627" y="194818"/>
                  </a:lnTo>
                  <a:lnTo>
                    <a:pt x="799210" y="132206"/>
                  </a:lnTo>
                  <a:lnTo>
                    <a:pt x="770636" y="104139"/>
                  </a:lnTo>
                  <a:lnTo>
                    <a:pt x="735457" y="78612"/>
                  </a:lnTo>
                  <a:lnTo>
                    <a:pt x="694054" y="56133"/>
                  </a:lnTo>
                  <a:lnTo>
                    <a:pt x="647319" y="36830"/>
                  </a:lnTo>
                  <a:lnTo>
                    <a:pt x="595757" y="21208"/>
                  </a:lnTo>
                  <a:lnTo>
                    <a:pt x="540130" y="9651"/>
                  </a:lnTo>
                  <a:lnTo>
                    <a:pt x="481075" y="2539"/>
                  </a:lnTo>
                  <a:lnTo>
                    <a:pt x="4191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44"/>
            <p:cNvSpPr/>
            <p:nvPr/>
          </p:nvSpPr>
          <p:spPr>
            <a:xfrm>
              <a:off x="5715000" y="4876800"/>
              <a:ext cx="838200" cy="457200"/>
            </a:xfrm>
            <a:custGeom>
              <a:avLst/>
              <a:gdLst/>
              <a:ahLst/>
              <a:cxnLst/>
              <a:rect l="l" t="t" r="r" b="b"/>
              <a:pathLst>
                <a:path w="838200" h="457200">
                  <a:moveTo>
                    <a:pt x="0" y="228600"/>
                  </a:moveTo>
                  <a:lnTo>
                    <a:pt x="17779" y="162560"/>
                  </a:lnTo>
                  <a:lnTo>
                    <a:pt x="67563" y="104139"/>
                  </a:lnTo>
                  <a:lnTo>
                    <a:pt x="102742" y="78612"/>
                  </a:lnTo>
                  <a:lnTo>
                    <a:pt x="144145" y="56133"/>
                  </a:lnTo>
                  <a:lnTo>
                    <a:pt x="190880" y="36830"/>
                  </a:lnTo>
                  <a:lnTo>
                    <a:pt x="242442" y="21208"/>
                  </a:lnTo>
                  <a:lnTo>
                    <a:pt x="298069" y="9651"/>
                  </a:lnTo>
                  <a:lnTo>
                    <a:pt x="357124" y="2539"/>
                  </a:lnTo>
                  <a:lnTo>
                    <a:pt x="419100" y="0"/>
                  </a:lnTo>
                  <a:lnTo>
                    <a:pt x="481075" y="2539"/>
                  </a:lnTo>
                  <a:lnTo>
                    <a:pt x="540130" y="9651"/>
                  </a:lnTo>
                  <a:lnTo>
                    <a:pt x="595757" y="21208"/>
                  </a:lnTo>
                  <a:lnTo>
                    <a:pt x="647319" y="36830"/>
                  </a:lnTo>
                  <a:lnTo>
                    <a:pt x="694054" y="56133"/>
                  </a:lnTo>
                  <a:lnTo>
                    <a:pt x="735457" y="78612"/>
                  </a:lnTo>
                  <a:lnTo>
                    <a:pt x="770636" y="104139"/>
                  </a:lnTo>
                  <a:lnTo>
                    <a:pt x="799210" y="132206"/>
                  </a:lnTo>
                  <a:lnTo>
                    <a:pt x="833627" y="194818"/>
                  </a:lnTo>
                  <a:lnTo>
                    <a:pt x="838200" y="228600"/>
                  </a:lnTo>
                  <a:lnTo>
                    <a:pt x="833627" y="262381"/>
                  </a:lnTo>
                  <a:lnTo>
                    <a:pt x="799210" y="324993"/>
                  </a:lnTo>
                  <a:lnTo>
                    <a:pt x="770636" y="353060"/>
                  </a:lnTo>
                  <a:lnTo>
                    <a:pt x="735457" y="378587"/>
                  </a:lnTo>
                  <a:lnTo>
                    <a:pt x="694054" y="401066"/>
                  </a:lnTo>
                  <a:lnTo>
                    <a:pt x="647319" y="420369"/>
                  </a:lnTo>
                  <a:lnTo>
                    <a:pt x="595757" y="435991"/>
                  </a:lnTo>
                  <a:lnTo>
                    <a:pt x="540130" y="447547"/>
                  </a:lnTo>
                  <a:lnTo>
                    <a:pt x="481075" y="454659"/>
                  </a:lnTo>
                  <a:lnTo>
                    <a:pt x="419100" y="457200"/>
                  </a:lnTo>
                  <a:lnTo>
                    <a:pt x="357124" y="454659"/>
                  </a:lnTo>
                  <a:lnTo>
                    <a:pt x="298069" y="447547"/>
                  </a:lnTo>
                  <a:lnTo>
                    <a:pt x="242442" y="435991"/>
                  </a:lnTo>
                  <a:lnTo>
                    <a:pt x="190880" y="420369"/>
                  </a:lnTo>
                  <a:lnTo>
                    <a:pt x="144145" y="401066"/>
                  </a:lnTo>
                  <a:lnTo>
                    <a:pt x="102742" y="378587"/>
                  </a:lnTo>
                  <a:lnTo>
                    <a:pt x="67563" y="353060"/>
                  </a:lnTo>
                  <a:lnTo>
                    <a:pt x="38988" y="324993"/>
                  </a:lnTo>
                  <a:lnTo>
                    <a:pt x="4572" y="262381"/>
                  </a:lnTo>
                  <a:lnTo>
                    <a:pt x="0" y="2286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45"/>
            <p:cNvSpPr/>
            <p:nvPr/>
          </p:nvSpPr>
          <p:spPr>
            <a:xfrm>
              <a:off x="6629400" y="4800600"/>
              <a:ext cx="914400" cy="457200"/>
            </a:xfrm>
            <a:custGeom>
              <a:avLst/>
              <a:gdLst/>
              <a:ahLst/>
              <a:cxnLst/>
              <a:rect l="l" t="t" r="r" b="b"/>
              <a:pathLst>
                <a:path w="914400" h="457200">
                  <a:moveTo>
                    <a:pt x="457200" y="0"/>
                  </a:moveTo>
                  <a:lnTo>
                    <a:pt x="395224" y="2031"/>
                  </a:lnTo>
                  <a:lnTo>
                    <a:pt x="335660" y="8127"/>
                  </a:lnTo>
                  <a:lnTo>
                    <a:pt x="279273" y="17906"/>
                  </a:lnTo>
                  <a:lnTo>
                    <a:pt x="226441" y="31242"/>
                  </a:lnTo>
                  <a:lnTo>
                    <a:pt x="177800" y="47625"/>
                  </a:lnTo>
                  <a:lnTo>
                    <a:pt x="133857" y="66929"/>
                  </a:lnTo>
                  <a:lnTo>
                    <a:pt x="95250" y="88900"/>
                  </a:lnTo>
                  <a:lnTo>
                    <a:pt x="62483" y="113283"/>
                  </a:lnTo>
                  <a:lnTo>
                    <a:pt x="16382" y="167894"/>
                  </a:lnTo>
                  <a:lnTo>
                    <a:pt x="0" y="228600"/>
                  </a:lnTo>
                  <a:lnTo>
                    <a:pt x="4191" y="259587"/>
                  </a:lnTo>
                  <a:lnTo>
                    <a:pt x="35941" y="317626"/>
                  </a:lnTo>
                  <a:lnTo>
                    <a:pt x="95250" y="368300"/>
                  </a:lnTo>
                  <a:lnTo>
                    <a:pt x="133857" y="390270"/>
                  </a:lnTo>
                  <a:lnTo>
                    <a:pt x="177800" y="409575"/>
                  </a:lnTo>
                  <a:lnTo>
                    <a:pt x="226441" y="425957"/>
                  </a:lnTo>
                  <a:lnTo>
                    <a:pt x="279273" y="439293"/>
                  </a:lnTo>
                  <a:lnTo>
                    <a:pt x="335660" y="449072"/>
                  </a:lnTo>
                  <a:lnTo>
                    <a:pt x="395224" y="455168"/>
                  </a:lnTo>
                  <a:lnTo>
                    <a:pt x="457200" y="457200"/>
                  </a:lnTo>
                  <a:lnTo>
                    <a:pt x="519175" y="455168"/>
                  </a:lnTo>
                  <a:lnTo>
                    <a:pt x="578739" y="449072"/>
                  </a:lnTo>
                  <a:lnTo>
                    <a:pt x="635126" y="439293"/>
                  </a:lnTo>
                  <a:lnTo>
                    <a:pt x="687958" y="425957"/>
                  </a:lnTo>
                  <a:lnTo>
                    <a:pt x="736600" y="409575"/>
                  </a:lnTo>
                  <a:lnTo>
                    <a:pt x="780415" y="390270"/>
                  </a:lnTo>
                  <a:lnTo>
                    <a:pt x="819150" y="368300"/>
                  </a:lnTo>
                  <a:lnTo>
                    <a:pt x="851916" y="343916"/>
                  </a:lnTo>
                  <a:lnTo>
                    <a:pt x="898017" y="289306"/>
                  </a:lnTo>
                  <a:lnTo>
                    <a:pt x="914400" y="228600"/>
                  </a:lnTo>
                  <a:lnTo>
                    <a:pt x="910208" y="197612"/>
                  </a:lnTo>
                  <a:lnTo>
                    <a:pt x="878458" y="139573"/>
                  </a:lnTo>
                  <a:lnTo>
                    <a:pt x="819150" y="88900"/>
                  </a:lnTo>
                  <a:lnTo>
                    <a:pt x="780415" y="66929"/>
                  </a:lnTo>
                  <a:lnTo>
                    <a:pt x="736600" y="47625"/>
                  </a:lnTo>
                  <a:lnTo>
                    <a:pt x="687958" y="31242"/>
                  </a:lnTo>
                  <a:lnTo>
                    <a:pt x="635126" y="17906"/>
                  </a:lnTo>
                  <a:lnTo>
                    <a:pt x="578739" y="8127"/>
                  </a:lnTo>
                  <a:lnTo>
                    <a:pt x="519175" y="2031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46"/>
            <p:cNvSpPr/>
            <p:nvPr/>
          </p:nvSpPr>
          <p:spPr>
            <a:xfrm>
              <a:off x="6629400" y="4800600"/>
              <a:ext cx="914400" cy="457200"/>
            </a:xfrm>
            <a:custGeom>
              <a:avLst/>
              <a:gdLst/>
              <a:ahLst/>
              <a:cxnLst/>
              <a:rect l="l" t="t" r="r" b="b"/>
              <a:pathLst>
                <a:path w="914400" h="457200">
                  <a:moveTo>
                    <a:pt x="0" y="228600"/>
                  </a:moveTo>
                  <a:lnTo>
                    <a:pt x="16382" y="167894"/>
                  </a:lnTo>
                  <a:lnTo>
                    <a:pt x="62483" y="113283"/>
                  </a:lnTo>
                  <a:lnTo>
                    <a:pt x="95250" y="88900"/>
                  </a:lnTo>
                  <a:lnTo>
                    <a:pt x="133857" y="66929"/>
                  </a:lnTo>
                  <a:lnTo>
                    <a:pt x="177800" y="47625"/>
                  </a:lnTo>
                  <a:lnTo>
                    <a:pt x="226441" y="31242"/>
                  </a:lnTo>
                  <a:lnTo>
                    <a:pt x="279273" y="17906"/>
                  </a:lnTo>
                  <a:lnTo>
                    <a:pt x="335660" y="8127"/>
                  </a:lnTo>
                  <a:lnTo>
                    <a:pt x="395224" y="2031"/>
                  </a:lnTo>
                  <a:lnTo>
                    <a:pt x="457200" y="0"/>
                  </a:lnTo>
                  <a:lnTo>
                    <a:pt x="519175" y="2031"/>
                  </a:lnTo>
                  <a:lnTo>
                    <a:pt x="578739" y="8127"/>
                  </a:lnTo>
                  <a:lnTo>
                    <a:pt x="635126" y="17906"/>
                  </a:lnTo>
                  <a:lnTo>
                    <a:pt x="687958" y="31242"/>
                  </a:lnTo>
                  <a:lnTo>
                    <a:pt x="736600" y="47625"/>
                  </a:lnTo>
                  <a:lnTo>
                    <a:pt x="780415" y="66929"/>
                  </a:lnTo>
                  <a:lnTo>
                    <a:pt x="819150" y="88900"/>
                  </a:lnTo>
                  <a:lnTo>
                    <a:pt x="851916" y="113283"/>
                  </a:lnTo>
                  <a:lnTo>
                    <a:pt x="898017" y="167894"/>
                  </a:lnTo>
                  <a:lnTo>
                    <a:pt x="914400" y="228600"/>
                  </a:lnTo>
                  <a:lnTo>
                    <a:pt x="910208" y="259587"/>
                  </a:lnTo>
                  <a:lnTo>
                    <a:pt x="878458" y="317626"/>
                  </a:lnTo>
                  <a:lnTo>
                    <a:pt x="819150" y="368300"/>
                  </a:lnTo>
                  <a:lnTo>
                    <a:pt x="780415" y="390270"/>
                  </a:lnTo>
                  <a:lnTo>
                    <a:pt x="736600" y="409575"/>
                  </a:lnTo>
                  <a:lnTo>
                    <a:pt x="687958" y="425957"/>
                  </a:lnTo>
                  <a:lnTo>
                    <a:pt x="635126" y="439293"/>
                  </a:lnTo>
                  <a:lnTo>
                    <a:pt x="578739" y="449072"/>
                  </a:lnTo>
                  <a:lnTo>
                    <a:pt x="519175" y="455168"/>
                  </a:lnTo>
                  <a:lnTo>
                    <a:pt x="457200" y="457200"/>
                  </a:lnTo>
                  <a:lnTo>
                    <a:pt x="395224" y="455168"/>
                  </a:lnTo>
                  <a:lnTo>
                    <a:pt x="335660" y="449072"/>
                  </a:lnTo>
                  <a:lnTo>
                    <a:pt x="279273" y="439293"/>
                  </a:lnTo>
                  <a:lnTo>
                    <a:pt x="226441" y="425957"/>
                  </a:lnTo>
                  <a:lnTo>
                    <a:pt x="177800" y="409575"/>
                  </a:lnTo>
                  <a:lnTo>
                    <a:pt x="133857" y="390270"/>
                  </a:lnTo>
                  <a:lnTo>
                    <a:pt x="95250" y="368300"/>
                  </a:lnTo>
                  <a:lnTo>
                    <a:pt x="62483" y="343916"/>
                  </a:lnTo>
                  <a:lnTo>
                    <a:pt x="16382" y="289306"/>
                  </a:lnTo>
                  <a:lnTo>
                    <a:pt x="0" y="2286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7" name="object 47"/>
          <p:cNvSpPr txBox="1"/>
          <p:nvPr/>
        </p:nvSpPr>
        <p:spPr>
          <a:xfrm>
            <a:off x="8003540" y="4290441"/>
            <a:ext cx="1219200" cy="87884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3970">
              <a:spcBef>
                <a:spcPts val="1300"/>
              </a:spcBef>
            </a:pPr>
            <a:r>
              <a:rPr b="1" spc="-5" dirty="0">
                <a:latin typeface="Arial"/>
                <a:cs typeface="Arial"/>
              </a:rPr>
              <a:t>C</a:t>
            </a:r>
            <a:endParaRPr>
              <a:latin typeface="Arial"/>
              <a:cs typeface="Arial"/>
            </a:endParaRPr>
          </a:p>
          <a:p>
            <a:pPr marL="12700">
              <a:spcBef>
                <a:spcPts val="1200"/>
              </a:spcBef>
            </a:pPr>
            <a:r>
              <a:rPr b="1" spc="-5" dirty="0">
                <a:latin typeface="Arial"/>
                <a:cs typeface="Arial"/>
              </a:rPr>
              <a:t>Dangerous</a:t>
            </a:r>
            <a:endParaRPr>
              <a:latin typeface="Arial"/>
              <a:cs typeface="Arial"/>
            </a:endParaRPr>
          </a:p>
        </p:txBody>
      </p:sp>
      <p:sp>
        <p:nvSpPr>
          <p:cNvPr id="58" name="object 48"/>
          <p:cNvSpPr txBox="1"/>
          <p:nvPr/>
        </p:nvSpPr>
        <p:spPr>
          <a:xfrm>
            <a:off x="7395465" y="4366641"/>
            <a:ext cx="467359" cy="87884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>
              <a:spcBef>
                <a:spcPts val="1300"/>
              </a:spcBef>
            </a:pP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  <a:p>
            <a:pPr marL="73660">
              <a:spcBef>
                <a:spcPts val="1200"/>
              </a:spcBef>
            </a:pPr>
            <a:r>
              <a:rPr b="1" spc="-5" dirty="0">
                <a:latin typeface="Arial"/>
                <a:cs typeface="Arial"/>
              </a:rPr>
              <a:t>Not</a:t>
            </a:r>
            <a:endParaRPr>
              <a:latin typeface="Arial"/>
              <a:cs typeface="Arial"/>
            </a:endParaRPr>
          </a:p>
        </p:txBody>
      </p:sp>
      <p:sp>
        <p:nvSpPr>
          <p:cNvPr id="59" name="object 49"/>
          <p:cNvSpPr txBox="1"/>
          <p:nvPr/>
        </p:nvSpPr>
        <p:spPr>
          <a:xfrm>
            <a:off x="5245101" y="4289502"/>
            <a:ext cx="1845945" cy="7651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161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C</a:t>
            </a:r>
            <a:endParaRPr>
              <a:latin typeface="Arial"/>
              <a:cs typeface="Arial"/>
            </a:endParaRPr>
          </a:p>
          <a:p>
            <a:pPr marL="12700">
              <a:spcBef>
                <a:spcPts val="1500"/>
              </a:spcBef>
              <a:tabLst>
                <a:tab pos="637540" algn="l"/>
              </a:tabLst>
            </a:pPr>
            <a:r>
              <a:rPr b="1" spc="-5" dirty="0">
                <a:latin typeface="Arial"/>
                <a:cs typeface="Arial"/>
              </a:rPr>
              <a:t>No</a:t>
            </a:r>
            <a:r>
              <a:rPr b="1" dirty="0">
                <a:latin typeface="Arial"/>
                <a:cs typeface="Arial"/>
              </a:rPr>
              <a:t>t	</a:t>
            </a:r>
            <a:r>
              <a:rPr b="1" spc="-5" dirty="0">
                <a:latin typeface="Arial"/>
                <a:cs typeface="Arial"/>
              </a:rPr>
              <a:t>Dan</a:t>
            </a:r>
            <a:r>
              <a:rPr b="1" dirty="0">
                <a:latin typeface="Arial"/>
                <a:cs typeface="Arial"/>
              </a:rPr>
              <a:t>g</a:t>
            </a:r>
            <a:r>
              <a:rPr b="1" spc="-5" dirty="0">
                <a:latin typeface="Arial"/>
                <a:cs typeface="Arial"/>
              </a:rPr>
              <a:t>e</a:t>
            </a:r>
            <a:r>
              <a:rPr b="1" spc="-15" dirty="0">
                <a:latin typeface="Arial"/>
                <a:cs typeface="Arial"/>
              </a:rPr>
              <a:t>r</a:t>
            </a:r>
            <a:r>
              <a:rPr b="1" spc="5" dirty="0">
                <a:latin typeface="Arial"/>
                <a:cs typeface="Arial"/>
              </a:rPr>
              <a:t>ou</a:t>
            </a:r>
            <a:r>
              <a:rPr b="1" spc="-5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sp>
        <p:nvSpPr>
          <p:cNvPr id="60" name="object 50"/>
          <p:cNvSpPr txBox="1"/>
          <p:nvPr/>
        </p:nvSpPr>
        <p:spPr>
          <a:xfrm>
            <a:off x="6099429" y="4365702"/>
            <a:ext cx="1784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197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907"/>
    </mc:Choice>
    <mc:Fallback xmlns="">
      <p:transition advTm="13907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 – ID3 Algorithm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1644536" y="1829863"/>
            <a:ext cx="7809230" cy="3427729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355600" indent="-342900">
              <a:spcBef>
                <a:spcPts val="64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dirty="0">
                <a:latin typeface="Times New Roman"/>
                <a:cs typeface="Times New Roman"/>
              </a:rPr>
              <a:t>Select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node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(attribute).</a:t>
            </a:r>
          </a:p>
          <a:p>
            <a:pPr marL="355600" marR="19050" indent="-342900">
              <a:lnSpc>
                <a:spcPct val="102099"/>
              </a:lnSpc>
              <a:spcBef>
                <a:spcPts val="484"/>
              </a:spcBef>
              <a:buChar char="•"/>
              <a:tabLst>
                <a:tab pos="354965" algn="l"/>
                <a:tab pos="355600" algn="l"/>
                <a:tab pos="3660775" algn="l"/>
              </a:tabLst>
            </a:pPr>
            <a:r>
              <a:rPr sz="2400" spc="-10" dirty="0">
                <a:latin typeface="Times New Roman"/>
                <a:cs typeface="Times New Roman"/>
              </a:rPr>
              <a:t>ID3(</a:t>
            </a:r>
            <a:r>
              <a:rPr sz="2400" spc="-10" dirty="0">
                <a:latin typeface="Calibri"/>
                <a:cs typeface="Calibri"/>
              </a:rPr>
              <a:t>Iterative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Dichotomiser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3</a:t>
            </a:r>
            <a:r>
              <a:rPr sz="2400" spc="-5" dirty="0">
                <a:latin typeface="Times New Roman"/>
                <a:cs typeface="Times New Roman"/>
              </a:rPr>
              <a:t>)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algotithm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is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algorithm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used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generate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204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tree	invented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by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Ross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Quinlan</a:t>
            </a:r>
          </a:p>
          <a:p>
            <a:pPr marL="355600" indent="-342900">
              <a:spcBef>
                <a:spcPts val="6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Times New Roman"/>
                <a:cs typeface="Times New Roman"/>
              </a:rPr>
              <a:t>Summarize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ID3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algorithm</a:t>
            </a:r>
          </a:p>
          <a:p>
            <a:pPr marL="927100" marR="302260" lvl="1" indent="-457834">
              <a:spcBef>
                <a:spcPts val="520"/>
              </a:spcBef>
              <a:buFont typeface="Arial MT"/>
              <a:buChar char="•"/>
              <a:tabLst>
                <a:tab pos="926465" algn="l"/>
                <a:tab pos="927735" algn="l"/>
              </a:tabLst>
            </a:pPr>
            <a:r>
              <a:rPr sz="2000" spc="-65" dirty="0">
                <a:latin typeface="Times New Roman"/>
                <a:cs typeface="Times New Roman"/>
              </a:rPr>
              <a:t>Take</a:t>
            </a:r>
            <a:r>
              <a:rPr sz="2000" spc="-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all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unused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attributes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count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their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entropy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concerning</a:t>
            </a:r>
            <a:r>
              <a:rPr sz="2000" spc="-1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test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samples</a:t>
            </a:r>
            <a:endParaRPr sz="2000" dirty="0">
              <a:latin typeface="Times New Roman"/>
              <a:cs typeface="Times New Roman"/>
            </a:endParaRPr>
          </a:p>
          <a:p>
            <a:pPr marL="927100" lvl="1" indent="-457834">
              <a:spcBef>
                <a:spcPts val="495"/>
              </a:spcBef>
              <a:buFont typeface="Arial MT"/>
              <a:buChar char="•"/>
              <a:tabLst>
                <a:tab pos="926465" algn="l"/>
                <a:tab pos="927735" algn="l"/>
              </a:tabLst>
            </a:pPr>
            <a:r>
              <a:rPr sz="2000" dirty="0">
                <a:latin typeface="Times New Roman"/>
                <a:cs typeface="Times New Roman"/>
              </a:rPr>
              <a:t>Choose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attribute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which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entropy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 </a:t>
            </a:r>
            <a:r>
              <a:rPr sz="2000" spc="-20" dirty="0">
                <a:latin typeface="Times New Roman"/>
                <a:cs typeface="Times New Roman"/>
              </a:rPr>
              <a:t>minimum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(information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gain</a:t>
            </a:r>
            <a:r>
              <a:rPr sz="2000" spc="-17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</a:t>
            </a:r>
          </a:p>
          <a:p>
            <a:pPr marL="927100"/>
            <a:r>
              <a:rPr sz="2000" spc="-20" dirty="0">
                <a:latin typeface="Times New Roman"/>
                <a:cs typeface="Times New Roman"/>
              </a:rPr>
              <a:t>maximum)</a:t>
            </a:r>
            <a:endParaRPr sz="2000" dirty="0">
              <a:latin typeface="Times New Roman"/>
              <a:cs typeface="Times New Roman"/>
            </a:endParaRPr>
          </a:p>
          <a:p>
            <a:pPr marL="927100" lvl="1" indent="-457834">
              <a:spcBef>
                <a:spcPts val="505"/>
              </a:spcBef>
              <a:buFont typeface="Arial MT"/>
              <a:buChar char="•"/>
              <a:tabLst>
                <a:tab pos="926465" algn="l"/>
                <a:tab pos="927735" algn="l"/>
              </a:tabLst>
            </a:pPr>
            <a:r>
              <a:rPr sz="2000" spc="-5" dirty="0">
                <a:latin typeface="Times New Roman"/>
                <a:cs typeface="Times New Roman"/>
              </a:rPr>
              <a:t>Make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node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containing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1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attribute</a:t>
            </a:r>
          </a:p>
        </p:txBody>
      </p:sp>
    </p:spTree>
    <p:extLst>
      <p:ext uri="{BB962C8B-B14F-4D97-AF65-F5344CB8AC3E}">
        <p14:creationId xmlns:p14="http://schemas.microsoft.com/office/powerpoint/2010/main" val="47271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441"/>
    </mc:Choice>
    <mc:Fallback xmlns="">
      <p:transition advTm="34441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Algorithm3 Construct the Decision Tree – ID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9894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Entropy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S is a set which contain n training set, S is divided  into c classes, each class contain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ni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, then the entropy of S  divided by c classes is.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4"/>
          <p:cNvSpPr txBox="1"/>
          <p:nvPr/>
        </p:nvSpPr>
        <p:spPr>
          <a:xfrm>
            <a:off x="4889119" y="3310382"/>
            <a:ext cx="170180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750" spc="229" dirty="0">
                <a:latin typeface="Cambria Math"/>
                <a:cs typeface="Cambria Math"/>
              </a:rPr>
              <a:t>𝑛</a:t>
            </a:r>
            <a:endParaRPr sz="1750" dirty="0">
              <a:latin typeface="Cambria Math"/>
              <a:cs typeface="Cambria Math"/>
            </a:endParaRPr>
          </a:p>
        </p:txBody>
      </p:sp>
      <p:sp>
        <p:nvSpPr>
          <p:cNvPr id="13" name="object 5"/>
          <p:cNvSpPr txBox="1"/>
          <p:nvPr/>
        </p:nvSpPr>
        <p:spPr>
          <a:xfrm>
            <a:off x="5033899" y="3397249"/>
            <a:ext cx="94615" cy="4578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spcBef>
                <a:spcPts val="90"/>
              </a:spcBef>
            </a:pPr>
            <a:r>
              <a:rPr sz="1450" spc="254" dirty="0">
                <a:latin typeface="Cambria Math"/>
                <a:cs typeface="Cambria Math"/>
              </a:rPr>
              <a:t>𝑖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14" name="object 6"/>
          <p:cNvSpPr/>
          <p:nvPr/>
        </p:nvSpPr>
        <p:spPr>
          <a:xfrm>
            <a:off x="4901185" y="3627118"/>
            <a:ext cx="222885" cy="20320"/>
          </a:xfrm>
          <a:custGeom>
            <a:avLst/>
            <a:gdLst/>
            <a:ahLst/>
            <a:cxnLst/>
            <a:rect l="l" t="t" r="r" b="b"/>
            <a:pathLst>
              <a:path w="222885" h="20320">
                <a:moveTo>
                  <a:pt x="222503" y="0"/>
                </a:moveTo>
                <a:lnTo>
                  <a:pt x="0" y="0"/>
                </a:lnTo>
                <a:lnTo>
                  <a:pt x="0" y="19812"/>
                </a:lnTo>
                <a:lnTo>
                  <a:pt x="222503" y="19812"/>
                </a:lnTo>
                <a:lnTo>
                  <a:pt x="22250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7"/>
          <p:cNvSpPr txBox="1"/>
          <p:nvPr/>
        </p:nvSpPr>
        <p:spPr>
          <a:xfrm>
            <a:off x="3154933" y="3406393"/>
            <a:ext cx="14706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2400" spc="-5" dirty="0">
                <a:latin typeface="Calibri"/>
                <a:cs typeface="Calibri"/>
              </a:rPr>
              <a:t>E</a:t>
            </a:r>
            <a:r>
              <a:rPr sz="2400" spc="5" dirty="0">
                <a:latin typeface="Calibri"/>
                <a:cs typeface="Calibri"/>
              </a:rPr>
              <a:t>(</a:t>
            </a:r>
            <a:r>
              <a:rPr sz="2400" spc="-5" dirty="0">
                <a:latin typeface="Calibri"/>
                <a:cs typeface="Calibri"/>
              </a:rPr>
              <a:t>S</a:t>
            </a:r>
            <a:r>
              <a:rPr sz="2400" spc="5" dirty="0">
                <a:latin typeface="Calibri"/>
                <a:cs typeface="Calibri"/>
              </a:rPr>
              <a:t>)</a:t>
            </a:r>
            <a:r>
              <a:rPr sz="2400" dirty="0">
                <a:latin typeface="Cambria Math"/>
                <a:cs typeface="Cambria Math"/>
              </a:rPr>
              <a:t>=</a:t>
            </a:r>
            <a:r>
              <a:rPr sz="2400" spc="135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−</a:t>
            </a:r>
            <a:r>
              <a:rPr sz="2400" spc="-135" dirty="0">
                <a:latin typeface="Cambria Math"/>
                <a:cs typeface="Cambria Math"/>
              </a:rPr>
              <a:t> </a:t>
            </a:r>
            <a:r>
              <a:rPr sz="3600" baseline="2314" dirty="0">
                <a:latin typeface="Cambria Math"/>
                <a:cs typeface="Cambria Math"/>
              </a:rPr>
              <a:t>∑</a:t>
            </a:r>
            <a:r>
              <a:rPr sz="2625" spc="254" baseline="30158" dirty="0">
                <a:latin typeface="Cambria Math"/>
                <a:cs typeface="Cambria Math"/>
              </a:rPr>
              <a:t>𝑐</a:t>
            </a:r>
            <a:endParaRPr sz="2625" baseline="30158">
              <a:latin typeface="Cambria Math"/>
              <a:cs typeface="Cambria Math"/>
            </a:endParaRPr>
          </a:p>
        </p:txBody>
      </p:sp>
      <p:sp>
        <p:nvSpPr>
          <p:cNvPr id="16" name="object 8"/>
          <p:cNvSpPr txBox="1"/>
          <p:nvPr/>
        </p:nvSpPr>
        <p:spPr>
          <a:xfrm>
            <a:off x="4436998" y="3564889"/>
            <a:ext cx="684530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1750" spc="40" dirty="0">
                <a:latin typeface="Cambria Math"/>
                <a:cs typeface="Cambria Math"/>
              </a:rPr>
              <a:t>𝑖=1</a:t>
            </a:r>
            <a:r>
              <a:rPr sz="1750" spc="235" dirty="0">
                <a:latin typeface="Cambria Math"/>
                <a:cs typeface="Cambria Math"/>
              </a:rPr>
              <a:t> </a:t>
            </a:r>
            <a:r>
              <a:rPr sz="2625" spc="195" baseline="-19047" dirty="0">
                <a:latin typeface="Cambria Math"/>
                <a:cs typeface="Cambria Math"/>
              </a:rPr>
              <a:t>𝑛</a:t>
            </a:r>
            <a:endParaRPr sz="2625" baseline="-19047">
              <a:latin typeface="Cambria Math"/>
              <a:cs typeface="Cambria Math"/>
            </a:endParaRPr>
          </a:p>
        </p:txBody>
      </p:sp>
      <p:sp>
        <p:nvSpPr>
          <p:cNvPr id="17" name="object 9"/>
          <p:cNvSpPr txBox="1"/>
          <p:nvPr/>
        </p:nvSpPr>
        <p:spPr>
          <a:xfrm>
            <a:off x="5596255" y="3551174"/>
            <a:ext cx="154305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750" spc="40" dirty="0">
                <a:latin typeface="Cambria Math"/>
                <a:cs typeface="Cambria Math"/>
              </a:rPr>
              <a:t>2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18" name="object 10"/>
          <p:cNvSpPr txBox="1"/>
          <p:nvPr/>
        </p:nvSpPr>
        <p:spPr>
          <a:xfrm>
            <a:off x="5829427" y="3310382"/>
            <a:ext cx="170180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750" spc="229" dirty="0">
                <a:latin typeface="Cambria Math"/>
                <a:cs typeface="Cambria Math"/>
              </a:rPr>
              <a:t>𝑛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19" name="object 11"/>
          <p:cNvSpPr txBox="1"/>
          <p:nvPr/>
        </p:nvSpPr>
        <p:spPr>
          <a:xfrm>
            <a:off x="5974208" y="3397249"/>
            <a:ext cx="94615" cy="4578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spcBef>
                <a:spcPts val="90"/>
              </a:spcBef>
            </a:pPr>
            <a:r>
              <a:rPr sz="1450" spc="254" dirty="0">
                <a:latin typeface="Cambria Math"/>
                <a:cs typeface="Cambria Math"/>
              </a:rPr>
              <a:t>𝑖</a:t>
            </a:r>
            <a:endParaRPr sz="1450">
              <a:latin typeface="Cambria Math"/>
              <a:cs typeface="Cambria Math"/>
            </a:endParaRPr>
          </a:p>
        </p:txBody>
      </p:sp>
      <p:sp>
        <p:nvSpPr>
          <p:cNvPr id="20" name="object 12"/>
          <p:cNvSpPr txBox="1"/>
          <p:nvPr/>
        </p:nvSpPr>
        <p:spPr>
          <a:xfrm>
            <a:off x="5866003" y="3642613"/>
            <a:ext cx="170180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750" spc="229" dirty="0">
                <a:latin typeface="Cambria Math"/>
                <a:cs typeface="Cambria Math"/>
              </a:rPr>
              <a:t>𝑛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21" name="object 13"/>
          <p:cNvSpPr/>
          <p:nvPr/>
        </p:nvSpPr>
        <p:spPr>
          <a:xfrm>
            <a:off x="5841492" y="3627118"/>
            <a:ext cx="222885" cy="20320"/>
          </a:xfrm>
          <a:custGeom>
            <a:avLst/>
            <a:gdLst/>
            <a:ahLst/>
            <a:cxnLst/>
            <a:rect l="l" t="t" r="r" b="b"/>
            <a:pathLst>
              <a:path w="222885" h="20320">
                <a:moveTo>
                  <a:pt x="222503" y="0"/>
                </a:moveTo>
                <a:lnTo>
                  <a:pt x="0" y="0"/>
                </a:lnTo>
                <a:lnTo>
                  <a:pt x="0" y="19812"/>
                </a:lnTo>
                <a:lnTo>
                  <a:pt x="222503" y="19812"/>
                </a:lnTo>
                <a:lnTo>
                  <a:pt x="22250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14"/>
          <p:cNvSpPr txBox="1"/>
          <p:nvPr/>
        </p:nvSpPr>
        <p:spPr>
          <a:xfrm>
            <a:off x="5161916" y="3406393"/>
            <a:ext cx="1718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586740" algn="l"/>
                <a:tab pos="902335" algn="l"/>
              </a:tabLst>
            </a:pPr>
            <a:r>
              <a:rPr sz="2400" dirty="0">
                <a:latin typeface="Cambria Math"/>
                <a:cs typeface="Cambria Math"/>
              </a:rPr>
              <a:t>𝑙𝑜𝑔	</a:t>
            </a:r>
            <a:r>
              <a:rPr sz="2400" dirty="0">
                <a:latin typeface="Calibri"/>
                <a:cs typeface="Calibri"/>
              </a:rPr>
              <a:t>(	)=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mbria Math"/>
                <a:cs typeface="Cambria Math"/>
              </a:rPr>
              <a:t>−</a:t>
            </a:r>
            <a:r>
              <a:rPr sz="2400" spc="-140" dirty="0">
                <a:latin typeface="Cambria Math"/>
                <a:cs typeface="Cambria Math"/>
              </a:rPr>
              <a:t> </a:t>
            </a:r>
            <a:r>
              <a:rPr sz="3600" baseline="2314" dirty="0">
                <a:latin typeface="Cambria Math"/>
                <a:cs typeface="Cambria Math"/>
              </a:rPr>
              <a:t>∑</a:t>
            </a:r>
          </a:p>
        </p:txBody>
      </p:sp>
      <p:sp>
        <p:nvSpPr>
          <p:cNvPr id="23" name="object 15"/>
          <p:cNvSpPr txBox="1"/>
          <p:nvPr/>
        </p:nvSpPr>
        <p:spPr>
          <a:xfrm>
            <a:off x="6855333" y="3365246"/>
            <a:ext cx="401320" cy="7053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835"/>
              </a:lnSpc>
              <a:spcBef>
                <a:spcPts val="100"/>
              </a:spcBef>
            </a:pPr>
            <a:r>
              <a:rPr sz="1750" spc="75" dirty="0">
                <a:latin typeface="Cambria Math"/>
                <a:cs typeface="Cambria Math"/>
              </a:rPr>
              <a:t>𝑐</a:t>
            </a:r>
            <a:endParaRPr sz="1750">
              <a:latin typeface="Cambria Math"/>
              <a:cs typeface="Cambria Math"/>
            </a:endParaRPr>
          </a:p>
          <a:p>
            <a:pPr marL="12700">
              <a:lnSpc>
                <a:spcPts val="1835"/>
              </a:lnSpc>
            </a:pPr>
            <a:r>
              <a:rPr sz="1750" spc="240" dirty="0">
                <a:latin typeface="Cambria Math"/>
                <a:cs typeface="Cambria Math"/>
              </a:rPr>
              <a:t>𝑖</a:t>
            </a:r>
            <a:r>
              <a:rPr sz="1750" spc="-40" dirty="0">
                <a:latin typeface="Cambria Math"/>
                <a:cs typeface="Cambria Math"/>
              </a:rPr>
              <a:t>=</a:t>
            </a:r>
            <a:r>
              <a:rPr sz="1750" spc="40" dirty="0">
                <a:latin typeface="Cambria Math"/>
                <a:cs typeface="Cambria Math"/>
              </a:rPr>
              <a:t>1</a:t>
            </a:r>
            <a:endParaRPr sz="1750">
              <a:latin typeface="Cambria Math"/>
              <a:cs typeface="Cambria Math"/>
            </a:endParaRPr>
          </a:p>
        </p:txBody>
      </p:sp>
      <p:sp>
        <p:nvSpPr>
          <p:cNvPr id="24" name="object 16"/>
          <p:cNvSpPr txBox="1"/>
          <p:nvPr/>
        </p:nvSpPr>
        <p:spPr>
          <a:xfrm>
            <a:off x="7256654" y="3406393"/>
            <a:ext cx="13976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2400" spc="-100" dirty="0">
                <a:latin typeface="Cambria Math"/>
                <a:cs typeface="Cambria Math"/>
              </a:rPr>
              <a:t>𝑃</a:t>
            </a:r>
            <a:r>
              <a:rPr sz="2625" spc="-150" baseline="-15873" dirty="0">
                <a:latin typeface="Cambria Math"/>
                <a:cs typeface="Cambria Math"/>
              </a:rPr>
              <a:t>𝑖</a:t>
            </a:r>
            <a:r>
              <a:rPr sz="2625" spc="157" baseline="-15873" dirty="0">
                <a:latin typeface="Cambria Math"/>
                <a:cs typeface="Cambria Math"/>
              </a:rPr>
              <a:t> </a:t>
            </a:r>
            <a:r>
              <a:rPr sz="2400" dirty="0">
                <a:latin typeface="Cambria Math"/>
                <a:cs typeface="Cambria Math"/>
              </a:rPr>
              <a:t>𝑙𝑜𝑔</a:t>
            </a:r>
            <a:r>
              <a:rPr sz="2625" baseline="-15873" dirty="0">
                <a:latin typeface="Cambria Math"/>
                <a:cs typeface="Cambria Math"/>
              </a:rPr>
              <a:t>2</a:t>
            </a:r>
            <a:r>
              <a:rPr sz="2400" dirty="0">
                <a:latin typeface="Calibri"/>
                <a:cs typeface="Calibri"/>
              </a:rPr>
              <a:t>(</a:t>
            </a:r>
            <a:r>
              <a:rPr sz="2400" dirty="0">
                <a:latin typeface="Cambria Math"/>
                <a:cs typeface="Cambria Math"/>
              </a:rPr>
              <a:t>𝑃</a:t>
            </a:r>
            <a:r>
              <a:rPr sz="2625" baseline="-15873" dirty="0">
                <a:latin typeface="Cambria Math"/>
                <a:cs typeface="Cambria Math"/>
              </a:rPr>
              <a:t>𝑖</a:t>
            </a:r>
            <a:r>
              <a:rPr sz="2400" dirty="0">
                <a:latin typeface="Calibri"/>
                <a:cs typeface="Calibri"/>
              </a:rPr>
              <a:t>)</a:t>
            </a:r>
            <a:endParaRPr sz="24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0802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34"/>
    </mc:Choice>
    <mc:Fallback xmlns="">
      <p:transition advTm="30034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</a:t>
            </a:r>
            <a:r>
              <a:rPr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Algorithm</a:t>
            </a:r>
            <a:endParaRPr sz="3200" dirty="0"/>
          </a:p>
        </p:txBody>
      </p:sp>
      <p:grpSp>
        <p:nvGrpSpPr>
          <p:cNvPr id="3" name="object 3"/>
          <p:cNvGrpSpPr/>
          <p:nvPr/>
        </p:nvGrpSpPr>
        <p:grpSpPr>
          <a:xfrm>
            <a:off x="2576512" y="2271649"/>
            <a:ext cx="6021070" cy="4267835"/>
            <a:chOff x="1052512" y="2271648"/>
            <a:chExt cx="6021070" cy="4267835"/>
          </a:xfrm>
        </p:grpSpPr>
        <p:sp>
          <p:nvSpPr>
            <p:cNvPr id="4" name="object 4"/>
            <p:cNvSpPr/>
            <p:nvPr/>
          </p:nvSpPr>
          <p:spPr>
            <a:xfrm>
              <a:off x="1052512" y="2271648"/>
              <a:ext cx="6021070" cy="3658235"/>
            </a:xfrm>
            <a:custGeom>
              <a:avLst/>
              <a:gdLst/>
              <a:ahLst/>
              <a:cxnLst/>
              <a:rect l="l" t="t" r="r" b="b"/>
              <a:pathLst>
                <a:path w="6021070" h="3658235">
                  <a:moveTo>
                    <a:pt x="5318684" y="3048063"/>
                  </a:moveTo>
                  <a:lnTo>
                    <a:pt x="5318684" y="3048063"/>
                  </a:lnTo>
                  <a:lnTo>
                    <a:pt x="0" y="3048063"/>
                  </a:lnTo>
                  <a:lnTo>
                    <a:pt x="0" y="3352863"/>
                  </a:lnTo>
                  <a:lnTo>
                    <a:pt x="0" y="3657663"/>
                  </a:lnTo>
                  <a:lnTo>
                    <a:pt x="701611" y="3657663"/>
                  </a:lnTo>
                  <a:lnTo>
                    <a:pt x="1806511" y="3657663"/>
                  </a:lnTo>
                  <a:lnTo>
                    <a:pt x="3311461" y="3657663"/>
                  </a:lnTo>
                  <a:lnTo>
                    <a:pt x="4415091" y="3657663"/>
                  </a:lnTo>
                  <a:lnTo>
                    <a:pt x="5318684" y="3657663"/>
                  </a:lnTo>
                  <a:lnTo>
                    <a:pt x="5318684" y="3352863"/>
                  </a:lnTo>
                  <a:lnTo>
                    <a:pt x="5318684" y="3048063"/>
                  </a:lnTo>
                  <a:close/>
                </a:path>
                <a:path w="6021070" h="3658235">
                  <a:moveTo>
                    <a:pt x="5318684" y="0"/>
                  </a:moveTo>
                  <a:lnTo>
                    <a:pt x="5318684" y="0"/>
                  </a:lnTo>
                  <a:lnTo>
                    <a:pt x="0" y="0"/>
                  </a:lnTo>
                  <a:lnTo>
                    <a:pt x="0" y="304800"/>
                  </a:lnTo>
                  <a:lnTo>
                    <a:pt x="0" y="3048000"/>
                  </a:lnTo>
                  <a:lnTo>
                    <a:pt x="701611" y="3048000"/>
                  </a:lnTo>
                  <a:lnTo>
                    <a:pt x="5318684" y="3048000"/>
                  </a:lnTo>
                  <a:lnTo>
                    <a:pt x="5318684" y="2743200"/>
                  </a:lnTo>
                  <a:lnTo>
                    <a:pt x="5318684" y="304800"/>
                  </a:lnTo>
                  <a:lnTo>
                    <a:pt x="5318684" y="0"/>
                  </a:lnTo>
                  <a:close/>
                </a:path>
                <a:path w="6021070" h="3658235">
                  <a:moveTo>
                    <a:pt x="6021006" y="3048063"/>
                  </a:moveTo>
                  <a:lnTo>
                    <a:pt x="5318696" y="3048063"/>
                  </a:lnTo>
                  <a:lnTo>
                    <a:pt x="5318696" y="3352863"/>
                  </a:lnTo>
                  <a:lnTo>
                    <a:pt x="6021006" y="3352863"/>
                  </a:lnTo>
                  <a:lnTo>
                    <a:pt x="6021006" y="3048063"/>
                  </a:lnTo>
                  <a:close/>
                </a:path>
                <a:path w="6021070" h="3658235">
                  <a:moveTo>
                    <a:pt x="6021006" y="0"/>
                  </a:moveTo>
                  <a:lnTo>
                    <a:pt x="5318696" y="0"/>
                  </a:lnTo>
                  <a:lnTo>
                    <a:pt x="5318696" y="304800"/>
                  </a:lnTo>
                  <a:lnTo>
                    <a:pt x="5318696" y="609600"/>
                  </a:lnTo>
                  <a:lnTo>
                    <a:pt x="5318696" y="3048000"/>
                  </a:lnTo>
                  <a:lnTo>
                    <a:pt x="6021006" y="3048000"/>
                  </a:lnTo>
                  <a:lnTo>
                    <a:pt x="6021006" y="304800"/>
                  </a:lnTo>
                  <a:lnTo>
                    <a:pt x="6021006" y="0"/>
                  </a:lnTo>
                  <a:close/>
                </a:path>
              </a:pathLst>
            </a:custGeom>
            <a:solidFill>
              <a:srgbClr val="CC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52512" y="5624512"/>
              <a:ext cx="6021070" cy="914400"/>
            </a:xfrm>
            <a:custGeom>
              <a:avLst/>
              <a:gdLst/>
              <a:ahLst/>
              <a:cxnLst/>
              <a:rect l="l" t="t" r="r" b="b"/>
              <a:pathLst>
                <a:path w="6021070" h="914400">
                  <a:moveTo>
                    <a:pt x="5318684" y="0"/>
                  </a:moveTo>
                  <a:lnTo>
                    <a:pt x="4415091" y="0"/>
                  </a:lnTo>
                  <a:lnTo>
                    <a:pt x="4415091" y="304800"/>
                  </a:lnTo>
                  <a:lnTo>
                    <a:pt x="3311461" y="304800"/>
                  </a:lnTo>
                  <a:lnTo>
                    <a:pt x="1806511" y="304800"/>
                  </a:lnTo>
                  <a:lnTo>
                    <a:pt x="701675" y="304800"/>
                  </a:lnTo>
                  <a:lnTo>
                    <a:pt x="0" y="304800"/>
                  </a:lnTo>
                  <a:lnTo>
                    <a:pt x="0" y="609600"/>
                  </a:lnTo>
                  <a:lnTo>
                    <a:pt x="0" y="914400"/>
                  </a:lnTo>
                  <a:lnTo>
                    <a:pt x="701611" y="914400"/>
                  </a:lnTo>
                  <a:lnTo>
                    <a:pt x="1806511" y="914400"/>
                  </a:lnTo>
                  <a:lnTo>
                    <a:pt x="3311461" y="914400"/>
                  </a:lnTo>
                  <a:lnTo>
                    <a:pt x="4415091" y="914400"/>
                  </a:lnTo>
                  <a:lnTo>
                    <a:pt x="5318684" y="914400"/>
                  </a:lnTo>
                  <a:lnTo>
                    <a:pt x="5318684" y="609600"/>
                  </a:lnTo>
                  <a:lnTo>
                    <a:pt x="5318684" y="304800"/>
                  </a:lnTo>
                  <a:lnTo>
                    <a:pt x="5318684" y="0"/>
                  </a:lnTo>
                  <a:close/>
                </a:path>
                <a:path w="6021070" h="914400">
                  <a:moveTo>
                    <a:pt x="6021006" y="0"/>
                  </a:moveTo>
                  <a:lnTo>
                    <a:pt x="5318696" y="0"/>
                  </a:lnTo>
                  <a:lnTo>
                    <a:pt x="5318696" y="304800"/>
                  </a:lnTo>
                  <a:lnTo>
                    <a:pt x="5318696" y="609600"/>
                  </a:lnTo>
                  <a:lnTo>
                    <a:pt x="5318696" y="914400"/>
                  </a:lnTo>
                  <a:lnTo>
                    <a:pt x="6021006" y="914400"/>
                  </a:lnTo>
                  <a:lnTo>
                    <a:pt x="6021006" y="609600"/>
                  </a:lnTo>
                  <a:lnTo>
                    <a:pt x="6021006" y="304800"/>
                  </a:lnTo>
                  <a:lnTo>
                    <a:pt x="6021006" y="0"/>
                  </a:lnTo>
                  <a:close/>
                </a:path>
              </a:pathLst>
            </a:custGeom>
            <a:solidFill>
              <a:srgbClr val="CC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2562225" y="1952562"/>
          <a:ext cx="6021068" cy="45720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0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4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6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36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23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Humidity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Wind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7FE5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D6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D9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30" dirty="0">
                          <a:latin typeface="Times New Roman"/>
                          <a:cs typeface="Times New Roman"/>
                        </a:rPr>
                        <a:t>D11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D13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6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D14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7" name="object 7"/>
          <p:cNvSpPr/>
          <p:nvPr/>
        </p:nvSpPr>
        <p:spPr>
          <a:xfrm>
            <a:off x="8069198" y="20605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19684" y="0"/>
                </a:moveTo>
                <a:lnTo>
                  <a:pt x="5715" y="0"/>
                </a:lnTo>
                <a:lnTo>
                  <a:pt x="0" y="5714"/>
                </a:lnTo>
                <a:lnTo>
                  <a:pt x="0" y="19685"/>
                </a:lnTo>
                <a:lnTo>
                  <a:pt x="5715" y="25400"/>
                </a:lnTo>
                <a:lnTo>
                  <a:pt x="19684" y="25400"/>
                </a:lnTo>
                <a:lnTo>
                  <a:pt x="25400" y="19685"/>
                </a:lnTo>
                <a:lnTo>
                  <a:pt x="25400" y="5714"/>
                </a:lnTo>
                <a:lnTo>
                  <a:pt x="19684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25078" y="1754885"/>
            <a:ext cx="85344" cy="85344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8069198" y="20605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25400" y="12700"/>
                </a:moveTo>
                <a:lnTo>
                  <a:pt x="25400" y="19685"/>
                </a:lnTo>
                <a:lnTo>
                  <a:pt x="19684" y="25400"/>
                </a:lnTo>
                <a:lnTo>
                  <a:pt x="12700" y="25400"/>
                </a:lnTo>
                <a:lnTo>
                  <a:pt x="5715" y="25400"/>
                </a:lnTo>
                <a:lnTo>
                  <a:pt x="0" y="19685"/>
                </a:lnTo>
                <a:lnTo>
                  <a:pt x="0" y="12700"/>
                </a:lnTo>
                <a:lnTo>
                  <a:pt x="0" y="5714"/>
                </a:lnTo>
                <a:lnTo>
                  <a:pt x="5715" y="0"/>
                </a:lnTo>
                <a:lnTo>
                  <a:pt x="12700" y="0"/>
                </a:lnTo>
                <a:lnTo>
                  <a:pt x="19684" y="0"/>
                </a:lnTo>
                <a:lnTo>
                  <a:pt x="25400" y="5714"/>
                </a:lnTo>
                <a:lnTo>
                  <a:pt x="25400" y="12700"/>
                </a:lnTo>
                <a:close/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8333359" y="1910843"/>
            <a:ext cx="60325" cy="60325"/>
            <a:chOff x="6809358" y="1910842"/>
            <a:chExt cx="60325" cy="60325"/>
          </a:xfrm>
        </p:grpSpPr>
        <p:sp>
          <p:nvSpPr>
            <p:cNvPr id="11" name="object 11"/>
            <p:cNvSpPr/>
            <p:nvPr/>
          </p:nvSpPr>
          <p:spPr>
            <a:xfrm>
              <a:off x="6813930" y="1915414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>
                  <a:moveTo>
                    <a:pt x="25400" y="0"/>
                  </a:moveTo>
                  <a:lnTo>
                    <a:pt x="15494" y="2032"/>
                  </a:lnTo>
                  <a:lnTo>
                    <a:pt x="7366" y="7493"/>
                  </a:lnTo>
                  <a:lnTo>
                    <a:pt x="2032" y="15494"/>
                  </a:lnTo>
                  <a:lnTo>
                    <a:pt x="0" y="25400"/>
                  </a:lnTo>
                  <a:lnTo>
                    <a:pt x="2032" y="35306"/>
                  </a:lnTo>
                  <a:lnTo>
                    <a:pt x="7366" y="43434"/>
                  </a:lnTo>
                  <a:lnTo>
                    <a:pt x="15494" y="48768"/>
                  </a:lnTo>
                  <a:lnTo>
                    <a:pt x="25400" y="50800"/>
                  </a:lnTo>
                  <a:lnTo>
                    <a:pt x="35305" y="48768"/>
                  </a:lnTo>
                  <a:lnTo>
                    <a:pt x="43307" y="43434"/>
                  </a:lnTo>
                  <a:lnTo>
                    <a:pt x="48768" y="35306"/>
                  </a:lnTo>
                  <a:lnTo>
                    <a:pt x="50800" y="25400"/>
                  </a:lnTo>
                  <a:lnTo>
                    <a:pt x="48768" y="15494"/>
                  </a:lnTo>
                  <a:lnTo>
                    <a:pt x="43307" y="7493"/>
                  </a:lnTo>
                  <a:lnTo>
                    <a:pt x="35305" y="2032"/>
                  </a:lnTo>
                  <a:lnTo>
                    <a:pt x="254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813930" y="1915414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>
                  <a:moveTo>
                    <a:pt x="50800" y="25400"/>
                  </a:moveTo>
                  <a:lnTo>
                    <a:pt x="48768" y="35306"/>
                  </a:lnTo>
                  <a:lnTo>
                    <a:pt x="43307" y="43434"/>
                  </a:lnTo>
                  <a:lnTo>
                    <a:pt x="35305" y="48768"/>
                  </a:lnTo>
                  <a:lnTo>
                    <a:pt x="25400" y="50800"/>
                  </a:lnTo>
                  <a:lnTo>
                    <a:pt x="15494" y="48768"/>
                  </a:lnTo>
                  <a:lnTo>
                    <a:pt x="7366" y="43434"/>
                  </a:lnTo>
                  <a:lnTo>
                    <a:pt x="2032" y="35306"/>
                  </a:lnTo>
                  <a:lnTo>
                    <a:pt x="0" y="25400"/>
                  </a:lnTo>
                  <a:lnTo>
                    <a:pt x="2032" y="15494"/>
                  </a:lnTo>
                  <a:lnTo>
                    <a:pt x="7366" y="7493"/>
                  </a:lnTo>
                  <a:lnTo>
                    <a:pt x="15494" y="2032"/>
                  </a:lnTo>
                  <a:lnTo>
                    <a:pt x="25400" y="0"/>
                  </a:lnTo>
                  <a:lnTo>
                    <a:pt x="35305" y="2032"/>
                  </a:lnTo>
                  <a:lnTo>
                    <a:pt x="43307" y="7493"/>
                  </a:lnTo>
                  <a:lnTo>
                    <a:pt x="48768" y="15494"/>
                  </a:lnTo>
                  <a:lnTo>
                    <a:pt x="50800" y="254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7917689" y="1216279"/>
            <a:ext cx="2755265" cy="466725"/>
            <a:chOff x="6393688" y="1216278"/>
            <a:chExt cx="2755265" cy="466725"/>
          </a:xfrm>
        </p:grpSpPr>
        <p:sp>
          <p:nvSpPr>
            <p:cNvPr id="14" name="object 14"/>
            <p:cNvSpPr/>
            <p:nvPr/>
          </p:nvSpPr>
          <p:spPr>
            <a:xfrm>
              <a:off x="6398260" y="1220850"/>
              <a:ext cx="2745740" cy="457200"/>
            </a:xfrm>
            <a:custGeom>
              <a:avLst/>
              <a:gdLst/>
              <a:ahLst/>
              <a:cxnLst/>
              <a:rect l="l" t="t" r="r" b="b"/>
              <a:pathLst>
                <a:path w="2745740" h="457200">
                  <a:moveTo>
                    <a:pt x="2598420" y="34671"/>
                  </a:moveTo>
                  <a:lnTo>
                    <a:pt x="2566416" y="25019"/>
                  </a:lnTo>
                  <a:lnTo>
                    <a:pt x="2564384" y="24638"/>
                  </a:lnTo>
                  <a:lnTo>
                    <a:pt x="2525776" y="16510"/>
                  </a:lnTo>
                  <a:lnTo>
                    <a:pt x="2476500" y="9271"/>
                  </a:lnTo>
                  <a:lnTo>
                    <a:pt x="2423287" y="4064"/>
                  </a:lnTo>
                  <a:lnTo>
                    <a:pt x="2367534" y="1016"/>
                  </a:lnTo>
                  <a:lnTo>
                    <a:pt x="2310638" y="0"/>
                  </a:lnTo>
                  <a:lnTo>
                    <a:pt x="2253996" y="889"/>
                  </a:lnTo>
                  <a:lnTo>
                    <a:pt x="2198624" y="3937"/>
                  </a:lnTo>
                  <a:lnTo>
                    <a:pt x="2146173" y="8890"/>
                  </a:lnTo>
                  <a:lnTo>
                    <a:pt x="2097786" y="15748"/>
                  </a:lnTo>
                  <a:lnTo>
                    <a:pt x="2054860" y="24638"/>
                  </a:lnTo>
                  <a:lnTo>
                    <a:pt x="2032508" y="19177"/>
                  </a:lnTo>
                  <a:lnTo>
                    <a:pt x="1979803" y="10033"/>
                  </a:lnTo>
                  <a:lnTo>
                    <a:pt x="1893189" y="1905"/>
                  </a:lnTo>
                  <a:lnTo>
                    <a:pt x="1834896" y="0"/>
                  </a:lnTo>
                  <a:lnTo>
                    <a:pt x="1776984" y="381"/>
                  </a:lnTo>
                  <a:lnTo>
                    <a:pt x="1720850" y="3048"/>
                  </a:lnTo>
                  <a:lnTo>
                    <a:pt x="1668145" y="8001"/>
                  </a:lnTo>
                  <a:lnTo>
                    <a:pt x="1620647" y="14986"/>
                  </a:lnTo>
                  <a:lnTo>
                    <a:pt x="1579880" y="23876"/>
                  </a:lnTo>
                  <a:lnTo>
                    <a:pt x="1547368" y="34671"/>
                  </a:lnTo>
                  <a:lnTo>
                    <a:pt x="2598420" y="34671"/>
                  </a:lnTo>
                  <a:close/>
                </a:path>
                <a:path w="2745740" h="457200">
                  <a:moveTo>
                    <a:pt x="2745740" y="68072"/>
                  </a:moveTo>
                  <a:lnTo>
                    <a:pt x="2707894" y="62992"/>
                  </a:lnTo>
                  <a:lnTo>
                    <a:pt x="2638552" y="57404"/>
                  </a:lnTo>
                  <a:lnTo>
                    <a:pt x="2633472" y="53467"/>
                  </a:lnTo>
                  <a:lnTo>
                    <a:pt x="2623439" y="45720"/>
                  </a:lnTo>
                  <a:lnTo>
                    <a:pt x="2599055" y="34798"/>
                  </a:lnTo>
                  <a:lnTo>
                    <a:pt x="1547368" y="34671"/>
                  </a:lnTo>
                  <a:lnTo>
                    <a:pt x="1527810" y="30861"/>
                  </a:lnTo>
                  <a:lnTo>
                    <a:pt x="1485011" y="24384"/>
                  </a:lnTo>
                  <a:lnTo>
                    <a:pt x="1407160" y="16637"/>
                  </a:lnTo>
                  <a:lnTo>
                    <a:pt x="1350899" y="13589"/>
                  </a:lnTo>
                  <a:lnTo>
                    <a:pt x="1293876" y="12573"/>
                  </a:lnTo>
                  <a:lnTo>
                    <a:pt x="1237488" y="13335"/>
                  </a:lnTo>
                  <a:lnTo>
                    <a:pt x="1182497" y="16002"/>
                  </a:lnTo>
                  <a:lnTo>
                    <a:pt x="1130173" y="20320"/>
                  </a:lnTo>
                  <a:lnTo>
                    <a:pt x="1081278" y="26289"/>
                  </a:lnTo>
                  <a:lnTo>
                    <a:pt x="1036955" y="33782"/>
                  </a:lnTo>
                  <a:lnTo>
                    <a:pt x="998093" y="42926"/>
                  </a:lnTo>
                  <a:lnTo>
                    <a:pt x="965962" y="53467"/>
                  </a:lnTo>
                  <a:lnTo>
                    <a:pt x="919988" y="48514"/>
                  </a:lnTo>
                  <a:lnTo>
                    <a:pt x="871855" y="44704"/>
                  </a:lnTo>
                  <a:lnTo>
                    <a:pt x="822198" y="41910"/>
                  </a:lnTo>
                  <a:lnTo>
                    <a:pt x="771525" y="40386"/>
                  </a:lnTo>
                  <a:lnTo>
                    <a:pt x="720090" y="40005"/>
                  </a:lnTo>
                  <a:lnTo>
                    <a:pt x="668528" y="40894"/>
                  </a:lnTo>
                  <a:lnTo>
                    <a:pt x="594614" y="44323"/>
                  </a:lnTo>
                  <a:lnTo>
                    <a:pt x="526161" y="49911"/>
                  </a:lnTo>
                  <a:lnTo>
                    <a:pt x="463931" y="57658"/>
                  </a:lnTo>
                  <a:lnTo>
                    <a:pt x="408686" y="67183"/>
                  </a:lnTo>
                  <a:lnTo>
                    <a:pt x="361315" y="78359"/>
                  </a:lnTo>
                  <a:lnTo>
                    <a:pt x="322580" y="90932"/>
                  </a:lnTo>
                  <a:lnTo>
                    <a:pt x="274447" y="119253"/>
                  </a:lnTo>
                  <a:lnTo>
                    <a:pt x="266700" y="134620"/>
                  </a:lnTo>
                  <a:lnTo>
                    <a:pt x="270764" y="150368"/>
                  </a:lnTo>
                  <a:lnTo>
                    <a:pt x="268351" y="151892"/>
                  </a:lnTo>
                  <a:lnTo>
                    <a:pt x="212979" y="154178"/>
                  </a:lnTo>
                  <a:lnTo>
                    <a:pt x="161290" y="158623"/>
                  </a:lnTo>
                  <a:lnTo>
                    <a:pt x="114554" y="164973"/>
                  </a:lnTo>
                  <a:lnTo>
                    <a:pt x="74041" y="172974"/>
                  </a:lnTo>
                  <a:lnTo>
                    <a:pt x="10033" y="198247"/>
                  </a:lnTo>
                  <a:lnTo>
                    <a:pt x="0" y="214376"/>
                  </a:lnTo>
                  <a:lnTo>
                    <a:pt x="9779" y="230378"/>
                  </a:lnTo>
                  <a:lnTo>
                    <a:pt x="38354" y="245237"/>
                  </a:lnTo>
                  <a:lnTo>
                    <a:pt x="84709" y="258318"/>
                  </a:lnTo>
                  <a:lnTo>
                    <a:pt x="147955" y="268732"/>
                  </a:lnTo>
                  <a:lnTo>
                    <a:pt x="108712" y="279654"/>
                  </a:lnTo>
                  <a:lnTo>
                    <a:pt x="81915" y="291973"/>
                  </a:lnTo>
                  <a:lnTo>
                    <a:pt x="68453" y="305181"/>
                  </a:lnTo>
                  <a:lnTo>
                    <a:pt x="68961" y="318897"/>
                  </a:lnTo>
                  <a:lnTo>
                    <a:pt x="114681" y="345440"/>
                  </a:lnTo>
                  <a:lnTo>
                    <a:pt x="156337" y="356108"/>
                  </a:lnTo>
                  <a:lnTo>
                    <a:pt x="207886" y="364617"/>
                  </a:lnTo>
                  <a:lnTo>
                    <a:pt x="267335" y="370713"/>
                  </a:lnTo>
                  <a:lnTo>
                    <a:pt x="332613" y="373761"/>
                  </a:lnTo>
                  <a:lnTo>
                    <a:pt x="401828" y="373761"/>
                  </a:lnTo>
                  <a:lnTo>
                    <a:pt x="407543" y="375793"/>
                  </a:lnTo>
                  <a:lnTo>
                    <a:pt x="476758" y="394970"/>
                  </a:lnTo>
                  <a:lnTo>
                    <a:pt x="517144" y="403098"/>
                  </a:lnTo>
                  <a:lnTo>
                    <a:pt x="560959" y="410210"/>
                  </a:lnTo>
                  <a:lnTo>
                    <a:pt x="607695" y="416179"/>
                  </a:lnTo>
                  <a:lnTo>
                    <a:pt x="656844" y="421132"/>
                  </a:lnTo>
                  <a:lnTo>
                    <a:pt x="708025" y="425069"/>
                  </a:lnTo>
                  <a:lnTo>
                    <a:pt x="760857" y="427736"/>
                  </a:lnTo>
                  <a:lnTo>
                    <a:pt x="814705" y="429387"/>
                  </a:lnTo>
                  <a:lnTo>
                    <a:pt x="869188" y="429895"/>
                  </a:lnTo>
                  <a:lnTo>
                    <a:pt x="923925" y="429133"/>
                  </a:lnTo>
                  <a:lnTo>
                    <a:pt x="978408" y="427228"/>
                  </a:lnTo>
                  <a:lnTo>
                    <a:pt x="1032383" y="424053"/>
                  </a:lnTo>
                  <a:lnTo>
                    <a:pt x="1085088" y="419608"/>
                  </a:lnTo>
                  <a:lnTo>
                    <a:pt x="1136269" y="413893"/>
                  </a:lnTo>
                  <a:lnTo>
                    <a:pt x="1175512" y="424561"/>
                  </a:lnTo>
                  <a:lnTo>
                    <a:pt x="1220978" y="433959"/>
                  </a:lnTo>
                  <a:lnTo>
                    <a:pt x="1272032" y="441833"/>
                  </a:lnTo>
                  <a:lnTo>
                    <a:pt x="1327912" y="448310"/>
                  </a:lnTo>
                  <a:lnTo>
                    <a:pt x="1387856" y="453009"/>
                  </a:lnTo>
                  <a:lnTo>
                    <a:pt x="1449451" y="456057"/>
                  </a:lnTo>
                  <a:lnTo>
                    <a:pt x="1510792" y="457200"/>
                  </a:lnTo>
                  <a:lnTo>
                    <a:pt x="1571498" y="456692"/>
                  </a:lnTo>
                  <a:lnTo>
                    <a:pt x="1630553" y="454533"/>
                  </a:lnTo>
                  <a:lnTo>
                    <a:pt x="1687576" y="450850"/>
                  </a:lnTo>
                  <a:lnTo>
                    <a:pt x="1741551" y="445643"/>
                  </a:lnTo>
                  <a:lnTo>
                    <a:pt x="1792097" y="439166"/>
                  </a:lnTo>
                  <a:lnTo>
                    <a:pt x="1838325" y="431292"/>
                  </a:lnTo>
                  <a:lnTo>
                    <a:pt x="1879727" y="422148"/>
                  </a:lnTo>
                  <a:lnTo>
                    <a:pt x="1944624" y="400431"/>
                  </a:lnTo>
                  <a:lnTo>
                    <a:pt x="1966976" y="387985"/>
                  </a:lnTo>
                  <a:lnTo>
                    <a:pt x="2015363" y="393319"/>
                  </a:lnTo>
                  <a:lnTo>
                    <a:pt x="2066544" y="397256"/>
                  </a:lnTo>
                  <a:lnTo>
                    <a:pt x="2119884" y="399669"/>
                  </a:lnTo>
                  <a:lnTo>
                    <a:pt x="2174494" y="400558"/>
                  </a:lnTo>
                  <a:lnTo>
                    <a:pt x="2246122" y="399288"/>
                  </a:lnTo>
                  <a:lnTo>
                    <a:pt x="2313559" y="395605"/>
                  </a:lnTo>
                  <a:lnTo>
                    <a:pt x="2375789" y="389509"/>
                  </a:lnTo>
                  <a:lnTo>
                    <a:pt x="2431669" y="381381"/>
                  </a:lnTo>
                  <a:lnTo>
                    <a:pt x="2519680" y="359918"/>
                  </a:lnTo>
                  <a:lnTo>
                    <a:pt x="2568702" y="332994"/>
                  </a:lnTo>
                  <a:lnTo>
                    <a:pt x="2575687" y="318008"/>
                  </a:lnTo>
                  <a:lnTo>
                    <a:pt x="2634234" y="315468"/>
                  </a:lnTo>
                  <a:lnTo>
                    <a:pt x="2690495" y="311277"/>
                  </a:lnTo>
                  <a:lnTo>
                    <a:pt x="2745740" y="305562"/>
                  </a:lnTo>
                  <a:lnTo>
                    <a:pt x="2745740" y="68072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398260" y="1220850"/>
              <a:ext cx="2745740" cy="457200"/>
            </a:xfrm>
            <a:custGeom>
              <a:avLst/>
              <a:gdLst/>
              <a:ahLst/>
              <a:cxnLst/>
              <a:rect l="l" t="t" r="r" b="b"/>
              <a:pathLst>
                <a:path w="2745740" h="457200">
                  <a:moveTo>
                    <a:pt x="270763" y="150368"/>
                  </a:moveTo>
                  <a:lnTo>
                    <a:pt x="293369" y="104648"/>
                  </a:lnTo>
                  <a:lnTo>
                    <a:pt x="361314" y="78359"/>
                  </a:lnTo>
                  <a:lnTo>
                    <a:pt x="408686" y="67183"/>
                  </a:lnTo>
                  <a:lnTo>
                    <a:pt x="463931" y="57658"/>
                  </a:lnTo>
                  <a:lnTo>
                    <a:pt x="526161" y="49911"/>
                  </a:lnTo>
                  <a:lnTo>
                    <a:pt x="594613" y="44323"/>
                  </a:lnTo>
                  <a:lnTo>
                    <a:pt x="668528" y="40894"/>
                  </a:lnTo>
                  <a:lnTo>
                    <a:pt x="720089" y="40004"/>
                  </a:lnTo>
                  <a:lnTo>
                    <a:pt x="771524" y="40386"/>
                  </a:lnTo>
                  <a:lnTo>
                    <a:pt x="822197" y="41910"/>
                  </a:lnTo>
                  <a:lnTo>
                    <a:pt x="871855" y="44703"/>
                  </a:lnTo>
                  <a:lnTo>
                    <a:pt x="919988" y="48513"/>
                  </a:lnTo>
                  <a:lnTo>
                    <a:pt x="965962" y="53466"/>
                  </a:lnTo>
                  <a:lnTo>
                    <a:pt x="998092" y="42925"/>
                  </a:lnTo>
                  <a:lnTo>
                    <a:pt x="1036955" y="33782"/>
                  </a:lnTo>
                  <a:lnTo>
                    <a:pt x="1081278" y="26288"/>
                  </a:lnTo>
                  <a:lnTo>
                    <a:pt x="1130172" y="20320"/>
                  </a:lnTo>
                  <a:lnTo>
                    <a:pt x="1182496" y="16001"/>
                  </a:lnTo>
                  <a:lnTo>
                    <a:pt x="1237488" y="13335"/>
                  </a:lnTo>
                  <a:lnTo>
                    <a:pt x="1293875" y="12573"/>
                  </a:lnTo>
                  <a:lnTo>
                    <a:pt x="1350898" y="13588"/>
                  </a:lnTo>
                  <a:lnTo>
                    <a:pt x="1407160" y="16637"/>
                  </a:lnTo>
                  <a:lnTo>
                    <a:pt x="1462023" y="21589"/>
                  </a:lnTo>
                  <a:lnTo>
                    <a:pt x="1506982" y="27432"/>
                  </a:lnTo>
                  <a:lnTo>
                    <a:pt x="1547367" y="34671"/>
                  </a:lnTo>
                  <a:lnTo>
                    <a:pt x="1579880" y="23875"/>
                  </a:lnTo>
                  <a:lnTo>
                    <a:pt x="1620646" y="14986"/>
                  </a:lnTo>
                  <a:lnTo>
                    <a:pt x="1668144" y="8000"/>
                  </a:lnTo>
                  <a:lnTo>
                    <a:pt x="1720849" y="3048"/>
                  </a:lnTo>
                  <a:lnTo>
                    <a:pt x="1776984" y="381"/>
                  </a:lnTo>
                  <a:lnTo>
                    <a:pt x="1834895" y="0"/>
                  </a:lnTo>
                  <a:lnTo>
                    <a:pt x="1893189" y="1904"/>
                  </a:lnTo>
                  <a:lnTo>
                    <a:pt x="1950085" y="6476"/>
                  </a:lnTo>
                  <a:lnTo>
                    <a:pt x="2007362" y="14350"/>
                  </a:lnTo>
                  <a:lnTo>
                    <a:pt x="2054860" y="24637"/>
                  </a:lnTo>
                  <a:lnTo>
                    <a:pt x="2097786" y="15748"/>
                  </a:lnTo>
                  <a:lnTo>
                    <a:pt x="2146172" y="8889"/>
                  </a:lnTo>
                  <a:lnTo>
                    <a:pt x="2198623" y="3937"/>
                  </a:lnTo>
                  <a:lnTo>
                    <a:pt x="2253995" y="888"/>
                  </a:lnTo>
                  <a:lnTo>
                    <a:pt x="2310638" y="0"/>
                  </a:lnTo>
                  <a:lnTo>
                    <a:pt x="2367534" y="1015"/>
                  </a:lnTo>
                  <a:lnTo>
                    <a:pt x="2423287" y="4063"/>
                  </a:lnTo>
                  <a:lnTo>
                    <a:pt x="2476499" y="9271"/>
                  </a:lnTo>
                  <a:lnTo>
                    <a:pt x="2525775" y="16510"/>
                  </a:lnTo>
                  <a:lnTo>
                    <a:pt x="2566416" y="25019"/>
                  </a:lnTo>
                  <a:lnTo>
                    <a:pt x="2623439" y="45720"/>
                  </a:lnTo>
                  <a:lnTo>
                    <a:pt x="2638551" y="57403"/>
                  </a:lnTo>
                  <a:lnTo>
                    <a:pt x="2707893" y="62991"/>
                  </a:lnTo>
                  <a:lnTo>
                    <a:pt x="2745740" y="68072"/>
                  </a:lnTo>
                </a:path>
                <a:path w="2745740" h="457200">
                  <a:moveTo>
                    <a:pt x="2745740" y="305562"/>
                  </a:moveTo>
                  <a:lnTo>
                    <a:pt x="2743835" y="305815"/>
                  </a:lnTo>
                  <a:lnTo>
                    <a:pt x="2690494" y="311276"/>
                  </a:lnTo>
                  <a:lnTo>
                    <a:pt x="2634234" y="315468"/>
                  </a:lnTo>
                  <a:lnTo>
                    <a:pt x="2575687" y="318008"/>
                  </a:lnTo>
                  <a:lnTo>
                    <a:pt x="2568701" y="332994"/>
                  </a:lnTo>
                  <a:lnTo>
                    <a:pt x="2519680" y="359918"/>
                  </a:lnTo>
                  <a:lnTo>
                    <a:pt x="2480056" y="371475"/>
                  </a:lnTo>
                  <a:lnTo>
                    <a:pt x="2431668" y="381381"/>
                  </a:lnTo>
                  <a:lnTo>
                    <a:pt x="2375789" y="389509"/>
                  </a:lnTo>
                  <a:lnTo>
                    <a:pt x="2313559" y="395604"/>
                  </a:lnTo>
                  <a:lnTo>
                    <a:pt x="2246121" y="399288"/>
                  </a:lnTo>
                  <a:lnTo>
                    <a:pt x="2174493" y="400558"/>
                  </a:lnTo>
                  <a:lnTo>
                    <a:pt x="2119884" y="399669"/>
                  </a:lnTo>
                  <a:lnTo>
                    <a:pt x="2066543" y="397256"/>
                  </a:lnTo>
                  <a:lnTo>
                    <a:pt x="2015363" y="393319"/>
                  </a:lnTo>
                  <a:lnTo>
                    <a:pt x="1966975" y="387985"/>
                  </a:lnTo>
                  <a:lnTo>
                    <a:pt x="1944623" y="400431"/>
                  </a:lnTo>
                  <a:lnTo>
                    <a:pt x="1879726" y="422148"/>
                  </a:lnTo>
                  <a:lnTo>
                    <a:pt x="1838324" y="431291"/>
                  </a:lnTo>
                  <a:lnTo>
                    <a:pt x="1792096" y="439165"/>
                  </a:lnTo>
                  <a:lnTo>
                    <a:pt x="1741550" y="445643"/>
                  </a:lnTo>
                  <a:lnTo>
                    <a:pt x="1687575" y="450850"/>
                  </a:lnTo>
                  <a:lnTo>
                    <a:pt x="1630553" y="454533"/>
                  </a:lnTo>
                  <a:lnTo>
                    <a:pt x="1571497" y="456691"/>
                  </a:lnTo>
                  <a:lnTo>
                    <a:pt x="1510791" y="457200"/>
                  </a:lnTo>
                  <a:lnTo>
                    <a:pt x="1449450" y="456057"/>
                  </a:lnTo>
                  <a:lnTo>
                    <a:pt x="1387856" y="453009"/>
                  </a:lnTo>
                  <a:lnTo>
                    <a:pt x="1327912" y="448310"/>
                  </a:lnTo>
                  <a:lnTo>
                    <a:pt x="1272032" y="441833"/>
                  </a:lnTo>
                  <a:lnTo>
                    <a:pt x="1220978" y="433959"/>
                  </a:lnTo>
                  <a:lnTo>
                    <a:pt x="1175512" y="424561"/>
                  </a:lnTo>
                  <a:lnTo>
                    <a:pt x="1136268" y="413893"/>
                  </a:lnTo>
                  <a:lnTo>
                    <a:pt x="1085088" y="419608"/>
                  </a:lnTo>
                  <a:lnTo>
                    <a:pt x="1032383" y="424052"/>
                  </a:lnTo>
                  <a:lnTo>
                    <a:pt x="978408" y="427227"/>
                  </a:lnTo>
                  <a:lnTo>
                    <a:pt x="923924" y="429133"/>
                  </a:lnTo>
                  <a:lnTo>
                    <a:pt x="869188" y="429895"/>
                  </a:lnTo>
                  <a:lnTo>
                    <a:pt x="814705" y="429387"/>
                  </a:lnTo>
                  <a:lnTo>
                    <a:pt x="760857" y="427736"/>
                  </a:lnTo>
                  <a:lnTo>
                    <a:pt x="708024" y="425069"/>
                  </a:lnTo>
                  <a:lnTo>
                    <a:pt x="656843" y="421132"/>
                  </a:lnTo>
                  <a:lnTo>
                    <a:pt x="607694" y="416178"/>
                  </a:lnTo>
                  <a:lnTo>
                    <a:pt x="560959" y="410210"/>
                  </a:lnTo>
                  <a:lnTo>
                    <a:pt x="517143" y="403098"/>
                  </a:lnTo>
                  <a:lnTo>
                    <a:pt x="476758" y="394970"/>
                  </a:lnTo>
                  <a:lnTo>
                    <a:pt x="407542" y="375793"/>
                  </a:lnTo>
                  <a:lnTo>
                    <a:pt x="405638" y="375031"/>
                  </a:lnTo>
                  <a:lnTo>
                    <a:pt x="403733" y="374396"/>
                  </a:lnTo>
                  <a:lnTo>
                    <a:pt x="401828" y="373761"/>
                  </a:lnTo>
                  <a:lnTo>
                    <a:pt x="332613" y="373761"/>
                  </a:lnTo>
                  <a:lnTo>
                    <a:pt x="267335" y="370713"/>
                  </a:lnTo>
                  <a:lnTo>
                    <a:pt x="207898" y="364616"/>
                  </a:lnTo>
                  <a:lnTo>
                    <a:pt x="156337" y="356108"/>
                  </a:lnTo>
                  <a:lnTo>
                    <a:pt x="114681" y="345439"/>
                  </a:lnTo>
                  <a:lnTo>
                    <a:pt x="68961" y="318897"/>
                  </a:lnTo>
                  <a:lnTo>
                    <a:pt x="68452" y="305181"/>
                  </a:lnTo>
                  <a:lnTo>
                    <a:pt x="81914" y="291973"/>
                  </a:lnTo>
                  <a:lnTo>
                    <a:pt x="108712" y="279653"/>
                  </a:lnTo>
                  <a:lnTo>
                    <a:pt x="147955" y="268732"/>
                  </a:lnTo>
                  <a:lnTo>
                    <a:pt x="84709" y="258318"/>
                  </a:lnTo>
                  <a:lnTo>
                    <a:pt x="38353" y="245237"/>
                  </a:lnTo>
                  <a:lnTo>
                    <a:pt x="9778" y="230377"/>
                  </a:lnTo>
                  <a:lnTo>
                    <a:pt x="0" y="214375"/>
                  </a:lnTo>
                  <a:lnTo>
                    <a:pt x="10032" y="198247"/>
                  </a:lnTo>
                  <a:lnTo>
                    <a:pt x="74040" y="172974"/>
                  </a:lnTo>
                  <a:lnTo>
                    <a:pt x="114554" y="164973"/>
                  </a:lnTo>
                  <a:lnTo>
                    <a:pt x="161289" y="158623"/>
                  </a:lnTo>
                  <a:lnTo>
                    <a:pt x="212979" y="154177"/>
                  </a:lnTo>
                  <a:lnTo>
                    <a:pt x="268350" y="151891"/>
                  </a:lnTo>
                  <a:lnTo>
                    <a:pt x="270763" y="150368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549390" y="1243964"/>
              <a:ext cx="2493645" cy="389255"/>
            </a:xfrm>
            <a:custGeom>
              <a:avLst/>
              <a:gdLst/>
              <a:ahLst/>
              <a:cxnLst/>
              <a:rect l="l" t="t" r="r" b="b"/>
              <a:pathLst>
                <a:path w="2493645" h="389255">
                  <a:moveTo>
                    <a:pt x="174243" y="252222"/>
                  </a:moveTo>
                  <a:lnTo>
                    <a:pt x="128777" y="252222"/>
                  </a:lnTo>
                  <a:lnTo>
                    <a:pt x="84074" y="250825"/>
                  </a:lnTo>
                  <a:lnTo>
                    <a:pt x="40893" y="248031"/>
                  </a:lnTo>
                  <a:lnTo>
                    <a:pt x="0" y="243839"/>
                  </a:lnTo>
                </a:path>
                <a:path w="2493645" h="389255">
                  <a:moveTo>
                    <a:pt x="328040" y="344550"/>
                  </a:moveTo>
                  <a:lnTo>
                    <a:pt x="309499" y="345948"/>
                  </a:lnTo>
                  <a:lnTo>
                    <a:pt x="290449" y="347090"/>
                  </a:lnTo>
                  <a:lnTo>
                    <a:pt x="271271" y="347980"/>
                  </a:lnTo>
                  <a:lnTo>
                    <a:pt x="251713" y="348614"/>
                  </a:lnTo>
                </a:path>
                <a:path w="2493645" h="389255">
                  <a:moveTo>
                    <a:pt x="985011" y="388874"/>
                  </a:moveTo>
                  <a:lnTo>
                    <a:pt x="971803" y="384556"/>
                  </a:lnTo>
                  <a:lnTo>
                    <a:pt x="959611" y="379984"/>
                  </a:lnTo>
                  <a:lnTo>
                    <a:pt x="948689" y="375285"/>
                  </a:lnTo>
                  <a:lnTo>
                    <a:pt x="939037" y="370459"/>
                  </a:lnTo>
                </a:path>
                <a:path w="2493645" h="389255">
                  <a:moveTo>
                    <a:pt x="1834514" y="343026"/>
                  </a:moveTo>
                  <a:lnTo>
                    <a:pt x="1831848" y="348107"/>
                  </a:lnTo>
                  <a:lnTo>
                    <a:pt x="1827783" y="353187"/>
                  </a:lnTo>
                  <a:lnTo>
                    <a:pt x="1822577" y="358267"/>
                  </a:lnTo>
                  <a:lnTo>
                    <a:pt x="1816100" y="363220"/>
                  </a:lnTo>
                </a:path>
                <a:path w="2493645" h="389255">
                  <a:moveTo>
                    <a:pt x="2199258" y="218186"/>
                  </a:moveTo>
                  <a:lnTo>
                    <a:pt x="2275585" y="228346"/>
                  </a:lnTo>
                  <a:lnTo>
                    <a:pt x="2337815" y="241554"/>
                  </a:lnTo>
                  <a:lnTo>
                    <a:pt x="2384298" y="257301"/>
                  </a:lnTo>
                  <a:lnTo>
                    <a:pt x="2413254" y="274827"/>
                  </a:lnTo>
                  <a:lnTo>
                    <a:pt x="2422905" y="293624"/>
                  </a:lnTo>
                </a:path>
                <a:path w="2493645" h="389255">
                  <a:moveTo>
                    <a:pt x="2487803" y="32638"/>
                  </a:moveTo>
                  <a:lnTo>
                    <a:pt x="2491612" y="37084"/>
                  </a:lnTo>
                  <a:lnTo>
                    <a:pt x="2493390" y="41529"/>
                  </a:lnTo>
                  <a:lnTo>
                    <a:pt x="2493009" y="45974"/>
                  </a:lnTo>
                </a:path>
                <a:path w="2493645" h="389255">
                  <a:moveTo>
                    <a:pt x="1851786" y="17018"/>
                  </a:moveTo>
                  <a:lnTo>
                    <a:pt x="1862327" y="12573"/>
                  </a:lnTo>
                  <a:lnTo>
                    <a:pt x="1874265" y="8127"/>
                  </a:lnTo>
                  <a:lnTo>
                    <a:pt x="1887727" y="3937"/>
                  </a:lnTo>
                  <a:lnTo>
                    <a:pt x="1902713" y="0"/>
                  </a:lnTo>
                </a:path>
                <a:path w="2493645" h="389255">
                  <a:moveTo>
                    <a:pt x="1374520" y="25146"/>
                  </a:moveTo>
                  <a:lnTo>
                    <a:pt x="1379092" y="21336"/>
                  </a:lnTo>
                  <a:lnTo>
                    <a:pt x="1384680" y="17652"/>
                  </a:lnTo>
                  <a:lnTo>
                    <a:pt x="1391411" y="14097"/>
                  </a:lnTo>
                  <a:lnTo>
                    <a:pt x="1399285" y="10540"/>
                  </a:lnTo>
                </a:path>
                <a:path w="2493645" h="389255">
                  <a:moveTo>
                    <a:pt x="814451" y="30225"/>
                  </a:moveTo>
                  <a:lnTo>
                    <a:pt x="838326" y="33400"/>
                  </a:lnTo>
                  <a:lnTo>
                    <a:pt x="861186" y="36702"/>
                  </a:lnTo>
                  <a:lnTo>
                    <a:pt x="883157" y="40512"/>
                  </a:lnTo>
                  <a:lnTo>
                    <a:pt x="903858" y="44450"/>
                  </a:lnTo>
                </a:path>
                <a:path w="2493645" h="389255">
                  <a:moveTo>
                    <a:pt x="135254" y="142367"/>
                  </a:moveTo>
                  <a:lnTo>
                    <a:pt x="128269" y="137413"/>
                  </a:lnTo>
                  <a:lnTo>
                    <a:pt x="123062" y="132461"/>
                  </a:lnTo>
                  <a:lnTo>
                    <a:pt x="119760" y="127381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8458961" y="1306829"/>
            <a:ext cx="12255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60" dirty="0">
                <a:solidFill>
                  <a:srgbClr val="FF0066"/>
                </a:solidFill>
                <a:latin typeface="Times New Roman"/>
                <a:cs typeface="Times New Roman"/>
              </a:rPr>
              <a:t>?</a:t>
            </a:r>
            <a:r>
              <a:rPr b="1" spc="-220" dirty="0">
                <a:solidFill>
                  <a:srgbClr val="FF0066"/>
                </a:solidFill>
                <a:latin typeface="Times New Roman"/>
                <a:cs typeface="Times New Roman"/>
              </a:rPr>
              <a:t> </a:t>
            </a:r>
            <a:r>
              <a:rPr b="1" dirty="0">
                <a:solidFill>
                  <a:srgbClr val="FF0066"/>
                </a:solidFill>
                <a:latin typeface="Times New Roman"/>
                <a:cs typeface="Times New Roman"/>
              </a:rPr>
              <a:t>P</a:t>
            </a:r>
            <a:r>
              <a:rPr b="1" spc="5" dirty="0">
                <a:solidFill>
                  <a:srgbClr val="FF0066"/>
                </a:solidFill>
                <a:latin typeface="Times New Roman"/>
                <a:cs typeface="Times New Roman"/>
              </a:rPr>
              <a:t>l</a:t>
            </a:r>
            <a:r>
              <a:rPr b="1" dirty="0">
                <a:solidFill>
                  <a:srgbClr val="FF0066"/>
                </a:solidFill>
                <a:latin typeface="Times New Roman"/>
                <a:cs typeface="Times New Roman"/>
              </a:rPr>
              <a:t>ay</a:t>
            </a:r>
            <a:r>
              <a:rPr b="1" spc="-135" dirty="0">
                <a:solidFill>
                  <a:srgbClr val="FF0066"/>
                </a:solidFill>
                <a:latin typeface="Times New Roman"/>
                <a:cs typeface="Times New Roman"/>
              </a:rPr>
              <a:t> </a:t>
            </a:r>
            <a:r>
              <a:rPr b="1" spc="-210" dirty="0">
                <a:solidFill>
                  <a:srgbClr val="FF0066"/>
                </a:solidFill>
                <a:latin typeface="Times New Roman"/>
                <a:cs typeface="Times New Roman"/>
              </a:rPr>
              <a:t>T</a:t>
            </a:r>
            <a:r>
              <a:rPr b="1" spc="-35" dirty="0">
                <a:solidFill>
                  <a:srgbClr val="FF0066"/>
                </a:solidFill>
                <a:latin typeface="Times New Roman"/>
                <a:cs typeface="Times New Roman"/>
              </a:rPr>
              <a:t>e</a:t>
            </a:r>
            <a:r>
              <a:rPr b="1" spc="-50" dirty="0">
                <a:solidFill>
                  <a:srgbClr val="FF0066"/>
                </a:solidFill>
                <a:latin typeface="Times New Roman"/>
                <a:cs typeface="Times New Roman"/>
              </a:rPr>
              <a:t>nn</a:t>
            </a:r>
            <a:r>
              <a:rPr b="1" spc="-35" dirty="0">
                <a:solidFill>
                  <a:srgbClr val="FF0066"/>
                </a:solidFill>
                <a:latin typeface="Times New Roman"/>
                <a:cs typeface="Times New Roman"/>
              </a:rPr>
              <a:t>i</a:t>
            </a:r>
            <a:r>
              <a:rPr b="1" spc="-5" dirty="0">
                <a:solidFill>
                  <a:srgbClr val="FF0066"/>
                </a:solidFill>
                <a:latin typeface="Times New Roman"/>
                <a:cs typeface="Times New Roman"/>
              </a:rPr>
              <a:t>s</a:t>
            </a:r>
            <a:endParaRPr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2969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554"/>
    </mc:Choice>
    <mc:Fallback xmlns="">
      <p:transition spd="slow" advTm="94554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8557624" y="1535939"/>
          <a:ext cx="990600" cy="45720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R="16954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0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0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4478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333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305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305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305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44780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333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0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0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305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L="25400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44780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333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44780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333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305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0202291" y="1535939"/>
          <a:ext cx="533400" cy="449585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3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R="8890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5049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5049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5049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5049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22555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8594">
                <a:tc>
                  <a:txBody>
                    <a:bodyPr/>
                    <a:lstStyle/>
                    <a:p>
                      <a:pPr marR="150495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2288235" y="1535939"/>
            <a:ext cx="472186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information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Sample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is: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88235" y="3732022"/>
            <a:ext cx="415036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spcBef>
                <a:spcPts val="100"/>
              </a:spcBef>
              <a:buSzPct val="91666"/>
              <a:buFont typeface="Arial MT"/>
              <a:buChar char="•"/>
              <a:tabLst>
                <a:tab pos="116205" algn="l"/>
              </a:tabLst>
            </a:pPr>
            <a:r>
              <a:rPr sz="2400" spc="-5" dirty="0">
                <a:latin typeface="Times New Roman"/>
                <a:cs typeface="Times New Roman"/>
              </a:rPr>
              <a:t>Attribute “Outlook”, </a:t>
            </a:r>
            <a:r>
              <a:rPr sz="2400" spc="-10" dirty="0">
                <a:latin typeface="Times New Roman"/>
                <a:cs typeface="Times New Roman"/>
              </a:rPr>
              <a:t>compute </a:t>
            </a:r>
            <a:r>
              <a:rPr sz="2400" spc="-5" dirty="0">
                <a:latin typeface="Times New Roman"/>
                <a:cs typeface="Times New Roman"/>
              </a:rPr>
              <a:t>its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information </a:t>
            </a:r>
            <a:r>
              <a:rPr sz="2400" spc="-5" dirty="0">
                <a:latin typeface="Times New Roman"/>
                <a:cs typeface="Times New Roman"/>
              </a:rPr>
              <a:t>gain: three properties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“Sunny”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“Overcast”</a:t>
            </a:r>
            <a:r>
              <a:rPr sz="2400" spc="-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“Rain”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252087" y="3060192"/>
            <a:ext cx="262255" cy="0"/>
          </a:xfrm>
          <a:custGeom>
            <a:avLst/>
            <a:gdLst/>
            <a:ahLst/>
            <a:cxnLst/>
            <a:rect l="l" t="t" r="r" b="b"/>
            <a:pathLst>
              <a:path w="262255">
                <a:moveTo>
                  <a:pt x="0" y="0"/>
                </a:moveTo>
                <a:lnTo>
                  <a:pt x="261746" y="0"/>
                </a:lnTo>
              </a:path>
            </a:pathLst>
          </a:custGeom>
          <a:ln w="145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854703" y="3060192"/>
            <a:ext cx="262255" cy="0"/>
          </a:xfrm>
          <a:custGeom>
            <a:avLst/>
            <a:gdLst/>
            <a:ahLst/>
            <a:cxnLst/>
            <a:rect l="l" t="t" r="r" b="b"/>
            <a:pathLst>
              <a:path w="262254">
                <a:moveTo>
                  <a:pt x="0" y="0"/>
                </a:moveTo>
                <a:lnTo>
                  <a:pt x="261874" y="0"/>
                </a:lnTo>
              </a:path>
            </a:pathLst>
          </a:custGeom>
          <a:ln w="145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15128" y="3060192"/>
            <a:ext cx="262255" cy="0"/>
          </a:xfrm>
          <a:custGeom>
            <a:avLst/>
            <a:gdLst/>
            <a:ahLst/>
            <a:cxnLst/>
            <a:rect l="l" t="t" r="r" b="b"/>
            <a:pathLst>
              <a:path w="262254">
                <a:moveTo>
                  <a:pt x="0" y="0"/>
                </a:moveTo>
                <a:lnTo>
                  <a:pt x="262000" y="0"/>
                </a:lnTo>
              </a:path>
            </a:pathLst>
          </a:custGeom>
          <a:ln w="145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768086" y="2632913"/>
            <a:ext cx="172085" cy="377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300" dirty="0">
                <a:latin typeface="Times New Roman"/>
                <a:cs typeface="Times New Roman"/>
              </a:rPr>
              <a:t>5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372564" y="2815514"/>
            <a:ext cx="4434205" cy="3956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spcBef>
                <a:spcPts val="125"/>
              </a:spcBef>
              <a:tabLst>
                <a:tab pos="3615054" algn="l"/>
              </a:tabLst>
            </a:pPr>
            <a:r>
              <a:rPr sz="3600" i="1" spc="-82" baseline="2314" dirty="0">
                <a:latin typeface="Times New Roman"/>
                <a:cs typeface="Times New Roman"/>
              </a:rPr>
              <a:t>E</a:t>
            </a:r>
            <a:r>
              <a:rPr sz="3450" spc="15" baseline="2415" dirty="0">
                <a:latin typeface="Times New Roman"/>
                <a:cs typeface="Times New Roman"/>
              </a:rPr>
              <a:t>(</a:t>
            </a:r>
            <a:r>
              <a:rPr sz="3600" i="1" spc="142" baseline="2314" dirty="0">
                <a:latin typeface="Times New Roman"/>
                <a:cs typeface="Times New Roman"/>
              </a:rPr>
              <a:t>S</a:t>
            </a:r>
            <a:r>
              <a:rPr sz="3450" baseline="2415" dirty="0">
                <a:latin typeface="Times New Roman"/>
                <a:cs typeface="Times New Roman"/>
              </a:rPr>
              <a:t>)</a:t>
            </a:r>
            <a:r>
              <a:rPr sz="3450" spc="-15" baseline="2415" dirty="0">
                <a:latin typeface="Times New Roman"/>
                <a:cs typeface="Times New Roman"/>
              </a:rPr>
              <a:t> </a:t>
            </a:r>
            <a:r>
              <a:rPr sz="3450" baseline="2415" dirty="0">
                <a:latin typeface="Symbol"/>
                <a:cs typeface="Symbol"/>
              </a:rPr>
              <a:t></a:t>
            </a:r>
            <a:r>
              <a:rPr sz="3450" spc="-262" baseline="2415" dirty="0">
                <a:latin typeface="Times New Roman"/>
                <a:cs typeface="Times New Roman"/>
              </a:rPr>
              <a:t> </a:t>
            </a:r>
            <a:r>
              <a:rPr sz="3450" baseline="2415" dirty="0">
                <a:latin typeface="Times New Roman"/>
                <a:cs typeface="Times New Roman"/>
              </a:rPr>
              <a:t>-</a:t>
            </a:r>
            <a:r>
              <a:rPr sz="3450" spc="-270" baseline="2415" dirty="0">
                <a:latin typeface="Times New Roman"/>
                <a:cs typeface="Times New Roman"/>
              </a:rPr>
              <a:t> </a:t>
            </a:r>
            <a:r>
              <a:rPr sz="3450" u="heavy" baseline="314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9 </a:t>
            </a:r>
            <a:r>
              <a:rPr sz="3450" u="heavy" spc="-270" baseline="314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450" spc="-382" baseline="31400" dirty="0">
                <a:latin typeface="Times New Roman"/>
                <a:cs typeface="Times New Roman"/>
              </a:rPr>
              <a:t> </a:t>
            </a:r>
            <a:r>
              <a:rPr sz="2300" spc="-105" dirty="0">
                <a:latin typeface="Times New Roman"/>
                <a:cs typeface="Times New Roman"/>
              </a:rPr>
              <a:t>l</a:t>
            </a:r>
            <a:r>
              <a:rPr sz="2300" spc="-100" dirty="0">
                <a:latin typeface="Times New Roman"/>
                <a:cs typeface="Times New Roman"/>
              </a:rPr>
              <a:t>o</a:t>
            </a:r>
            <a:r>
              <a:rPr sz="2300" dirty="0">
                <a:latin typeface="Times New Roman"/>
                <a:cs typeface="Times New Roman"/>
              </a:rPr>
              <a:t>g</a:t>
            </a:r>
            <a:r>
              <a:rPr sz="2300" spc="254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Times New Roman"/>
                <a:cs typeface="Times New Roman"/>
              </a:rPr>
              <a:t>(</a:t>
            </a:r>
            <a:r>
              <a:rPr sz="2300" spc="-25" dirty="0">
                <a:latin typeface="Times New Roman"/>
                <a:cs typeface="Times New Roman"/>
              </a:rPr>
              <a:t> </a:t>
            </a:r>
            <a:r>
              <a:rPr sz="3450" baseline="37439" dirty="0">
                <a:latin typeface="Times New Roman"/>
                <a:cs typeface="Times New Roman"/>
              </a:rPr>
              <a:t>9</a:t>
            </a:r>
            <a:r>
              <a:rPr sz="3450" spc="-127" baseline="37439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Times New Roman"/>
                <a:cs typeface="Times New Roman"/>
              </a:rPr>
              <a:t>)</a:t>
            </a:r>
            <a:r>
              <a:rPr sz="2300" spc="-290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Symbol"/>
                <a:cs typeface="Symbol"/>
              </a:rPr>
              <a:t></a:t>
            </a:r>
            <a:r>
              <a:rPr sz="2300" spc="220" dirty="0">
                <a:latin typeface="Times New Roman"/>
                <a:cs typeface="Times New Roman"/>
              </a:rPr>
              <a:t> </a:t>
            </a:r>
            <a:r>
              <a:rPr sz="3450" baseline="37439" dirty="0">
                <a:latin typeface="Times New Roman"/>
                <a:cs typeface="Times New Roman"/>
              </a:rPr>
              <a:t>5</a:t>
            </a:r>
            <a:r>
              <a:rPr sz="3450" spc="195" baseline="37439" dirty="0">
                <a:latin typeface="Times New Roman"/>
                <a:cs typeface="Times New Roman"/>
              </a:rPr>
              <a:t> </a:t>
            </a:r>
            <a:r>
              <a:rPr sz="2300" spc="-105" dirty="0">
                <a:latin typeface="Times New Roman"/>
                <a:cs typeface="Times New Roman"/>
              </a:rPr>
              <a:t>l</a:t>
            </a:r>
            <a:r>
              <a:rPr sz="2300" spc="-100" dirty="0">
                <a:latin typeface="Times New Roman"/>
                <a:cs typeface="Times New Roman"/>
              </a:rPr>
              <a:t>o</a:t>
            </a:r>
            <a:r>
              <a:rPr sz="2300" dirty="0">
                <a:latin typeface="Times New Roman"/>
                <a:cs typeface="Times New Roman"/>
              </a:rPr>
              <a:t>g</a:t>
            </a:r>
            <a:r>
              <a:rPr sz="2300" spc="265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Times New Roman"/>
                <a:cs typeface="Times New Roman"/>
              </a:rPr>
              <a:t>(	)</a:t>
            </a:r>
            <a:r>
              <a:rPr sz="2300" spc="-240" dirty="0">
                <a:latin typeface="Times New Roman"/>
                <a:cs typeface="Times New Roman"/>
              </a:rPr>
              <a:t> </a:t>
            </a:r>
            <a:r>
              <a:rPr sz="2300" spc="125" dirty="0">
                <a:latin typeface="Symbol"/>
                <a:cs typeface="Symbol"/>
              </a:rPr>
              <a:t></a:t>
            </a:r>
            <a:r>
              <a:rPr sz="2300" spc="-100" dirty="0">
                <a:latin typeface="Times New Roman"/>
                <a:cs typeface="Times New Roman"/>
              </a:rPr>
              <a:t>0.94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365755" y="3062681"/>
            <a:ext cx="2680335" cy="3771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829310" algn="l"/>
                <a:tab pos="1475740" algn="l"/>
                <a:tab pos="2143125" algn="l"/>
              </a:tabLst>
            </a:pPr>
            <a:r>
              <a:rPr sz="2300" spc="-50" dirty="0">
                <a:latin typeface="Times New Roman"/>
                <a:cs typeface="Times New Roman"/>
              </a:rPr>
              <a:t>14	14	14	</a:t>
            </a:r>
            <a:r>
              <a:rPr sz="2300" dirty="0">
                <a:latin typeface="Times New Roman"/>
                <a:cs typeface="Times New Roman"/>
              </a:rPr>
              <a:t>2</a:t>
            </a:r>
            <a:r>
              <a:rPr sz="2300" spc="200" dirty="0">
                <a:latin typeface="Times New Roman"/>
                <a:cs typeface="Times New Roman"/>
              </a:rPr>
              <a:t> </a:t>
            </a:r>
            <a:r>
              <a:rPr sz="2300" spc="-100" dirty="0">
                <a:latin typeface="Times New Roman"/>
                <a:cs typeface="Times New Roman"/>
              </a:rPr>
              <a:t>14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21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</a:t>
            </a:r>
            <a:r>
              <a:rPr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409178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519"/>
    </mc:Choice>
    <mc:Fallback xmlns="">
      <p:transition spd="slow" advTm="114519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165092" y="4091940"/>
            <a:ext cx="156210" cy="0"/>
          </a:xfrm>
          <a:custGeom>
            <a:avLst/>
            <a:gdLst/>
            <a:ahLst/>
            <a:cxnLst/>
            <a:rect l="l" t="t" r="r" b="b"/>
            <a:pathLst>
              <a:path w="156210">
                <a:moveTo>
                  <a:pt x="0" y="0"/>
                </a:moveTo>
                <a:lnTo>
                  <a:pt x="155701" y="0"/>
                </a:lnTo>
              </a:path>
            </a:pathLst>
          </a:custGeom>
          <a:ln w="14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11217" y="4091940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575" y="0"/>
                </a:lnTo>
              </a:path>
            </a:pathLst>
          </a:custGeom>
          <a:ln w="14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02708" y="4091940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193" y="0"/>
                </a:lnTo>
              </a:path>
            </a:pathLst>
          </a:custGeom>
          <a:ln w="14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48324" y="4091940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>
                <a:moveTo>
                  <a:pt x="0" y="0"/>
                </a:moveTo>
                <a:lnTo>
                  <a:pt x="155575" y="0"/>
                </a:lnTo>
              </a:path>
            </a:pathLst>
          </a:custGeom>
          <a:ln w="14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034411" y="4050459"/>
            <a:ext cx="557530" cy="22249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350" i="1" spc="-130" dirty="0">
                <a:latin typeface="Times New Roman"/>
                <a:cs typeface="Times New Roman"/>
              </a:rPr>
              <a:t>O</a:t>
            </a:r>
            <a:r>
              <a:rPr sz="1350" i="1" spc="-55" dirty="0">
                <a:latin typeface="Times New Roman"/>
                <a:cs typeface="Times New Roman"/>
              </a:rPr>
              <a:t>ve</a:t>
            </a:r>
            <a:r>
              <a:rPr sz="1350" i="1" spc="-145" dirty="0">
                <a:latin typeface="Times New Roman"/>
                <a:cs typeface="Times New Roman"/>
              </a:rPr>
              <a:t>r</a:t>
            </a:r>
            <a:r>
              <a:rPr sz="1350" i="1" spc="-90" dirty="0">
                <a:latin typeface="Times New Roman"/>
                <a:cs typeface="Times New Roman"/>
              </a:rPr>
              <a:t>c</a:t>
            </a:r>
            <a:r>
              <a:rPr sz="1350" i="1" spc="-165" dirty="0">
                <a:latin typeface="Times New Roman"/>
                <a:cs typeface="Times New Roman"/>
              </a:rPr>
              <a:t>a</a:t>
            </a:r>
            <a:r>
              <a:rPr sz="1350" i="1" spc="-75" dirty="0">
                <a:latin typeface="Times New Roman"/>
                <a:cs typeface="Times New Roman"/>
              </a:rPr>
              <a:t>s</a:t>
            </a:r>
            <a:r>
              <a:rPr sz="1350" i="1" spc="-15" dirty="0">
                <a:latin typeface="Times New Roman"/>
                <a:cs typeface="Times New Roman"/>
              </a:rPr>
              <a:t>t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625954" y="3836340"/>
            <a:ext cx="455295" cy="3956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2400" i="1" spc="-100" dirty="0">
                <a:latin typeface="Times New Roman"/>
                <a:cs typeface="Times New Roman"/>
              </a:rPr>
              <a:t>E</a:t>
            </a:r>
            <a:r>
              <a:rPr sz="2300" spc="-40" dirty="0">
                <a:latin typeface="Times New Roman"/>
                <a:cs typeface="Times New Roman"/>
              </a:rPr>
              <a:t>(</a:t>
            </a:r>
            <a:r>
              <a:rPr sz="2400" i="1" spc="80" dirty="0">
                <a:latin typeface="Times New Roman"/>
                <a:cs typeface="Times New Roman"/>
              </a:rPr>
              <a:t>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91432" y="3861309"/>
            <a:ext cx="201041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3450" spc="-89" baseline="1207" dirty="0">
                <a:latin typeface="Times New Roman"/>
                <a:cs typeface="Times New Roman"/>
              </a:rPr>
              <a:t>)</a:t>
            </a:r>
            <a:r>
              <a:rPr sz="3450" baseline="1207" dirty="0">
                <a:latin typeface="Symbol"/>
                <a:cs typeface="Symbol"/>
              </a:rPr>
              <a:t></a:t>
            </a:r>
            <a:r>
              <a:rPr sz="3450" spc="-315" baseline="1207" dirty="0">
                <a:latin typeface="Times New Roman"/>
                <a:cs typeface="Times New Roman"/>
              </a:rPr>
              <a:t> </a:t>
            </a:r>
            <a:r>
              <a:rPr sz="3450" spc="225" baseline="1207" dirty="0">
                <a:latin typeface="Symbol"/>
                <a:cs typeface="Symbol"/>
              </a:rPr>
              <a:t></a:t>
            </a:r>
            <a:r>
              <a:rPr sz="3450" baseline="31400" dirty="0">
                <a:latin typeface="Times New Roman"/>
                <a:cs typeface="Times New Roman"/>
              </a:rPr>
              <a:t>4</a:t>
            </a:r>
            <a:r>
              <a:rPr sz="3450" spc="419" baseline="31400" dirty="0">
                <a:latin typeface="Times New Roman"/>
                <a:cs typeface="Times New Roman"/>
              </a:rPr>
              <a:t> </a:t>
            </a:r>
            <a:r>
              <a:rPr sz="2300" spc="-114" dirty="0">
                <a:latin typeface="Times New Roman"/>
                <a:cs typeface="Times New Roman"/>
              </a:rPr>
              <a:t>l</a:t>
            </a:r>
            <a:r>
              <a:rPr sz="2300" spc="-110" dirty="0">
                <a:latin typeface="Times New Roman"/>
                <a:cs typeface="Times New Roman"/>
              </a:rPr>
              <a:t>o</a:t>
            </a:r>
            <a:r>
              <a:rPr sz="2300" dirty="0">
                <a:latin typeface="Times New Roman"/>
                <a:cs typeface="Times New Roman"/>
              </a:rPr>
              <a:t>g</a:t>
            </a:r>
            <a:r>
              <a:rPr sz="2300" spc="235" dirty="0">
                <a:latin typeface="Times New Roman"/>
                <a:cs typeface="Times New Roman"/>
              </a:rPr>
              <a:t> </a:t>
            </a:r>
            <a:r>
              <a:rPr sz="2300" spc="145" dirty="0">
                <a:latin typeface="Times New Roman"/>
                <a:cs typeface="Times New Roman"/>
              </a:rPr>
              <a:t>(</a:t>
            </a:r>
            <a:r>
              <a:rPr sz="3450" spc="44" baseline="37439" dirty="0">
                <a:latin typeface="Times New Roman"/>
                <a:cs typeface="Times New Roman"/>
              </a:rPr>
              <a:t>4</a:t>
            </a:r>
            <a:r>
              <a:rPr sz="2300" dirty="0">
                <a:latin typeface="Times New Roman"/>
                <a:cs typeface="Times New Roman"/>
              </a:rPr>
              <a:t>)</a:t>
            </a:r>
            <a:r>
              <a:rPr sz="2300" spc="-315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Symbol"/>
                <a:cs typeface="Symbol"/>
              </a:rPr>
              <a:t></a:t>
            </a:r>
            <a:r>
              <a:rPr sz="2300" spc="-204" dirty="0">
                <a:latin typeface="Times New Roman"/>
                <a:cs typeface="Times New Roman"/>
              </a:rPr>
              <a:t> </a:t>
            </a:r>
            <a:r>
              <a:rPr sz="3450" baseline="37439" dirty="0">
                <a:latin typeface="Times New Roman"/>
                <a:cs typeface="Times New Roman"/>
              </a:rPr>
              <a:t>0</a:t>
            </a:r>
            <a:endParaRPr sz="3450" baseline="37439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95189" y="4091432"/>
            <a:ext cx="107950" cy="21223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300" spc="-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04717" y="3861309"/>
            <a:ext cx="2630805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92555">
              <a:lnSpc>
                <a:spcPts val="2280"/>
              </a:lnSpc>
              <a:spcBef>
                <a:spcPts val="100"/>
              </a:spcBef>
            </a:pPr>
            <a:r>
              <a:rPr sz="2300" spc="-114" dirty="0">
                <a:latin typeface="Times New Roman"/>
                <a:cs typeface="Times New Roman"/>
              </a:rPr>
              <a:t>l</a:t>
            </a:r>
            <a:r>
              <a:rPr sz="2300" spc="-110" dirty="0">
                <a:latin typeface="Times New Roman"/>
                <a:cs typeface="Times New Roman"/>
              </a:rPr>
              <a:t>o</a:t>
            </a:r>
            <a:r>
              <a:rPr sz="2300" dirty="0">
                <a:latin typeface="Times New Roman"/>
                <a:cs typeface="Times New Roman"/>
              </a:rPr>
              <a:t>g</a:t>
            </a:r>
            <a:r>
              <a:rPr sz="2300" spc="250" dirty="0">
                <a:latin typeface="Times New Roman"/>
                <a:cs typeface="Times New Roman"/>
              </a:rPr>
              <a:t> </a:t>
            </a:r>
            <a:r>
              <a:rPr sz="2300" spc="120" dirty="0">
                <a:latin typeface="Times New Roman"/>
                <a:cs typeface="Times New Roman"/>
              </a:rPr>
              <a:t>(</a:t>
            </a:r>
            <a:r>
              <a:rPr sz="3450" spc="67" baseline="37439" dirty="0">
                <a:latin typeface="Times New Roman"/>
                <a:cs typeface="Times New Roman"/>
              </a:rPr>
              <a:t>0</a:t>
            </a:r>
            <a:r>
              <a:rPr sz="2300" dirty="0">
                <a:latin typeface="Times New Roman"/>
                <a:cs typeface="Times New Roman"/>
              </a:rPr>
              <a:t>)</a:t>
            </a:r>
            <a:r>
              <a:rPr sz="2300" spc="-265" dirty="0">
                <a:latin typeface="Times New Roman"/>
                <a:cs typeface="Times New Roman"/>
              </a:rPr>
              <a:t> </a:t>
            </a:r>
            <a:r>
              <a:rPr sz="2300" spc="100" dirty="0">
                <a:latin typeface="Symbol"/>
                <a:cs typeface="Symbol"/>
              </a:rPr>
              <a:t></a:t>
            </a:r>
            <a:r>
              <a:rPr sz="2300" dirty="0">
                <a:latin typeface="Times New Roman"/>
                <a:cs typeface="Times New Roman"/>
              </a:rPr>
              <a:t>0</a:t>
            </a:r>
            <a:endParaRPr sz="2300">
              <a:latin typeface="Times New Roman"/>
              <a:cs typeface="Times New Roman"/>
            </a:endParaRPr>
          </a:p>
          <a:p>
            <a:pPr marL="38100">
              <a:lnSpc>
                <a:spcPts val="2280"/>
              </a:lnSpc>
              <a:tabLst>
                <a:tab pos="721995" algn="l"/>
                <a:tab pos="1214755" algn="l"/>
                <a:tab pos="1740535" algn="l"/>
                <a:tab pos="1960245" algn="l"/>
              </a:tabLst>
            </a:pPr>
            <a:r>
              <a:rPr sz="2300" dirty="0">
                <a:latin typeface="Times New Roman"/>
                <a:cs typeface="Times New Roman"/>
              </a:rPr>
              <a:t>4	4	4	</a:t>
            </a:r>
            <a:r>
              <a:rPr sz="1950" spc="-7" baseline="42735" dirty="0">
                <a:latin typeface="Times New Roman"/>
                <a:cs typeface="Times New Roman"/>
              </a:rPr>
              <a:t>2	</a:t>
            </a:r>
            <a:r>
              <a:rPr sz="2300" dirty="0">
                <a:latin typeface="Times New Roman"/>
                <a:cs typeface="Times New Roman"/>
              </a:rPr>
              <a:t>4</a:t>
            </a:r>
            <a:endParaRPr sz="2300">
              <a:latin typeface="Times New Roman"/>
              <a:cs typeface="Times New Roman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8597900" y="4619562"/>
          <a:ext cx="1676400" cy="18288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" name="object 14"/>
          <p:cNvSpPr/>
          <p:nvPr/>
        </p:nvSpPr>
        <p:spPr>
          <a:xfrm>
            <a:off x="5453507" y="3249929"/>
            <a:ext cx="156210" cy="0"/>
          </a:xfrm>
          <a:custGeom>
            <a:avLst/>
            <a:gdLst/>
            <a:ahLst/>
            <a:cxnLst/>
            <a:rect l="l" t="t" r="r" b="b"/>
            <a:pathLst>
              <a:path w="156210">
                <a:moveTo>
                  <a:pt x="0" y="0"/>
                </a:moveTo>
                <a:lnTo>
                  <a:pt x="155955" y="0"/>
                </a:lnTo>
              </a:path>
            </a:pathLst>
          </a:custGeom>
          <a:ln w="14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253226" y="3249929"/>
            <a:ext cx="156210" cy="0"/>
          </a:xfrm>
          <a:custGeom>
            <a:avLst/>
            <a:gdLst/>
            <a:ahLst/>
            <a:cxnLst/>
            <a:rect l="l" t="t" r="r" b="b"/>
            <a:pathLst>
              <a:path w="156210">
                <a:moveTo>
                  <a:pt x="0" y="0"/>
                </a:moveTo>
                <a:lnTo>
                  <a:pt x="155956" y="0"/>
                </a:lnTo>
              </a:path>
            </a:pathLst>
          </a:custGeom>
          <a:ln w="144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6251829" y="2823464"/>
            <a:ext cx="17208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300" dirty="0">
                <a:latin typeface="Times New Roman"/>
                <a:cs typeface="Times New Roman"/>
              </a:rPr>
              <a:t>3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83178" y="3208389"/>
            <a:ext cx="419100" cy="22249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350" i="1" spc="-35" dirty="0">
                <a:latin typeface="Times New Roman"/>
                <a:cs typeface="Times New Roman"/>
              </a:rPr>
              <a:t>sun</a:t>
            </a:r>
            <a:r>
              <a:rPr sz="1350" i="1" spc="-30" dirty="0">
                <a:latin typeface="Times New Roman"/>
                <a:cs typeface="Times New Roman"/>
              </a:rPr>
              <a:t>n</a:t>
            </a:r>
            <a:r>
              <a:rPr sz="1350" i="1" spc="45" dirty="0">
                <a:latin typeface="Times New Roman"/>
                <a:cs typeface="Times New Roman"/>
              </a:rPr>
              <a:t>y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897501" y="2823464"/>
            <a:ext cx="764540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  <a:tabLst>
                <a:tab pos="346075" algn="l"/>
              </a:tabLst>
            </a:pPr>
            <a:r>
              <a:rPr sz="23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2</a:t>
            </a:r>
            <a:r>
              <a:rPr sz="2300" dirty="0">
                <a:latin typeface="Times New Roman"/>
                <a:cs typeface="Times New Roman"/>
              </a:rPr>
              <a:t>	</a:t>
            </a:r>
            <a:r>
              <a:rPr sz="3450" baseline="-37439" dirty="0">
                <a:latin typeface="Symbol"/>
                <a:cs typeface="Symbol"/>
              </a:rPr>
              <a:t></a:t>
            </a:r>
            <a:r>
              <a:rPr sz="3450" spc="-157" baseline="-37439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Times New Roman"/>
                <a:cs typeface="Times New Roman"/>
              </a:rPr>
              <a:t>3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178301" y="3247390"/>
            <a:ext cx="17208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300" dirty="0">
                <a:latin typeface="Times New Roman"/>
                <a:cs typeface="Times New Roman"/>
              </a:rPr>
              <a:t>5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92121" y="3002965"/>
            <a:ext cx="2644775" cy="4692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50800">
              <a:lnSpc>
                <a:spcPts val="1490"/>
              </a:lnSpc>
              <a:spcBef>
                <a:spcPts val="125"/>
              </a:spcBef>
              <a:tabLst>
                <a:tab pos="927100" algn="l"/>
                <a:tab pos="1751964" algn="l"/>
                <a:tab pos="2508250" algn="l"/>
              </a:tabLst>
            </a:pPr>
            <a:r>
              <a:rPr sz="3600" i="1" spc="67" baseline="1157" dirty="0">
                <a:latin typeface="Times New Roman"/>
                <a:cs typeface="Times New Roman"/>
              </a:rPr>
              <a:t>E</a:t>
            </a:r>
            <a:r>
              <a:rPr sz="3450" spc="67" baseline="1207" dirty="0">
                <a:latin typeface="Times New Roman"/>
                <a:cs typeface="Times New Roman"/>
              </a:rPr>
              <a:t>(</a:t>
            </a:r>
            <a:r>
              <a:rPr sz="3600" i="1" spc="67" baseline="1157" dirty="0">
                <a:latin typeface="Times New Roman"/>
                <a:cs typeface="Times New Roman"/>
              </a:rPr>
              <a:t>S	</a:t>
            </a:r>
            <a:r>
              <a:rPr sz="3450" baseline="1207" dirty="0">
                <a:latin typeface="Times New Roman"/>
                <a:cs typeface="Times New Roman"/>
              </a:rPr>
              <a:t>)</a:t>
            </a:r>
            <a:r>
              <a:rPr sz="3450" baseline="1207" dirty="0">
                <a:latin typeface="Symbol"/>
                <a:cs typeface="Symbol"/>
              </a:rPr>
              <a:t></a:t>
            </a:r>
            <a:r>
              <a:rPr sz="3450" spc="-7" baseline="1207" dirty="0">
                <a:latin typeface="Times New Roman"/>
                <a:cs typeface="Times New Roman"/>
              </a:rPr>
              <a:t> </a:t>
            </a:r>
            <a:r>
              <a:rPr sz="3450" baseline="1207" dirty="0">
                <a:latin typeface="Symbol"/>
                <a:cs typeface="Symbol"/>
              </a:rPr>
              <a:t></a:t>
            </a:r>
            <a:r>
              <a:rPr sz="3450" spc="-547" baseline="1207" dirty="0">
                <a:latin typeface="Times New Roman"/>
                <a:cs typeface="Times New Roman"/>
              </a:rPr>
              <a:t> </a:t>
            </a:r>
            <a:r>
              <a:rPr sz="3450" spc="-937" baseline="31400" dirty="0">
                <a:latin typeface="Times New Roman"/>
                <a:cs typeface="Times New Roman"/>
              </a:rPr>
              <a:t>2</a:t>
            </a:r>
            <a:r>
              <a:rPr sz="3450" u="heavy" spc="-937" baseline="37439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2300" spc="-15" dirty="0">
                <a:latin typeface="Times New Roman"/>
                <a:cs typeface="Times New Roman"/>
              </a:rPr>
              <a:t>og</a:t>
            </a:r>
            <a:r>
              <a:rPr sz="2300" spc="385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Times New Roman"/>
                <a:cs typeface="Times New Roman"/>
              </a:rPr>
              <a:t>(	)</a:t>
            </a:r>
            <a:endParaRPr sz="2300">
              <a:latin typeface="Times New Roman"/>
              <a:cs typeface="Times New Roman"/>
            </a:endParaRPr>
          </a:p>
          <a:p>
            <a:pPr marL="1726564">
              <a:lnSpc>
                <a:spcPts val="890"/>
              </a:lnSpc>
            </a:pPr>
            <a:r>
              <a:rPr sz="2300" dirty="0">
                <a:latin typeface="Times New Roman"/>
                <a:cs typeface="Times New Roman"/>
              </a:rPr>
              <a:t>l</a:t>
            </a:r>
            <a:endParaRPr sz="2300">
              <a:latin typeface="Times New Roman"/>
              <a:cs typeface="Times New Roman"/>
            </a:endParaRPr>
          </a:p>
          <a:p>
            <a:pPr marR="448945" algn="r">
              <a:lnSpc>
                <a:spcPts val="1080"/>
              </a:lnSpc>
            </a:pPr>
            <a:r>
              <a:rPr sz="1300" spc="-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920488" y="3247390"/>
            <a:ext cx="701040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541020" algn="l"/>
              </a:tabLst>
            </a:pPr>
            <a:r>
              <a:rPr sz="2300" dirty="0">
                <a:latin typeface="Times New Roman"/>
                <a:cs typeface="Times New Roman"/>
              </a:rPr>
              <a:t>5	5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641595" y="3018789"/>
            <a:ext cx="177355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2280"/>
              </a:lnSpc>
              <a:spcBef>
                <a:spcPts val="105"/>
              </a:spcBef>
              <a:tabLst>
                <a:tab pos="779145" algn="l"/>
              </a:tabLst>
            </a:pPr>
            <a:r>
              <a:rPr sz="2300" spc="-30" dirty="0">
                <a:latin typeface="Times New Roman"/>
                <a:cs typeface="Times New Roman"/>
              </a:rPr>
              <a:t>l</a:t>
            </a:r>
            <a:r>
              <a:rPr sz="2300" spc="-25" dirty="0">
                <a:latin typeface="Times New Roman"/>
                <a:cs typeface="Times New Roman"/>
              </a:rPr>
              <a:t>o</a:t>
            </a:r>
            <a:r>
              <a:rPr sz="2300" dirty="0">
                <a:latin typeface="Times New Roman"/>
                <a:cs typeface="Times New Roman"/>
              </a:rPr>
              <a:t>g </a:t>
            </a:r>
            <a:r>
              <a:rPr sz="2300" spc="-195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Times New Roman"/>
                <a:cs typeface="Times New Roman"/>
              </a:rPr>
              <a:t>(	)</a:t>
            </a:r>
            <a:r>
              <a:rPr sz="2300" spc="-155" dirty="0">
                <a:latin typeface="Times New Roman"/>
                <a:cs typeface="Times New Roman"/>
              </a:rPr>
              <a:t> </a:t>
            </a:r>
            <a:r>
              <a:rPr sz="2300" dirty="0">
                <a:latin typeface="Symbol"/>
                <a:cs typeface="Symbol"/>
              </a:rPr>
              <a:t></a:t>
            </a:r>
            <a:r>
              <a:rPr sz="2300" spc="-365" dirty="0">
                <a:latin typeface="Times New Roman"/>
                <a:cs typeface="Times New Roman"/>
              </a:rPr>
              <a:t> </a:t>
            </a:r>
            <a:r>
              <a:rPr sz="2300" spc="-25" dirty="0">
                <a:latin typeface="Times New Roman"/>
                <a:cs typeface="Times New Roman"/>
              </a:rPr>
              <a:t>0.971</a:t>
            </a:r>
            <a:endParaRPr sz="2300">
              <a:latin typeface="Times New Roman"/>
              <a:cs typeface="Times New Roman"/>
            </a:endParaRPr>
          </a:p>
          <a:p>
            <a:pPr marL="390525">
              <a:lnSpc>
                <a:spcPts val="1080"/>
              </a:lnSpc>
            </a:pPr>
            <a:r>
              <a:rPr sz="1300" spc="-5" dirty="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48147" y="3247390"/>
            <a:ext cx="172085" cy="3765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300" dirty="0">
                <a:latin typeface="Times New Roman"/>
                <a:cs typeface="Times New Roman"/>
              </a:rPr>
              <a:t>5</a:t>
            </a:r>
            <a:endParaRPr sz="2300">
              <a:latin typeface="Times New Roman"/>
              <a:cs typeface="Times New Roman"/>
            </a:endParaRPr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8521700" y="2790761"/>
          <a:ext cx="1828800" cy="1524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R="24193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27495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27495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27495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Overcast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274955" algn="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8521700" y="809561"/>
          <a:ext cx="1676400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R="24193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302895" algn="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30289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30289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27495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27495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8" name="object 28"/>
          <p:cNvSpPr/>
          <p:nvPr/>
        </p:nvSpPr>
        <p:spPr>
          <a:xfrm>
            <a:off x="3944620" y="4925948"/>
            <a:ext cx="138430" cy="0"/>
          </a:xfrm>
          <a:custGeom>
            <a:avLst/>
            <a:gdLst/>
            <a:ahLst/>
            <a:cxnLst/>
            <a:rect l="l" t="t" r="r" b="b"/>
            <a:pathLst>
              <a:path w="138430">
                <a:moveTo>
                  <a:pt x="0" y="0"/>
                </a:moveTo>
                <a:lnTo>
                  <a:pt x="138430" y="0"/>
                </a:lnTo>
              </a:path>
            </a:pathLst>
          </a:custGeom>
          <a:ln w="130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654804" y="4925948"/>
            <a:ext cx="138430" cy="0"/>
          </a:xfrm>
          <a:custGeom>
            <a:avLst/>
            <a:gdLst/>
            <a:ahLst/>
            <a:cxnLst/>
            <a:rect l="l" t="t" r="r" b="b"/>
            <a:pathLst>
              <a:path w="138429">
                <a:moveTo>
                  <a:pt x="0" y="0"/>
                </a:moveTo>
                <a:lnTo>
                  <a:pt x="138303" y="0"/>
                </a:lnTo>
              </a:path>
            </a:pathLst>
          </a:custGeom>
          <a:ln w="130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118353" y="4925948"/>
            <a:ext cx="151130" cy="0"/>
          </a:xfrm>
          <a:custGeom>
            <a:avLst/>
            <a:gdLst/>
            <a:ahLst/>
            <a:cxnLst/>
            <a:rect l="l" t="t" r="r" b="b"/>
            <a:pathLst>
              <a:path w="151129">
                <a:moveTo>
                  <a:pt x="0" y="0"/>
                </a:moveTo>
                <a:lnTo>
                  <a:pt x="150622" y="0"/>
                </a:lnTo>
              </a:path>
            </a:pathLst>
          </a:custGeom>
          <a:ln w="130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840221" y="4925948"/>
            <a:ext cx="151130" cy="0"/>
          </a:xfrm>
          <a:custGeom>
            <a:avLst/>
            <a:gdLst/>
            <a:ahLst/>
            <a:cxnLst/>
            <a:rect l="l" t="t" r="r" b="b"/>
            <a:pathLst>
              <a:path w="151129">
                <a:moveTo>
                  <a:pt x="0" y="0"/>
                </a:moveTo>
                <a:lnTo>
                  <a:pt x="150622" y="0"/>
                </a:lnTo>
              </a:path>
            </a:pathLst>
          </a:custGeom>
          <a:ln w="1308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939667" y="4911979"/>
            <a:ext cx="15875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100" dirty="0">
                <a:latin typeface="Times New Roman"/>
                <a:cs typeface="Times New Roman"/>
              </a:rPr>
              <a:t>5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649851" y="4911979"/>
            <a:ext cx="135001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481965" algn="l"/>
                <a:tab pos="1203325" algn="l"/>
              </a:tabLst>
            </a:pPr>
            <a:r>
              <a:rPr sz="2100" dirty="0">
                <a:latin typeface="Times New Roman"/>
                <a:cs typeface="Times New Roman"/>
              </a:rPr>
              <a:t>5	5	5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674620" y="4625013"/>
            <a:ext cx="4270375" cy="3632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spcBef>
                <a:spcPts val="110"/>
              </a:spcBef>
              <a:tabLst>
                <a:tab pos="749935" algn="l"/>
              </a:tabLst>
            </a:pPr>
            <a:r>
              <a:rPr sz="2200" i="1" spc="-40" dirty="0">
                <a:latin typeface="Times New Roman"/>
                <a:cs typeface="Times New Roman"/>
              </a:rPr>
              <a:t>E</a:t>
            </a:r>
            <a:r>
              <a:rPr sz="2100" spc="20" dirty="0">
                <a:latin typeface="Times New Roman"/>
                <a:cs typeface="Times New Roman"/>
              </a:rPr>
              <a:t>(</a:t>
            </a:r>
            <a:r>
              <a:rPr sz="2200" i="1" spc="65" dirty="0">
                <a:latin typeface="Times New Roman"/>
                <a:cs typeface="Times New Roman"/>
              </a:rPr>
              <a:t>S</a:t>
            </a:r>
            <a:r>
              <a:rPr sz="2200" i="1" dirty="0">
                <a:latin typeface="Times New Roman"/>
                <a:cs typeface="Times New Roman"/>
              </a:rPr>
              <a:t>	</a:t>
            </a:r>
            <a:r>
              <a:rPr sz="2100" spc="-30" dirty="0">
                <a:latin typeface="Times New Roman"/>
                <a:cs typeface="Times New Roman"/>
              </a:rPr>
              <a:t>)</a:t>
            </a:r>
            <a:r>
              <a:rPr sz="2100" dirty="0">
                <a:latin typeface="Symbol"/>
                <a:cs typeface="Symbol"/>
              </a:rPr>
              <a:t></a:t>
            </a:r>
            <a:r>
              <a:rPr sz="2100" spc="-11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</a:t>
            </a:r>
            <a:r>
              <a:rPr sz="2100" spc="-204" dirty="0">
                <a:latin typeface="Times New Roman"/>
                <a:cs typeface="Times New Roman"/>
              </a:rPr>
              <a:t> </a:t>
            </a:r>
            <a:r>
              <a:rPr sz="3150" baseline="27777" dirty="0">
                <a:latin typeface="Times New Roman"/>
                <a:cs typeface="Times New Roman"/>
              </a:rPr>
              <a:t>3</a:t>
            </a:r>
            <a:r>
              <a:rPr sz="3150" spc="-382" baseline="27777" dirty="0">
                <a:latin typeface="Times New Roman"/>
                <a:cs typeface="Times New Roman"/>
              </a:rPr>
              <a:t> </a:t>
            </a:r>
            <a:r>
              <a:rPr sz="2100" spc="-45" dirty="0">
                <a:latin typeface="Times New Roman"/>
                <a:cs typeface="Times New Roman"/>
              </a:rPr>
              <a:t>lo</a:t>
            </a:r>
            <a:r>
              <a:rPr sz="2100" dirty="0">
                <a:latin typeface="Times New Roman"/>
                <a:cs typeface="Times New Roman"/>
              </a:rPr>
              <a:t>g </a:t>
            </a:r>
            <a:r>
              <a:rPr sz="2100" spc="-229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(</a:t>
            </a:r>
            <a:r>
              <a:rPr sz="2100" spc="70" dirty="0">
                <a:latin typeface="Times New Roman"/>
                <a:cs typeface="Times New Roman"/>
              </a:rPr>
              <a:t> </a:t>
            </a:r>
            <a:r>
              <a:rPr sz="3150" spc="75" baseline="21164" dirty="0">
                <a:latin typeface="Times New Roman"/>
                <a:cs typeface="Times New Roman"/>
              </a:rPr>
              <a:t>3</a:t>
            </a:r>
            <a:r>
              <a:rPr sz="2100" dirty="0">
                <a:latin typeface="Times New Roman"/>
                <a:cs typeface="Times New Roman"/>
              </a:rPr>
              <a:t>)</a:t>
            </a:r>
            <a:r>
              <a:rPr sz="2100" spc="-229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</a:t>
            </a:r>
            <a:r>
              <a:rPr sz="2100" spc="-80" dirty="0">
                <a:latin typeface="Times New Roman"/>
                <a:cs typeface="Times New Roman"/>
              </a:rPr>
              <a:t> </a:t>
            </a:r>
            <a:r>
              <a:rPr sz="3150" baseline="21164" dirty="0">
                <a:latin typeface="Times New Roman"/>
                <a:cs typeface="Times New Roman"/>
              </a:rPr>
              <a:t>2</a:t>
            </a:r>
            <a:r>
              <a:rPr sz="3150" spc="-315" baseline="21164" dirty="0">
                <a:latin typeface="Times New Roman"/>
                <a:cs typeface="Times New Roman"/>
              </a:rPr>
              <a:t> </a:t>
            </a:r>
            <a:r>
              <a:rPr sz="2100" spc="-45" dirty="0">
                <a:latin typeface="Times New Roman"/>
                <a:cs typeface="Times New Roman"/>
              </a:rPr>
              <a:t>lo</a:t>
            </a:r>
            <a:r>
              <a:rPr sz="2100" dirty="0">
                <a:latin typeface="Times New Roman"/>
                <a:cs typeface="Times New Roman"/>
              </a:rPr>
              <a:t>g </a:t>
            </a:r>
            <a:r>
              <a:rPr sz="2100" spc="-229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(</a:t>
            </a:r>
            <a:r>
              <a:rPr sz="2100" spc="-325" dirty="0">
                <a:latin typeface="Times New Roman"/>
                <a:cs typeface="Times New Roman"/>
              </a:rPr>
              <a:t> </a:t>
            </a:r>
            <a:r>
              <a:rPr sz="3150" spc="127" baseline="21164" dirty="0">
                <a:latin typeface="Times New Roman"/>
                <a:cs typeface="Times New Roman"/>
              </a:rPr>
              <a:t>2</a:t>
            </a:r>
            <a:r>
              <a:rPr sz="2100" dirty="0">
                <a:latin typeface="Times New Roman"/>
                <a:cs typeface="Times New Roman"/>
              </a:rPr>
              <a:t>)</a:t>
            </a:r>
            <a:r>
              <a:rPr sz="2100" spc="-4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</a:t>
            </a:r>
            <a:r>
              <a:rPr sz="2100" spc="-290" dirty="0">
                <a:latin typeface="Times New Roman"/>
                <a:cs typeface="Times New Roman"/>
              </a:rPr>
              <a:t> </a:t>
            </a:r>
            <a:r>
              <a:rPr sz="2100" spc="-45" dirty="0">
                <a:latin typeface="Times New Roman"/>
                <a:cs typeface="Times New Roman"/>
              </a:rPr>
              <a:t>0.97</a:t>
            </a:r>
            <a:r>
              <a:rPr sz="2100" dirty="0">
                <a:latin typeface="Times New Roman"/>
                <a:cs typeface="Times New Roman"/>
              </a:rPr>
              <a:t>1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105658" y="4893323"/>
            <a:ext cx="2627630" cy="207108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  <a:tabLst>
                <a:tab pos="1351915" algn="l"/>
                <a:tab pos="2538095" algn="l"/>
              </a:tabLst>
            </a:pPr>
            <a:r>
              <a:rPr sz="1250" i="1" spc="10" dirty="0">
                <a:latin typeface="Times New Roman"/>
                <a:cs typeface="Times New Roman"/>
              </a:rPr>
              <a:t>R</a:t>
            </a:r>
            <a:r>
              <a:rPr sz="1250" i="1" spc="-125" dirty="0">
                <a:latin typeface="Times New Roman"/>
                <a:cs typeface="Times New Roman"/>
              </a:rPr>
              <a:t>a</a:t>
            </a:r>
            <a:r>
              <a:rPr sz="1250" i="1" spc="-40" dirty="0">
                <a:latin typeface="Times New Roman"/>
                <a:cs typeface="Times New Roman"/>
              </a:rPr>
              <a:t>i</a:t>
            </a:r>
            <a:r>
              <a:rPr sz="1250" i="1" spc="-25" dirty="0">
                <a:latin typeface="Times New Roman"/>
                <a:cs typeface="Times New Roman"/>
              </a:rPr>
              <a:t>n</a:t>
            </a:r>
            <a:r>
              <a:rPr sz="1250" i="1" dirty="0">
                <a:latin typeface="Times New Roman"/>
                <a:cs typeface="Times New Roman"/>
              </a:rPr>
              <a:t>	</a:t>
            </a:r>
            <a:r>
              <a:rPr sz="1200" dirty="0">
                <a:latin typeface="Times New Roman"/>
                <a:cs typeface="Times New Roman"/>
              </a:rPr>
              <a:t>2	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3903345" y="5992685"/>
            <a:ext cx="222250" cy="0"/>
          </a:xfrm>
          <a:custGeom>
            <a:avLst/>
            <a:gdLst/>
            <a:ahLst/>
            <a:cxnLst/>
            <a:rect l="l" t="t" r="r" b="b"/>
            <a:pathLst>
              <a:path w="222250">
                <a:moveTo>
                  <a:pt x="0" y="0"/>
                </a:moveTo>
                <a:lnTo>
                  <a:pt x="222250" y="0"/>
                </a:lnTo>
              </a:path>
            </a:pathLst>
          </a:custGeom>
          <a:ln w="12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161788" y="5992685"/>
            <a:ext cx="222250" cy="0"/>
          </a:xfrm>
          <a:custGeom>
            <a:avLst/>
            <a:gdLst/>
            <a:ahLst/>
            <a:cxnLst/>
            <a:rect l="l" t="t" r="r" b="b"/>
            <a:pathLst>
              <a:path w="222250">
                <a:moveTo>
                  <a:pt x="0" y="0"/>
                </a:moveTo>
                <a:lnTo>
                  <a:pt x="222250" y="0"/>
                </a:lnTo>
              </a:path>
            </a:pathLst>
          </a:custGeom>
          <a:ln w="12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565646" y="5992685"/>
            <a:ext cx="222250" cy="0"/>
          </a:xfrm>
          <a:custGeom>
            <a:avLst/>
            <a:gdLst/>
            <a:ahLst/>
            <a:cxnLst/>
            <a:rect l="l" t="t" r="r" b="b"/>
            <a:pathLst>
              <a:path w="222250">
                <a:moveTo>
                  <a:pt x="0" y="0"/>
                </a:moveTo>
                <a:lnTo>
                  <a:pt x="222250" y="0"/>
                </a:lnTo>
              </a:path>
            </a:pathLst>
          </a:custGeom>
          <a:ln w="12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2364943" y="5643375"/>
            <a:ext cx="2242820" cy="3632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spcBef>
                <a:spcPts val="110"/>
              </a:spcBef>
            </a:pPr>
            <a:r>
              <a:rPr sz="2200" i="1" spc="-160" dirty="0">
                <a:latin typeface="Times New Roman"/>
                <a:cs typeface="Times New Roman"/>
              </a:rPr>
              <a:t>E</a:t>
            </a:r>
            <a:r>
              <a:rPr sz="2100" spc="-100" dirty="0">
                <a:latin typeface="Times New Roman"/>
                <a:cs typeface="Times New Roman"/>
              </a:rPr>
              <a:t>(</a:t>
            </a:r>
            <a:r>
              <a:rPr sz="2200" i="1" spc="-35" dirty="0">
                <a:latin typeface="Times New Roman"/>
                <a:cs typeface="Times New Roman"/>
              </a:rPr>
              <a:t>S</a:t>
            </a:r>
            <a:r>
              <a:rPr sz="2100" spc="-95" dirty="0">
                <a:latin typeface="Times New Roman"/>
                <a:cs typeface="Times New Roman"/>
              </a:rPr>
              <a:t>,</a:t>
            </a:r>
            <a:r>
              <a:rPr sz="2200" i="1" spc="-180" dirty="0">
                <a:latin typeface="Times New Roman"/>
                <a:cs typeface="Times New Roman"/>
              </a:rPr>
              <a:t>O</a:t>
            </a:r>
            <a:r>
              <a:rPr sz="2200" i="1" spc="-140" dirty="0">
                <a:latin typeface="Times New Roman"/>
                <a:cs typeface="Times New Roman"/>
              </a:rPr>
              <a:t>utloo</a:t>
            </a:r>
            <a:r>
              <a:rPr sz="2200" i="1" spc="-15" dirty="0">
                <a:latin typeface="Times New Roman"/>
                <a:cs typeface="Times New Roman"/>
              </a:rPr>
              <a:t>k</a:t>
            </a:r>
            <a:r>
              <a:rPr sz="2100" dirty="0">
                <a:latin typeface="Times New Roman"/>
                <a:cs typeface="Times New Roman"/>
              </a:rPr>
              <a:t>)</a:t>
            </a:r>
            <a:r>
              <a:rPr sz="2100" spc="-13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</a:t>
            </a:r>
            <a:r>
              <a:rPr sz="2100" spc="130" dirty="0">
                <a:latin typeface="Times New Roman"/>
                <a:cs typeface="Times New Roman"/>
              </a:rPr>
              <a:t> </a:t>
            </a:r>
            <a:r>
              <a:rPr sz="3150" baseline="27777" dirty="0">
                <a:latin typeface="Times New Roman"/>
                <a:cs typeface="Times New Roman"/>
              </a:rPr>
              <a:t>5</a:t>
            </a:r>
            <a:r>
              <a:rPr sz="3150" spc="135" baseline="27777" dirty="0">
                <a:latin typeface="Times New Roman"/>
                <a:cs typeface="Times New Roman"/>
              </a:rPr>
              <a:t> </a:t>
            </a:r>
            <a:r>
              <a:rPr sz="2200" i="1" spc="-160" dirty="0">
                <a:latin typeface="Times New Roman"/>
                <a:cs typeface="Times New Roman"/>
              </a:rPr>
              <a:t>E</a:t>
            </a:r>
            <a:r>
              <a:rPr sz="2100" spc="-100" dirty="0">
                <a:latin typeface="Times New Roman"/>
                <a:cs typeface="Times New Roman"/>
              </a:rPr>
              <a:t>(</a:t>
            </a:r>
            <a:r>
              <a:rPr sz="2200" i="1" spc="65" dirty="0">
                <a:latin typeface="Times New Roman"/>
                <a:cs typeface="Times New Roman"/>
              </a:rPr>
              <a:t>S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455534" y="5657799"/>
            <a:ext cx="79121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100" spc="-100" dirty="0">
                <a:latin typeface="Times New Roman"/>
                <a:cs typeface="Times New Roman"/>
              </a:rPr>
              <a:t>)</a:t>
            </a:r>
            <a:r>
              <a:rPr sz="2100" spc="105" dirty="0">
                <a:latin typeface="Symbol"/>
                <a:cs typeface="Symbol"/>
              </a:rPr>
              <a:t></a:t>
            </a:r>
            <a:r>
              <a:rPr sz="2100" spc="-140" dirty="0">
                <a:latin typeface="Times New Roman"/>
                <a:cs typeface="Times New Roman"/>
              </a:rPr>
              <a:t>0</a:t>
            </a:r>
            <a:r>
              <a:rPr sz="2100" spc="-145" dirty="0">
                <a:latin typeface="Times New Roman"/>
                <a:cs typeface="Times New Roman"/>
              </a:rPr>
              <a:t>.</a:t>
            </a:r>
            <a:r>
              <a:rPr sz="2100" spc="-140" dirty="0">
                <a:latin typeface="Times New Roman"/>
                <a:cs typeface="Times New Roman"/>
              </a:rPr>
              <a:t>69</a:t>
            </a:r>
            <a:r>
              <a:rPr sz="2100" dirty="0">
                <a:latin typeface="Times New Roman"/>
                <a:cs typeface="Times New Roman"/>
              </a:rPr>
              <a:t>4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879595" y="5962599"/>
            <a:ext cx="26035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100" spc="-150" dirty="0">
                <a:latin typeface="Times New Roman"/>
                <a:cs typeface="Times New Roman"/>
              </a:rPr>
              <a:t>14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516627" y="5954357"/>
            <a:ext cx="373380" cy="207108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1250" i="1" spc="-40" dirty="0">
                <a:latin typeface="Times New Roman"/>
                <a:cs typeface="Times New Roman"/>
              </a:rPr>
              <a:t>S</a:t>
            </a:r>
            <a:r>
              <a:rPr sz="1250" i="1" spc="-110" dirty="0">
                <a:latin typeface="Times New Roman"/>
                <a:cs typeface="Times New Roman"/>
              </a:rPr>
              <a:t>unn</a:t>
            </a:r>
            <a:r>
              <a:rPr sz="1250" i="1" spc="45" dirty="0">
                <a:latin typeface="Times New Roman"/>
                <a:cs typeface="Times New Roman"/>
              </a:rPr>
              <a:t>y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841747" y="5643376"/>
            <a:ext cx="946150" cy="664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ts val="2570"/>
              </a:lnSpc>
              <a:spcBef>
                <a:spcPts val="110"/>
              </a:spcBef>
            </a:pPr>
            <a:r>
              <a:rPr sz="2100" spc="-50" dirty="0">
                <a:latin typeface="Times New Roman"/>
                <a:cs typeface="Times New Roman"/>
              </a:rPr>
              <a:t>)</a:t>
            </a:r>
            <a:r>
              <a:rPr sz="2100" spc="-50" dirty="0">
                <a:latin typeface="Symbol"/>
                <a:cs typeface="Symbol"/>
              </a:rPr>
              <a:t></a:t>
            </a:r>
            <a:r>
              <a:rPr sz="2100" spc="-70" dirty="0">
                <a:latin typeface="Times New Roman"/>
                <a:cs typeface="Times New Roman"/>
              </a:rPr>
              <a:t> </a:t>
            </a:r>
            <a:r>
              <a:rPr sz="3150" baseline="27777" dirty="0">
                <a:latin typeface="Times New Roman"/>
                <a:cs typeface="Times New Roman"/>
              </a:rPr>
              <a:t>4</a:t>
            </a:r>
            <a:r>
              <a:rPr sz="3150" spc="44" baseline="27777" dirty="0">
                <a:latin typeface="Times New Roman"/>
                <a:cs typeface="Times New Roman"/>
              </a:rPr>
              <a:t> </a:t>
            </a:r>
            <a:r>
              <a:rPr sz="2200" i="1" spc="-65" dirty="0">
                <a:latin typeface="Times New Roman"/>
                <a:cs typeface="Times New Roman"/>
              </a:rPr>
              <a:t>E</a:t>
            </a:r>
            <a:r>
              <a:rPr sz="2100" spc="-65" dirty="0">
                <a:latin typeface="Times New Roman"/>
                <a:cs typeface="Times New Roman"/>
              </a:rPr>
              <a:t>(</a:t>
            </a:r>
            <a:r>
              <a:rPr sz="2200" i="1" spc="-65" dirty="0">
                <a:latin typeface="Times New Roman"/>
                <a:cs typeface="Times New Roman"/>
              </a:rPr>
              <a:t>S</a:t>
            </a:r>
            <a:endParaRPr sz="2200">
              <a:latin typeface="Times New Roman"/>
              <a:cs typeface="Times New Roman"/>
            </a:endParaRPr>
          </a:p>
          <a:p>
            <a:pPr marL="309245">
              <a:lnSpc>
                <a:spcPts val="2450"/>
              </a:lnSpc>
            </a:pPr>
            <a:r>
              <a:rPr sz="2100" spc="-150" dirty="0">
                <a:latin typeface="Times New Roman"/>
                <a:cs typeface="Times New Roman"/>
              </a:rPr>
              <a:t>14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769609" y="5954357"/>
            <a:ext cx="490220" cy="207108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1250" i="1" spc="-130" dirty="0">
                <a:latin typeface="Times New Roman"/>
                <a:cs typeface="Times New Roman"/>
              </a:rPr>
              <a:t>O</a:t>
            </a:r>
            <a:r>
              <a:rPr sz="1250" i="1" spc="-40" dirty="0">
                <a:latin typeface="Times New Roman"/>
                <a:cs typeface="Times New Roman"/>
              </a:rPr>
              <a:t>v</a:t>
            </a:r>
            <a:r>
              <a:rPr sz="1250" i="1" spc="-114" dirty="0">
                <a:latin typeface="Times New Roman"/>
                <a:cs typeface="Times New Roman"/>
              </a:rPr>
              <a:t>e</a:t>
            </a:r>
            <a:r>
              <a:rPr sz="1250" i="1" spc="-180" dirty="0">
                <a:latin typeface="Times New Roman"/>
                <a:cs typeface="Times New Roman"/>
              </a:rPr>
              <a:t>r</a:t>
            </a:r>
            <a:r>
              <a:rPr sz="1250" i="1" spc="-114" dirty="0">
                <a:latin typeface="Times New Roman"/>
                <a:cs typeface="Times New Roman"/>
              </a:rPr>
              <a:t>c</a:t>
            </a:r>
            <a:r>
              <a:rPr sz="1250" i="1" spc="-185" dirty="0">
                <a:latin typeface="Times New Roman"/>
                <a:cs typeface="Times New Roman"/>
              </a:rPr>
              <a:t>a</a:t>
            </a:r>
            <a:r>
              <a:rPr sz="1250" i="1" spc="-105" dirty="0">
                <a:latin typeface="Times New Roman"/>
                <a:cs typeface="Times New Roman"/>
              </a:rPr>
              <a:t>s</a:t>
            </a:r>
            <a:r>
              <a:rPr sz="1250" i="1" spc="-15" dirty="0">
                <a:latin typeface="Times New Roman"/>
                <a:cs typeface="Times New Roman"/>
              </a:rPr>
              <a:t>t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245605" y="5643376"/>
            <a:ext cx="944244" cy="664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ts val="2570"/>
              </a:lnSpc>
              <a:spcBef>
                <a:spcPts val="110"/>
              </a:spcBef>
            </a:pPr>
            <a:r>
              <a:rPr sz="2100" spc="-100" dirty="0">
                <a:latin typeface="Times New Roman"/>
                <a:cs typeface="Times New Roman"/>
              </a:rPr>
              <a:t>)</a:t>
            </a:r>
            <a:r>
              <a:rPr sz="2100" dirty="0">
                <a:latin typeface="Symbol"/>
                <a:cs typeface="Symbol"/>
              </a:rPr>
              <a:t></a:t>
            </a:r>
            <a:r>
              <a:rPr sz="2100" spc="-60" dirty="0">
                <a:latin typeface="Times New Roman"/>
                <a:cs typeface="Times New Roman"/>
              </a:rPr>
              <a:t> </a:t>
            </a:r>
            <a:r>
              <a:rPr sz="3150" baseline="27777" dirty="0">
                <a:latin typeface="Times New Roman"/>
                <a:cs typeface="Times New Roman"/>
              </a:rPr>
              <a:t>5</a:t>
            </a:r>
            <a:r>
              <a:rPr sz="3150" spc="120" baseline="27777" dirty="0">
                <a:latin typeface="Times New Roman"/>
                <a:cs typeface="Times New Roman"/>
              </a:rPr>
              <a:t> </a:t>
            </a:r>
            <a:r>
              <a:rPr sz="2200" i="1" spc="-160" dirty="0">
                <a:latin typeface="Times New Roman"/>
                <a:cs typeface="Times New Roman"/>
              </a:rPr>
              <a:t>E</a:t>
            </a:r>
            <a:r>
              <a:rPr sz="2100" spc="-100" dirty="0">
                <a:latin typeface="Times New Roman"/>
                <a:cs typeface="Times New Roman"/>
              </a:rPr>
              <a:t>(</a:t>
            </a:r>
            <a:r>
              <a:rPr sz="2200" i="1" spc="65" dirty="0">
                <a:latin typeface="Times New Roman"/>
                <a:cs typeface="Times New Roman"/>
              </a:rPr>
              <a:t>S</a:t>
            </a:r>
            <a:endParaRPr sz="2200">
              <a:latin typeface="Times New Roman"/>
              <a:cs typeface="Times New Roman"/>
            </a:endParaRPr>
          </a:p>
          <a:p>
            <a:pPr marL="309245">
              <a:lnSpc>
                <a:spcPts val="2450"/>
              </a:lnSpc>
            </a:pPr>
            <a:r>
              <a:rPr sz="2100" spc="-150" dirty="0">
                <a:latin typeface="Times New Roman"/>
                <a:cs typeface="Times New Roman"/>
              </a:rPr>
              <a:t>14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182739" y="5954357"/>
            <a:ext cx="281940" cy="207108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1250" i="1" spc="-50" dirty="0">
                <a:latin typeface="Times New Roman"/>
                <a:cs typeface="Times New Roman"/>
              </a:rPr>
              <a:t>R</a:t>
            </a:r>
            <a:r>
              <a:rPr sz="1250" i="1" spc="-185" dirty="0">
                <a:latin typeface="Times New Roman"/>
                <a:cs typeface="Times New Roman"/>
              </a:rPr>
              <a:t>a</a:t>
            </a:r>
            <a:r>
              <a:rPr sz="1250" i="1" spc="-100" dirty="0">
                <a:latin typeface="Times New Roman"/>
                <a:cs typeface="Times New Roman"/>
              </a:rPr>
              <a:t>i</a:t>
            </a:r>
            <a:r>
              <a:rPr sz="1250" i="1" spc="-25" dirty="0">
                <a:latin typeface="Times New Roman"/>
                <a:cs typeface="Times New Roman"/>
              </a:rPr>
              <a:t>n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48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</a:t>
            </a:r>
            <a:r>
              <a:rPr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32036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07"/>
    </mc:Choice>
    <mc:Fallback xmlns="">
      <p:transition spd="slow" advTm="33407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10512" y="1281085"/>
            <a:ext cx="7681595" cy="5450851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121920" indent="-108585">
              <a:spcBef>
                <a:spcPts val="905"/>
              </a:spcBef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infor</a:t>
            </a:r>
            <a:r>
              <a:rPr sz="2400" spc="-25" dirty="0">
                <a:latin typeface="Times New Roman"/>
                <a:cs typeface="Times New Roman"/>
              </a:rPr>
              <a:t>m</a:t>
            </a:r>
            <a:r>
              <a:rPr sz="2400" dirty="0">
                <a:latin typeface="Times New Roman"/>
                <a:cs typeface="Times New Roman"/>
              </a:rPr>
              <a:t>at</a:t>
            </a:r>
            <a:r>
              <a:rPr sz="2400" spc="5" dirty="0">
                <a:latin typeface="Times New Roman"/>
                <a:cs typeface="Times New Roman"/>
              </a:rPr>
              <a:t>i</a:t>
            </a:r>
            <a:r>
              <a:rPr sz="2400" dirty="0">
                <a:latin typeface="Times New Roman"/>
                <a:cs typeface="Times New Roman"/>
              </a:rPr>
              <a:t>on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 the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at</a:t>
            </a:r>
            <a:r>
              <a:rPr sz="2400" spc="5" dirty="0">
                <a:latin typeface="Times New Roman"/>
                <a:cs typeface="Times New Roman"/>
              </a:rPr>
              <a:t>t</a:t>
            </a:r>
            <a:r>
              <a:rPr sz="2400" dirty="0">
                <a:latin typeface="Times New Roman"/>
                <a:cs typeface="Times New Roman"/>
              </a:rPr>
              <a:t>ribu</a:t>
            </a:r>
            <a:r>
              <a:rPr sz="2400" spc="-10" dirty="0">
                <a:latin typeface="Times New Roman"/>
                <a:cs typeface="Times New Roman"/>
              </a:rPr>
              <a:t>t</a:t>
            </a:r>
            <a:r>
              <a:rPr sz="2400" dirty="0">
                <a:latin typeface="Times New Roman"/>
                <a:cs typeface="Times New Roman"/>
              </a:rPr>
              <a:t>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“Outlook”</a:t>
            </a:r>
            <a:r>
              <a:rPr sz="2400" spc="-1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-15" dirty="0">
                <a:latin typeface="Times New Roman"/>
                <a:cs typeface="Times New Roman"/>
              </a:rPr>
              <a:t>s</a:t>
            </a:r>
            <a:r>
              <a:rPr sz="2400" dirty="0"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  <a:p>
            <a:pPr marL="32384">
              <a:spcBef>
                <a:spcPts val="805"/>
              </a:spcBef>
            </a:pPr>
            <a:r>
              <a:rPr sz="2400" spc="-15" dirty="0">
                <a:latin typeface="Times New Roman"/>
                <a:cs typeface="Times New Roman"/>
              </a:rPr>
              <a:t>Gain(S,Outlook)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=E(S)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-E(S,Outlook)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=0.94-0.694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=0.246</a:t>
            </a:r>
            <a:endParaRPr sz="2400">
              <a:latin typeface="Times New Roman"/>
              <a:cs typeface="Times New Roman"/>
            </a:endParaRPr>
          </a:p>
          <a:p>
            <a:pPr>
              <a:spcBef>
                <a:spcPts val="45"/>
              </a:spcBef>
            </a:pPr>
            <a:endParaRPr sz="3000">
              <a:latin typeface="Times New Roman"/>
              <a:cs typeface="Times New Roman"/>
            </a:endParaRPr>
          </a:p>
          <a:p>
            <a:pPr marL="13970" marR="5080"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spc="-5" dirty="0">
                <a:latin typeface="Times New Roman"/>
                <a:cs typeface="Times New Roman"/>
              </a:rPr>
              <a:t>Use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5" dirty="0">
                <a:latin typeface="Times New Roman"/>
                <a:cs typeface="Times New Roman"/>
              </a:rPr>
              <a:t> same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method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we</a:t>
            </a:r>
            <a:r>
              <a:rPr sz="2400" dirty="0">
                <a:latin typeface="Times New Roman"/>
                <a:cs typeface="Times New Roman"/>
              </a:rPr>
              <a:t> can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compute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information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attributes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“Humidity”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“Temperature”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spc="-45" dirty="0">
                <a:latin typeface="Times New Roman"/>
                <a:cs typeface="Times New Roman"/>
              </a:rPr>
              <a:t>“Wind”</a:t>
            </a:r>
            <a:endParaRPr sz="2400">
              <a:latin typeface="Times New Roman"/>
              <a:cs typeface="Times New Roman"/>
            </a:endParaRPr>
          </a:p>
          <a:p>
            <a:pPr marL="139065" marR="3738879">
              <a:lnSpc>
                <a:spcPts val="5400"/>
              </a:lnSpc>
              <a:spcBef>
                <a:spcPts val="265"/>
              </a:spcBef>
              <a:tabLst>
                <a:tab pos="2886710" algn="l"/>
                <a:tab pos="3248025" algn="l"/>
              </a:tabLst>
            </a:pPr>
            <a:r>
              <a:rPr sz="2400" spc="-5" dirty="0">
                <a:latin typeface="Times New Roman"/>
                <a:cs typeface="Times New Roman"/>
              </a:rPr>
              <a:t>Gain(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 </a:t>
            </a:r>
            <a:r>
              <a:rPr sz="2400" dirty="0">
                <a:latin typeface="Times New Roman"/>
                <a:cs typeface="Times New Roman"/>
              </a:rPr>
              <a:t>,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Humidity)=	</a:t>
            </a:r>
            <a:r>
              <a:rPr sz="2400" dirty="0">
                <a:latin typeface="Times New Roman"/>
                <a:cs typeface="Times New Roman"/>
              </a:rPr>
              <a:t>0.151 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Gain(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,</a:t>
            </a:r>
            <a:r>
              <a:rPr sz="2400" spc="-175" dirty="0">
                <a:latin typeface="Times New Roman"/>
                <a:cs typeface="Times New Roman"/>
              </a:rPr>
              <a:t>T</a:t>
            </a:r>
            <a:r>
              <a:rPr sz="2400" dirty="0">
                <a:latin typeface="Times New Roman"/>
                <a:cs typeface="Times New Roman"/>
              </a:rPr>
              <a:t>e</a:t>
            </a:r>
            <a:r>
              <a:rPr sz="2400" spc="-20" dirty="0">
                <a:latin typeface="Times New Roman"/>
                <a:cs typeface="Times New Roman"/>
              </a:rPr>
              <a:t>m</a:t>
            </a:r>
            <a:r>
              <a:rPr sz="2400" dirty="0">
                <a:latin typeface="Times New Roman"/>
                <a:cs typeface="Times New Roman"/>
              </a:rPr>
              <a:t>per</a:t>
            </a:r>
            <a:r>
              <a:rPr sz="2400" spc="-10" dirty="0">
                <a:latin typeface="Times New Roman"/>
                <a:cs typeface="Times New Roman"/>
              </a:rPr>
              <a:t>a</a:t>
            </a:r>
            <a:r>
              <a:rPr sz="2400" dirty="0">
                <a:latin typeface="Times New Roman"/>
                <a:cs typeface="Times New Roman"/>
              </a:rPr>
              <a:t>t</a:t>
            </a:r>
            <a:r>
              <a:rPr sz="2400" spc="-10" dirty="0">
                <a:latin typeface="Times New Roman"/>
                <a:cs typeface="Times New Roman"/>
              </a:rPr>
              <a:t>u</a:t>
            </a:r>
            <a:r>
              <a:rPr sz="2400" dirty="0">
                <a:latin typeface="Times New Roman"/>
                <a:cs typeface="Times New Roman"/>
              </a:rPr>
              <a:t>r</a:t>
            </a:r>
            <a:r>
              <a:rPr sz="2400" spc="-20" dirty="0">
                <a:latin typeface="Times New Roman"/>
                <a:cs typeface="Times New Roman"/>
              </a:rPr>
              <a:t>e</a:t>
            </a:r>
            <a:r>
              <a:rPr sz="2400" dirty="0">
                <a:latin typeface="Times New Roman"/>
                <a:cs typeface="Times New Roman"/>
              </a:rPr>
              <a:t>)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=	0.029  Gain(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S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spc="-25" dirty="0">
                <a:latin typeface="Times New Roman"/>
                <a:cs typeface="Times New Roman"/>
              </a:rPr>
              <a:t>,Wind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)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=0.048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850">
              <a:latin typeface="Times New Roman"/>
              <a:cs typeface="Times New Roman"/>
            </a:endParaRPr>
          </a:p>
          <a:p>
            <a:pPr marL="12700" marR="763905" indent="1270"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spc="-5" dirty="0">
                <a:latin typeface="Times New Roman"/>
                <a:cs typeface="Times New Roman"/>
              </a:rPr>
              <a:t>Base on </a:t>
            </a:r>
            <a:r>
              <a:rPr sz="2400" dirty="0">
                <a:latin typeface="Times New Roman"/>
                <a:cs typeface="Times New Roman"/>
              </a:rPr>
              <a:t>the </a:t>
            </a:r>
            <a:r>
              <a:rPr sz="2400" spc="-5" dirty="0">
                <a:latin typeface="Times New Roman"/>
                <a:cs typeface="Times New Roman"/>
              </a:rPr>
              <a:t>computation above, we choose the </a:t>
            </a:r>
            <a:r>
              <a:rPr sz="2400" dirty="0">
                <a:latin typeface="Times New Roman"/>
                <a:cs typeface="Times New Roman"/>
              </a:rPr>
              <a:t>attribute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“Outlook”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as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root</a:t>
            </a:r>
            <a:r>
              <a:rPr sz="2400" spc="-5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node.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</a:t>
            </a:r>
            <a:r>
              <a:rPr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308887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72"/>
    </mc:Choice>
    <mc:Fallback xmlns="">
      <p:transition spd="slow" advTm="33472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038600" y="3886200"/>
            <a:ext cx="1600200" cy="990600"/>
          </a:xfrm>
          <a:custGeom>
            <a:avLst/>
            <a:gdLst/>
            <a:ahLst/>
            <a:cxnLst/>
            <a:rect l="l" t="t" r="r" b="b"/>
            <a:pathLst>
              <a:path w="1600200" h="990600">
                <a:moveTo>
                  <a:pt x="1600200" y="0"/>
                </a:moveTo>
                <a:lnTo>
                  <a:pt x="0" y="990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81800" y="3886200"/>
            <a:ext cx="1447800" cy="990600"/>
          </a:xfrm>
          <a:custGeom>
            <a:avLst/>
            <a:gdLst/>
            <a:ahLst/>
            <a:cxnLst/>
            <a:rect l="l" t="t" r="r" b="b"/>
            <a:pathLst>
              <a:path w="1447800" h="990600">
                <a:moveTo>
                  <a:pt x="0" y="0"/>
                </a:moveTo>
                <a:lnTo>
                  <a:pt x="1447800" y="990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971800" y="4876864"/>
            <a:ext cx="2133600" cy="480059"/>
          </a:xfrm>
          <a:prstGeom prst="rect">
            <a:avLst/>
          </a:prstGeom>
          <a:solidFill>
            <a:srgbClr val="FF99CC"/>
          </a:solidFill>
          <a:ln w="9144">
            <a:solidFill>
              <a:srgbClr val="000000"/>
            </a:solidFill>
          </a:ln>
        </p:spPr>
        <p:txBody>
          <a:bodyPr vert="horz" wrap="square" lIns="0" tIns="195580" rIns="0" bIns="0" rtlCol="0">
            <a:spAutoFit/>
          </a:bodyPr>
          <a:lstStyle/>
          <a:p>
            <a:pPr marR="53340" algn="ctr">
              <a:spcBef>
                <a:spcPts val="1540"/>
              </a:spcBef>
            </a:pPr>
            <a:r>
              <a:rPr b="1" spc="-459" dirty="0">
                <a:latin typeface="Arial"/>
                <a:cs typeface="Arial"/>
              </a:rPr>
              <a:t>?</a:t>
            </a:r>
            <a:endParaRPr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391400" y="4876851"/>
            <a:ext cx="1828800" cy="441325"/>
          </a:xfrm>
          <a:prstGeom prst="rect">
            <a:avLst/>
          </a:prstGeom>
          <a:solidFill>
            <a:srgbClr val="FF99CC"/>
          </a:solidFill>
          <a:ln w="9144">
            <a:solidFill>
              <a:srgbClr val="000000"/>
            </a:solidFill>
          </a:ln>
        </p:spPr>
        <p:txBody>
          <a:bodyPr vert="horz" wrap="square" lIns="0" tIns="157480" rIns="0" bIns="0" rtlCol="0">
            <a:spAutoFit/>
          </a:bodyPr>
          <a:lstStyle/>
          <a:p>
            <a:pPr marR="51435" algn="ctr">
              <a:spcBef>
                <a:spcPts val="1240"/>
              </a:spcBef>
            </a:pPr>
            <a:r>
              <a:rPr b="1" spc="-459" dirty="0">
                <a:latin typeface="Arial"/>
                <a:cs typeface="Arial"/>
              </a:rPr>
              <a:t>?</a:t>
            </a:r>
            <a:endParaRPr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329429" y="4948429"/>
            <a:ext cx="1685925" cy="771525"/>
            <a:chOff x="3805428" y="4948428"/>
            <a:chExt cx="1685925" cy="771525"/>
          </a:xfrm>
        </p:grpSpPr>
        <p:sp>
          <p:nvSpPr>
            <p:cNvPr id="8" name="object 8"/>
            <p:cNvSpPr/>
            <p:nvPr/>
          </p:nvSpPr>
          <p:spPr>
            <a:xfrm>
              <a:off x="3810000" y="4953000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838200" y="0"/>
                  </a:moveTo>
                  <a:lnTo>
                    <a:pt x="772667" y="1143"/>
                  </a:lnTo>
                  <a:lnTo>
                    <a:pt x="708533" y="4572"/>
                  </a:lnTo>
                  <a:lnTo>
                    <a:pt x="646049" y="10032"/>
                  </a:lnTo>
                  <a:lnTo>
                    <a:pt x="585215" y="17652"/>
                  </a:lnTo>
                  <a:lnTo>
                    <a:pt x="526288" y="27305"/>
                  </a:lnTo>
                  <a:lnTo>
                    <a:pt x="469646" y="38735"/>
                  </a:lnTo>
                  <a:lnTo>
                    <a:pt x="415163" y="52069"/>
                  </a:lnTo>
                  <a:lnTo>
                    <a:pt x="363220" y="67056"/>
                  </a:lnTo>
                  <a:lnTo>
                    <a:pt x="313944" y="83693"/>
                  </a:lnTo>
                  <a:lnTo>
                    <a:pt x="267588" y="101854"/>
                  </a:lnTo>
                  <a:lnTo>
                    <a:pt x="224282" y="121666"/>
                  </a:lnTo>
                  <a:lnTo>
                    <a:pt x="184150" y="142748"/>
                  </a:lnTo>
                  <a:lnTo>
                    <a:pt x="147447" y="165100"/>
                  </a:lnTo>
                  <a:lnTo>
                    <a:pt x="114426" y="188722"/>
                  </a:lnTo>
                  <a:lnTo>
                    <a:pt x="85216" y="213487"/>
                  </a:lnTo>
                  <a:lnTo>
                    <a:pt x="38862" y="265938"/>
                  </a:lnTo>
                  <a:lnTo>
                    <a:pt x="9905" y="322072"/>
                  </a:lnTo>
                  <a:lnTo>
                    <a:pt x="0" y="381000"/>
                  </a:lnTo>
                  <a:lnTo>
                    <a:pt x="2539" y="410718"/>
                  </a:lnTo>
                  <a:lnTo>
                    <a:pt x="22098" y="468375"/>
                  </a:lnTo>
                  <a:lnTo>
                    <a:pt x="59944" y="522731"/>
                  </a:lnTo>
                  <a:lnTo>
                    <a:pt x="114426" y="573278"/>
                  </a:lnTo>
                  <a:lnTo>
                    <a:pt x="147447" y="596900"/>
                  </a:lnTo>
                  <a:lnTo>
                    <a:pt x="184150" y="619252"/>
                  </a:lnTo>
                  <a:lnTo>
                    <a:pt x="224282" y="640384"/>
                  </a:lnTo>
                  <a:lnTo>
                    <a:pt x="267588" y="660082"/>
                  </a:lnTo>
                  <a:lnTo>
                    <a:pt x="313944" y="678307"/>
                  </a:lnTo>
                  <a:lnTo>
                    <a:pt x="363220" y="694969"/>
                  </a:lnTo>
                  <a:lnTo>
                    <a:pt x="415163" y="709980"/>
                  </a:lnTo>
                  <a:lnTo>
                    <a:pt x="469646" y="723277"/>
                  </a:lnTo>
                  <a:lnTo>
                    <a:pt x="526288" y="734758"/>
                  </a:lnTo>
                  <a:lnTo>
                    <a:pt x="585215" y="744334"/>
                  </a:lnTo>
                  <a:lnTo>
                    <a:pt x="646049" y="751941"/>
                  </a:lnTo>
                  <a:lnTo>
                    <a:pt x="708533" y="757466"/>
                  </a:lnTo>
                  <a:lnTo>
                    <a:pt x="772667" y="760857"/>
                  </a:lnTo>
                  <a:lnTo>
                    <a:pt x="838200" y="762000"/>
                  </a:lnTo>
                  <a:lnTo>
                    <a:pt x="903732" y="760857"/>
                  </a:lnTo>
                  <a:lnTo>
                    <a:pt x="967866" y="757466"/>
                  </a:lnTo>
                  <a:lnTo>
                    <a:pt x="1030351" y="751941"/>
                  </a:lnTo>
                  <a:lnTo>
                    <a:pt x="1091184" y="744334"/>
                  </a:lnTo>
                  <a:lnTo>
                    <a:pt x="1150112" y="734758"/>
                  </a:lnTo>
                  <a:lnTo>
                    <a:pt x="1206753" y="723277"/>
                  </a:lnTo>
                  <a:lnTo>
                    <a:pt x="1261237" y="709980"/>
                  </a:lnTo>
                  <a:lnTo>
                    <a:pt x="1313179" y="694969"/>
                  </a:lnTo>
                  <a:lnTo>
                    <a:pt x="1362455" y="678307"/>
                  </a:lnTo>
                  <a:lnTo>
                    <a:pt x="1408811" y="660082"/>
                  </a:lnTo>
                  <a:lnTo>
                    <a:pt x="1452117" y="640384"/>
                  </a:lnTo>
                  <a:lnTo>
                    <a:pt x="1492250" y="619252"/>
                  </a:lnTo>
                  <a:lnTo>
                    <a:pt x="1528952" y="596900"/>
                  </a:lnTo>
                  <a:lnTo>
                    <a:pt x="1561973" y="573278"/>
                  </a:lnTo>
                  <a:lnTo>
                    <a:pt x="1591183" y="548513"/>
                  </a:lnTo>
                  <a:lnTo>
                    <a:pt x="1637538" y="496062"/>
                  </a:lnTo>
                  <a:lnTo>
                    <a:pt x="1666494" y="439928"/>
                  </a:lnTo>
                  <a:lnTo>
                    <a:pt x="1676400" y="381000"/>
                  </a:lnTo>
                  <a:lnTo>
                    <a:pt x="1673860" y="351281"/>
                  </a:lnTo>
                  <a:lnTo>
                    <a:pt x="1654302" y="293624"/>
                  </a:lnTo>
                  <a:lnTo>
                    <a:pt x="1616455" y="239268"/>
                  </a:lnTo>
                  <a:lnTo>
                    <a:pt x="1561973" y="188722"/>
                  </a:lnTo>
                  <a:lnTo>
                    <a:pt x="1528952" y="165100"/>
                  </a:lnTo>
                  <a:lnTo>
                    <a:pt x="1492250" y="142748"/>
                  </a:lnTo>
                  <a:lnTo>
                    <a:pt x="1452117" y="121666"/>
                  </a:lnTo>
                  <a:lnTo>
                    <a:pt x="1408811" y="101854"/>
                  </a:lnTo>
                  <a:lnTo>
                    <a:pt x="1362455" y="83693"/>
                  </a:lnTo>
                  <a:lnTo>
                    <a:pt x="1313179" y="67056"/>
                  </a:lnTo>
                  <a:lnTo>
                    <a:pt x="1261237" y="52069"/>
                  </a:lnTo>
                  <a:lnTo>
                    <a:pt x="1206753" y="38735"/>
                  </a:lnTo>
                  <a:lnTo>
                    <a:pt x="1150112" y="27305"/>
                  </a:lnTo>
                  <a:lnTo>
                    <a:pt x="1091184" y="17652"/>
                  </a:lnTo>
                  <a:lnTo>
                    <a:pt x="1030351" y="10032"/>
                  </a:lnTo>
                  <a:lnTo>
                    <a:pt x="967866" y="4572"/>
                  </a:lnTo>
                  <a:lnTo>
                    <a:pt x="903732" y="1143"/>
                  </a:lnTo>
                  <a:lnTo>
                    <a:pt x="838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810000" y="4953000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0" y="381000"/>
                  </a:moveTo>
                  <a:lnTo>
                    <a:pt x="9905" y="322072"/>
                  </a:lnTo>
                  <a:lnTo>
                    <a:pt x="38862" y="265938"/>
                  </a:lnTo>
                  <a:lnTo>
                    <a:pt x="85216" y="213487"/>
                  </a:lnTo>
                  <a:lnTo>
                    <a:pt x="114426" y="188722"/>
                  </a:lnTo>
                  <a:lnTo>
                    <a:pt x="147447" y="165100"/>
                  </a:lnTo>
                  <a:lnTo>
                    <a:pt x="184150" y="142748"/>
                  </a:lnTo>
                  <a:lnTo>
                    <a:pt x="224282" y="121666"/>
                  </a:lnTo>
                  <a:lnTo>
                    <a:pt x="267588" y="101854"/>
                  </a:lnTo>
                  <a:lnTo>
                    <a:pt x="313944" y="83693"/>
                  </a:lnTo>
                  <a:lnTo>
                    <a:pt x="363220" y="67056"/>
                  </a:lnTo>
                  <a:lnTo>
                    <a:pt x="415163" y="52069"/>
                  </a:lnTo>
                  <a:lnTo>
                    <a:pt x="469646" y="38735"/>
                  </a:lnTo>
                  <a:lnTo>
                    <a:pt x="526288" y="27305"/>
                  </a:lnTo>
                  <a:lnTo>
                    <a:pt x="585215" y="17652"/>
                  </a:lnTo>
                  <a:lnTo>
                    <a:pt x="646049" y="10032"/>
                  </a:lnTo>
                  <a:lnTo>
                    <a:pt x="708533" y="4572"/>
                  </a:lnTo>
                  <a:lnTo>
                    <a:pt x="772667" y="1143"/>
                  </a:lnTo>
                  <a:lnTo>
                    <a:pt x="838200" y="0"/>
                  </a:lnTo>
                  <a:lnTo>
                    <a:pt x="903732" y="1143"/>
                  </a:lnTo>
                  <a:lnTo>
                    <a:pt x="967866" y="4572"/>
                  </a:lnTo>
                  <a:lnTo>
                    <a:pt x="1030351" y="10032"/>
                  </a:lnTo>
                  <a:lnTo>
                    <a:pt x="1091184" y="17652"/>
                  </a:lnTo>
                  <a:lnTo>
                    <a:pt x="1150112" y="27305"/>
                  </a:lnTo>
                  <a:lnTo>
                    <a:pt x="1206753" y="38735"/>
                  </a:lnTo>
                  <a:lnTo>
                    <a:pt x="1261237" y="52069"/>
                  </a:lnTo>
                  <a:lnTo>
                    <a:pt x="1313179" y="67056"/>
                  </a:lnTo>
                  <a:lnTo>
                    <a:pt x="1362455" y="83693"/>
                  </a:lnTo>
                  <a:lnTo>
                    <a:pt x="1408811" y="101854"/>
                  </a:lnTo>
                  <a:lnTo>
                    <a:pt x="1452117" y="121666"/>
                  </a:lnTo>
                  <a:lnTo>
                    <a:pt x="1492250" y="142748"/>
                  </a:lnTo>
                  <a:lnTo>
                    <a:pt x="1528952" y="165100"/>
                  </a:lnTo>
                  <a:lnTo>
                    <a:pt x="1561973" y="188722"/>
                  </a:lnTo>
                  <a:lnTo>
                    <a:pt x="1591183" y="213487"/>
                  </a:lnTo>
                  <a:lnTo>
                    <a:pt x="1637538" y="265938"/>
                  </a:lnTo>
                  <a:lnTo>
                    <a:pt x="1666494" y="322072"/>
                  </a:lnTo>
                  <a:lnTo>
                    <a:pt x="1676400" y="381000"/>
                  </a:lnTo>
                  <a:lnTo>
                    <a:pt x="1673860" y="410718"/>
                  </a:lnTo>
                  <a:lnTo>
                    <a:pt x="1654302" y="468375"/>
                  </a:lnTo>
                  <a:lnTo>
                    <a:pt x="1616455" y="522731"/>
                  </a:lnTo>
                  <a:lnTo>
                    <a:pt x="1561973" y="573278"/>
                  </a:lnTo>
                  <a:lnTo>
                    <a:pt x="1528952" y="596900"/>
                  </a:lnTo>
                  <a:lnTo>
                    <a:pt x="1492250" y="619252"/>
                  </a:lnTo>
                  <a:lnTo>
                    <a:pt x="1452117" y="640384"/>
                  </a:lnTo>
                  <a:lnTo>
                    <a:pt x="1408811" y="660082"/>
                  </a:lnTo>
                  <a:lnTo>
                    <a:pt x="1362455" y="678307"/>
                  </a:lnTo>
                  <a:lnTo>
                    <a:pt x="1313179" y="694969"/>
                  </a:lnTo>
                  <a:lnTo>
                    <a:pt x="1261237" y="709980"/>
                  </a:lnTo>
                  <a:lnTo>
                    <a:pt x="1206753" y="723277"/>
                  </a:lnTo>
                  <a:lnTo>
                    <a:pt x="1150112" y="734758"/>
                  </a:lnTo>
                  <a:lnTo>
                    <a:pt x="1091184" y="744334"/>
                  </a:lnTo>
                  <a:lnTo>
                    <a:pt x="1030351" y="751941"/>
                  </a:lnTo>
                  <a:lnTo>
                    <a:pt x="967866" y="757466"/>
                  </a:lnTo>
                  <a:lnTo>
                    <a:pt x="903732" y="760857"/>
                  </a:lnTo>
                  <a:lnTo>
                    <a:pt x="838200" y="762000"/>
                  </a:lnTo>
                  <a:lnTo>
                    <a:pt x="772667" y="760857"/>
                  </a:lnTo>
                  <a:lnTo>
                    <a:pt x="708533" y="757466"/>
                  </a:lnTo>
                  <a:lnTo>
                    <a:pt x="646049" y="751941"/>
                  </a:lnTo>
                  <a:lnTo>
                    <a:pt x="585215" y="744334"/>
                  </a:lnTo>
                  <a:lnTo>
                    <a:pt x="526288" y="734758"/>
                  </a:lnTo>
                  <a:lnTo>
                    <a:pt x="469646" y="723277"/>
                  </a:lnTo>
                  <a:lnTo>
                    <a:pt x="415163" y="709980"/>
                  </a:lnTo>
                  <a:lnTo>
                    <a:pt x="363220" y="694969"/>
                  </a:lnTo>
                  <a:lnTo>
                    <a:pt x="313944" y="678307"/>
                  </a:lnTo>
                  <a:lnTo>
                    <a:pt x="267588" y="660082"/>
                  </a:lnTo>
                  <a:lnTo>
                    <a:pt x="224282" y="640384"/>
                  </a:lnTo>
                  <a:lnTo>
                    <a:pt x="184150" y="619252"/>
                  </a:lnTo>
                  <a:lnTo>
                    <a:pt x="147447" y="596900"/>
                  </a:lnTo>
                  <a:lnTo>
                    <a:pt x="114426" y="573278"/>
                  </a:lnTo>
                  <a:lnTo>
                    <a:pt x="85216" y="548513"/>
                  </a:lnTo>
                  <a:lnTo>
                    <a:pt x="38862" y="496062"/>
                  </a:lnTo>
                  <a:lnTo>
                    <a:pt x="9905" y="439928"/>
                  </a:lnTo>
                  <a:lnTo>
                    <a:pt x="0" y="3810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5172266" y="3267265"/>
          <a:ext cx="2121535" cy="1676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54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9600">
                <a:tc gridSpan="2">
                  <a:txBody>
                    <a:bodyPr/>
                    <a:lstStyle/>
                    <a:p>
                      <a:pPr marL="594995">
                        <a:lnSpc>
                          <a:spcPct val="100000"/>
                        </a:lnSpc>
                        <a:spcBef>
                          <a:spcPts val="1230"/>
                        </a:spcBef>
                      </a:pPr>
                      <a:r>
                        <a:rPr sz="1800" b="1" dirty="0">
                          <a:latin typeface="Arial"/>
                          <a:cs typeface="Arial"/>
                        </a:rPr>
                        <a:t>Outlook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5621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C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5340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00" b="1" spc="-7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1800" b="1" spc="-2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r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marL="58419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800" b="1" spc="-25" dirty="0">
                          <a:latin typeface="Arial"/>
                          <a:cs typeface="Arial"/>
                        </a:rPr>
                        <a:t>cast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5970524" y="5174438"/>
            <a:ext cx="4006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45" dirty="0">
                <a:latin typeface="Arial"/>
                <a:cs typeface="Arial"/>
              </a:rPr>
              <a:t>y</a:t>
            </a:r>
            <a:r>
              <a:rPr b="1" spc="-10" dirty="0">
                <a:latin typeface="Arial"/>
                <a:cs typeface="Arial"/>
              </a:rPr>
              <a:t>es</a:t>
            </a:r>
            <a:endParaRPr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25645" y="4021582"/>
            <a:ext cx="7264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Sunny</a:t>
            </a:r>
            <a:endParaRPr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08189" y="4173982"/>
            <a:ext cx="5194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R</a:t>
            </a:r>
            <a:r>
              <a:rPr b="1" spc="-25" dirty="0">
                <a:latin typeface="Arial"/>
                <a:cs typeface="Arial"/>
              </a:rPr>
              <a:t>a</a:t>
            </a:r>
            <a:r>
              <a:rPr b="1" dirty="0">
                <a:latin typeface="Arial"/>
                <a:cs typeface="Arial"/>
              </a:rPr>
              <a:t>in</a:t>
            </a:r>
            <a:endParaRPr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88235" y="1307338"/>
            <a:ext cx="34861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indent="-108585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first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stage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1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tree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7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</a:t>
            </a:r>
            <a:r>
              <a:rPr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95955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16"/>
    </mc:Choice>
    <mc:Fallback xmlns="">
      <p:transition spd="slow" advTm="40216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8235" y="1307338"/>
            <a:ext cx="34861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indent="-108585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first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stage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1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tree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14600" y="3962400"/>
            <a:ext cx="1295400" cy="435376"/>
          </a:xfrm>
          <a:prstGeom prst="rect">
            <a:avLst/>
          </a:prstGeom>
          <a:solidFill>
            <a:srgbClr val="CC99FF"/>
          </a:solidFill>
          <a:ln w="9144">
            <a:solidFill>
              <a:srgbClr val="000000"/>
            </a:solidFill>
          </a:ln>
        </p:spPr>
        <p:txBody>
          <a:bodyPr vert="horz" wrap="square" lIns="0" tIns="156845" rIns="0" bIns="0" rtlCol="0">
            <a:spAutoFit/>
          </a:bodyPr>
          <a:lstStyle/>
          <a:p>
            <a:pPr marL="217804">
              <a:spcBef>
                <a:spcPts val="1235"/>
              </a:spcBef>
            </a:pPr>
            <a:r>
              <a:rPr b="1" dirty="0">
                <a:latin typeface="Arial"/>
                <a:cs typeface="Arial"/>
              </a:rPr>
              <a:t>Outlook</a:t>
            </a:r>
            <a:endParaRPr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810000" y="3276600"/>
            <a:ext cx="1752600" cy="2286000"/>
          </a:xfrm>
          <a:custGeom>
            <a:avLst/>
            <a:gdLst/>
            <a:ahLst/>
            <a:cxnLst/>
            <a:rect l="l" t="t" r="r" b="b"/>
            <a:pathLst>
              <a:path w="1752600" h="2286000">
                <a:moveTo>
                  <a:pt x="0" y="990600"/>
                </a:moveTo>
                <a:lnTo>
                  <a:pt x="1752600" y="0"/>
                </a:lnTo>
              </a:path>
              <a:path w="1752600" h="2286000">
                <a:moveTo>
                  <a:pt x="0" y="990600"/>
                </a:moveTo>
                <a:lnTo>
                  <a:pt x="1524000" y="1143000"/>
                </a:lnTo>
              </a:path>
              <a:path w="1752600" h="2286000">
                <a:moveTo>
                  <a:pt x="0" y="990600"/>
                </a:moveTo>
                <a:lnTo>
                  <a:pt x="1752600" y="22860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5533961" y="1800162"/>
          <a:ext cx="4878068" cy="20416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8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40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21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89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18033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Day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403225" marR="115570" indent="-27432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Hu</a:t>
                      </a: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id</a:t>
                      </a: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t  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R="143510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Wind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R="106045" algn="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3335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6827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0033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6827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3144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6827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D9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3144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4033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5" dirty="0">
                          <a:latin typeface="Times New Roman"/>
                          <a:cs typeface="Times New Roman"/>
                        </a:rPr>
                        <a:t>D11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Sunny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0033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40335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5533961" y="4695762"/>
          <a:ext cx="4953000" cy="20417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77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8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8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8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2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7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18032">
                <a:tc>
                  <a:txBody>
                    <a:bodyPr/>
                    <a:lstStyle/>
                    <a:p>
                      <a:pPr marR="12763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Outlook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Humidit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Wind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2384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36"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2384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711">
                <a:tc>
                  <a:txBody>
                    <a:bodyPr/>
                    <a:lstStyle/>
                    <a:p>
                      <a:pPr marR="172085" algn="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D6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723">
                <a:tc>
                  <a:txBody>
                    <a:bodyPr/>
                    <a:lstStyle/>
                    <a:p>
                      <a:pPr marR="127000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2384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711">
                <a:tc>
                  <a:txBody>
                    <a:bodyPr/>
                    <a:lstStyle/>
                    <a:p>
                      <a:pPr marR="127000" algn="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D14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Rain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12" name="object 12"/>
          <p:cNvGrpSpPr/>
          <p:nvPr/>
        </p:nvGrpSpPr>
        <p:grpSpPr>
          <a:xfrm>
            <a:off x="5329429" y="4186429"/>
            <a:ext cx="847725" cy="466725"/>
            <a:chOff x="3805428" y="4186428"/>
            <a:chExt cx="847725" cy="466725"/>
          </a:xfrm>
        </p:grpSpPr>
        <p:sp>
          <p:nvSpPr>
            <p:cNvPr id="13" name="object 13"/>
            <p:cNvSpPr/>
            <p:nvPr/>
          </p:nvSpPr>
          <p:spPr>
            <a:xfrm>
              <a:off x="3810000" y="4191000"/>
              <a:ext cx="838200" cy="457200"/>
            </a:xfrm>
            <a:custGeom>
              <a:avLst/>
              <a:gdLst/>
              <a:ahLst/>
              <a:cxnLst/>
              <a:rect l="l" t="t" r="r" b="b"/>
              <a:pathLst>
                <a:path w="838200" h="457200">
                  <a:moveTo>
                    <a:pt x="419100" y="0"/>
                  </a:moveTo>
                  <a:lnTo>
                    <a:pt x="357124" y="2539"/>
                  </a:lnTo>
                  <a:lnTo>
                    <a:pt x="298069" y="9651"/>
                  </a:lnTo>
                  <a:lnTo>
                    <a:pt x="242442" y="21208"/>
                  </a:lnTo>
                  <a:lnTo>
                    <a:pt x="190880" y="36830"/>
                  </a:lnTo>
                  <a:lnTo>
                    <a:pt x="144145" y="56133"/>
                  </a:lnTo>
                  <a:lnTo>
                    <a:pt x="102742" y="78612"/>
                  </a:lnTo>
                  <a:lnTo>
                    <a:pt x="67563" y="104139"/>
                  </a:lnTo>
                  <a:lnTo>
                    <a:pt x="38988" y="132206"/>
                  </a:lnTo>
                  <a:lnTo>
                    <a:pt x="4572" y="194818"/>
                  </a:lnTo>
                  <a:lnTo>
                    <a:pt x="0" y="228600"/>
                  </a:lnTo>
                  <a:lnTo>
                    <a:pt x="4572" y="262381"/>
                  </a:lnTo>
                  <a:lnTo>
                    <a:pt x="38988" y="324993"/>
                  </a:lnTo>
                  <a:lnTo>
                    <a:pt x="67563" y="353060"/>
                  </a:lnTo>
                  <a:lnTo>
                    <a:pt x="102742" y="378587"/>
                  </a:lnTo>
                  <a:lnTo>
                    <a:pt x="144145" y="401066"/>
                  </a:lnTo>
                  <a:lnTo>
                    <a:pt x="190880" y="420369"/>
                  </a:lnTo>
                  <a:lnTo>
                    <a:pt x="242442" y="435991"/>
                  </a:lnTo>
                  <a:lnTo>
                    <a:pt x="298069" y="447548"/>
                  </a:lnTo>
                  <a:lnTo>
                    <a:pt x="357124" y="454660"/>
                  </a:lnTo>
                  <a:lnTo>
                    <a:pt x="419100" y="457200"/>
                  </a:lnTo>
                  <a:lnTo>
                    <a:pt x="481075" y="454660"/>
                  </a:lnTo>
                  <a:lnTo>
                    <a:pt x="540130" y="447548"/>
                  </a:lnTo>
                  <a:lnTo>
                    <a:pt x="595757" y="435991"/>
                  </a:lnTo>
                  <a:lnTo>
                    <a:pt x="647319" y="420369"/>
                  </a:lnTo>
                  <a:lnTo>
                    <a:pt x="694054" y="401066"/>
                  </a:lnTo>
                  <a:lnTo>
                    <a:pt x="735457" y="378587"/>
                  </a:lnTo>
                  <a:lnTo>
                    <a:pt x="770636" y="353060"/>
                  </a:lnTo>
                  <a:lnTo>
                    <a:pt x="799211" y="324993"/>
                  </a:lnTo>
                  <a:lnTo>
                    <a:pt x="833627" y="262381"/>
                  </a:lnTo>
                  <a:lnTo>
                    <a:pt x="838200" y="228600"/>
                  </a:lnTo>
                  <a:lnTo>
                    <a:pt x="833627" y="194818"/>
                  </a:lnTo>
                  <a:lnTo>
                    <a:pt x="799211" y="132206"/>
                  </a:lnTo>
                  <a:lnTo>
                    <a:pt x="770636" y="104139"/>
                  </a:lnTo>
                  <a:lnTo>
                    <a:pt x="735457" y="78612"/>
                  </a:lnTo>
                  <a:lnTo>
                    <a:pt x="694054" y="56133"/>
                  </a:lnTo>
                  <a:lnTo>
                    <a:pt x="647319" y="36830"/>
                  </a:lnTo>
                  <a:lnTo>
                    <a:pt x="595757" y="21208"/>
                  </a:lnTo>
                  <a:lnTo>
                    <a:pt x="540130" y="9651"/>
                  </a:lnTo>
                  <a:lnTo>
                    <a:pt x="481075" y="2539"/>
                  </a:lnTo>
                  <a:lnTo>
                    <a:pt x="4191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810000" y="4191000"/>
              <a:ext cx="838200" cy="457200"/>
            </a:xfrm>
            <a:custGeom>
              <a:avLst/>
              <a:gdLst/>
              <a:ahLst/>
              <a:cxnLst/>
              <a:rect l="l" t="t" r="r" b="b"/>
              <a:pathLst>
                <a:path w="838200" h="457200">
                  <a:moveTo>
                    <a:pt x="0" y="228600"/>
                  </a:moveTo>
                  <a:lnTo>
                    <a:pt x="17779" y="162560"/>
                  </a:lnTo>
                  <a:lnTo>
                    <a:pt x="67563" y="104139"/>
                  </a:lnTo>
                  <a:lnTo>
                    <a:pt x="102742" y="78612"/>
                  </a:lnTo>
                  <a:lnTo>
                    <a:pt x="144145" y="56133"/>
                  </a:lnTo>
                  <a:lnTo>
                    <a:pt x="190880" y="36830"/>
                  </a:lnTo>
                  <a:lnTo>
                    <a:pt x="242442" y="21208"/>
                  </a:lnTo>
                  <a:lnTo>
                    <a:pt x="298069" y="9651"/>
                  </a:lnTo>
                  <a:lnTo>
                    <a:pt x="357124" y="2539"/>
                  </a:lnTo>
                  <a:lnTo>
                    <a:pt x="419100" y="0"/>
                  </a:lnTo>
                  <a:lnTo>
                    <a:pt x="481075" y="2539"/>
                  </a:lnTo>
                  <a:lnTo>
                    <a:pt x="540130" y="9651"/>
                  </a:lnTo>
                  <a:lnTo>
                    <a:pt x="595757" y="21208"/>
                  </a:lnTo>
                  <a:lnTo>
                    <a:pt x="647319" y="36830"/>
                  </a:lnTo>
                  <a:lnTo>
                    <a:pt x="694054" y="56133"/>
                  </a:lnTo>
                  <a:lnTo>
                    <a:pt x="735457" y="78612"/>
                  </a:lnTo>
                  <a:lnTo>
                    <a:pt x="770636" y="104139"/>
                  </a:lnTo>
                  <a:lnTo>
                    <a:pt x="799211" y="132206"/>
                  </a:lnTo>
                  <a:lnTo>
                    <a:pt x="833627" y="194818"/>
                  </a:lnTo>
                  <a:lnTo>
                    <a:pt x="838200" y="228600"/>
                  </a:lnTo>
                  <a:lnTo>
                    <a:pt x="833627" y="262381"/>
                  </a:lnTo>
                  <a:lnTo>
                    <a:pt x="799211" y="324993"/>
                  </a:lnTo>
                  <a:lnTo>
                    <a:pt x="770636" y="353060"/>
                  </a:lnTo>
                  <a:lnTo>
                    <a:pt x="735457" y="378587"/>
                  </a:lnTo>
                  <a:lnTo>
                    <a:pt x="694054" y="401066"/>
                  </a:lnTo>
                  <a:lnTo>
                    <a:pt x="647319" y="420369"/>
                  </a:lnTo>
                  <a:lnTo>
                    <a:pt x="595757" y="435991"/>
                  </a:lnTo>
                  <a:lnTo>
                    <a:pt x="540130" y="447548"/>
                  </a:lnTo>
                  <a:lnTo>
                    <a:pt x="481075" y="454660"/>
                  </a:lnTo>
                  <a:lnTo>
                    <a:pt x="419100" y="457200"/>
                  </a:lnTo>
                  <a:lnTo>
                    <a:pt x="357124" y="454660"/>
                  </a:lnTo>
                  <a:lnTo>
                    <a:pt x="298069" y="447548"/>
                  </a:lnTo>
                  <a:lnTo>
                    <a:pt x="242442" y="435991"/>
                  </a:lnTo>
                  <a:lnTo>
                    <a:pt x="190880" y="420369"/>
                  </a:lnTo>
                  <a:lnTo>
                    <a:pt x="144145" y="401066"/>
                  </a:lnTo>
                  <a:lnTo>
                    <a:pt x="102742" y="378587"/>
                  </a:lnTo>
                  <a:lnTo>
                    <a:pt x="67563" y="353060"/>
                  </a:lnTo>
                  <a:lnTo>
                    <a:pt x="38988" y="324993"/>
                  </a:lnTo>
                  <a:lnTo>
                    <a:pt x="4572" y="262381"/>
                  </a:lnTo>
                  <a:lnTo>
                    <a:pt x="0" y="2286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5559297" y="4259022"/>
            <a:ext cx="4000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45" dirty="0">
                <a:latin typeface="Arial"/>
                <a:cs typeface="Arial"/>
              </a:rPr>
              <a:t>y</a:t>
            </a:r>
            <a:r>
              <a:rPr b="1" spc="-20" dirty="0">
                <a:latin typeface="Arial"/>
                <a:cs typeface="Arial"/>
              </a:rPr>
              <a:t>e</a:t>
            </a: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044442" y="3451605"/>
            <a:ext cx="7264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Sunny</a:t>
            </a:r>
            <a:endParaRPr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358767" y="4061205"/>
            <a:ext cx="9867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O</a:t>
            </a:r>
            <a:r>
              <a:rPr b="1" spc="-95" dirty="0">
                <a:latin typeface="Arial"/>
                <a:cs typeface="Arial"/>
              </a:rPr>
              <a:t>v</a:t>
            </a:r>
            <a:r>
              <a:rPr b="1" spc="-10" dirty="0">
                <a:latin typeface="Arial"/>
                <a:cs typeface="Arial"/>
              </a:rPr>
              <a:t>e</a:t>
            </a:r>
            <a:r>
              <a:rPr b="1" spc="-25" dirty="0">
                <a:latin typeface="Arial"/>
                <a:cs typeface="Arial"/>
              </a:rPr>
              <a:t>r</a:t>
            </a:r>
            <a:r>
              <a:rPr b="1" spc="-10" dirty="0">
                <a:latin typeface="Arial"/>
                <a:cs typeface="Arial"/>
              </a:rPr>
              <a:t>c</a:t>
            </a:r>
            <a:r>
              <a:rPr b="1" spc="-25" dirty="0">
                <a:latin typeface="Arial"/>
                <a:cs typeface="Arial"/>
              </a:rPr>
              <a:t>a</a:t>
            </a:r>
            <a:r>
              <a:rPr b="1" spc="-10" dirty="0">
                <a:latin typeface="Arial"/>
                <a:cs typeface="Arial"/>
              </a:rPr>
              <a:t>st</a:t>
            </a:r>
            <a:endParaRPr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96842" y="4900041"/>
            <a:ext cx="5194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R</a:t>
            </a:r>
            <a:r>
              <a:rPr b="1" spc="-25" dirty="0">
                <a:latin typeface="Arial"/>
                <a:cs typeface="Arial"/>
              </a:rPr>
              <a:t>a</a:t>
            </a:r>
            <a:r>
              <a:rPr b="1" dirty="0">
                <a:latin typeface="Arial"/>
                <a:cs typeface="Arial"/>
              </a:rPr>
              <a:t>in</a:t>
            </a:r>
            <a:endParaRPr>
              <a:latin typeface="Arial"/>
              <a:cs typeface="Arial"/>
            </a:endParaRPr>
          </a:p>
        </p:txBody>
      </p:sp>
      <p:sp>
        <p:nvSpPr>
          <p:cNvPr id="20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</a:t>
            </a:r>
            <a:r>
              <a:rPr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121424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187"/>
    </mc:Choice>
    <mc:Fallback xmlns="">
      <p:transition spd="slow" advTm="62187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6712" y="1307339"/>
            <a:ext cx="593153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70">
              <a:spcBef>
                <a:spcPts val="100"/>
              </a:spcBef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dirty="0">
                <a:latin typeface="Times New Roman"/>
                <a:cs typeface="Times New Roman"/>
              </a:rPr>
              <a:t>Continue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construct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at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0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branch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“outlook”=“sunny.”</a:t>
            </a:r>
            <a:endParaRPr sz="2400">
              <a:latin typeface="Times New Roman"/>
              <a:cs typeface="Times New Roman"/>
            </a:endParaRPr>
          </a:p>
          <a:p>
            <a:pPr marL="121920" indent="-108585"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spc="-5" dirty="0">
                <a:latin typeface="Times New Roman"/>
                <a:cs typeface="Times New Roman"/>
              </a:rPr>
              <a:t>Compute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entropy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061461" y="3335909"/>
            <a:ext cx="132715" cy="0"/>
          </a:xfrm>
          <a:custGeom>
            <a:avLst/>
            <a:gdLst/>
            <a:ahLst/>
            <a:cxnLst/>
            <a:rect l="l" t="t" r="r" b="b"/>
            <a:pathLst>
              <a:path w="132714">
                <a:moveTo>
                  <a:pt x="0" y="0"/>
                </a:moveTo>
                <a:lnTo>
                  <a:pt x="132714" y="0"/>
                </a:lnTo>
              </a:path>
            </a:pathLst>
          </a:custGeom>
          <a:ln w="13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05960" y="3335909"/>
            <a:ext cx="144780" cy="0"/>
          </a:xfrm>
          <a:custGeom>
            <a:avLst/>
            <a:gdLst/>
            <a:ahLst/>
            <a:cxnLst/>
            <a:rect l="l" t="t" r="r" b="b"/>
            <a:pathLst>
              <a:path w="144780">
                <a:moveTo>
                  <a:pt x="0" y="0"/>
                </a:moveTo>
                <a:lnTo>
                  <a:pt x="144398" y="0"/>
                </a:lnTo>
              </a:path>
            </a:pathLst>
          </a:custGeom>
          <a:ln w="13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198617" y="3335909"/>
            <a:ext cx="144780" cy="0"/>
          </a:xfrm>
          <a:custGeom>
            <a:avLst/>
            <a:gdLst/>
            <a:ahLst/>
            <a:cxnLst/>
            <a:rect l="l" t="t" r="r" b="b"/>
            <a:pathLst>
              <a:path w="144779">
                <a:moveTo>
                  <a:pt x="0" y="0"/>
                </a:moveTo>
                <a:lnTo>
                  <a:pt x="144653" y="0"/>
                </a:lnTo>
              </a:path>
            </a:pathLst>
          </a:custGeom>
          <a:ln w="13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444800" y="3096679"/>
            <a:ext cx="1121410" cy="3708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spcBef>
                <a:spcPts val="114"/>
              </a:spcBef>
            </a:pPr>
            <a:r>
              <a:rPr sz="2250" i="1" spc="-85" dirty="0">
                <a:latin typeface="Times New Roman"/>
                <a:cs typeface="Times New Roman"/>
              </a:rPr>
              <a:t>E</a:t>
            </a:r>
            <a:r>
              <a:rPr sz="2150" spc="-10" dirty="0">
                <a:latin typeface="Times New Roman"/>
                <a:cs typeface="Times New Roman"/>
              </a:rPr>
              <a:t>(</a:t>
            </a:r>
            <a:r>
              <a:rPr sz="2250" i="1" spc="60" dirty="0">
                <a:latin typeface="Times New Roman"/>
                <a:cs typeface="Times New Roman"/>
              </a:rPr>
              <a:t>S</a:t>
            </a:r>
            <a:r>
              <a:rPr sz="2150" dirty="0">
                <a:latin typeface="Times New Roman"/>
                <a:cs typeface="Times New Roman"/>
              </a:rPr>
              <a:t>)</a:t>
            </a:r>
            <a:r>
              <a:rPr sz="2150" spc="-20" dirty="0">
                <a:latin typeface="Times New Roman"/>
                <a:cs typeface="Times New Roman"/>
              </a:rPr>
              <a:t> </a:t>
            </a:r>
            <a:r>
              <a:rPr sz="2150" dirty="0">
                <a:latin typeface="Symbol"/>
                <a:cs typeface="Symbol"/>
              </a:rPr>
              <a:t></a:t>
            </a:r>
            <a:r>
              <a:rPr sz="2150" spc="-220" dirty="0">
                <a:latin typeface="Times New Roman"/>
                <a:cs typeface="Times New Roman"/>
              </a:rPr>
              <a:t> </a:t>
            </a:r>
            <a:r>
              <a:rPr sz="2150" spc="40" dirty="0">
                <a:latin typeface="Symbol"/>
                <a:cs typeface="Symbol"/>
              </a:rPr>
              <a:t></a:t>
            </a:r>
            <a:r>
              <a:rPr sz="3225" u="heavy" baseline="297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3</a:t>
            </a:r>
            <a:endParaRPr sz="3225" baseline="29715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20058" y="2938018"/>
            <a:ext cx="1368425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spcBef>
                <a:spcPts val="95"/>
              </a:spcBef>
              <a:tabLst>
                <a:tab pos="1193165" algn="l"/>
              </a:tabLst>
            </a:pPr>
            <a:r>
              <a:rPr sz="2150" spc="-5" dirty="0">
                <a:latin typeface="Times New Roman"/>
                <a:cs typeface="Times New Roman"/>
              </a:rPr>
              <a:t>3</a:t>
            </a:r>
            <a:r>
              <a:rPr sz="2150" spc="395" dirty="0">
                <a:latin typeface="Times New Roman"/>
                <a:cs typeface="Times New Roman"/>
              </a:rPr>
              <a:t> </a:t>
            </a:r>
            <a:r>
              <a:rPr sz="3225" spc="-7" baseline="-37467" dirty="0">
                <a:latin typeface="Symbol"/>
                <a:cs typeface="Symbol"/>
              </a:rPr>
              <a:t></a:t>
            </a:r>
            <a:r>
              <a:rPr sz="3225" spc="-277" baseline="-37467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2	2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00373" y="3120898"/>
            <a:ext cx="2753360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spcBef>
                <a:spcPts val="95"/>
              </a:spcBef>
              <a:tabLst>
                <a:tab pos="1186180" algn="l"/>
                <a:tab pos="1850389" algn="l"/>
              </a:tabLst>
            </a:pPr>
            <a:r>
              <a:rPr sz="2150" spc="-114" dirty="0">
                <a:latin typeface="Times New Roman"/>
                <a:cs typeface="Times New Roman"/>
              </a:rPr>
              <a:t>l</a:t>
            </a:r>
            <a:r>
              <a:rPr sz="2150" spc="-110" dirty="0">
                <a:latin typeface="Times New Roman"/>
                <a:cs typeface="Times New Roman"/>
              </a:rPr>
              <a:t>o</a:t>
            </a:r>
            <a:r>
              <a:rPr sz="2150" spc="-5" dirty="0">
                <a:latin typeface="Times New Roman"/>
                <a:cs typeface="Times New Roman"/>
              </a:rPr>
              <a:t>g</a:t>
            </a:r>
            <a:r>
              <a:rPr sz="2150" spc="210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(</a:t>
            </a:r>
            <a:r>
              <a:rPr sz="2150" spc="-45" dirty="0">
                <a:latin typeface="Times New Roman"/>
                <a:cs typeface="Times New Roman"/>
              </a:rPr>
              <a:t> </a:t>
            </a:r>
            <a:r>
              <a:rPr sz="1875" spc="7" baseline="-33333" dirty="0">
                <a:latin typeface="Times New Roman"/>
                <a:cs typeface="Times New Roman"/>
              </a:rPr>
              <a:t>2</a:t>
            </a:r>
            <a:r>
              <a:rPr sz="2150" spc="-5" dirty="0">
                <a:latin typeface="Times New Roman"/>
                <a:cs typeface="Times New Roman"/>
              </a:rPr>
              <a:t>)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spc="-114" dirty="0">
                <a:latin typeface="Times New Roman"/>
                <a:cs typeface="Times New Roman"/>
              </a:rPr>
              <a:t>l</a:t>
            </a:r>
            <a:r>
              <a:rPr sz="2150" spc="-110" dirty="0">
                <a:latin typeface="Times New Roman"/>
                <a:cs typeface="Times New Roman"/>
              </a:rPr>
              <a:t>o</a:t>
            </a:r>
            <a:r>
              <a:rPr sz="2150" dirty="0">
                <a:latin typeface="Times New Roman"/>
                <a:cs typeface="Times New Roman"/>
              </a:rPr>
              <a:t>g</a:t>
            </a:r>
            <a:r>
              <a:rPr sz="1875" spc="-7" baseline="-33333" dirty="0">
                <a:latin typeface="Times New Roman"/>
                <a:cs typeface="Times New Roman"/>
              </a:rPr>
              <a:t>2</a:t>
            </a:r>
            <a:r>
              <a:rPr sz="1875" spc="-292" baseline="-33333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(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spc="-5" dirty="0">
                <a:latin typeface="Times New Roman"/>
                <a:cs typeface="Times New Roman"/>
              </a:rPr>
              <a:t>)</a:t>
            </a:r>
            <a:r>
              <a:rPr sz="2150" spc="-245" dirty="0">
                <a:latin typeface="Times New Roman"/>
                <a:cs typeface="Times New Roman"/>
              </a:rPr>
              <a:t> </a:t>
            </a:r>
            <a:r>
              <a:rPr sz="2150" spc="85" dirty="0">
                <a:latin typeface="Symbol"/>
                <a:cs typeface="Symbol"/>
              </a:rPr>
              <a:t></a:t>
            </a:r>
            <a:r>
              <a:rPr sz="2150" spc="-110" dirty="0">
                <a:latin typeface="Times New Roman"/>
                <a:cs typeface="Times New Roman"/>
              </a:rPr>
              <a:t>0</a:t>
            </a:r>
            <a:r>
              <a:rPr sz="2150" spc="-114" dirty="0">
                <a:latin typeface="Times New Roman"/>
                <a:cs typeface="Times New Roman"/>
              </a:rPr>
              <a:t>.</a:t>
            </a:r>
            <a:r>
              <a:rPr sz="2150" spc="-110" dirty="0">
                <a:latin typeface="Times New Roman"/>
                <a:cs typeface="Times New Roman"/>
              </a:rPr>
              <a:t>97</a:t>
            </a:r>
            <a:r>
              <a:rPr sz="2150" spc="-5" dirty="0">
                <a:latin typeface="Times New Roman"/>
                <a:cs typeface="Times New Roman"/>
              </a:rPr>
              <a:t>1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430270" y="3334258"/>
            <a:ext cx="1931670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441959" algn="l"/>
                <a:tab pos="1088390" algn="l"/>
                <a:tab pos="1781810" algn="l"/>
              </a:tabLst>
            </a:pPr>
            <a:r>
              <a:rPr sz="2150" spc="-5" dirty="0">
                <a:latin typeface="Times New Roman"/>
                <a:cs typeface="Times New Roman"/>
              </a:rPr>
              <a:t>5	5	5	5</a:t>
            </a:r>
            <a:endParaRPr sz="2150">
              <a:latin typeface="Times New Roman"/>
              <a:cs typeface="Times New Roman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6692900" y="1723961"/>
          <a:ext cx="3581400" cy="21367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033">
                <a:tc>
                  <a:txBody>
                    <a:bodyPr/>
                    <a:lstStyle/>
                    <a:p>
                      <a:pPr marL="532130" marR="104139" indent="-41783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</a:t>
                      </a:r>
                      <a:r>
                        <a:rPr sz="1400" b="1" spc="-30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per</a:t>
                      </a: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tu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r  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Humidity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Wind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42862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9795">
                <a:tc>
                  <a:txBody>
                    <a:bodyPr/>
                    <a:lstStyle/>
                    <a:p>
                      <a:pPr marL="42862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marL="389255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9370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32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673">
                <a:tc>
                  <a:txBody>
                    <a:bodyPr/>
                    <a:lstStyle/>
                    <a:p>
                      <a:pPr marL="38925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32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2288235" y="3869182"/>
            <a:ext cx="7875270" cy="25793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904364">
              <a:spcBef>
                <a:spcPts val="100"/>
              </a:spcBef>
              <a:buSzPct val="91666"/>
              <a:buFont typeface="Arial MT"/>
              <a:buChar char="•"/>
              <a:tabLst>
                <a:tab pos="116205" algn="l"/>
              </a:tabLst>
            </a:pPr>
            <a:r>
              <a:rPr sz="2400" spc="-5" dirty="0">
                <a:latin typeface="Times New Roman"/>
                <a:cs typeface="Times New Roman"/>
              </a:rPr>
              <a:t>Compute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information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-70" dirty="0">
                <a:latin typeface="Times New Roman"/>
                <a:cs typeface="Times New Roman"/>
              </a:rPr>
              <a:t> </a:t>
            </a:r>
            <a:r>
              <a:rPr sz="2400" spc="-30" dirty="0">
                <a:latin typeface="Times New Roman"/>
                <a:cs typeface="Times New Roman"/>
              </a:rPr>
              <a:t>“Temperature”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“Humidity”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spc="-45" dirty="0">
                <a:latin typeface="Times New Roman"/>
                <a:cs typeface="Times New Roman"/>
              </a:rPr>
              <a:t>“Wind”</a:t>
            </a:r>
            <a:endParaRPr sz="2400">
              <a:latin typeface="Times New Roman"/>
              <a:cs typeface="Times New Roman"/>
            </a:endParaRPr>
          </a:p>
          <a:p>
            <a:pPr marL="106680">
              <a:spcBef>
                <a:spcPts val="509"/>
              </a:spcBef>
            </a:pPr>
            <a:r>
              <a:rPr sz="2650" i="1" spc="-220" dirty="0">
                <a:latin typeface="Times New Roman"/>
                <a:cs typeface="Times New Roman"/>
              </a:rPr>
              <a:t>Gain</a:t>
            </a:r>
            <a:r>
              <a:rPr sz="2550" spc="-220" dirty="0">
                <a:latin typeface="Times New Roman"/>
                <a:cs typeface="Times New Roman"/>
              </a:rPr>
              <a:t>(</a:t>
            </a:r>
            <a:r>
              <a:rPr sz="2650" i="1" spc="-220" dirty="0">
                <a:latin typeface="Times New Roman"/>
                <a:cs typeface="Times New Roman"/>
              </a:rPr>
              <a:t>S</a:t>
            </a:r>
            <a:r>
              <a:rPr sz="2550" spc="-220" dirty="0">
                <a:latin typeface="Times New Roman"/>
                <a:cs typeface="Times New Roman"/>
              </a:rPr>
              <a:t>,</a:t>
            </a:r>
            <a:r>
              <a:rPr sz="2650" i="1" spc="-220" dirty="0">
                <a:latin typeface="Times New Roman"/>
                <a:cs typeface="Times New Roman"/>
              </a:rPr>
              <a:t>Temperature</a:t>
            </a:r>
            <a:r>
              <a:rPr sz="2550" spc="-220" dirty="0">
                <a:latin typeface="Times New Roman"/>
                <a:cs typeface="Times New Roman"/>
              </a:rPr>
              <a:t>)</a:t>
            </a:r>
            <a:r>
              <a:rPr sz="2550" spc="-30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-280" dirty="0">
                <a:latin typeface="Times New Roman"/>
                <a:cs typeface="Times New Roman"/>
              </a:rPr>
              <a:t> </a:t>
            </a:r>
            <a:r>
              <a:rPr sz="2650" i="1" spc="-50" dirty="0">
                <a:latin typeface="Times New Roman"/>
                <a:cs typeface="Times New Roman"/>
              </a:rPr>
              <a:t>E</a:t>
            </a:r>
            <a:r>
              <a:rPr sz="2550" spc="-50" dirty="0">
                <a:latin typeface="Times New Roman"/>
                <a:cs typeface="Times New Roman"/>
              </a:rPr>
              <a:t>(</a:t>
            </a:r>
            <a:r>
              <a:rPr sz="2650" i="1" spc="-50" dirty="0">
                <a:latin typeface="Times New Roman"/>
                <a:cs typeface="Times New Roman"/>
              </a:rPr>
              <a:t>S</a:t>
            </a:r>
            <a:r>
              <a:rPr sz="2550" spc="-50" dirty="0">
                <a:latin typeface="Times New Roman"/>
                <a:cs typeface="Times New Roman"/>
              </a:rPr>
              <a:t>)</a:t>
            </a:r>
            <a:r>
              <a:rPr sz="2550" spc="-36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</a:t>
            </a:r>
            <a:r>
              <a:rPr sz="2550" spc="-409" dirty="0">
                <a:latin typeface="Times New Roman"/>
                <a:cs typeface="Times New Roman"/>
              </a:rPr>
              <a:t> </a:t>
            </a:r>
            <a:r>
              <a:rPr sz="2650" i="1" spc="-195" dirty="0">
                <a:latin typeface="Times New Roman"/>
                <a:cs typeface="Times New Roman"/>
              </a:rPr>
              <a:t>E</a:t>
            </a:r>
            <a:r>
              <a:rPr sz="2550" spc="-195" dirty="0">
                <a:latin typeface="Times New Roman"/>
                <a:cs typeface="Times New Roman"/>
              </a:rPr>
              <a:t>(</a:t>
            </a:r>
            <a:r>
              <a:rPr sz="2650" i="1" spc="-195" dirty="0">
                <a:latin typeface="Times New Roman"/>
                <a:cs typeface="Times New Roman"/>
              </a:rPr>
              <a:t>S</a:t>
            </a:r>
            <a:r>
              <a:rPr sz="2550" spc="-195" dirty="0">
                <a:latin typeface="Times New Roman"/>
                <a:cs typeface="Times New Roman"/>
              </a:rPr>
              <a:t>,</a:t>
            </a:r>
            <a:r>
              <a:rPr sz="2650" i="1" spc="-195" dirty="0">
                <a:latin typeface="Times New Roman"/>
                <a:cs typeface="Times New Roman"/>
              </a:rPr>
              <a:t>Temperature</a:t>
            </a:r>
            <a:r>
              <a:rPr sz="2550" spc="-195" dirty="0">
                <a:latin typeface="Times New Roman"/>
                <a:cs typeface="Times New Roman"/>
              </a:rPr>
              <a:t>)</a:t>
            </a:r>
            <a:r>
              <a:rPr sz="2550" spc="-32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-385" dirty="0">
                <a:latin typeface="Times New Roman"/>
                <a:cs typeface="Times New Roman"/>
              </a:rPr>
              <a:t> </a:t>
            </a:r>
            <a:r>
              <a:rPr sz="2550" spc="-110" dirty="0">
                <a:latin typeface="Times New Roman"/>
                <a:cs typeface="Times New Roman"/>
              </a:rPr>
              <a:t>0.971</a:t>
            </a:r>
            <a:r>
              <a:rPr sz="2550" spc="-110" dirty="0">
                <a:latin typeface="Symbol"/>
                <a:cs typeface="Symbol"/>
              </a:rPr>
              <a:t></a:t>
            </a:r>
            <a:r>
              <a:rPr sz="2550" spc="-110" dirty="0">
                <a:latin typeface="Times New Roman"/>
                <a:cs typeface="Times New Roman"/>
              </a:rPr>
              <a:t>0.4</a:t>
            </a:r>
            <a:r>
              <a:rPr sz="2550" spc="-38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-385" dirty="0">
                <a:latin typeface="Times New Roman"/>
                <a:cs typeface="Times New Roman"/>
              </a:rPr>
              <a:t> </a:t>
            </a:r>
            <a:r>
              <a:rPr sz="2550" spc="-185" dirty="0">
                <a:latin typeface="Times New Roman"/>
                <a:cs typeface="Times New Roman"/>
              </a:rPr>
              <a:t>0.571</a:t>
            </a:r>
            <a:endParaRPr sz="2550">
              <a:latin typeface="Times New Roman"/>
              <a:cs typeface="Times New Roman"/>
            </a:endParaRPr>
          </a:p>
          <a:p>
            <a:pPr marL="1414780">
              <a:spcBef>
                <a:spcPts val="985"/>
              </a:spcBef>
            </a:pPr>
            <a:r>
              <a:rPr sz="2600" i="1" spc="175" dirty="0">
                <a:latin typeface="Times New Roman"/>
                <a:cs typeface="Times New Roman"/>
              </a:rPr>
              <a:t>G</a:t>
            </a:r>
            <a:r>
              <a:rPr sz="2600" i="1" spc="60" dirty="0">
                <a:latin typeface="Times New Roman"/>
                <a:cs typeface="Times New Roman"/>
              </a:rPr>
              <a:t>a</a:t>
            </a:r>
            <a:r>
              <a:rPr sz="2600" i="1" spc="229" dirty="0">
                <a:latin typeface="Times New Roman"/>
                <a:cs typeface="Times New Roman"/>
              </a:rPr>
              <a:t>i</a:t>
            </a:r>
            <a:r>
              <a:rPr sz="2600" i="1" spc="-55" dirty="0">
                <a:latin typeface="Times New Roman"/>
                <a:cs typeface="Times New Roman"/>
              </a:rPr>
              <a:t>n</a:t>
            </a:r>
            <a:r>
              <a:rPr sz="2600" i="1" spc="-380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(</a:t>
            </a:r>
            <a:r>
              <a:rPr sz="2500" spc="-365" dirty="0">
                <a:latin typeface="Times New Roman"/>
                <a:cs typeface="Times New Roman"/>
              </a:rPr>
              <a:t> </a:t>
            </a:r>
            <a:r>
              <a:rPr sz="2600" i="1" spc="85" dirty="0">
                <a:latin typeface="Times New Roman"/>
                <a:cs typeface="Times New Roman"/>
              </a:rPr>
              <a:t>S</a:t>
            </a:r>
            <a:r>
              <a:rPr sz="2600" i="1" spc="-38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,</a:t>
            </a:r>
            <a:r>
              <a:rPr sz="2500" spc="70" dirty="0">
                <a:latin typeface="Times New Roman"/>
                <a:cs typeface="Times New Roman"/>
              </a:rPr>
              <a:t> </a:t>
            </a:r>
            <a:r>
              <a:rPr sz="2600" i="1" spc="140" dirty="0">
                <a:latin typeface="Times New Roman"/>
                <a:cs typeface="Times New Roman"/>
              </a:rPr>
              <a:t>H</a:t>
            </a:r>
            <a:r>
              <a:rPr sz="2600" i="1" spc="165" dirty="0">
                <a:latin typeface="Times New Roman"/>
                <a:cs typeface="Times New Roman"/>
              </a:rPr>
              <a:t>u</a:t>
            </a:r>
            <a:r>
              <a:rPr sz="2600" i="1" spc="260" dirty="0">
                <a:latin typeface="Times New Roman"/>
                <a:cs typeface="Times New Roman"/>
              </a:rPr>
              <a:t>m</a:t>
            </a:r>
            <a:r>
              <a:rPr sz="2600" i="1" spc="195" dirty="0">
                <a:latin typeface="Times New Roman"/>
                <a:cs typeface="Times New Roman"/>
              </a:rPr>
              <a:t>i</a:t>
            </a:r>
            <a:r>
              <a:rPr sz="2600" i="1" spc="165" dirty="0">
                <a:latin typeface="Times New Roman"/>
                <a:cs typeface="Times New Roman"/>
              </a:rPr>
              <a:t>d</a:t>
            </a:r>
            <a:r>
              <a:rPr sz="2600" i="1" spc="195" dirty="0">
                <a:latin typeface="Times New Roman"/>
                <a:cs typeface="Times New Roman"/>
              </a:rPr>
              <a:t>it</a:t>
            </a:r>
            <a:r>
              <a:rPr sz="2600" i="1" spc="90" dirty="0">
                <a:latin typeface="Times New Roman"/>
                <a:cs typeface="Times New Roman"/>
              </a:rPr>
              <a:t>y</a:t>
            </a:r>
            <a:r>
              <a:rPr sz="2600" i="1" spc="-40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)</a:t>
            </a:r>
            <a:r>
              <a:rPr sz="2500" spc="29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Symbol"/>
                <a:cs typeface="Symbol"/>
              </a:rPr>
              <a:t></a:t>
            </a:r>
            <a:r>
              <a:rPr sz="2500" spc="270" dirty="0">
                <a:latin typeface="Times New Roman"/>
                <a:cs typeface="Times New Roman"/>
              </a:rPr>
              <a:t> </a:t>
            </a:r>
            <a:r>
              <a:rPr sz="2500" spc="195" dirty="0">
                <a:latin typeface="Times New Roman"/>
                <a:cs typeface="Times New Roman"/>
              </a:rPr>
              <a:t>0.971</a:t>
            </a:r>
            <a:endParaRPr sz="2500">
              <a:latin typeface="Times New Roman"/>
              <a:cs typeface="Times New Roman"/>
            </a:endParaRPr>
          </a:p>
          <a:p>
            <a:pPr marL="1414780">
              <a:lnSpc>
                <a:spcPts val="3105"/>
              </a:lnSpc>
              <a:spcBef>
                <a:spcPts val="575"/>
              </a:spcBef>
            </a:pPr>
            <a:r>
              <a:rPr sz="2600" i="1" spc="180" dirty="0">
                <a:latin typeface="Times New Roman"/>
                <a:cs typeface="Times New Roman"/>
              </a:rPr>
              <a:t>G</a:t>
            </a:r>
            <a:r>
              <a:rPr sz="2600" i="1" spc="60" dirty="0">
                <a:latin typeface="Times New Roman"/>
                <a:cs typeface="Times New Roman"/>
              </a:rPr>
              <a:t>a</a:t>
            </a:r>
            <a:r>
              <a:rPr sz="2600" i="1" spc="229" dirty="0">
                <a:latin typeface="Times New Roman"/>
                <a:cs typeface="Times New Roman"/>
              </a:rPr>
              <a:t>i</a:t>
            </a:r>
            <a:r>
              <a:rPr sz="2600" i="1" spc="-55" dirty="0">
                <a:latin typeface="Times New Roman"/>
                <a:cs typeface="Times New Roman"/>
              </a:rPr>
              <a:t>n</a:t>
            </a:r>
            <a:r>
              <a:rPr sz="2600" i="1" spc="-380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(</a:t>
            </a:r>
            <a:r>
              <a:rPr sz="2500" spc="-365" dirty="0">
                <a:latin typeface="Times New Roman"/>
                <a:cs typeface="Times New Roman"/>
              </a:rPr>
              <a:t> </a:t>
            </a:r>
            <a:r>
              <a:rPr sz="2600" i="1" spc="85" dirty="0">
                <a:latin typeface="Times New Roman"/>
                <a:cs typeface="Times New Roman"/>
              </a:rPr>
              <a:t>S</a:t>
            </a:r>
            <a:r>
              <a:rPr sz="2600" i="1" spc="-38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,</a:t>
            </a:r>
            <a:r>
              <a:rPr sz="2500" spc="-365" dirty="0">
                <a:latin typeface="Times New Roman"/>
                <a:cs typeface="Times New Roman"/>
              </a:rPr>
              <a:t> </a:t>
            </a:r>
            <a:r>
              <a:rPr sz="2600" i="1" spc="350" dirty="0">
                <a:latin typeface="Times New Roman"/>
                <a:cs typeface="Times New Roman"/>
              </a:rPr>
              <a:t>W</a:t>
            </a:r>
            <a:r>
              <a:rPr sz="2600" i="1" spc="229" dirty="0">
                <a:latin typeface="Times New Roman"/>
                <a:cs typeface="Times New Roman"/>
              </a:rPr>
              <a:t>i</a:t>
            </a:r>
            <a:r>
              <a:rPr sz="2600" i="1" spc="200" dirty="0">
                <a:latin typeface="Times New Roman"/>
                <a:cs typeface="Times New Roman"/>
              </a:rPr>
              <a:t>n</a:t>
            </a:r>
            <a:r>
              <a:rPr sz="2600" i="1" spc="-55" dirty="0">
                <a:latin typeface="Times New Roman"/>
                <a:cs typeface="Times New Roman"/>
              </a:rPr>
              <a:t>d </a:t>
            </a:r>
            <a:r>
              <a:rPr sz="2500" spc="-5" dirty="0">
                <a:latin typeface="Times New Roman"/>
                <a:cs typeface="Times New Roman"/>
              </a:rPr>
              <a:t>)</a:t>
            </a:r>
            <a:r>
              <a:rPr sz="2500" spc="220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Symbol"/>
                <a:cs typeface="Symbol"/>
              </a:rPr>
              <a:t></a:t>
            </a:r>
            <a:r>
              <a:rPr sz="2500" spc="270" dirty="0">
                <a:latin typeface="Times New Roman"/>
                <a:cs typeface="Times New Roman"/>
              </a:rPr>
              <a:t> </a:t>
            </a:r>
            <a:r>
              <a:rPr sz="2500" spc="195" dirty="0">
                <a:latin typeface="Times New Roman"/>
                <a:cs typeface="Times New Roman"/>
              </a:rPr>
              <a:t>0.02</a:t>
            </a:r>
            <a:endParaRPr sz="2500">
              <a:latin typeface="Times New Roman"/>
              <a:cs typeface="Times New Roman"/>
            </a:endParaRPr>
          </a:p>
          <a:p>
            <a:pPr marL="120650" indent="-108585">
              <a:lnSpc>
                <a:spcPts val="2865"/>
              </a:lnSpc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spc="-5" dirty="0">
                <a:latin typeface="Times New Roman"/>
                <a:cs typeface="Times New Roman"/>
              </a:rPr>
              <a:t>Select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“Humidity”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as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current</a:t>
            </a:r>
            <a:r>
              <a:rPr sz="2400" spc="-7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node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5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</a:t>
            </a:r>
            <a:r>
              <a:rPr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306252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08"/>
    </mc:Choice>
    <mc:Fallback xmlns="">
      <p:transition spd="slow" advTm="17508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8236" y="1307338"/>
            <a:ext cx="385952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indent="-108585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current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stage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1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tree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200400" y="3505200"/>
            <a:ext cx="1600200" cy="990600"/>
          </a:xfrm>
          <a:custGeom>
            <a:avLst/>
            <a:gdLst/>
            <a:ahLst/>
            <a:cxnLst/>
            <a:rect l="l" t="t" r="r" b="b"/>
            <a:pathLst>
              <a:path w="1600200" h="990600">
                <a:moveTo>
                  <a:pt x="1600200" y="0"/>
                </a:moveTo>
                <a:lnTo>
                  <a:pt x="0" y="990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943600" y="3505200"/>
            <a:ext cx="1447800" cy="990600"/>
          </a:xfrm>
          <a:custGeom>
            <a:avLst/>
            <a:gdLst/>
            <a:ahLst/>
            <a:cxnLst/>
            <a:rect l="l" t="t" r="r" b="b"/>
            <a:pathLst>
              <a:path w="1447800" h="990600">
                <a:moveTo>
                  <a:pt x="0" y="0"/>
                </a:moveTo>
                <a:lnTo>
                  <a:pt x="1447800" y="990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133600" y="4495864"/>
            <a:ext cx="2133600" cy="480059"/>
          </a:xfrm>
          <a:prstGeom prst="rect">
            <a:avLst/>
          </a:prstGeom>
          <a:solidFill>
            <a:srgbClr val="FF99CC"/>
          </a:solidFill>
          <a:ln w="9144">
            <a:solidFill>
              <a:srgbClr val="000000"/>
            </a:solidFill>
          </a:ln>
        </p:spPr>
        <p:txBody>
          <a:bodyPr vert="horz" wrap="square" lIns="0" tIns="195580" rIns="0" bIns="0" rtlCol="0">
            <a:spAutoFit/>
          </a:bodyPr>
          <a:lstStyle/>
          <a:p>
            <a:pPr marL="579120">
              <a:spcBef>
                <a:spcPts val="1540"/>
              </a:spcBef>
            </a:pPr>
            <a:r>
              <a:rPr b="1" dirty="0">
                <a:latin typeface="Arial"/>
                <a:cs typeface="Arial"/>
              </a:rPr>
              <a:t>Humidity</a:t>
            </a:r>
            <a:endParaRPr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53200" y="4495851"/>
            <a:ext cx="1828800" cy="441325"/>
          </a:xfrm>
          <a:prstGeom prst="rect">
            <a:avLst/>
          </a:prstGeom>
          <a:solidFill>
            <a:srgbClr val="FF99CC"/>
          </a:solidFill>
          <a:ln w="9144">
            <a:solidFill>
              <a:srgbClr val="000000"/>
            </a:solidFill>
          </a:ln>
        </p:spPr>
        <p:txBody>
          <a:bodyPr vert="horz" wrap="square" lIns="0" tIns="157480" rIns="0" bIns="0" rtlCol="0">
            <a:spAutoFit/>
          </a:bodyPr>
          <a:lstStyle/>
          <a:p>
            <a:pPr marR="52069" algn="ctr">
              <a:spcBef>
                <a:spcPts val="1240"/>
              </a:spcBef>
            </a:pPr>
            <a:r>
              <a:rPr b="1" spc="-459" dirty="0">
                <a:latin typeface="Arial"/>
                <a:cs typeface="Arial"/>
              </a:rPr>
              <a:t>?</a:t>
            </a:r>
            <a:endParaRPr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491228" y="4567429"/>
            <a:ext cx="1685925" cy="771525"/>
            <a:chOff x="2967227" y="4567428"/>
            <a:chExt cx="1685925" cy="771525"/>
          </a:xfrm>
        </p:grpSpPr>
        <p:sp>
          <p:nvSpPr>
            <p:cNvPr id="9" name="object 9"/>
            <p:cNvSpPr/>
            <p:nvPr/>
          </p:nvSpPr>
          <p:spPr>
            <a:xfrm>
              <a:off x="2971799" y="4572000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838200" y="0"/>
                  </a:moveTo>
                  <a:lnTo>
                    <a:pt x="772667" y="1143"/>
                  </a:lnTo>
                  <a:lnTo>
                    <a:pt x="708533" y="4572"/>
                  </a:lnTo>
                  <a:lnTo>
                    <a:pt x="646049" y="10032"/>
                  </a:lnTo>
                  <a:lnTo>
                    <a:pt x="585215" y="17652"/>
                  </a:lnTo>
                  <a:lnTo>
                    <a:pt x="526288" y="27305"/>
                  </a:lnTo>
                  <a:lnTo>
                    <a:pt x="469646" y="38735"/>
                  </a:lnTo>
                  <a:lnTo>
                    <a:pt x="415163" y="52069"/>
                  </a:lnTo>
                  <a:lnTo>
                    <a:pt x="363220" y="67056"/>
                  </a:lnTo>
                  <a:lnTo>
                    <a:pt x="313944" y="83693"/>
                  </a:lnTo>
                  <a:lnTo>
                    <a:pt x="267588" y="101854"/>
                  </a:lnTo>
                  <a:lnTo>
                    <a:pt x="224281" y="121666"/>
                  </a:lnTo>
                  <a:lnTo>
                    <a:pt x="184150" y="142748"/>
                  </a:lnTo>
                  <a:lnTo>
                    <a:pt x="147447" y="165100"/>
                  </a:lnTo>
                  <a:lnTo>
                    <a:pt x="114426" y="188722"/>
                  </a:lnTo>
                  <a:lnTo>
                    <a:pt x="85217" y="213487"/>
                  </a:lnTo>
                  <a:lnTo>
                    <a:pt x="38862" y="265938"/>
                  </a:lnTo>
                  <a:lnTo>
                    <a:pt x="9906" y="322072"/>
                  </a:lnTo>
                  <a:lnTo>
                    <a:pt x="0" y="381000"/>
                  </a:lnTo>
                  <a:lnTo>
                    <a:pt x="2539" y="410718"/>
                  </a:lnTo>
                  <a:lnTo>
                    <a:pt x="22098" y="468375"/>
                  </a:lnTo>
                  <a:lnTo>
                    <a:pt x="59943" y="522731"/>
                  </a:lnTo>
                  <a:lnTo>
                    <a:pt x="114426" y="573277"/>
                  </a:lnTo>
                  <a:lnTo>
                    <a:pt x="147447" y="596900"/>
                  </a:lnTo>
                  <a:lnTo>
                    <a:pt x="184150" y="619251"/>
                  </a:lnTo>
                  <a:lnTo>
                    <a:pt x="224281" y="640333"/>
                  </a:lnTo>
                  <a:lnTo>
                    <a:pt x="267588" y="660145"/>
                  </a:lnTo>
                  <a:lnTo>
                    <a:pt x="313944" y="678307"/>
                  </a:lnTo>
                  <a:lnTo>
                    <a:pt x="363220" y="694944"/>
                  </a:lnTo>
                  <a:lnTo>
                    <a:pt x="415163" y="709930"/>
                  </a:lnTo>
                  <a:lnTo>
                    <a:pt x="469646" y="723265"/>
                  </a:lnTo>
                  <a:lnTo>
                    <a:pt x="526288" y="734694"/>
                  </a:lnTo>
                  <a:lnTo>
                    <a:pt x="585215" y="744347"/>
                  </a:lnTo>
                  <a:lnTo>
                    <a:pt x="646049" y="751966"/>
                  </a:lnTo>
                  <a:lnTo>
                    <a:pt x="708533" y="757428"/>
                  </a:lnTo>
                  <a:lnTo>
                    <a:pt x="772667" y="760857"/>
                  </a:lnTo>
                  <a:lnTo>
                    <a:pt x="838200" y="762000"/>
                  </a:lnTo>
                  <a:lnTo>
                    <a:pt x="903732" y="760857"/>
                  </a:lnTo>
                  <a:lnTo>
                    <a:pt x="967866" y="757428"/>
                  </a:lnTo>
                  <a:lnTo>
                    <a:pt x="1030351" y="751966"/>
                  </a:lnTo>
                  <a:lnTo>
                    <a:pt x="1091184" y="744347"/>
                  </a:lnTo>
                  <a:lnTo>
                    <a:pt x="1150112" y="734694"/>
                  </a:lnTo>
                  <a:lnTo>
                    <a:pt x="1206753" y="723265"/>
                  </a:lnTo>
                  <a:lnTo>
                    <a:pt x="1261237" y="709930"/>
                  </a:lnTo>
                  <a:lnTo>
                    <a:pt x="1313179" y="694944"/>
                  </a:lnTo>
                  <a:lnTo>
                    <a:pt x="1362455" y="678307"/>
                  </a:lnTo>
                  <a:lnTo>
                    <a:pt x="1408811" y="660145"/>
                  </a:lnTo>
                  <a:lnTo>
                    <a:pt x="1452117" y="640333"/>
                  </a:lnTo>
                  <a:lnTo>
                    <a:pt x="1492250" y="619251"/>
                  </a:lnTo>
                  <a:lnTo>
                    <a:pt x="1528952" y="596900"/>
                  </a:lnTo>
                  <a:lnTo>
                    <a:pt x="1561973" y="573277"/>
                  </a:lnTo>
                  <a:lnTo>
                    <a:pt x="1591183" y="548513"/>
                  </a:lnTo>
                  <a:lnTo>
                    <a:pt x="1637538" y="496062"/>
                  </a:lnTo>
                  <a:lnTo>
                    <a:pt x="1666494" y="439927"/>
                  </a:lnTo>
                  <a:lnTo>
                    <a:pt x="1676400" y="381000"/>
                  </a:lnTo>
                  <a:lnTo>
                    <a:pt x="1673860" y="351281"/>
                  </a:lnTo>
                  <a:lnTo>
                    <a:pt x="1654302" y="293624"/>
                  </a:lnTo>
                  <a:lnTo>
                    <a:pt x="1616455" y="239268"/>
                  </a:lnTo>
                  <a:lnTo>
                    <a:pt x="1561973" y="188722"/>
                  </a:lnTo>
                  <a:lnTo>
                    <a:pt x="1528952" y="165100"/>
                  </a:lnTo>
                  <a:lnTo>
                    <a:pt x="1492250" y="142748"/>
                  </a:lnTo>
                  <a:lnTo>
                    <a:pt x="1452117" y="121666"/>
                  </a:lnTo>
                  <a:lnTo>
                    <a:pt x="1408811" y="101854"/>
                  </a:lnTo>
                  <a:lnTo>
                    <a:pt x="1362455" y="83693"/>
                  </a:lnTo>
                  <a:lnTo>
                    <a:pt x="1313179" y="67056"/>
                  </a:lnTo>
                  <a:lnTo>
                    <a:pt x="1261237" y="52069"/>
                  </a:lnTo>
                  <a:lnTo>
                    <a:pt x="1206753" y="38735"/>
                  </a:lnTo>
                  <a:lnTo>
                    <a:pt x="1150112" y="27305"/>
                  </a:lnTo>
                  <a:lnTo>
                    <a:pt x="1091184" y="17652"/>
                  </a:lnTo>
                  <a:lnTo>
                    <a:pt x="1030351" y="10032"/>
                  </a:lnTo>
                  <a:lnTo>
                    <a:pt x="967866" y="4572"/>
                  </a:lnTo>
                  <a:lnTo>
                    <a:pt x="903732" y="1143"/>
                  </a:lnTo>
                  <a:lnTo>
                    <a:pt x="838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971799" y="4572000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0" y="381000"/>
                  </a:moveTo>
                  <a:lnTo>
                    <a:pt x="9906" y="322072"/>
                  </a:lnTo>
                  <a:lnTo>
                    <a:pt x="38862" y="265938"/>
                  </a:lnTo>
                  <a:lnTo>
                    <a:pt x="85217" y="213487"/>
                  </a:lnTo>
                  <a:lnTo>
                    <a:pt x="114426" y="188722"/>
                  </a:lnTo>
                  <a:lnTo>
                    <a:pt x="147447" y="165100"/>
                  </a:lnTo>
                  <a:lnTo>
                    <a:pt x="184150" y="142748"/>
                  </a:lnTo>
                  <a:lnTo>
                    <a:pt x="224281" y="121666"/>
                  </a:lnTo>
                  <a:lnTo>
                    <a:pt x="267588" y="101854"/>
                  </a:lnTo>
                  <a:lnTo>
                    <a:pt x="313944" y="83693"/>
                  </a:lnTo>
                  <a:lnTo>
                    <a:pt x="363220" y="67056"/>
                  </a:lnTo>
                  <a:lnTo>
                    <a:pt x="415163" y="52069"/>
                  </a:lnTo>
                  <a:lnTo>
                    <a:pt x="469646" y="38735"/>
                  </a:lnTo>
                  <a:lnTo>
                    <a:pt x="526288" y="27305"/>
                  </a:lnTo>
                  <a:lnTo>
                    <a:pt x="585215" y="17652"/>
                  </a:lnTo>
                  <a:lnTo>
                    <a:pt x="646049" y="10032"/>
                  </a:lnTo>
                  <a:lnTo>
                    <a:pt x="708533" y="4572"/>
                  </a:lnTo>
                  <a:lnTo>
                    <a:pt x="772667" y="1143"/>
                  </a:lnTo>
                  <a:lnTo>
                    <a:pt x="838200" y="0"/>
                  </a:lnTo>
                  <a:lnTo>
                    <a:pt x="903732" y="1143"/>
                  </a:lnTo>
                  <a:lnTo>
                    <a:pt x="967866" y="4572"/>
                  </a:lnTo>
                  <a:lnTo>
                    <a:pt x="1030351" y="10032"/>
                  </a:lnTo>
                  <a:lnTo>
                    <a:pt x="1091184" y="17652"/>
                  </a:lnTo>
                  <a:lnTo>
                    <a:pt x="1150112" y="27305"/>
                  </a:lnTo>
                  <a:lnTo>
                    <a:pt x="1206753" y="38735"/>
                  </a:lnTo>
                  <a:lnTo>
                    <a:pt x="1261237" y="52069"/>
                  </a:lnTo>
                  <a:lnTo>
                    <a:pt x="1313179" y="67056"/>
                  </a:lnTo>
                  <a:lnTo>
                    <a:pt x="1362455" y="83693"/>
                  </a:lnTo>
                  <a:lnTo>
                    <a:pt x="1408811" y="101854"/>
                  </a:lnTo>
                  <a:lnTo>
                    <a:pt x="1452117" y="121666"/>
                  </a:lnTo>
                  <a:lnTo>
                    <a:pt x="1492250" y="142748"/>
                  </a:lnTo>
                  <a:lnTo>
                    <a:pt x="1528952" y="165100"/>
                  </a:lnTo>
                  <a:lnTo>
                    <a:pt x="1561973" y="188722"/>
                  </a:lnTo>
                  <a:lnTo>
                    <a:pt x="1591183" y="213487"/>
                  </a:lnTo>
                  <a:lnTo>
                    <a:pt x="1637538" y="265938"/>
                  </a:lnTo>
                  <a:lnTo>
                    <a:pt x="1666494" y="322072"/>
                  </a:lnTo>
                  <a:lnTo>
                    <a:pt x="1676400" y="381000"/>
                  </a:lnTo>
                  <a:lnTo>
                    <a:pt x="1673860" y="410718"/>
                  </a:lnTo>
                  <a:lnTo>
                    <a:pt x="1654302" y="468375"/>
                  </a:lnTo>
                  <a:lnTo>
                    <a:pt x="1616455" y="522731"/>
                  </a:lnTo>
                  <a:lnTo>
                    <a:pt x="1561973" y="573277"/>
                  </a:lnTo>
                  <a:lnTo>
                    <a:pt x="1528952" y="596900"/>
                  </a:lnTo>
                  <a:lnTo>
                    <a:pt x="1492250" y="619251"/>
                  </a:lnTo>
                  <a:lnTo>
                    <a:pt x="1452117" y="640333"/>
                  </a:lnTo>
                  <a:lnTo>
                    <a:pt x="1408811" y="660145"/>
                  </a:lnTo>
                  <a:lnTo>
                    <a:pt x="1362455" y="678307"/>
                  </a:lnTo>
                  <a:lnTo>
                    <a:pt x="1313179" y="694944"/>
                  </a:lnTo>
                  <a:lnTo>
                    <a:pt x="1261237" y="709930"/>
                  </a:lnTo>
                  <a:lnTo>
                    <a:pt x="1206753" y="723265"/>
                  </a:lnTo>
                  <a:lnTo>
                    <a:pt x="1150112" y="734694"/>
                  </a:lnTo>
                  <a:lnTo>
                    <a:pt x="1091184" y="744347"/>
                  </a:lnTo>
                  <a:lnTo>
                    <a:pt x="1030351" y="751966"/>
                  </a:lnTo>
                  <a:lnTo>
                    <a:pt x="967866" y="757428"/>
                  </a:lnTo>
                  <a:lnTo>
                    <a:pt x="903732" y="760857"/>
                  </a:lnTo>
                  <a:lnTo>
                    <a:pt x="838200" y="762000"/>
                  </a:lnTo>
                  <a:lnTo>
                    <a:pt x="772667" y="760857"/>
                  </a:lnTo>
                  <a:lnTo>
                    <a:pt x="708533" y="757428"/>
                  </a:lnTo>
                  <a:lnTo>
                    <a:pt x="646049" y="751966"/>
                  </a:lnTo>
                  <a:lnTo>
                    <a:pt x="585215" y="744347"/>
                  </a:lnTo>
                  <a:lnTo>
                    <a:pt x="526288" y="734694"/>
                  </a:lnTo>
                  <a:lnTo>
                    <a:pt x="469646" y="723265"/>
                  </a:lnTo>
                  <a:lnTo>
                    <a:pt x="415163" y="709930"/>
                  </a:lnTo>
                  <a:lnTo>
                    <a:pt x="363220" y="694944"/>
                  </a:lnTo>
                  <a:lnTo>
                    <a:pt x="313944" y="678307"/>
                  </a:lnTo>
                  <a:lnTo>
                    <a:pt x="267588" y="660145"/>
                  </a:lnTo>
                  <a:lnTo>
                    <a:pt x="224281" y="640333"/>
                  </a:lnTo>
                  <a:lnTo>
                    <a:pt x="184150" y="619251"/>
                  </a:lnTo>
                  <a:lnTo>
                    <a:pt x="147447" y="596900"/>
                  </a:lnTo>
                  <a:lnTo>
                    <a:pt x="114426" y="573277"/>
                  </a:lnTo>
                  <a:lnTo>
                    <a:pt x="85217" y="548513"/>
                  </a:lnTo>
                  <a:lnTo>
                    <a:pt x="38862" y="496062"/>
                  </a:lnTo>
                  <a:lnTo>
                    <a:pt x="9906" y="439927"/>
                  </a:lnTo>
                  <a:lnTo>
                    <a:pt x="0" y="3810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4334065" y="2886265"/>
          <a:ext cx="2057400" cy="1676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9600">
                <a:tc gridSpan="2">
                  <a:txBody>
                    <a:bodyPr/>
                    <a:lstStyle/>
                    <a:p>
                      <a:pPr marL="594995">
                        <a:lnSpc>
                          <a:spcPct val="100000"/>
                        </a:lnSpc>
                        <a:spcBef>
                          <a:spcPts val="1235"/>
                        </a:spcBef>
                      </a:pPr>
                      <a:r>
                        <a:rPr sz="1800" b="1" dirty="0">
                          <a:latin typeface="Arial"/>
                          <a:cs typeface="Arial"/>
                        </a:rPr>
                        <a:t>Outlook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5684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C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marL="534035">
                        <a:lnSpc>
                          <a:spcPct val="100000"/>
                        </a:lnSpc>
                      </a:pPr>
                      <a:r>
                        <a:rPr sz="1800" b="1" spc="-25" dirty="0">
                          <a:latin typeface="Arial"/>
                          <a:cs typeface="Arial"/>
                        </a:rPr>
                        <a:t>Ove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marL="635">
                        <a:lnSpc>
                          <a:spcPct val="100000"/>
                        </a:lnSpc>
                      </a:pPr>
                      <a:r>
                        <a:rPr sz="1800" b="1" spc="-10" dirty="0">
                          <a:latin typeface="Arial"/>
                          <a:cs typeface="Arial"/>
                        </a:rPr>
                        <a:t>rcast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5132324" y="4793360"/>
            <a:ext cx="4006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0" dirty="0">
                <a:latin typeface="Arial"/>
                <a:cs typeface="Arial"/>
              </a:rPr>
              <a:t>y</a:t>
            </a:r>
            <a:r>
              <a:rPr b="1" spc="-10" dirty="0">
                <a:latin typeface="Arial"/>
                <a:cs typeface="Arial"/>
              </a:rPr>
              <a:t>es</a:t>
            </a:r>
            <a:endParaRPr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187065" y="3640582"/>
            <a:ext cx="7270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</a:t>
            </a:r>
            <a:r>
              <a:rPr b="1" spc="5" dirty="0">
                <a:latin typeface="Arial"/>
                <a:cs typeface="Arial"/>
              </a:rPr>
              <a:t>u</a:t>
            </a:r>
            <a:r>
              <a:rPr b="1" dirty="0">
                <a:latin typeface="Arial"/>
                <a:cs typeface="Arial"/>
              </a:rPr>
              <a:t>nny</a:t>
            </a:r>
            <a:endParaRPr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769734" y="3792982"/>
            <a:ext cx="5194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R</a:t>
            </a:r>
            <a:r>
              <a:rPr b="1" spc="-25" dirty="0">
                <a:latin typeface="Arial"/>
                <a:cs typeface="Arial"/>
              </a:rPr>
              <a:t>a</a:t>
            </a:r>
            <a:r>
              <a:rPr b="1" dirty="0">
                <a:latin typeface="Arial"/>
                <a:cs typeface="Arial"/>
              </a:rPr>
              <a:t>in</a:t>
            </a:r>
            <a:endParaRPr>
              <a:latin typeface="Arial"/>
              <a:cs typeface="Arial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900428" y="5177029"/>
            <a:ext cx="1000125" cy="1304925"/>
            <a:chOff x="376427" y="5177028"/>
            <a:chExt cx="1000125" cy="1304925"/>
          </a:xfrm>
        </p:grpSpPr>
        <p:sp>
          <p:nvSpPr>
            <p:cNvPr id="17" name="object 17"/>
            <p:cNvSpPr/>
            <p:nvPr/>
          </p:nvSpPr>
          <p:spPr>
            <a:xfrm>
              <a:off x="762000" y="5181600"/>
              <a:ext cx="533400" cy="762000"/>
            </a:xfrm>
            <a:custGeom>
              <a:avLst/>
              <a:gdLst/>
              <a:ahLst/>
              <a:cxnLst/>
              <a:rect l="l" t="t" r="r" b="b"/>
              <a:pathLst>
                <a:path w="533400" h="762000">
                  <a:moveTo>
                    <a:pt x="533400" y="0"/>
                  </a:moveTo>
                  <a:lnTo>
                    <a:pt x="0" y="7620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80999" y="5943600"/>
              <a:ext cx="990600" cy="533400"/>
            </a:xfrm>
            <a:custGeom>
              <a:avLst/>
              <a:gdLst/>
              <a:ahLst/>
              <a:cxnLst/>
              <a:rect l="l" t="t" r="r" b="b"/>
              <a:pathLst>
                <a:path w="990600" h="533400">
                  <a:moveTo>
                    <a:pt x="495300" y="0"/>
                  </a:moveTo>
                  <a:lnTo>
                    <a:pt x="433171" y="2082"/>
                  </a:lnTo>
                  <a:lnTo>
                    <a:pt x="373341" y="8140"/>
                  </a:lnTo>
                  <a:lnTo>
                    <a:pt x="316280" y="17945"/>
                  </a:lnTo>
                  <a:lnTo>
                    <a:pt x="262458" y="31241"/>
                  </a:lnTo>
                  <a:lnTo>
                    <a:pt x="212331" y="47777"/>
                  </a:lnTo>
                  <a:lnTo>
                    <a:pt x="166357" y="67309"/>
                  </a:lnTo>
                  <a:lnTo>
                    <a:pt x="125006" y="89573"/>
                  </a:lnTo>
                  <a:lnTo>
                    <a:pt x="88734" y="114325"/>
                  </a:lnTo>
                  <a:lnTo>
                    <a:pt x="58026" y="141325"/>
                  </a:lnTo>
                  <a:lnTo>
                    <a:pt x="15125" y="201028"/>
                  </a:lnTo>
                  <a:lnTo>
                    <a:pt x="0" y="266700"/>
                  </a:lnTo>
                  <a:lnTo>
                    <a:pt x="3860" y="300151"/>
                  </a:lnTo>
                  <a:lnTo>
                    <a:pt x="33337" y="363093"/>
                  </a:lnTo>
                  <a:lnTo>
                    <a:pt x="88734" y="419074"/>
                  </a:lnTo>
                  <a:lnTo>
                    <a:pt x="125006" y="443826"/>
                  </a:lnTo>
                  <a:lnTo>
                    <a:pt x="166357" y="466090"/>
                  </a:lnTo>
                  <a:lnTo>
                    <a:pt x="212331" y="485609"/>
                  </a:lnTo>
                  <a:lnTo>
                    <a:pt x="262458" y="502145"/>
                  </a:lnTo>
                  <a:lnTo>
                    <a:pt x="316280" y="515442"/>
                  </a:lnTo>
                  <a:lnTo>
                    <a:pt x="373341" y="525259"/>
                  </a:lnTo>
                  <a:lnTo>
                    <a:pt x="433171" y="531317"/>
                  </a:lnTo>
                  <a:lnTo>
                    <a:pt x="495300" y="533400"/>
                  </a:lnTo>
                  <a:lnTo>
                    <a:pt x="557428" y="531317"/>
                  </a:lnTo>
                  <a:lnTo>
                    <a:pt x="617258" y="525259"/>
                  </a:lnTo>
                  <a:lnTo>
                    <a:pt x="674319" y="515442"/>
                  </a:lnTo>
                  <a:lnTo>
                    <a:pt x="728141" y="502145"/>
                  </a:lnTo>
                  <a:lnTo>
                    <a:pt x="778268" y="485609"/>
                  </a:lnTo>
                  <a:lnTo>
                    <a:pt x="824242" y="466090"/>
                  </a:lnTo>
                  <a:lnTo>
                    <a:pt x="865593" y="443826"/>
                  </a:lnTo>
                  <a:lnTo>
                    <a:pt x="901827" y="419074"/>
                  </a:lnTo>
                  <a:lnTo>
                    <a:pt x="932561" y="392074"/>
                  </a:lnTo>
                  <a:lnTo>
                    <a:pt x="975487" y="332371"/>
                  </a:lnTo>
                  <a:lnTo>
                    <a:pt x="990600" y="266700"/>
                  </a:lnTo>
                  <a:lnTo>
                    <a:pt x="986790" y="233248"/>
                  </a:lnTo>
                  <a:lnTo>
                    <a:pt x="957199" y="170306"/>
                  </a:lnTo>
                  <a:lnTo>
                    <a:pt x="901827" y="114325"/>
                  </a:lnTo>
                  <a:lnTo>
                    <a:pt x="865593" y="89573"/>
                  </a:lnTo>
                  <a:lnTo>
                    <a:pt x="824242" y="67309"/>
                  </a:lnTo>
                  <a:lnTo>
                    <a:pt x="778268" y="47777"/>
                  </a:lnTo>
                  <a:lnTo>
                    <a:pt x="728141" y="31241"/>
                  </a:lnTo>
                  <a:lnTo>
                    <a:pt x="674319" y="17945"/>
                  </a:lnTo>
                  <a:lnTo>
                    <a:pt x="617258" y="8140"/>
                  </a:lnTo>
                  <a:lnTo>
                    <a:pt x="557428" y="2082"/>
                  </a:lnTo>
                  <a:lnTo>
                    <a:pt x="4953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80999" y="5943600"/>
              <a:ext cx="990600" cy="533400"/>
            </a:xfrm>
            <a:custGeom>
              <a:avLst/>
              <a:gdLst/>
              <a:ahLst/>
              <a:cxnLst/>
              <a:rect l="l" t="t" r="r" b="b"/>
              <a:pathLst>
                <a:path w="990600" h="533400">
                  <a:moveTo>
                    <a:pt x="0" y="266700"/>
                  </a:moveTo>
                  <a:lnTo>
                    <a:pt x="15125" y="201028"/>
                  </a:lnTo>
                  <a:lnTo>
                    <a:pt x="58026" y="141325"/>
                  </a:lnTo>
                  <a:lnTo>
                    <a:pt x="88734" y="114325"/>
                  </a:lnTo>
                  <a:lnTo>
                    <a:pt x="125006" y="89573"/>
                  </a:lnTo>
                  <a:lnTo>
                    <a:pt x="166357" y="67309"/>
                  </a:lnTo>
                  <a:lnTo>
                    <a:pt x="212331" y="47777"/>
                  </a:lnTo>
                  <a:lnTo>
                    <a:pt x="262458" y="31241"/>
                  </a:lnTo>
                  <a:lnTo>
                    <a:pt x="316280" y="17945"/>
                  </a:lnTo>
                  <a:lnTo>
                    <a:pt x="373341" y="8140"/>
                  </a:lnTo>
                  <a:lnTo>
                    <a:pt x="433171" y="2082"/>
                  </a:lnTo>
                  <a:lnTo>
                    <a:pt x="495300" y="0"/>
                  </a:lnTo>
                  <a:lnTo>
                    <a:pt x="557428" y="2082"/>
                  </a:lnTo>
                  <a:lnTo>
                    <a:pt x="617258" y="8140"/>
                  </a:lnTo>
                  <a:lnTo>
                    <a:pt x="674319" y="17945"/>
                  </a:lnTo>
                  <a:lnTo>
                    <a:pt x="728141" y="31241"/>
                  </a:lnTo>
                  <a:lnTo>
                    <a:pt x="778268" y="47777"/>
                  </a:lnTo>
                  <a:lnTo>
                    <a:pt x="824242" y="67309"/>
                  </a:lnTo>
                  <a:lnTo>
                    <a:pt x="865593" y="89573"/>
                  </a:lnTo>
                  <a:lnTo>
                    <a:pt x="901827" y="114325"/>
                  </a:lnTo>
                  <a:lnTo>
                    <a:pt x="932561" y="141325"/>
                  </a:lnTo>
                  <a:lnTo>
                    <a:pt x="975487" y="201028"/>
                  </a:lnTo>
                  <a:lnTo>
                    <a:pt x="990600" y="266700"/>
                  </a:lnTo>
                  <a:lnTo>
                    <a:pt x="986790" y="300151"/>
                  </a:lnTo>
                  <a:lnTo>
                    <a:pt x="957199" y="363093"/>
                  </a:lnTo>
                  <a:lnTo>
                    <a:pt x="901827" y="419074"/>
                  </a:lnTo>
                  <a:lnTo>
                    <a:pt x="865593" y="443826"/>
                  </a:lnTo>
                  <a:lnTo>
                    <a:pt x="824242" y="466090"/>
                  </a:lnTo>
                  <a:lnTo>
                    <a:pt x="778268" y="485609"/>
                  </a:lnTo>
                  <a:lnTo>
                    <a:pt x="728141" y="502145"/>
                  </a:lnTo>
                  <a:lnTo>
                    <a:pt x="674319" y="515442"/>
                  </a:lnTo>
                  <a:lnTo>
                    <a:pt x="617258" y="525259"/>
                  </a:lnTo>
                  <a:lnTo>
                    <a:pt x="557428" y="531317"/>
                  </a:lnTo>
                  <a:lnTo>
                    <a:pt x="495300" y="533400"/>
                  </a:lnTo>
                  <a:lnTo>
                    <a:pt x="433171" y="531317"/>
                  </a:lnTo>
                  <a:lnTo>
                    <a:pt x="373341" y="525259"/>
                  </a:lnTo>
                  <a:lnTo>
                    <a:pt x="316280" y="515442"/>
                  </a:lnTo>
                  <a:lnTo>
                    <a:pt x="262458" y="502145"/>
                  </a:lnTo>
                  <a:lnTo>
                    <a:pt x="212331" y="485609"/>
                  </a:lnTo>
                  <a:lnTo>
                    <a:pt x="166357" y="466090"/>
                  </a:lnTo>
                  <a:lnTo>
                    <a:pt x="125006" y="443826"/>
                  </a:lnTo>
                  <a:lnTo>
                    <a:pt x="88734" y="419074"/>
                  </a:lnTo>
                  <a:lnTo>
                    <a:pt x="58026" y="392074"/>
                  </a:lnTo>
                  <a:lnTo>
                    <a:pt x="15125" y="332371"/>
                  </a:lnTo>
                  <a:lnTo>
                    <a:pt x="0" y="2667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3272028" y="5177029"/>
            <a:ext cx="1152525" cy="1304925"/>
            <a:chOff x="1748027" y="5177028"/>
            <a:chExt cx="1152525" cy="1304925"/>
          </a:xfrm>
        </p:grpSpPr>
        <p:sp>
          <p:nvSpPr>
            <p:cNvPr id="21" name="object 21"/>
            <p:cNvSpPr/>
            <p:nvPr/>
          </p:nvSpPr>
          <p:spPr>
            <a:xfrm>
              <a:off x="1752599" y="5181600"/>
              <a:ext cx="533400" cy="762000"/>
            </a:xfrm>
            <a:custGeom>
              <a:avLst/>
              <a:gdLst/>
              <a:ahLst/>
              <a:cxnLst/>
              <a:rect l="l" t="t" r="r" b="b"/>
              <a:pathLst>
                <a:path w="533400" h="762000">
                  <a:moveTo>
                    <a:pt x="0" y="0"/>
                  </a:moveTo>
                  <a:lnTo>
                    <a:pt x="533400" y="7620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752599" y="59436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571500" y="0"/>
                  </a:moveTo>
                  <a:lnTo>
                    <a:pt x="509269" y="1562"/>
                  </a:lnTo>
                  <a:lnTo>
                    <a:pt x="448944" y="6146"/>
                  </a:lnTo>
                  <a:lnTo>
                    <a:pt x="390906" y="13601"/>
                  </a:lnTo>
                  <a:lnTo>
                    <a:pt x="335533" y="23736"/>
                  </a:lnTo>
                  <a:lnTo>
                    <a:pt x="283082" y="36410"/>
                  </a:lnTo>
                  <a:lnTo>
                    <a:pt x="233933" y="51460"/>
                  </a:lnTo>
                  <a:lnTo>
                    <a:pt x="188594" y="68706"/>
                  </a:lnTo>
                  <a:lnTo>
                    <a:pt x="147193" y="88011"/>
                  </a:lnTo>
                  <a:lnTo>
                    <a:pt x="110236" y="109194"/>
                  </a:lnTo>
                  <a:lnTo>
                    <a:pt x="77977" y="132092"/>
                  </a:lnTo>
                  <a:lnTo>
                    <a:pt x="29082" y="182397"/>
                  </a:lnTo>
                  <a:lnTo>
                    <a:pt x="3301" y="237642"/>
                  </a:lnTo>
                  <a:lnTo>
                    <a:pt x="0" y="266700"/>
                  </a:lnTo>
                  <a:lnTo>
                    <a:pt x="3301" y="295757"/>
                  </a:lnTo>
                  <a:lnTo>
                    <a:pt x="29082" y="351002"/>
                  </a:lnTo>
                  <a:lnTo>
                    <a:pt x="77977" y="401307"/>
                  </a:lnTo>
                  <a:lnTo>
                    <a:pt x="110236" y="424205"/>
                  </a:lnTo>
                  <a:lnTo>
                    <a:pt x="147193" y="445389"/>
                  </a:lnTo>
                  <a:lnTo>
                    <a:pt x="188594" y="464693"/>
                  </a:lnTo>
                  <a:lnTo>
                    <a:pt x="233933" y="481939"/>
                  </a:lnTo>
                  <a:lnTo>
                    <a:pt x="283082" y="496989"/>
                  </a:lnTo>
                  <a:lnTo>
                    <a:pt x="335533" y="509663"/>
                  </a:lnTo>
                  <a:lnTo>
                    <a:pt x="390906" y="519798"/>
                  </a:lnTo>
                  <a:lnTo>
                    <a:pt x="448944" y="527253"/>
                  </a:lnTo>
                  <a:lnTo>
                    <a:pt x="509269" y="531837"/>
                  </a:lnTo>
                  <a:lnTo>
                    <a:pt x="571500" y="533400"/>
                  </a:lnTo>
                  <a:lnTo>
                    <a:pt x="633730" y="531837"/>
                  </a:lnTo>
                  <a:lnTo>
                    <a:pt x="694055" y="527253"/>
                  </a:lnTo>
                  <a:lnTo>
                    <a:pt x="752094" y="519798"/>
                  </a:lnTo>
                  <a:lnTo>
                    <a:pt x="807466" y="509663"/>
                  </a:lnTo>
                  <a:lnTo>
                    <a:pt x="859917" y="496989"/>
                  </a:lnTo>
                  <a:lnTo>
                    <a:pt x="909066" y="481939"/>
                  </a:lnTo>
                  <a:lnTo>
                    <a:pt x="954405" y="464693"/>
                  </a:lnTo>
                  <a:lnTo>
                    <a:pt x="995807" y="445389"/>
                  </a:lnTo>
                  <a:lnTo>
                    <a:pt x="1032763" y="424205"/>
                  </a:lnTo>
                  <a:lnTo>
                    <a:pt x="1065022" y="401307"/>
                  </a:lnTo>
                  <a:lnTo>
                    <a:pt x="1113917" y="351002"/>
                  </a:lnTo>
                  <a:lnTo>
                    <a:pt x="1139698" y="295757"/>
                  </a:lnTo>
                  <a:lnTo>
                    <a:pt x="1143000" y="266700"/>
                  </a:lnTo>
                  <a:lnTo>
                    <a:pt x="1139698" y="237642"/>
                  </a:lnTo>
                  <a:lnTo>
                    <a:pt x="1113917" y="182397"/>
                  </a:lnTo>
                  <a:lnTo>
                    <a:pt x="1065022" y="132092"/>
                  </a:lnTo>
                  <a:lnTo>
                    <a:pt x="1032763" y="109194"/>
                  </a:lnTo>
                  <a:lnTo>
                    <a:pt x="995807" y="88011"/>
                  </a:lnTo>
                  <a:lnTo>
                    <a:pt x="954405" y="68706"/>
                  </a:lnTo>
                  <a:lnTo>
                    <a:pt x="909066" y="51460"/>
                  </a:lnTo>
                  <a:lnTo>
                    <a:pt x="859917" y="36410"/>
                  </a:lnTo>
                  <a:lnTo>
                    <a:pt x="807466" y="23736"/>
                  </a:lnTo>
                  <a:lnTo>
                    <a:pt x="752094" y="13601"/>
                  </a:lnTo>
                  <a:lnTo>
                    <a:pt x="694055" y="6146"/>
                  </a:lnTo>
                  <a:lnTo>
                    <a:pt x="633730" y="1562"/>
                  </a:lnTo>
                  <a:lnTo>
                    <a:pt x="5715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752599" y="59436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0" y="266700"/>
                  </a:moveTo>
                  <a:lnTo>
                    <a:pt x="13207" y="209486"/>
                  </a:lnTo>
                  <a:lnTo>
                    <a:pt x="50926" y="156552"/>
                  </a:lnTo>
                  <a:lnTo>
                    <a:pt x="110236" y="109194"/>
                  </a:lnTo>
                  <a:lnTo>
                    <a:pt x="147193" y="88011"/>
                  </a:lnTo>
                  <a:lnTo>
                    <a:pt x="188594" y="68706"/>
                  </a:lnTo>
                  <a:lnTo>
                    <a:pt x="233933" y="51460"/>
                  </a:lnTo>
                  <a:lnTo>
                    <a:pt x="283082" y="36410"/>
                  </a:lnTo>
                  <a:lnTo>
                    <a:pt x="335533" y="23736"/>
                  </a:lnTo>
                  <a:lnTo>
                    <a:pt x="390906" y="13601"/>
                  </a:lnTo>
                  <a:lnTo>
                    <a:pt x="448944" y="6146"/>
                  </a:lnTo>
                  <a:lnTo>
                    <a:pt x="509269" y="1562"/>
                  </a:lnTo>
                  <a:lnTo>
                    <a:pt x="571500" y="0"/>
                  </a:lnTo>
                  <a:lnTo>
                    <a:pt x="633730" y="1562"/>
                  </a:lnTo>
                  <a:lnTo>
                    <a:pt x="694055" y="6146"/>
                  </a:lnTo>
                  <a:lnTo>
                    <a:pt x="752094" y="13601"/>
                  </a:lnTo>
                  <a:lnTo>
                    <a:pt x="807466" y="23736"/>
                  </a:lnTo>
                  <a:lnTo>
                    <a:pt x="859917" y="36410"/>
                  </a:lnTo>
                  <a:lnTo>
                    <a:pt x="909066" y="51460"/>
                  </a:lnTo>
                  <a:lnTo>
                    <a:pt x="954405" y="68706"/>
                  </a:lnTo>
                  <a:lnTo>
                    <a:pt x="995807" y="88011"/>
                  </a:lnTo>
                  <a:lnTo>
                    <a:pt x="1032763" y="109194"/>
                  </a:lnTo>
                  <a:lnTo>
                    <a:pt x="1065022" y="132092"/>
                  </a:lnTo>
                  <a:lnTo>
                    <a:pt x="1113917" y="182397"/>
                  </a:lnTo>
                  <a:lnTo>
                    <a:pt x="1139698" y="237642"/>
                  </a:lnTo>
                  <a:lnTo>
                    <a:pt x="1143000" y="266700"/>
                  </a:lnTo>
                  <a:lnTo>
                    <a:pt x="1139698" y="295757"/>
                  </a:lnTo>
                  <a:lnTo>
                    <a:pt x="1113917" y="351002"/>
                  </a:lnTo>
                  <a:lnTo>
                    <a:pt x="1065022" y="401307"/>
                  </a:lnTo>
                  <a:lnTo>
                    <a:pt x="1032763" y="424205"/>
                  </a:lnTo>
                  <a:lnTo>
                    <a:pt x="995807" y="445389"/>
                  </a:lnTo>
                  <a:lnTo>
                    <a:pt x="954405" y="464693"/>
                  </a:lnTo>
                  <a:lnTo>
                    <a:pt x="909066" y="481939"/>
                  </a:lnTo>
                  <a:lnTo>
                    <a:pt x="859917" y="496989"/>
                  </a:lnTo>
                  <a:lnTo>
                    <a:pt x="807466" y="509663"/>
                  </a:lnTo>
                  <a:lnTo>
                    <a:pt x="752094" y="519798"/>
                  </a:lnTo>
                  <a:lnTo>
                    <a:pt x="694055" y="527253"/>
                  </a:lnTo>
                  <a:lnTo>
                    <a:pt x="633730" y="531837"/>
                  </a:lnTo>
                  <a:lnTo>
                    <a:pt x="571500" y="533400"/>
                  </a:lnTo>
                  <a:lnTo>
                    <a:pt x="509269" y="531837"/>
                  </a:lnTo>
                  <a:lnTo>
                    <a:pt x="448944" y="527253"/>
                  </a:lnTo>
                  <a:lnTo>
                    <a:pt x="390906" y="519798"/>
                  </a:lnTo>
                  <a:lnTo>
                    <a:pt x="335533" y="509663"/>
                  </a:lnTo>
                  <a:lnTo>
                    <a:pt x="283082" y="496989"/>
                  </a:lnTo>
                  <a:lnTo>
                    <a:pt x="233933" y="481939"/>
                  </a:lnTo>
                  <a:lnTo>
                    <a:pt x="188594" y="464693"/>
                  </a:lnTo>
                  <a:lnTo>
                    <a:pt x="147193" y="445389"/>
                  </a:lnTo>
                  <a:lnTo>
                    <a:pt x="110236" y="424205"/>
                  </a:lnTo>
                  <a:lnTo>
                    <a:pt x="77977" y="401307"/>
                  </a:lnTo>
                  <a:lnTo>
                    <a:pt x="29082" y="351002"/>
                  </a:lnTo>
                  <a:lnTo>
                    <a:pt x="3301" y="295757"/>
                  </a:lnTo>
                  <a:lnTo>
                    <a:pt x="0" y="2667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135835" y="5433467"/>
            <a:ext cx="81153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No</a:t>
            </a:r>
            <a:r>
              <a:rPr b="1" spc="-10" dirty="0">
                <a:latin typeface="Arial"/>
                <a:cs typeface="Arial"/>
              </a:rPr>
              <a:t>rma</a:t>
            </a:r>
            <a:r>
              <a:rPr b="1" dirty="0">
                <a:latin typeface="Arial"/>
                <a:cs typeface="Arial"/>
              </a:rPr>
              <a:t>l</a:t>
            </a:r>
            <a:endParaRPr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431286" y="5433467"/>
            <a:ext cx="5340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High</a:t>
            </a:r>
            <a:endParaRPr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198320" y="6066231"/>
            <a:ext cx="4006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0" dirty="0">
                <a:latin typeface="Arial"/>
                <a:cs typeface="Arial"/>
              </a:rPr>
              <a:t>y</a:t>
            </a:r>
            <a:r>
              <a:rPr b="1" spc="-10" dirty="0">
                <a:latin typeface="Arial"/>
                <a:cs typeface="Arial"/>
              </a:rPr>
              <a:t>es</a:t>
            </a:r>
            <a:endParaRPr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683000" y="6066231"/>
            <a:ext cx="3263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No</a:t>
            </a:r>
            <a:endParaRPr>
              <a:latin typeface="Arial"/>
              <a:cs typeface="Arial"/>
            </a:endParaRPr>
          </a:p>
        </p:txBody>
      </p:sp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8521700" y="3552761"/>
          <a:ext cx="1600200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7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Humidity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1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</a:t>
            </a:r>
            <a:r>
              <a:rPr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136982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80"/>
    </mc:Choice>
    <mc:Fallback xmlns="">
      <p:transition spd="slow" advTm="2068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6712" y="1307339"/>
            <a:ext cx="593153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270">
              <a:spcBef>
                <a:spcPts val="100"/>
              </a:spcBef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dirty="0">
                <a:latin typeface="Times New Roman"/>
                <a:cs typeface="Times New Roman"/>
              </a:rPr>
              <a:t>Continue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to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construct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at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0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branch </a:t>
            </a:r>
            <a:r>
              <a:rPr sz="2400" spc="-58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“outlook”=“rain.”</a:t>
            </a:r>
            <a:endParaRPr sz="2400" dirty="0">
              <a:latin typeface="Times New Roman"/>
              <a:cs typeface="Times New Roman"/>
            </a:endParaRPr>
          </a:p>
          <a:p>
            <a:pPr marL="121920" indent="-108585">
              <a:buSzPct val="91666"/>
              <a:buFont typeface="Arial MT"/>
              <a:buChar char="•"/>
              <a:tabLst>
                <a:tab pos="122555" algn="l"/>
              </a:tabLst>
            </a:pPr>
            <a:r>
              <a:rPr sz="2400" spc="-5" dirty="0">
                <a:latin typeface="Times New Roman"/>
                <a:cs typeface="Times New Roman"/>
              </a:rPr>
              <a:t>Compute</a:t>
            </a:r>
            <a:r>
              <a:rPr sz="2400" spc="-5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entropy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288235" y="3869182"/>
            <a:ext cx="48387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indent="-108585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Co</a:t>
            </a:r>
            <a:r>
              <a:rPr sz="2400" spc="-25" dirty="0">
                <a:latin typeface="Times New Roman"/>
                <a:cs typeface="Times New Roman"/>
              </a:rPr>
              <a:t>m</a:t>
            </a:r>
            <a:r>
              <a:rPr sz="2400" dirty="0">
                <a:latin typeface="Times New Roman"/>
                <a:cs typeface="Times New Roman"/>
              </a:rPr>
              <a:t>pute</a:t>
            </a:r>
            <a:r>
              <a:rPr sz="2400" spc="-3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Entropy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“</a:t>
            </a:r>
            <a:r>
              <a:rPr sz="2400" spc="-20" dirty="0">
                <a:latin typeface="Times New Roman"/>
                <a:cs typeface="Times New Roman"/>
              </a:rPr>
              <a:t>m</a:t>
            </a:r>
            <a:r>
              <a:rPr sz="2400" dirty="0">
                <a:latin typeface="Times New Roman"/>
                <a:cs typeface="Times New Roman"/>
              </a:rPr>
              <a:t>i</a:t>
            </a:r>
            <a:r>
              <a:rPr sz="2400" spc="5" dirty="0">
                <a:latin typeface="Times New Roman"/>
                <a:cs typeface="Times New Roman"/>
              </a:rPr>
              <a:t>l</a:t>
            </a:r>
            <a:r>
              <a:rPr sz="2400" dirty="0">
                <a:latin typeface="Times New Roman"/>
                <a:cs typeface="Times New Roman"/>
              </a:rPr>
              <a:t>d”</a:t>
            </a:r>
            <a:r>
              <a:rPr sz="2400" spc="-1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“coo</a:t>
            </a:r>
            <a:r>
              <a:rPr sz="2400" spc="-5" dirty="0">
                <a:latin typeface="Times New Roman"/>
                <a:cs typeface="Times New Roman"/>
              </a:rPr>
              <a:t>l</a:t>
            </a:r>
            <a:r>
              <a:rPr sz="2400" dirty="0">
                <a:latin typeface="Times New Roman"/>
                <a:cs typeface="Times New Roman"/>
              </a:rPr>
              <a:t>”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213861" y="3335909"/>
            <a:ext cx="132715" cy="0"/>
          </a:xfrm>
          <a:custGeom>
            <a:avLst/>
            <a:gdLst/>
            <a:ahLst/>
            <a:cxnLst/>
            <a:rect l="l" t="t" r="r" b="b"/>
            <a:pathLst>
              <a:path w="132714">
                <a:moveTo>
                  <a:pt x="0" y="0"/>
                </a:moveTo>
                <a:lnTo>
                  <a:pt x="132714" y="0"/>
                </a:lnTo>
              </a:path>
            </a:pathLst>
          </a:custGeom>
          <a:ln w="13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658360" y="3335909"/>
            <a:ext cx="144780" cy="0"/>
          </a:xfrm>
          <a:custGeom>
            <a:avLst/>
            <a:gdLst/>
            <a:ahLst/>
            <a:cxnLst/>
            <a:rect l="l" t="t" r="r" b="b"/>
            <a:pathLst>
              <a:path w="144779">
                <a:moveTo>
                  <a:pt x="0" y="0"/>
                </a:moveTo>
                <a:lnTo>
                  <a:pt x="144399" y="0"/>
                </a:lnTo>
              </a:path>
            </a:pathLst>
          </a:custGeom>
          <a:ln w="13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51017" y="3335909"/>
            <a:ext cx="144780" cy="0"/>
          </a:xfrm>
          <a:custGeom>
            <a:avLst/>
            <a:gdLst/>
            <a:ahLst/>
            <a:cxnLst/>
            <a:rect l="l" t="t" r="r" b="b"/>
            <a:pathLst>
              <a:path w="144779">
                <a:moveTo>
                  <a:pt x="0" y="0"/>
                </a:moveTo>
                <a:lnTo>
                  <a:pt x="144653" y="0"/>
                </a:lnTo>
              </a:path>
            </a:pathLst>
          </a:custGeom>
          <a:ln w="134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597200" y="3096679"/>
            <a:ext cx="1121410" cy="3708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spcBef>
                <a:spcPts val="114"/>
              </a:spcBef>
            </a:pPr>
            <a:r>
              <a:rPr sz="2250" i="1" spc="-85" dirty="0">
                <a:latin typeface="Times New Roman"/>
                <a:cs typeface="Times New Roman"/>
              </a:rPr>
              <a:t>E</a:t>
            </a:r>
            <a:r>
              <a:rPr sz="2150" spc="-10" dirty="0">
                <a:latin typeface="Times New Roman"/>
                <a:cs typeface="Times New Roman"/>
              </a:rPr>
              <a:t>(</a:t>
            </a:r>
            <a:r>
              <a:rPr sz="2250" i="1" spc="60" dirty="0">
                <a:latin typeface="Times New Roman"/>
                <a:cs typeface="Times New Roman"/>
              </a:rPr>
              <a:t>S</a:t>
            </a:r>
            <a:r>
              <a:rPr sz="2150" dirty="0">
                <a:latin typeface="Times New Roman"/>
                <a:cs typeface="Times New Roman"/>
              </a:rPr>
              <a:t>)</a:t>
            </a:r>
            <a:r>
              <a:rPr sz="2150" spc="-20" dirty="0">
                <a:latin typeface="Times New Roman"/>
                <a:cs typeface="Times New Roman"/>
              </a:rPr>
              <a:t> </a:t>
            </a:r>
            <a:r>
              <a:rPr sz="2150" dirty="0">
                <a:latin typeface="Symbol"/>
                <a:cs typeface="Symbol"/>
              </a:rPr>
              <a:t></a:t>
            </a:r>
            <a:r>
              <a:rPr sz="2150" spc="-220" dirty="0">
                <a:latin typeface="Times New Roman"/>
                <a:cs typeface="Times New Roman"/>
              </a:rPr>
              <a:t> </a:t>
            </a:r>
            <a:r>
              <a:rPr sz="2150" spc="40" dirty="0">
                <a:latin typeface="Symbol"/>
                <a:cs typeface="Symbol"/>
              </a:rPr>
              <a:t></a:t>
            </a:r>
            <a:r>
              <a:rPr sz="3225" u="heavy" baseline="297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3</a:t>
            </a:r>
            <a:endParaRPr sz="3225" baseline="29715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72457" y="2938018"/>
            <a:ext cx="1369060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spcBef>
                <a:spcPts val="95"/>
              </a:spcBef>
              <a:tabLst>
                <a:tab pos="1193800" algn="l"/>
              </a:tabLst>
            </a:pPr>
            <a:r>
              <a:rPr sz="2150" spc="-5" dirty="0">
                <a:latin typeface="Times New Roman"/>
                <a:cs typeface="Times New Roman"/>
              </a:rPr>
              <a:t>3</a:t>
            </a:r>
            <a:r>
              <a:rPr sz="2150" spc="95" dirty="0">
                <a:latin typeface="Times New Roman"/>
                <a:cs typeface="Times New Roman"/>
              </a:rPr>
              <a:t> </a:t>
            </a:r>
            <a:r>
              <a:rPr sz="3225" spc="-7" baseline="-37467" dirty="0">
                <a:latin typeface="Symbol"/>
                <a:cs typeface="Symbol"/>
              </a:rPr>
              <a:t></a:t>
            </a:r>
            <a:r>
              <a:rPr sz="3225" spc="172" baseline="-37467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2	2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90873" y="3120898"/>
            <a:ext cx="2677160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663575" algn="l"/>
                <a:tab pos="1148080" algn="l"/>
                <a:tab pos="1812289" algn="l"/>
              </a:tabLst>
            </a:pPr>
            <a:r>
              <a:rPr sz="2150" spc="-114" dirty="0">
                <a:latin typeface="Times New Roman"/>
                <a:cs typeface="Times New Roman"/>
              </a:rPr>
              <a:t>l</a:t>
            </a:r>
            <a:r>
              <a:rPr sz="2150" spc="-110" dirty="0">
                <a:latin typeface="Times New Roman"/>
                <a:cs typeface="Times New Roman"/>
              </a:rPr>
              <a:t>og</a:t>
            </a:r>
            <a:r>
              <a:rPr sz="2150" spc="-120" dirty="0">
                <a:latin typeface="Times New Roman"/>
                <a:cs typeface="Times New Roman"/>
              </a:rPr>
              <a:t>2</a:t>
            </a:r>
            <a:r>
              <a:rPr sz="2150" spc="-5" dirty="0">
                <a:latin typeface="Times New Roman"/>
                <a:cs typeface="Times New Roman"/>
              </a:rPr>
              <a:t>)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spc="-5" dirty="0">
                <a:latin typeface="Times New Roman"/>
                <a:cs typeface="Times New Roman"/>
              </a:rPr>
              <a:t>(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spc="-114" dirty="0">
                <a:latin typeface="Times New Roman"/>
                <a:cs typeface="Times New Roman"/>
              </a:rPr>
              <a:t>l</a:t>
            </a:r>
            <a:r>
              <a:rPr sz="2150" spc="-110" dirty="0">
                <a:latin typeface="Times New Roman"/>
                <a:cs typeface="Times New Roman"/>
              </a:rPr>
              <a:t>o</a:t>
            </a:r>
            <a:r>
              <a:rPr sz="2150" spc="-5" dirty="0">
                <a:latin typeface="Times New Roman"/>
                <a:cs typeface="Times New Roman"/>
              </a:rPr>
              <a:t>g</a:t>
            </a:r>
            <a:r>
              <a:rPr sz="2150" spc="210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(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spc="-5" dirty="0">
                <a:latin typeface="Times New Roman"/>
                <a:cs typeface="Times New Roman"/>
              </a:rPr>
              <a:t>)</a:t>
            </a:r>
            <a:r>
              <a:rPr sz="2150" spc="-245" dirty="0">
                <a:latin typeface="Times New Roman"/>
                <a:cs typeface="Times New Roman"/>
              </a:rPr>
              <a:t> </a:t>
            </a:r>
            <a:r>
              <a:rPr sz="2150" spc="85" dirty="0">
                <a:latin typeface="Symbol"/>
                <a:cs typeface="Symbol"/>
              </a:rPr>
              <a:t></a:t>
            </a:r>
            <a:r>
              <a:rPr sz="2150" spc="-110" dirty="0">
                <a:latin typeface="Times New Roman"/>
                <a:cs typeface="Times New Roman"/>
              </a:rPr>
              <a:t>0</a:t>
            </a:r>
            <a:r>
              <a:rPr sz="2150" spc="-114" dirty="0">
                <a:latin typeface="Times New Roman"/>
                <a:cs typeface="Times New Roman"/>
              </a:rPr>
              <a:t>.</a:t>
            </a:r>
            <a:r>
              <a:rPr sz="2150" spc="-110" dirty="0">
                <a:latin typeface="Times New Roman"/>
                <a:cs typeface="Times New Roman"/>
              </a:rPr>
              <a:t>97</a:t>
            </a:r>
            <a:r>
              <a:rPr sz="2150" spc="-5" dirty="0">
                <a:latin typeface="Times New Roman"/>
                <a:cs typeface="Times New Roman"/>
              </a:rPr>
              <a:t>1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49723" y="3331210"/>
            <a:ext cx="104775" cy="2045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250" spc="-5" dirty="0">
                <a:latin typeface="Times New Roman"/>
                <a:cs typeface="Times New Roman"/>
              </a:rPr>
              <a:t>2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82670" y="3334258"/>
            <a:ext cx="1931670" cy="3530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611505" algn="l"/>
                <a:tab pos="1088390" algn="l"/>
                <a:tab pos="1781810" algn="l"/>
              </a:tabLst>
            </a:pPr>
            <a:r>
              <a:rPr sz="2150" spc="-5" dirty="0">
                <a:latin typeface="Times New Roman"/>
                <a:cs typeface="Times New Roman"/>
              </a:rPr>
              <a:t>5	5	5	5</a:t>
            </a:r>
            <a:endParaRPr sz="2150">
              <a:latin typeface="Times New Roman"/>
              <a:cs typeface="Times New Roman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6372162" y="1876361"/>
          <a:ext cx="3886199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4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6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29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9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Humidity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Wind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R="11176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4605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4605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7399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Normal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Weak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4605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Strong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R="173990" algn="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8200961" y="3933761"/>
          <a:ext cx="2057400" cy="1219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03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6891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8279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8279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60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Mild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2034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7" name="object 17"/>
          <p:cNvGraphicFramePr>
            <a:graphicFrameLocks noGrp="1"/>
          </p:cNvGraphicFramePr>
          <p:nvPr/>
        </p:nvGraphicFramePr>
        <p:xfrm>
          <a:off x="8200961" y="5457762"/>
          <a:ext cx="2133600" cy="9144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4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63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15" dirty="0">
                          <a:latin typeface="Times New Roman"/>
                          <a:cs typeface="Times New Roman"/>
                        </a:rPr>
                        <a:t>Temperature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Play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Yes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7D7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Cool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9" name="object 19"/>
          <p:cNvSpPr txBox="1"/>
          <p:nvPr/>
        </p:nvSpPr>
        <p:spPr>
          <a:xfrm>
            <a:off x="3195954" y="4617408"/>
            <a:ext cx="281940" cy="10900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600" i="1" spc="30" dirty="0">
                <a:latin typeface="Times New Roman"/>
                <a:cs typeface="Times New Roman"/>
              </a:rPr>
              <a:t>M </a:t>
            </a:r>
            <a:r>
              <a:rPr sz="600" i="1" spc="155" dirty="0">
                <a:latin typeface="Times New Roman"/>
                <a:cs typeface="Times New Roman"/>
              </a:rPr>
              <a:t> </a:t>
            </a:r>
            <a:r>
              <a:rPr sz="600" i="1" dirty="0">
                <a:latin typeface="Times New Roman"/>
                <a:cs typeface="Times New Roman"/>
              </a:rPr>
              <a:t>i</a:t>
            </a:r>
            <a:r>
              <a:rPr sz="600" i="1" spc="-10" dirty="0">
                <a:latin typeface="Times New Roman"/>
                <a:cs typeface="Times New Roman"/>
              </a:rPr>
              <a:t> </a:t>
            </a:r>
            <a:r>
              <a:rPr sz="600" i="1" dirty="0">
                <a:latin typeface="Times New Roman"/>
                <a:cs typeface="Times New Roman"/>
              </a:rPr>
              <a:t>l</a:t>
            </a:r>
            <a:r>
              <a:rPr sz="600" i="1" spc="-20" dirty="0">
                <a:latin typeface="Times New Roman"/>
                <a:cs typeface="Times New Roman"/>
              </a:rPr>
              <a:t> </a:t>
            </a:r>
            <a:r>
              <a:rPr sz="600" i="1" dirty="0">
                <a:latin typeface="Times New Roman"/>
                <a:cs typeface="Times New Roman"/>
              </a:rPr>
              <a:t>d</a:t>
            </a:r>
            <a:endParaRPr sz="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092955" y="4635119"/>
            <a:ext cx="166370" cy="0"/>
          </a:xfrm>
          <a:custGeom>
            <a:avLst/>
            <a:gdLst/>
            <a:ahLst/>
            <a:cxnLst/>
            <a:rect l="l" t="t" r="r" b="b"/>
            <a:pathLst>
              <a:path w="166369">
                <a:moveTo>
                  <a:pt x="0" y="0"/>
                </a:moveTo>
                <a:lnTo>
                  <a:pt x="0" y="0"/>
                </a:lnTo>
                <a:lnTo>
                  <a:pt x="165862" y="0"/>
                </a:lnTo>
              </a:path>
            </a:pathLst>
          </a:custGeom>
          <a:ln w="59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880355" y="4635119"/>
            <a:ext cx="166370" cy="0"/>
          </a:xfrm>
          <a:custGeom>
            <a:avLst/>
            <a:gdLst/>
            <a:ahLst/>
            <a:cxnLst/>
            <a:rect l="l" t="t" r="r" b="b"/>
            <a:pathLst>
              <a:path w="166370">
                <a:moveTo>
                  <a:pt x="0" y="0"/>
                </a:moveTo>
                <a:lnTo>
                  <a:pt x="0" y="0"/>
                </a:lnTo>
                <a:lnTo>
                  <a:pt x="166370" y="0"/>
                </a:lnTo>
              </a:path>
            </a:pathLst>
          </a:custGeom>
          <a:ln w="59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395977" y="4635119"/>
            <a:ext cx="145415" cy="0"/>
          </a:xfrm>
          <a:custGeom>
            <a:avLst/>
            <a:gdLst/>
            <a:ahLst/>
            <a:cxnLst/>
            <a:rect l="l" t="t" r="r" b="b"/>
            <a:pathLst>
              <a:path w="145414">
                <a:moveTo>
                  <a:pt x="0" y="0"/>
                </a:moveTo>
                <a:lnTo>
                  <a:pt x="0" y="0"/>
                </a:lnTo>
                <a:lnTo>
                  <a:pt x="145034" y="0"/>
                </a:lnTo>
              </a:path>
            </a:pathLst>
          </a:custGeom>
          <a:ln w="59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4652898" y="4621530"/>
            <a:ext cx="1347470" cy="1051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296035" algn="l"/>
              </a:tabLst>
            </a:pPr>
            <a:r>
              <a:rPr sz="600" dirty="0">
                <a:latin typeface="Times New Roman"/>
                <a:cs typeface="Times New Roman"/>
              </a:rPr>
              <a:t>2	2</a:t>
            </a:r>
            <a:endParaRPr sz="6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6162548" y="4635119"/>
            <a:ext cx="145415" cy="0"/>
          </a:xfrm>
          <a:custGeom>
            <a:avLst/>
            <a:gdLst/>
            <a:ahLst/>
            <a:cxnLst/>
            <a:rect l="l" t="t" r="r" b="b"/>
            <a:pathLst>
              <a:path w="145414">
                <a:moveTo>
                  <a:pt x="0" y="0"/>
                </a:moveTo>
                <a:lnTo>
                  <a:pt x="0" y="0"/>
                </a:lnTo>
                <a:lnTo>
                  <a:pt x="145034" y="0"/>
                </a:lnTo>
              </a:path>
            </a:pathLst>
          </a:custGeom>
          <a:ln w="594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2750616" y="4502060"/>
            <a:ext cx="1195070" cy="19107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  <a:tabLst>
                <a:tab pos="807085" algn="l"/>
              </a:tabLst>
            </a:pPr>
            <a:r>
              <a:rPr sz="1150" i="1" spc="-30" dirty="0">
                <a:latin typeface="Times New Roman"/>
                <a:cs typeface="Times New Roman"/>
              </a:rPr>
              <a:t>E</a:t>
            </a:r>
            <a:r>
              <a:rPr sz="1150" i="1" spc="47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(</a:t>
            </a:r>
            <a:r>
              <a:rPr sz="1100" spc="245" dirty="0">
                <a:latin typeface="Times New Roman"/>
                <a:cs typeface="Times New Roman"/>
              </a:rPr>
              <a:t> </a:t>
            </a:r>
            <a:r>
              <a:rPr sz="1150" i="1" spc="35" dirty="0">
                <a:latin typeface="Times New Roman"/>
                <a:cs typeface="Times New Roman"/>
              </a:rPr>
              <a:t>S	</a:t>
            </a:r>
            <a:r>
              <a:rPr sz="1100" dirty="0">
                <a:latin typeface="Times New Roman"/>
                <a:cs typeface="Times New Roman"/>
              </a:rPr>
              <a:t>)</a:t>
            </a:r>
            <a:r>
              <a:rPr sz="1100" spc="8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Symbol"/>
                <a:cs typeface="Symbol"/>
              </a:rPr>
              <a:t></a:t>
            </a:r>
            <a:r>
              <a:rPr sz="1100" dirty="0">
                <a:latin typeface="Times New Roman"/>
                <a:cs typeface="Times New Roman"/>
              </a:rPr>
              <a:t>  </a:t>
            </a:r>
            <a:r>
              <a:rPr sz="1100" spc="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Symbol"/>
                <a:cs typeface="Symbol"/>
              </a:rPr>
              <a:t></a:t>
            </a:r>
            <a:endParaRPr sz="1100"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034028" y="4397350"/>
            <a:ext cx="2248535" cy="41846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76200">
              <a:spcBef>
                <a:spcPts val="325"/>
              </a:spcBef>
              <a:tabLst>
                <a:tab pos="737235" algn="l"/>
                <a:tab pos="1367155" algn="l"/>
              </a:tabLst>
            </a:pPr>
            <a:r>
              <a:rPr sz="1100" dirty="0">
                <a:latin typeface="Times New Roman"/>
                <a:cs typeface="Times New Roman"/>
              </a:rPr>
              <a:t>2	</a:t>
            </a:r>
            <a:r>
              <a:rPr sz="1650" baseline="-32828" dirty="0">
                <a:latin typeface="Times New Roman"/>
                <a:cs typeface="Times New Roman"/>
              </a:rPr>
              <a:t>(</a:t>
            </a:r>
            <a:r>
              <a:rPr sz="1650" spc="509" baseline="-32828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	1</a:t>
            </a:r>
            <a:endParaRPr sz="1100">
              <a:latin typeface="Times New Roman"/>
              <a:cs typeface="Times New Roman"/>
            </a:endParaRPr>
          </a:p>
          <a:p>
            <a:pPr marL="79375">
              <a:spcBef>
                <a:spcPts val="225"/>
              </a:spcBef>
              <a:tabLst>
                <a:tab pos="867410" algn="l"/>
                <a:tab pos="1371600" algn="l"/>
                <a:tab pos="2139950" algn="l"/>
              </a:tabLst>
            </a:pPr>
            <a:r>
              <a:rPr sz="1100" dirty="0">
                <a:latin typeface="Times New Roman"/>
                <a:cs typeface="Times New Roman"/>
              </a:rPr>
              <a:t>3	3	3	3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58056" y="4509643"/>
            <a:ext cx="308419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  <a:tabLst>
                <a:tab pos="802640" algn="l"/>
                <a:tab pos="1319530" algn="l"/>
                <a:tab pos="1796414" algn="l"/>
              </a:tabLst>
            </a:pPr>
            <a:r>
              <a:rPr sz="1100" dirty="0">
                <a:latin typeface="Times New Roman"/>
                <a:cs typeface="Times New Roman"/>
              </a:rPr>
              <a:t>l</a:t>
            </a:r>
            <a:r>
              <a:rPr sz="1100" spc="19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</a:t>
            </a:r>
            <a:r>
              <a:rPr sz="1100" spc="1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g	)</a:t>
            </a:r>
            <a:r>
              <a:rPr sz="1100" spc="38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Symbol"/>
                <a:cs typeface="Symbol"/>
              </a:rPr>
              <a:t></a:t>
            </a:r>
            <a:r>
              <a:rPr sz="1100" dirty="0">
                <a:latin typeface="Times New Roman"/>
                <a:cs typeface="Times New Roman"/>
              </a:rPr>
              <a:t>	l</a:t>
            </a:r>
            <a:r>
              <a:rPr sz="1100" spc="20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</a:t>
            </a:r>
            <a:r>
              <a:rPr sz="1100" spc="19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g	(</a:t>
            </a:r>
            <a:r>
              <a:rPr sz="1100" spc="235" dirty="0">
                <a:latin typeface="Times New Roman"/>
                <a:cs typeface="Times New Roman"/>
              </a:rPr>
              <a:t> </a:t>
            </a:r>
            <a:r>
              <a:rPr sz="1650" baseline="32828" dirty="0">
                <a:latin typeface="Times New Roman"/>
                <a:cs typeface="Times New Roman"/>
              </a:rPr>
              <a:t>1</a:t>
            </a:r>
            <a:r>
              <a:rPr sz="1650" spc="569" baseline="32828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)</a:t>
            </a:r>
            <a:r>
              <a:rPr sz="1100" spc="4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Symbol"/>
                <a:cs typeface="Symbol"/>
              </a:rPr>
              <a:t></a:t>
            </a:r>
            <a:r>
              <a:rPr sz="1100" dirty="0">
                <a:latin typeface="Times New Roman"/>
                <a:cs typeface="Times New Roman"/>
              </a:rPr>
              <a:t>  </a:t>
            </a:r>
            <a:r>
              <a:rPr sz="1100" spc="125" dirty="0">
                <a:latin typeface="Times New Roman"/>
                <a:cs typeface="Times New Roman"/>
              </a:rPr>
              <a:t> </a:t>
            </a:r>
            <a:r>
              <a:rPr sz="1100" spc="215" dirty="0">
                <a:latin typeface="Times New Roman"/>
                <a:cs typeface="Times New Roman"/>
              </a:rPr>
              <a:t>0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spc="215" dirty="0">
                <a:latin typeface="Times New Roman"/>
                <a:cs typeface="Times New Roman"/>
              </a:rPr>
              <a:t>.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spc="215" dirty="0">
                <a:latin typeface="Times New Roman"/>
                <a:cs typeface="Times New Roman"/>
              </a:rPr>
              <a:t>9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215" dirty="0">
                <a:latin typeface="Times New Roman"/>
                <a:cs typeface="Times New Roman"/>
              </a:rPr>
              <a:t>1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8 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245357" y="5137115"/>
            <a:ext cx="359410" cy="1667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000" i="1" spc="-35" dirty="0">
                <a:latin typeface="Times New Roman"/>
                <a:cs typeface="Times New Roman"/>
              </a:rPr>
              <a:t>C</a:t>
            </a:r>
            <a:r>
              <a:rPr sz="1000" i="1" spc="50" dirty="0">
                <a:latin typeface="Times New Roman"/>
                <a:cs typeface="Times New Roman"/>
              </a:rPr>
              <a:t> </a:t>
            </a:r>
            <a:r>
              <a:rPr sz="1000" i="1" spc="-30" dirty="0">
                <a:latin typeface="Times New Roman"/>
                <a:cs typeface="Times New Roman"/>
              </a:rPr>
              <a:t>o</a:t>
            </a:r>
            <a:r>
              <a:rPr sz="1000" i="1" spc="-20" dirty="0">
                <a:latin typeface="Times New Roman"/>
                <a:cs typeface="Times New Roman"/>
              </a:rPr>
              <a:t> </a:t>
            </a:r>
            <a:r>
              <a:rPr sz="1000" i="1" spc="-30" dirty="0">
                <a:latin typeface="Times New Roman"/>
                <a:cs typeface="Times New Roman"/>
              </a:rPr>
              <a:t>o</a:t>
            </a:r>
            <a:r>
              <a:rPr sz="1000" i="1" spc="-5" dirty="0">
                <a:latin typeface="Times New Roman"/>
                <a:cs typeface="Times New Roman"/>
              </a:rPr>
              <a:t> </a:t>
            </a:r>
            <a:r>
              <a:rPr sz="1000" i="1" spc="-15" dirty="0">
                <a:latin typeface="Times New Roman"/>
                <a:cs typeface="Times New Roman"/>
              </a:rPr>
              <a:t>l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250308" y="5165216"/>
            <a:ext cx="185420" cy="0"/>
          </a:xfrm>
          <a:custGeom>
            <a:avLst/>
            <a:gdLst/>
            <a:ahLst/>
            <a:cxnLst/>
            <a:rect l="l" t="t" r="r" b="b"/>
            <a:pathLst>
              <a:path w="185419">
                <a:moveTo>
                  <a:pt x="0" y="0"/>
                </a:moveTo>
                <a:lnTo>
                  <a:pt x="0" y="0"/>
                </a:lnTo>
                <a:lnTo>
                  <a:pt x="185293" y="0"/>
                </a:lnTo>
              </a:path>
            </a:pathLst>
          </a:custGeom>
          <a:ln w="88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4255136" y="5149089"/>
            <a:ext cx="1011555" cy="26738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893444" algn="l"/>
              </a:tabLst>
            </a:pPr>
            <a:r>
              <a:rPr sz="1650" dirty="0">
                <a:latin typeface="Times New Roman"/>
                <a:cs typeface="Times New Roman"/>
              </a:rPr>
              <a:t>2	2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5128641" y="5165216"/>
            <a:ext cx="186055" cy="0"/>
          </a:xfrm>
          <a:custGeom>
            <a:avLst/>
            <a:gdLst/>
            <a:ahLst/>
            <a:cxnLst/>
            <a:rect l="l" t="t" r="r" b="b"/>
            <a:pathLst>
              <a:path w="186054">
                <a:moveTo>
                  <a:pt x="0" y="0"/>
                </a:moveTo>
                <a:lnTo>
                  <a:pt x="0" y="0"/>
                </a:lnTo>
                <a:lnTo>
                  <a:pt x="185928" y="0"/>
                </a:lnTo>
              </a:path>
            </a:pathLst>
          </a:custGeom>
          <a:ln w="88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705221" y="5165216"/>
            <a:ext cx="185420" cy="0"/>
          </a:xfrm>
          <a:custGeom>
            <a:avLst/>
            <a:gdLst/>
            <a:ahLst/>
            <a:cxnLst/>
            <a:rect l="l" t="t" r="r" b="b"/>
            <a:pathLst>
              <a:path w="185420">
                <a:moveTo>
                  <a:pt x="0" y="0"/>
                </a:moveTo>
                <a:lnTo>
                  <a:pt x="0" y="0"/>
                </a:lnTo>
                <a:lnTo>
                  <a:pt x="185292" y="0"/>
                </a:lnTo>
              </a:path>
            </a:pathLst>
          </a:custGeom>
          <a:ln w="88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4877816" y="5143628"/>
            <a:ext cx="85725" cy="15837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950" spc="-5" dirty="0">
                <a:latin typeface="Times New Roman"/>
                <a:cs typeface="Times New Roman"/>
              </a:rPr>
              <a:t>2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333491" y="5143628"/>
            <a:ext cx="85725" cy="15837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950" spc="-5" dirty="0">
                <a:latin typeface="Times New Roman"/>
                <a:cs typeface="Times New Roman"/>
              </a:rPr>
              <a:t>2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712079" y="5149089"/>
            <a:ext cx="1010285" cy="26738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891540" algn="l"/>
              </a:tabLst>
            </a:pPr>
            <a:r>
              <a:rPr sz="1650" dirty="0">
                <a:latin typeface="Times New Roman"/>
                <a:cs typeface="Times New Roman"/>
              </a:rPr>
              <a:t>2	2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6585459" y="5165216"/>
            <a:ext cx="186055" cy="0"/>
          </a:xfrm>
          <a:custGeom>
            <a:avLst/>
            <a:gdLst/>
            <a:ahLst/>
            <a:cxnLst/>
            <a:rect l="l" t="t" r="r" b="b"/>
            <a:pathLst>
              <a:path w="186054">
                <a:moveTo>
                  <a:pt x="0" y="0"/>
                </a:moveTo>
                <a:lnTo>
                  <a:pt x="0" y="0"/>
                </a:lnTo>
                <a:lnTo>
                  <a:pt x="185800" y="0"/>
                </a:lnTo>
              </a:path>
            </a:pathLst>
          </a:custGeom>
          <a:ln w="88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731923" y="4970709"/>
            <a:ext cx="2873375" cy="2914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  <a:tabLst>
                <a:tab pos="918844" algn="l"/>
                <a:tab pos="2278380" algn="l"/>
              </a:tabLst>
            </a:pPr>
            <a:r>
              <a:rPr sz="1750" i="1" spc="-60" dirty="0">
                <a:latin typeface="Times New Roman"/>
                <a:cs typeface="Times New Roman"/>
              </a:rPr>
              <a:t>E</a:t>
            </a:r>
            <a:r>
              <a:rPr sz="1750" i="1" spc="35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(</a:t>
            </a:r>
            <a:r>
              <a:rPr sz="1650" spc="65" dirty="0">
                <a:latin typeface="Times New Roman"/>
                <a:cs typeface="Times New Roman"/>
              </a:rPr>
              <a:t> </a:t>
            </a:r>
            <a:r>
              <a:rPr sz="1750" i="1" spc="45" dirty="0">
                <a:latin typeface="Times New Roman"/>
                <a:cs typeface="Times New Roman"/>
              </a:rPr>
              <a:t>S</a:t>
            </a:r>
            <a:r>
              <a:rPr sz="1750" i="1" dirty="0">
                <a:latin typeface="Times New Roman"/>
                <a:cs typeface="Times New Roman"/>
              </a:rPr>
              <a:t>	</a:t>
            </a:r>
            <a:r>
              <a:rPr sz="1650" dirty="0">
                <a:latin typeface="Times New Roman"/>
                <a:cs typeface="Times New Roman"/>
              </a:rPr>
              <a:t>)</a:t>
            </a:r>
            <a:r>
              <a:rPr sz="1650" spc="-125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Symbol"/>
                <a:cs typeface="Symbol"/>
              </a:rPr>
              <a:t></a:t>
            </a:r>
            <a:r>
              <a:rPr sz="1650" dirty="0">
                <a:latin typeface="Times New Roman"/>
                <a:cs typeface="Times New Roman"/>
              </a:rPr>
              <a:t> </a:t>
            </a:r>
            <a:r>
              <a:rPr sz="1650" spc="5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Symbol"/>
                <a:cs typeface="Symbol"/>
              </a:rPr>
              <a:t></a:t>
            </a:r>
            <a:r>
              <a:rPr sz="1650" dirty="0">
                <a:latin typeface="Times New Roman"/>
                <a:cs typeface="Times New Roman"/>
              </a:rPr>
              <a:t> </a:t>
            </a:r>
            <a:r>
              <a:rPr sz="1650" spc="20" dirty="0">
                <a:latin typeface="Times New Roman"/>
                <a:cs typeface="Times New Roman"/>
              </a:rPr>
              <a:t> </a:t>
            </a:r>
            <a:r>
              <a:rPr sz="2475" baseline="28619" dirty="0">
                <a:latin typeface="Times New Roman"/>
                <a:cs typeface="Times New Roman"/>
              </a:rPr>
              <a:t>1 </a:t>
            </a:r>
            <a:r>
              <a:rPr sz="2475" spc="-37" baseline="28619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l</a:t>
            </a:r>
            <a:r>
              <a:rPr sz="1650" spc="-7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o</a:t>
            </a:r>
            <a:r>
              <a:rPr sz="1650" spc="-7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g	(</a:t>
            </a:r>
            <a:r>
              <a:rPr sz="1650" spc="105" dirty="0">
                <a:latin typeface="Times New Roman"/>
                <a:cs typeface="Times New Roman"/>
              </a:rPr>
              <a:t> </a:t>
            </a:r>
            <a:r>
              <a:rPr sz="2475" baseline="33670" dirty="0">
                <a:latin typeface="Times New Roman"/>
                <a:cs typeface="Times New Roman"/>
              </a:rPr>
              <a:t>1 </a:t>
            </a:r>
            <a:r>
              <a:rPr sz="2475" spc="-292" baseline="3367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)</a:t>
            </a:r>
            <a:r>
              <a:rPr sz="1650" spc="-125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Symbol"/>
                <a:cs typeface="Symbol"/>
              </a:rPr>
              <a:t>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672073" y="4982084"/>
            <a:ext cx="1581150" cy="26738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0800">
              <a:spcBef>
                <a:spcPts val="105"/>
              </a:spcBef>
              <a:tabLst>
                <a:tab pos="793750" algn="l"/>
              </a:tabLst>
            </a:pPr>
            <a:r>
              <a:rPr sz="2475" baseline="33670" dirty="0">
                <a:latin typeface="Times New Roman"/>
                <a:cs typeface="Times New Roman"/>
              </a:rPr>
              <a:t>1  </a:t>
            </a:r>
            <a:r>
              <a:rPr sz="1650" dirty="0">
                <a:latin typeface="Times New Roman"/>
                <a:cs typeface="Times New Roman"/>
              </a:rPr>
              <a:t>l</a:t>
            </a:r>
            <a:r>
              <a:rPr sz="1650" spc="-7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o</a:t>
            </a:r>
            <a:r>
              <a:rPr sz="1650" spc="-7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g	(</a:t>
            </a:r>
            <a:r>
              <a:rPr sz="1650" spc="114" dirty="0">
                <a:latin typeface="Times New Roman"/>
                <a:cs typeface="Times New Roman"/>
              </a:rPr>
              <a:t> </a:t>
            </a:r>
            <a:r>
              <a:rPr sz="2475" baseline="33670" dirty="0">
                <a:latin typeface="Times New Roman"/>
                <a:cs typeface="Times New Roman"/>
              </a:rPr>
              <a:t>1 </a:t>
            </a:r>
            <a:r>
              <a:rPr sz="2475" spc="-307" baseline="3367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)</a:t>
            </a:r>
            <a:r>
              <a:rPr sz="1650" spc="-125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Symbol"/>
                <a:cs typeface="Symbol"/>
              </a:rPr>
              <a:t></a:t>
            </a:r>
            <a:r>
              <a:rPr sz="1650" dirty="0">
                <a:latin typeface="Times New Roman"/>
                <a:cs typeface="Times New Roman"/>
              </a:rPr>
              <a:t> </a:t>
            </a:r>
            <a:r>
              <a:rPr sz="1650" spc="-140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Times New Roman"/>
                <a:cs typeface="Times New Roman"/>
              </a:rPr>
              <a:t>1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545582" y="5660227"/>
            <a:ext cx="285750" cy="13529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800" i="1" spc="5" dirty="0">
                <a:latin typeface="Times New Roman"/>
                <a:cs typeface="Times New Roman"/>
              </a:rPr>
              <a:t>M </a:t>
            </a:r>
            <a:r>
              <a:rPr sz="800" i="1" spc="-55" dirty="0">
                <a:latin typeface="Times New Roman"/>
                <a:cs typeface="Times New Roman"/>
              </a:rPr>
              <a:t> </a:t>
            </a:r>
            <a:r>
              <a:rPr sz="800" i="1" spc="-15" dirty="0">
                <a:latin typeface="Times New Roman"/>
                <a:cs typeface="Times New Roman"/>
              </a:rPr>
              <a:t>i</a:t>
            </a:r>
            <a:r>
              <a:rPr sz="800" i="1" spc="-75" dirty="0">
                <a:latin typeface="Times New Roman"/>
                <a:cs typeface="Times New Roman"/>
              </a:rPr>
              <a:t> </a:t>
            </a:r>
            <a:r>
              <a:rPr sz="800" i="1" spc="-15" dirty="0">
                <a:latin typeface="Times New Roman"/>
                <a:cs typeface="Times New Roman"/>
              </a:rPr>
              <a:t>l</a:t>
            </a:r>
            <a:r>
              <a:rPr sz="800" i="1" spc="-95" dirty="0">
                <a:latin typeface="Times New Roman"/>
                <a:cs typeface="Times New Roman"/>
              </a:rPr>
              <a:t> </a:t>
            </a:r>
            <a:r>
              <a:rPr sz="800" i="1" spc="-25" dirty="0">
                <a:latin typeface="Times New Roman"/>
                <a:cs typeface="Times New Roman"/>
              </a:rPr>
              <a:t>d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794372" y="5660227"/>
            <a:ext cx="303530" cy="13529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800" i="1" spc="-30" dirty="0">
                <a:latin typeface="Times New Roman"/>
                <a:cs typeface="Times New Roman"/>
              </a:rPr>
              <a:t>C</a:t>
            </a:r>
            <a:r>
              <a:rPr sz="800" i="1" spc="60" dirty="0">
                <a:latin typeface="Times New Roman"/>
                <a:cs typeface="Times New Roman"/>
              </a:rPr>
              <a:t> </a:t>
            </a:r>
            <a:r>
              <a:rPr sz="800" i="1" spc="-25" dirty="0">
                <a:latin typeface="Times New Roman"/>
                <a:cs typeface="Times New Roman"/>
              </a:rPr>
              <a:t>o</a:t>
            </a:r>
            <a:r>
              <a:rPr sz="800" i="1" spc="-15" dirty="0">
                <a:latin typeface="Times New Roman"/>
                <a:cs typeface="Times New Roman"/>
              </a:rPr>
              <a:t> </a:t>
            </a:r>
            <a:r>
              <a:rPr sz="800" i="1" spc="-25" dirty="0">
                <a:latin typeface="Times New Roman"/>
                <a:cs typeface="Times New Roman"/>
              </a:rPr>
              <a:t>o</a:t>
            </a:r>
            <a:r>
              <a:rPr sz="800" i="1" spc="-10" dirty="0">
                <a:latin typeface="Times New Roman"/>
                <a:cs typeface="Times New Roman"/>
              </a:rPr>
              <a:t> </a:t>
            </a:r>
            <a:r>
              <a:rPr sz="800" i="1" spc="-15" dirty="0">
                <a:latin typeface="Times New Roman"/>
                <a:cs typeface="Times New Roman"/>
              </a:rPr>
              <a:t>l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846699" y="5535208"/>
            <a:ext cx="923925" cy="3625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ts val="1350"/>
              </a:lnSpc>
              <a:spcBef>
                <a:spcPts val="114"/>
              </a:spcBef>
            </a:pPr>
            <a:r>
              <a:rPr sz="1300" spc="-5" dirty="0">
                <a:latin typeface="Times New Roman"/>
                <a:cs typeface="Times New Roman"/>
              </a:rPr>
              <a:t>)</a:t>
            </a:r>
            <a:r>
              <a:rPr sz="1300" spc="-75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Symbol"/>
                <a:cs typeface="Symbol"/>
              </a:rPr>
              <a:t></a:t>
            </a:r>
            <a:r>
              <a:rPr sz="1300" spc="550" dirty="0">
                <a:latin typeface="Times New Roman"/>
                <a:cs typeface="Times New Roman"/>
              </a:rPr>
              <a:t> </a:t>
            </a:r>
            <a:r>
              <a:rPr sz="1950" u="sng" spc="-7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2</a:t>
            </a:r>
            <a:r>
              <a:rPr sz="1950" spc="727" baseline="27777" dirty="0">
                <a:latin typeface="Times New Roman"/>
                <a:cs typeface="Times New Roman"/>
              </a:rPr>
              <a:t> </a:t>
            </a:r>
            <a:r>
              <a:rPr sz="1350" i="1" spc="-35" dirty="0">
                <a:latin typeface="Times New Roman"/>
                <a:cs typeface="Times New Roman"/>
              </a:rPr>
              <a:t>E</a:t>
            </a:r>
            <a:r>
              <a:rPr sz="1350" i="1" spc="235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(</a:t>
            </a:r>
            <a:r>
              <a:rPr sz="1300" spc="10" dirty="0">
                <a:latin typeface="Times New Roman"/>
                <a:cs typeface="Times New Roman"/>
              </a:rPr>
              <a:t> </a:t>
            </a:r>
            <a:r>
              <a:rPr sz="1350" i="1" spc="45" dirty="0">
                <a:latin typeface="Times New Roman"/>
                <a:cs typeface="Times New Roman"/>
              </a:rPr>
              <a:t>S</a:t>
            </a:r>
            <a:endParaRPr sz="1350">
              <a:latin typeface="Times New Roman"/>
              <a:cs typeface="Times New Roman"/>
            </a:endParaRPr>
          </a:p>
          <a:p>
            <a:pPr marR="100330" algn="ctr">
              <a:lnSpc>
                <a:spcPts val="1290"/>
              </a:lnSpc>
            </a:pPr>
            <a:r>
              <a:rPr sz="1300" spc="-5" dirty="0">
                <a:latin typeface="Times New Roman"/>
                <a:cs typeface="Times New Roman"/>
              </a:rPr>
              <a:t>5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7125081" y="5544108"/>
            <a:ext cx="80645" cy="21223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300" spc="-5" dirty="0">
                <a:latin typeface="Times New Roman"/>
                <a:cs typeface="Times New Roman"/>
              </a:rPr>
              <a:t>)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721863" y="5521983"/>
            <a:ext cx="2806700" cy="45720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38100">
              <a:spcBef>
                <a:spcPts val="220"/>
              </a:spcBef>
            </a:pPr>
            <a:r>
              <a:rPr sz="1350" i="1" spc="-35" dirty="0">
                <a:latin typeface="Times New Roman"/>
                <a:cs typeface="Times New Roman"/>
              </a:rPr>
              <a:t>E </a:t>
            </a:r>
            <a:r>
              <a:rPr sz="1350" i="1" spc="-90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(</a:t>
            </a:r>
            <a:r>
              <a:rPr sz="1300" spc="20" dirty="0">
                <a:latin typeface="Times New Roman"/>
                <a:cs typeface="Times New Roman"/>
              </a:rPr>
              <a:t> </a:t>
            </a:r>
            <a:r>
              <a:rPr sz="1350" i="1" spc="45" dirty="0">
                <a:latin typeface="Times New Roman"/>
                <a:cs typeface="Times New Roman"/>
              </a:rPr>
              <a:t>S</a:t>
            </a:r>
            <a:r>
              <a:rPr sz="1350" i="1" dirty="0">
                <a:latin typeface="Times New Roman"/>
                <a:cs typeface="Times New Roman"/>
              </a:rPr>
              <a:t> </a:t>
            </a:r>
            <a:r>
              <a:rPr sz="1350" i="1" spc="-125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,</a:t>
            </a:r>
            <a:r>
              <a:rPr sz="1300" spc="-75" dirty="0">
                <a:latin typeface="Times New Roman"/>
                <a:cs typeface="Times New Roman"/>
              </a:rPr>
              <a:t> </a:t>
            </a:r>
            <a:r>
              <a:rPr sz="1350" i="1" spc="40" dirty="0">
                <a:latin typeface="Times New Roman"/>
                <a:cs typeface="Times New Roman"/>
              </a:rPr>
              <a:t>T</a:t>
            </a:r>
            <a:r>
              <a:rPr sz="1350" i="1" spc="-15" dirty="0">
                <a:latin typeface="Times New Roman"/>
                <a:cs typeface="Times New Roman"/>
              </a:rPr>
              <a:t> </a:t>
            </a:r>
            <a:r>
              <a:rPr sz="1350" i="1" spc="-25" dirty="0">
                <a:latin typeface="Times New Roman"/>
                <a:cs typeface="Times New Roman"/>
              </a:rPr>
              <a:t>e</a:t>
            </a:r>
            <a:r>
              <a:rPr sz="1350" i="1" spc="-15" dirty="0">
                <a:latin typeface="Times New Roman"/>
                <a:cs typeface="Times New Roman"/>
              </a:rPr>
              <a:t> </a:t>
            </a:r>
            <a:r>
              <a:rPr sz="1350" i="1" spc="30" dirty="0">
                <a:latin typeface="Times New Roman"/>
                <a:cs typeface="Times New Roman"/>
              </a:rPr>
              <a:t>m</a:t>
            </a:r>
            <a:r>
              <a:rPr sz="1350" i="1" dirty="0">
                <a:latin typeface="Times New Roman"/>
                <a:cs typeface="Times New Roman"/>
              </a:rPr>
              <a:t> </a:t>
            </a:r>
            <a:r>
              <a:rPr sz="1350" i="1" spc="-160" dirty="0">
                <a:latin typeface="Times New Roman"/>
                <a:cs typeface="Times New Roman"/>
              </a:rPr>
              <a:t> </a:t>
            </a:r>
            <a:r>
              <a:rPr sz="1350" i="1" spc="-30" dirty="0">
                <a:latin typeface="Times New Roman"/>
                <a:cs typeface="Times New Roman"/>
              </a:rPr>
              <a:t>p</a:t>
            </a:r>
            <a:r>
              <a:rPr sz="1350" i="1" spc="45" dirty="0">
                <a:latin typeface="Times New Roman"/>
                <a:cs typeface="Times New Roman"/>
              </a:rPr>
              <a:t> </a:t>
            </a:r>
            <a:r>
              <a:rPr sz="1350" i="1" spc="-25" dirty="0">
                <a:latin typeface="Times New Roman"/>
                <a:cs typeface="Times New Roman"/>
              </a:rPr>
              <a:t>e</a:t>
            </a:r>
            <a:r>
              <a:rPr sz="1350" i="1" spc="-15" dirty="0">
                <a:latin typeface="Times New Roman"/>
                <a:cs typeface="Times New Roman"/>
              </a:rPr>
              <a:t> </a:t>
            </a:r>
            <a:r>
              <a:rPr sz="1350" i="1" spc="-95" dirty="0">
                <a:latin typeface="Times New Roman"/>
                <a:cs typeface="Times New Roman"/>
              </a:rPr>
              <a:t>r</a:t>
            </a:r>
            <a:r>
              <a:rPr sz="1350" i="1" spc="-50" dirty="0">
                <a:latin typeface="Times New Roman"/>
                <a:cs typeface="Times New Roman"/>
              </a:rPr>
              <a:t> </a:t>
            </a:r>
            <a:r>
              <a:rPr sz="1350" i="1" spc="-100" dirty="0">
                <a:latin typeface="Times New Roman"/>
                <a:cs typeface="Times New Roman"/>
              </a:rPr>
              <a:t>a</a:t>
            </a:r>
            <a:r>
              <a:rPr sz="1350" i="1" spc="35" dirty="0">
                <a:latin typeface="Times New Roman"/>
                <a:cs typeface="Times New Roman"/>
              </a:rPr>
              <a:t> </a:t>
            </a:r>
            <a:r>
              <a:rPr sz="1350" i="1" spc="-15" dirty="0">
                <a:latin typeface="Times New Roman"/>
                <a:cs typeface="Times New Roman"/>
              </a:rPr>
              <a:t>t</a:t>
            </a:r>
            <a:r>
              <a:rPr sz="1350" i="1" spc="-135" dirty="0">
                <a:latin typeface="Times New Roman"/>
                <a:cs typeface="Times New Roman"/>
              </a:rPr>
              <a:t> </a:t>
            </a:r>
            <a:r>
              <a:rPr sz="1350" i="1" spc="265" dirty="0">
                <a:latin typeface="Times New Roman"/>
                <a:cs typeface="Times New Roman"/>
              </a:rPr>
              <a:t>u</a:t>
            </a:r>
            <a:r>
              <a:rPr sz="1350" i="1" spc="-55" dirty="0">
                <a:latin typeface="Times New Roman"/>
                <a:cs typeface="Times New Roman"/>
              </a:rPr>
              <a:t>r</a:t>
            </a:r>
            <a:r>
              <a:rPr sz="1350" i="1" spc="-5" dirty="0">
                <a:latin typeface="Times New Roman"/>
                <a:cs typeface="Times New Roman"/>
              </a:rPr>
              <a:t> </a:t>
            </a:r>
            <a:r>
              <a:rPr sz="1350" i="1" spc="-25" dirty="0">
                <a:latin typeface="Times New Roman"/>
                <a:cs typeface="Times New Roman"/>
              </a:rPr>
              <a:t>e</a:t>
            </a:r>
            <a:r>
              <a:rPr sz="1350" i="1" spc="80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)</a:t>
            </a:r>
            <a:r>
              <a:rPr sz="1300" dirty="0">
                <a:latin typeface="Times New Roman"/>
                <a:cs typeface="Times New Roman"/>
              </a:rPr>
              <a:t> </a:t>
            </a:r>
            <a:r>
              <a:rPr sz="1300" spc="20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Symbol"/>
                <a:cs typeface="Symbol"/>
              </a:rPr>
              <a:t></a:t>
            </a:r>
            <a:r>
              <a:rPr sz="1300" dirty="0">
                <a:latin typeface="Times New Roman"/>
                <a:cs typeface="Times New Roman"/>
              </a:rPr>
              <a:t>  </a:t>
            </a:r>
            <a:r>
              <a:rPr sz="1300" spc="-20" dirty="0">
                <a:latin typeface="Times New Roman"/>
                <a:cs typeface="Times New Roman"/>
              </a:rPr>
              <a:t> </a:t>
            </a:r>
            <a:r>
              <a:rPr sz="1950" u="sng" spc="-7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3</a:t>
            </a:r>
            <a:r>
              <a:rPr sz="1950" u="sng" spc="232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950" spc="-112" baseline="27777" dirty="0">
                <a:latin typeface="Times New Roman"/>
                <a:cs typeface="Times New Roman"/>
              </a:rPr>
              <a:t> </a:t>
            </a:r>
            <a:r>
              <a:rPr sz="1350" i="1" spc="-35" dirty="0">
                <a:latin typeface="Times New Roman"/>
                <a:cs typeface="Times New Roman"/>
              </a:rPr>
              <a:t>E</a:t>
            </a:r>
            <a:r>
              <a:rPr sz="1350" i="1" dirty="0">
                <a:latin typeface="Times New Roman"/>
                <a:cs typeface="Times New Roman"/>
              </a:rPr>
              <a:t> </a:t>
            </a:r>
            <a:r>
              <a:rPr sz="1350" i="1" spc="-100" dirty="0">
                <a:latin typeface="Times New Roman"/>
                <a:cs typeface="Times New Roman"/>
              </a:rPr>
              <a:t> </a:t>
            </a:r>
            <a:r>
              <a:rPr sz="1300" spc="-5" dirty="0">
                <a:latin typeface="Times New Roman"/>
                <a:cs typeface="Times New Roman"/>
              </a:rPr>
              <a:t>(</a:t>
            </a:r>
            <a:r>
              <a:rPr sz="1300" spc="35" dirty="0">
                <a:latin typeface="Times New Roman"/>
                <a:cs typeface="Times New Roman"/>
              </a:rPr>
              <a:t> </a:t>
            </a:r>
            <a:r>
              <a:rPr sz="1350" i="1" spc="45" dirty="0">
                <a:latin typeface="Times New Roman"/>
                <a:cs typeface="Times New Roman"/>
              </a:rPr>
              <a:t>S</a:t>
            </a:r>
            <a:endParaRPr sz="1350">
              <a:latin typeface="Times New Roman"/>
              <a:cs typeface="Times New Roman"/>
            </a:endParaRPr>
          </a:p>
          <a:p>
            <a:pPr marR="463550" algn="r">
              <a:spcBef>
                <a:spcPts val="95"/>
              </a:spcBef>
            </a:pPr>
            <a:r>
              <a:rPr sz="1300" spc="-5" dirty="0">
                <a:latin typeface="Times New Roman"/>
                <a:cs typeface="Times New Roman"/>
              </a:rPr>
              <a:t>5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3154552" y="6385598"/>
            <a:ext cx="218440" cy="0"/>
          </a:xfrm>
          <a:custGeom>
            <a:avLst/>
            <a:gdLst/>
            <a:ahLst/>
            <a:cxnLst/>
            <a:rect l="l" t="t" r="r" b="b"/>
            <a:pathLst>
              <a:path w="218439">
                <a:moveTo>
                  <a:pt x="0" y="0"/>
                </a:moveTo>
                <a:lnTo>
                  <a:pt x="0" y="0"/>
                </a:lnTo>
                <a:lnTo>
                  <a:pt x="217932" y="0"/>
                </a:lnTo>
              </a:path>
            </a:pathLst>
          </a:custGeom>
          <a:ln w="87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006341" y="6385598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0" y="0"/>
                </a:lnTo>
                <a:lnTo>
                  <a:pt x="247014" y="0"/>
                </a:lnTo>
              </a:path>
            </a:pathLst>
          </a:custGeom>
          <a:ln w="875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2821939" y="6171082"/>
            <a:ext cx="1371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Symbol"/>
                <a:cs typeface="Symbol"/>
              </a:rPr>
              <a:t>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3425444" y="6171082"/>
            <a:ext cx="13944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291465" algn="l"/>
                <a:tab pos="1270000" algn="l"/>
              </a:tabLst>
            </a:pPr>
            <a:r>
              <a:rPr sz="1600" spc="-5" dirty="0">
                <a:latin typeface="Symbol"/>
                <a:cs typeface="Symbol"/>
              </a:rPr>
              <a:t></a:t>
            </a:r>
            <a:r>
              <a:rPr sz="1600" spc="-5" dirty="0">
                <a:latin typeface="Times New Roman"/>
                <a:cs typeface="Times New Roman"/>
              </a:rPr>
              <a:t>	0 </a:t>
            </a:r>
            <a:r>
              <a:rPr sz="1600" spc="-4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.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5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9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4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1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4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8</a:t>
            </a:r>
            <a:r>
              <a:rPr sz="1600" dirty="0">
                <a:latin typeface="Times New Roman"/>
                <a:cs typeface="Times New Roman"/>
              </a:rPr>
              <a:t>	</a:t>
            </a:r>
            <a:r>
              <a:rPr sz="1600" spc="-5" dirty="0">
                <a:latin typeface="Symbol"/>
                <a:cs typeface="Symbol"/>
              </a:rPr>
              <a:t>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294121" y="6171082"/>
            <a:ext cx="167005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265430" algn="l"/>
                <a:tab pos="514350" algn="l"/>
                <a:tab pos="815975" algn="l"/>
              </a:tabLst>
            </a:pPr>
            <a:r>
              <a:rPr sz="1600" spc="-5" dirty="0">
                <a:latin typeface="Symbol"/>
                <a:cs typeface="Symbol"/>
              </a:rPr>
              <a:t></a:t>
            </a:r>
            <a:r>
              <a:rPr sz="1600" spc="-5" dirty="0">
                <a:latin typeface="Times New Roman"/>
                <a:cs typeface="Times New Roman"/>
              </a:rPr>
              <a:t>	1	</a:t>
            </a:r>
            <a:r>
              <a:rPr sz="1600" spc="-5" dirty="0">
                <a:latin typeface="Symbol"/>
                <a:cs typeface="Symbol"/>
              </a:rPr>
              <a:t></a:t>
            </a:r>
            <a:r>
              <a:rPr sz="1600" spc="-5" dirty="0">
                <a:latin typeface="Times New Roman"/>
                <a:cs typeface="Times New Roman"/>
              </a:rPr>
              <a:t>	0</a:t>
            </a:r>
            <a:r>
              <a:rPr sz="1600" spc="33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.</a:t>
            </a:r>
            <a:r>
              <a:rPr sz="1600" spc="33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9</a:t>
            </a:r>
            <a:r>
              <a:rPr sz="1600" spc="33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5</a:t>
            </a:r>
            <a:r>
              <a:rPr sz="1600" spc="33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1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152649" y="6011977"/>
            <a:ext cx="130175" cy="629285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15240">
              <a:spcBef>
                <a:spcPts val="555"/>
              </a:spcBef>
            </a:pPr>
            <a:r>
              <a:rPr sz="1600" spc="-5" dirty="0">
                <a:latin typeface="Times New Roman"/>
                <a:cs typeface="Times New Roman"/>
              </a:rPr>
              <a:t>3</a:t>
            </a:r>
            <a:endParaRPr sz="1600">
              <a:latin typeface="Times New Roman"/>
              <a:cs typeface="Times New Roman"/>
            </a:endParaRPr>
          </a:p>
          <a:p>
            <a:pPr marL="12700">
              <a:spcBef>
                <a:spcPts val="455"/>
              </a:spcBef>
            </a:pPr>
            <a:r>
              <a:rPr sz="1600" spc="-5" dirty="0">
                <a:latin typeface="Times New Roman"/>
                <a:cs typeface="Times New Roman"/>
              </a:rPr>
              <a:t>5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5006085" y="6011977"/>
            <a:ext cx="140970" cy="629285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12700">
              <a:spcBef>
                <a:spcPts val="555"/>
              </a:spcBef>
            </a:pPr>
            <a:r>
              <a:rPr sz="1600" spc="-5" dirty="0">
                <a:latin typeface="Times New Roman"/>
                <a:cs typeface="Times New Roman"/>
              </a:rPr>
              <a:t>2</a:t>
            </a:r>
            <a:endParaRPr sz="1600">
              <a:latin typeface="Times New Roman"/>
              <a:cs typeface="Times New Roman"/>
            </a:endParaRPr>
          </a:p>
          <a:p>
            <a:pPr marL="26034">
              <a:spcBef>
                <a:spcPts val="455"/>
              </a:spcBef>
            </a:pPr>
            <a:r>
              <a:rPr sz="1600" spc="-5" dirty="0">
                <a:latin typeface="Times New Roman"/>
                <a:cs typeface="Times New Roman"/>
              </a:rPr>
              <a:t>5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52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</a:t>
            </a:r>
            <a:r>
              <a:rPr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229271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05"/>
    </mc:Choice>
    <mc:Fallback xmlns="">
      <p:transition spd="slow" advTm="14505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8235" y="1307338"/>
            <a:ext cx="7861300" cy="37600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indent="-108585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information</a:t>
            </a:r>
            <a:r>
              <a:rPr sz="2400" spc="-1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10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“temperature”</a:t>
            </a:r>
            <a:r>
              <a:rPr sz="2400" spc="-1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is</a:t>
            </a:r>
          </a:p>
          <a:p>
            <a:pPr>
              <a:spcBef>
                <a:spcPts val="50"/>
              </a:spcBef>
              <a:buFont typeface="Arial MT"/>
              <a:buChar char="•"/>
            </a:pPr>
            <a:endParaRPr sz="2800" dirty="0">
              <a:latin typeface="Times New Roman"/>
              <a:cs typeface="Times New Roman"/>
            </a:endParaRPr>
          </a:p>
          <a:p>
            <a:pPr marL="30480"/>
            <a:r>
              <a:rPr sz="2550" i="1" spc="-165" dirty="0">
                <a:latin typeface="Times New Roman"/>
                <a:cs typeface="Times New Roman"/>
              </a:rPr>
              <a:t>Gain</a:t>
            </a:r>
            <a:r>
              <a:rPr sz="2450" spc="-165" dirty="0">
                <a:latin typeface="Times New Roman"/>
                <a:cs typeface="Times New Roman"/>
              </a:rPr>
              <a:t>(</a:t>
            </a:r>
            <a:r>
              <a:rPr sz="2550" i="1" spc="-165" dirty="0">
                <a:latin typeface="Times New Roman"/>
                <a:cs typeface="Times New Roman"/>
              </a:rPr>
              <a:t>S</a:t>
            </a:r>
            <a:r>
              <a:rPr sz="2450" spc="-165" dirty="0">
                <a:latin typeface="Times New Roman"/>
                <a:cs typeface="Times New Roman"/>
              </a:rPr>
              <a:t>,</a:t>
            </a:r>
            <a:r>
              <a:rPr sz="2550" i="1" spc="-165" dirty="0">
                <a:latin typeface="Times New Roman"/>
                <a:cs typeface="Times New Roman"/>
              </a:rPr>
              <a:t>Temperature</a:t>
            </a:r>
            <a:r>
              <a:rPr sz="2450" spc="-165" dirty="0">
                <a:latin typeface="Times New Roman"/>
                <a:cs typeface="Times New Roman"/>
              </a:rPr>
              <a:t>)</a:t>
            </a:r>
            <a:r>
              <a:rPr sz="2450" spc="-165" dirty="0">
                <a:latin typeface="Symbol"/>
                <a:cs typeface="Symbol"/>
              </a:rPr>
              <a:t></a:t>
            </a:r>
            <a:r>
              <a:rPr sz="2450" spc="-240" dirty="0">
                <a:latin typeface="Times New Roman"/>
                <a:cs typeface="Times New Roman"/>
              </a:rPr>
              <a:t> </a:t>
            </a:r>
            <a:r>
              <a:rPr sz="2550" i="1" spc="-15" dirty="0">
                <a:latin typeface="Times New Roman"/>
                <a:cs typeface="Times New Roman"/>
              </a:rPr>
              <a:t>E</a:t>
            </a:r>
            <a:r>
              <a:rPr sz="2450" spc="-15" dirty="0">
                <a:latin typeface="Times New Roman"/>
                <a:cs typeface="Times New Roman"/>
              </a:rPr>
              <a:t>(</a:t>
            </a:r>
            <a:r>
              <a:rPr sz="2550" i="1" spc="-15" dirty="0">
                <a:latin typeface="Times New Roman"/>
                <a:cs typeface="Times New Roman"/>
              </a:rPr>
              <a:t>S</a:t>
            </a:r>
            <a:r>
              <a:rPr sz="2450" spc="-15" dirty="0">
                <a:latin typeface="Times New Roman"/>
                <a:cs typeface="Times New Roman"/>
              </a:rPr>
              <a:t>)</a:t>
            </a:r>
            <a:r>
              <a:rPr sz="2450" spc="-325" dirty="0">
                <a:latin typeface="Times New Roman"/>
                <a:cs typeface="Times New Roman"/>
              </a:rPr>
              <a:t> </a:t>
            </a:r>
            <a:r>
              <a:rPr sz="2450" spc="-5" dirty="0">
                <a:latin typeface="Symbol"/>
                <a:cs typeface="Symbol"/>
              </a:rPr>
              <a:t></a:t>
            </a:r>
            <a:r>
              <a:rPr sz="2450" spc="-340" dirty="0">
                <a:latin typeface="Times New Roman"/>
                <a:cs typeface="Times New Roman"/>
              </a:rPr>
              <a:t> </a:t>
            </a:r>
            <a:r>
              <a:rPr sz="2550" i="1" spc="-155" dirty="0">
                <a:latin typeface="Times New Roman"/>
                <a:cs typeface="Times New Roman"/>
              </a:rPr>
              <a:t>E</a:t>
            </a:r>
            <a:r>
              <a:rPr sz="2450" spc="-155" dirty="0">
                <a:latin typeface="Times New Roman"/>
                <a:cs typeface="Times New Roman"/>
              </a:rPr>
              <a:t>(</a:t>
            </a:r>
            <a:r>
              <a:rPr sz="2550" i="1" spc="-155" dirty="0">
                <a:latin typeface="Times New Roman"/>
                <a:cs typeface="Times New Roman"/>
              </a:rPr>
              <a:t>S</a:t>
            </a:r>
            <a:r>
              <a:rPr sz="2450" spc="-155" dirty="0">
                <a:latin typeface="Times New Roman"/>
                <a:cs typeface="Times New Roman"/>
              </a:rPr>
              <a:t>,</a:t>
            </a:r>
            <a:r>
              <a:rPr sz="2550" i="1" spc="-155" dirty="0">
                <a:latin typeface="Times New Roman"/>
                <a:cs typeface="Times New Roman"/>
              </a:rPr>
              <a:t>Temperature</a:t>
            </a:r>
            <a:r>
              <a:rPr sz="2450" spc="-155" dirty="0">
                <a:latin typeface="Times New Roman"/>
                <a:cs typeface="Times New Roman"/>
              </a:rPr>
              <a:t>)</a:t>
            </a:r>
            <a:r>
              <a:rPr sz="2450" spc="-240" dirty="0">
                <a:latin typeface="Times New Roman"/>
                <a:cs typeface="Times New Roman"/>
              </a:rPr>
              <a:t> </a:t>
            </a:r>
            <a:r>
              <a:rPr sz="2450" spc="-5" dirty="0">
                <a:latin typeface="Symbol"/>
                <a:cs typeface="Symbol"/>
              </a:rPr>
              <a:t></a:t>
            </a:r>
            <a:r>
              <a:rPr sz="2450" spc="-300" dirty="0">
                <a:latin typeface="Times New Roman"/>
                <a:cs typeface="Times New Roman"/>
              </a:rPr>
              <a:t> </a:t>
            </a:r>
            <a:r>
              <a:rPr sz="2450" spc="-65" dirty="0">
                <a:latin typeface="Times New Roman"/>
                <a:cs typeface="Times New Roman"/>
              </a:rPr>
              <a:t>0.971</a:t>
            </a:r>
            <a:r>
              <a:rPr sz="2450" spc="-65" dirty="0">
                <a:latin typeface="Symbol"/>
                <a:cs typeface="Symbol"/>
              </a:rPr>
              <a:t></a:t>
            </a:r>
            <a:r>
              <a:rPr sz="2450" spc="-65" dirty="0">
                <a:latin typeface="Times New Roman"/>
                <a:cs typeface="Times New Roman"/>
              </a:rPr>
              <a:t>0.951</a:t>
            </a:r>
            <a:r>
              <a:rPr sz="2450" spc="-65" dirty="0">
                <a:latin typeface="Symbol"/>
                <a:cs typeface="Symbol"/>
              </a:rPr>
              <a:t></a:t>
            </a:r>
            <a:r>
              <a:rPr sz="2450" spc="-315" dirty="0">
                <a:latin typeface="Times New Roman"/>
                <a:cs typeface="Times New Roman"/>
              </a:rPr>
              <a:t> </a:t>
            </a:r>
            <a:r>
              <a:rPr sz="2450" spc="-125" dirty="0">
                <a:latin typeface="Times New Roman"/>
                <a:cs typeface="Times New Roman"/>
              </a:rPr>
              <a:t>0.02</a:t>
            </a:r>
            <a:endParaRPr sz="2450" dirty="0">
              <a:latin typeface="Times New Roman"/>
              <a:cs typeface="Times New Roman"/>
            </a:endParaRPr>
          </a:p>
          <a:p>
            <a:pPr marL="120650" indent="-108585">
              <a:spcBef>
                <a:spcPts val="247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information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gain</a:t>
            </a:r>
            <a:r>
              <a:rPr sz="2400" spc="-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of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“Humidity”</a:t>
            </a:r>
            <a:r>
              <a:rPr sz="2400" spc="-5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and</a:t>
            </a:r>
            <a:r>
              <a:rPr sz="2400" spc="-15" dirty="0">
                <a:latin typeface="Times New Roman"/>
                <a:cs typeface="Times New Roman"/>
              </a:rPr>
              <a:t> </a:t>
            </a:r>
            <a:r>
              <a:rPr sz="2400" spc="-40" dirty="0">
                <a:latin typeface="Times New Roman"/>
                <a:cs typeface="Times New Roman"/>
              </a:rPr>
              <a:t>“Wind”</a:t>
            </a:r>
            <a:r>
              <a:rPr sz="2400" spc="-9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is</a:t>
            </a:r>
          </a:p>
          <a:p>
            <a:pPr marL="2018030">
              <a:spcBef>
                <a:spcPts val="1814"/>
              </a:spcBef>
            </a:pPr>
            <a:r>
              <a:rPr sz="2650" i="1" spc="20" dirty="0">
                <a:latin typeface="Times New Roman"/>
                <a:cs typeface="Times New Roman"/>
              </a:rPr>
              <a:t>Gain</a:t>
            </a:r>
            <a:r>
              <a:rPr sz="2550" spc="20" dirty="0">
                <a:latin typeface="Times New Roman"/>
                <a:cs typeface="Times New Roman"/>
              </a:rPr>
              <a:t>(</a:t>
            </a:r>
            <a:r>
              <a:rPr sz="2650" i="1" spc="20" dirty="0">
                <a:latin typeface="Times New Roman"/>
                <a:cs typeface="Times New Roman"/>
              </a:rPr>
              <a:t>S</a:t>
            </a:r>
            <a:r>
              <a:rPr sz="2550" spc="20" dirty="0">
                <a:latin typeface="Times New Roman"/>
                <a:cs typeface="Times New Roman"/>
              </a:rPr>
              <a:t>,</a:t>
            </a:r>
            <a:r>
              <a:rPr sz="2650" i="1" spc="20" dirty="0">
                <a:latin typeface="Times New Roman"/>
                <a:cs typeface="Times New Roman"/>
              </a:rPr>
              <a:t>Humidity</a:t>
            </a:r>
            <a:r>
              <a:rPr sz="2550" spc="20" dirty="0">
                <a:latin typeface="Times New Roman"/>
                <a:cs typeface="Times New Roman"/>
              </a:rPr>
              <a:t>)</a:t>
            </a:r>
            <a:r>
              <a:rPr sz="2550" spc="4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55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Times New Roman"/>
                <a:cs typeface="Times New Roman"/>
              </a:rPr>
              <a:t>0.02</a:t>
            </a:r>
            <a:endParaRPr sz="2550" dirty="0">
              <a:latin typeface="Times New Roman"/>
              <a:cs typeface="Times New Roman"/>
            </a:endParaRPr>
          </a:p>
          <a:p>
            <a:pPr marL="2018030">
              <a:spcBef>
                <a:spcPts val="670"/>
              </a:spcBef>
            </a:pPr>
            <a:r>
              <a:rPr sz="2650" i="1" spc="-35" dirty="0">
                <a:latin typeface="Times New Roman"/>
                <a:cs typeface="Times New Roman"/>
              </a:rPr>
              <a:t>G</a:t>
            </a:r>
            <a:r>
              <a:rPr sz="2650" i="1" spc="-160" dirty="0">
                <a:latin typeface="Times New Roman"/>
                <a:cs typeface="Times New Roman"/>
              </a:rPr>
              <a:t>a</a:t>
            </a:r>
            <a:r>
              <a:rPr sz="2650" i="1" spc="15" dirty="0">
                <a:latin typeface="Times New Roman"/>
                <a:cs typeface="Times New Roman"/>
              </a:rPr>
              <a:t>i</a:t>
            </a:r>
            <a:r>
              <a:rPr sz="2650" i="1" dirty="0">
                <a:latin typeface="Times New Roman"/>
                <a:cs typeface="Times New Roman"/>
              </a:rPr>
              <a:t>n</a:t>
            </a:r>
            <a:r>
              <a:rPr sz="2550" spc="45" dirty="0">
                <a:latin typeface="Times New Roman"/>
                <a:cs typeface="Times New Roman"/>
              </a:rPr>
              <a:t>(</a:t>
            </a:r>
            <a:r>
              <a:rPr sz="2650" i="1" spc="130" dirty="0">
                <a:latin typeface="Times New Roman"/>
                <a:cs typeface="Times New Roman"/>
              </a:rPr>
              <a:t>S</a:t>
            </a:r>
            <a:r>
              <a:rPr sz="2550" spc="40" dirty="0">
                <a:latin typeface="Times New Roman"/>
                <a:cs typeface="Times New Roman"/>
              </a:rPr>
              <a:t>,</a:t>
            </a:r>
            <a:r>
              <a:rPr sz="2650" i="1" spc="140" dirty="0">
                <a:latin typeface="Times New Roman"/>
                <a:cs typeface="Times New Roman"/>
              </a:rPr>
              <a:t>W</a:t>
            </a:r>
            <a:r>
              <a:rPr sz="2650" i="1" dirty="0">
                <a:latin typeface="Times New Roman"/>
                <a:cs typeface="Times New Roman"/>
              </a:rPr>
              <a:t>in</a:t>
            </a:r>
            <a:r>
              <a:rPr sz="2650" i="1" spc="-55" dirty="0">
                <a:latin typeface="Times New Roman"/>
                <a:cs typeface="Times New Roman"/>
              </a:rPr>
              <a:t>d</a:t>
            </a:r>
            <a:r>
              <a:rPr sz="2650" i="1" spc="-36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)</a:t>
            </a:r>
            <a:r>
              <a:rPr sz="2550" spc="-4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-80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Times New Roman"/>
                <a:cs typeface="Times New Roman"/>
              </a:rPr>
              <a:t>0.971</a:t>
            </a:r>
            <a:endParaRPr sz="2550" dirty="0">
              <a:latin typeface="Times New Roman"/>
              <a:cs typeface="Times New Roman"/>
            </a:endParaRPr>
          </a:p>
          <a:p>
            <a:pPr marL="120650" indent="-108585">
              <a:spcBef>
                <a:spcPts val="268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So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select</a:t>
            </a:r>
            <a:r>
              <a:rPr sz="2400" spc="-40" dirty="0">
                <a:latin typeface="Times New Roman"/>
                <a:cs typeface="Times New Roman"/>
              </a:rPr>
              <a:t> “Wind”</a:t>
            </a:r>
            <a:r>
              <a:rPr sz="2400" spc="-2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as</a:t>
            </a:r>
            <a:r>
              <a:rPr sz="2400" spc="-3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current</a:t>
            </a:r>
            <a:r>
              <a:rPr sz="2400" spc="-65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node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5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</a:t>
            </a:r>
            <a:r>
              <a:rPr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241552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79"/>
    </mc:Choice>
    <mc:Fallback xmlns="">
      <p:transition spd="slow" advTm="8879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8236" y="1307338"/>
            <a:ext cx="28517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0" indent="-108585">
              <a:spcBef>
                <a:spcPts val="100"/>
              </a:spcBef>
              <a:buSzPct val="91666"/>
              <a:buFont typeface="Arial MT"/>
              <a:buChar char="•"/>
              <a:tabLst>
                <a:tab pos="121285" algn="l"/>
              </a:tabLst>
            </a:pPr>
            <a:r>
              <a:rPr sz="2400" dirty="0">
                <a:latin typeface="Times New Roman"/>
                <a:cs typeface="Times New Roman"/>
              </a:rPr>
              <a:t>The</a:t>
            </a:r>
            <a:r>
              <a:rPr sz="2400" spc="-4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final</a:t>
            </a:r>
            <a:r>
              <a:rPr sz="2400" spc="-6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decision</a:t>
            </a:r>
            <a:r>
              <a:rPr sz="2400" spc="-12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tree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581400" y="3048000"/>
            <a:ext cx="1600200" cy="990600"/>
          </a:xfrm>
          <a:custGeom>
            <a:avLst/>
            <a:gdLst/>
            <a:ahLst/>
            <a:cxnLst/>
            <a:rect l="l" t="t" r="r" b="b"/>
            <a:pathLst>
              <a:path w="1600200" h="990600">
                <a:moveTo>
                  <a:pt x="1600200" y="0"/>
                </a:moveTo>
                <a:lnTo>
                  <a:pt x="0" y="990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24600" y="3048000"/>
            <a:ext cx="1447800" cy="990600"/>
          </a:xfrm>
          <a:custGeom>
            <a:avLst/>
            <a:gdLst/>
            <a:ahLst/>
            <a:cxnLst/>
            <a:rect l="l" t="t" r="r" b="b"/>
            <a:pathLst>
              <a:path w="1447800" h="990600">
                <a:moveTo>
                  <a:pt x="0" y="0"/>
                </a:moveTo>
                <a:lnTo>
                  <a:pt x="1447800" y="990600"/>
                </a:lnTo>
              </a:path>
            </a:pathLst>
          </a:custGeom>
          <a:ln w="91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514600" y="4038537"/>
            <a:ext cx="2133600" cy="479425"/>
          </a:xfrm>
          <a:prstGeom prst="rect">
            <a:avLst/>
          </a:prstGeom>
          <a:solidFill>
            <a:srgbClr val="FF99CC"/>
          </a:solidFill>
          <a:ln w="9144">
            <a:solidFill>
              <a:srgbClr val="000000"/>
            </a:solidFill>
          </a:ln>
        </p:spPr>
        <p:txBody>
          <a:bodyPr vert="horz" wrap="square" lIns="0" tIns="194945" rIns="0" bIns="0" rtlCol="0">
            <a:spAutoFit/>
          </a:bodyPr>
          <a:lstStyle/>
          <a:p>
            <a:pPr marL="579120">
              <a:spcBef>
                <a:spcPts val="1535"/>
              </a:spcBef>
            </a:pPr>
            <a:r>
              <a:rPr b="1" spc="-5" dirty="0">
                <a:latin typeface="Arial"/>
                <a:cs typeface="Arial"/>
              </a:rPr>
              <a:t>Humidity</a:t>
            </a:r>
            <a:endParaRPr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34200" y="4038663"/>
            <a:ext cx="1828800" cy="440690"/>
          </a:xfrm>
          <a:prstGeom prst="rect">
            <a:avLst/>
          </a:prstGeom>
          <a:solidFill>
            <a:srgbClr val="FF99CC"/>
          </a:solidFill>
          <a:ln w="9144">
            <a:solidFill>
              <a:srgbClr val="000000"/>
            </a:solidFill>
          </a:ln>
        </p:spPr>
        <p:txBody>
          <a:bodyPr vert="horz" wrap="square" lIns="0" tIns="156845" rIns="0" bIns="0" rtlCol="0">
            <a:spAutoFit/>
          </a:bodyPr>
          <a:lstStyle/>
          <a:p>
            <a:pPr algn="ctr">
              <a:spcBef>
                <a:spcPts val="1235"/>
              </a:spcBef>
            </a:pPr>
            <a:r>
              <a:rPr b="1" spc="-5" dirty="0">
                <a:latin typeface="Arial"/>
                <a:cs typeface="Arial"/>
              </a:rPr>
              <a:t>Wind</a:t>
            </a:r>
            <a:endParaRPr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872229" y="4110229"/>
            <a:ext cx="1685925" cy="771525"/>
            <a:chOff x="3348228" y="4110228"/>
            <a:chExt cx="1685925" cy="771525"/>
          </a:xfrm>
        </p:grpSpPr>
        <p:sp>
          <p:nvSpPr>
            <p:cNvPr id="9" name="object 9"/>
            <p:cNvSpPr/>
            <p:nvPr/>
          </p:nvSpPr>
          <p:spPr>
            <a:xfrm>
              <a:off x="3352800" y="4114800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838200" y="0"/>
                  </a:moveTo>
                  <a:lnTo>
                    <a:pt x="772667" y="1143"/>
                  </a:lnTo>
                  <a:lnTo>
                    <a:pt x="708533" y="4572"/>
                  </a:lnTo>
                  <a:lnTo>
                    <a:pt x="646049" y="10032"/>
                  </a:lnTo>
                  <a:lnTo>
                    <a:pt x="585215" y="17652"/>
                  </a:lnTo>
                  <a:lnTo>
                    <a:pt x="526288" y="27305"/>
                  </a:lnTo>
                  <a:lnTo>
                    <a:pt x="469646" y="38735"/>
                  </a:lnTo>
                  <a:lnTo>
                    <a:pt x="415163" y="52069"/>
                  </a:lnTo>
                  <a:lnTo>
                    <a:pt x="363220" y="67056"/>
                  </a:lnTo>
                  <a:lnTo>
                    <a:pt x="313944" y="83693"/>
                  </a:lnTo>
                  <a:lnTo>
                    <a:pt x="267588" y="101854"/>
                  </a:lnTo>
                  <a:lnTo>
                    <a:pt x="224282" y="121666"/>
                  </a:lnTo>
                  <a:lnTo>
                    <a:pt x="184150" y="142748"/>
                  </a:lnTo>
                  <a:lnTo>
                    <a:pt x="147447" y="165100"/>
                  </a:lnTo>
                  <a:lnTo>
                    <a:pt x="114426" y="188722"/>
                  </a:lnTo>
                  <a:lnTo>
                    <a:pt x="85216" y="213487"/>
                  </a:lnTo>
                  <a:lnTo>
                    <a:pt x="38862" y="265938"/>
                  </a:lnTo>
                  <a:lnTo>
                    <a:pt x="9905" y="322072"/>
                  </a:lnTo>
                  <a:lnTo>
                    <a:pt x="0" y="381000"/>
                  </a:lnTo>
                  <a:lnTo>
                    <a:pt x="2539" y="410718"/>
                  </a:lnTo>
                  <a:lnTo>
                    <a:pt x="22098" y="468375"/>
                  </a:lnTo>
                  <a:lnTo>
                    <a:pt x="59944" y="522731"/>
                  </a:lnTo>
                  <a:lnTo>
                    <a:pt x="114426" y="573277"/>
                  </a:lnTo>
                  <a:lnTo>
                    <a:pt x="147447" y="596900"/>
                  </a:lnTo>
                  <a:lnTo>
                    <a:pt x="184150" y="619251"/>
                  </a:lnTo>
                  <a:lnTo>
                    <a:pt x="224282" y="640333"/>
                  </a:lnTo>
                  <a:lnTo>
                    <a:pt x="267588" y="660145"/>
                  </a:lnTo>
                  <a:lnTo>
                    <a:pt x="313944" y="678307"/>
                  </a:lnTo>
                  <a:lnTo>
                    <a:pt x="363220" y="694944"/>
                  </a:lnTo>
                  <a:lnTo>
                    <a:pt x="415163" y="709930"/>
                  </a:lnTo>
                  <a:lnTo>
                    <a:pt x="469646" y="723264"/>
                  </a:lnTo>
                  <a:lnTo>
                    <a:pt x="526288" y="734694"/>
                  </a:lnTo>
                  <a:lnTo>
                    <a:pt x="585215" y="744347"/>
                  </a:lnTo>
                  <a:lnTo>
                    <a:pt x="646049" y="751967"/>
                  </a:lnTo>
                  <a:lnTo>
                    <a:pt x="708533" y="757427"/>
                  </a:lnTo>
                  <a:lnTo>
                    <a:pt x="772667" y="760857"/>
                  </a:lnTo>
                  <a:lnTo>
                    <a:pt x="838200" y="762000"/>
                  </a:lnTo>
                  <a:lnTo>
                    <a:pt x="903732" y="760857"/>
                  </a:lnTo>
                  <a:lnTo>
                    <a:pt x="967866" y="757427"/>
                  </a:lnTo>
                  <a:lnTo>
                    <a:pt x="1030351" y="751967"/>
                  </a:lnTo>
                  <a:lnTo>
                    <a:pt x="1091184" y="744347"/>
                  </a:lnTo>
                  <a:lnTo>
                    <a:pt x="1150112" y="734694"/>
                  </a:lnTo>
                  <a:lnTo>
                    <a:pt x="1206753" y="723264"/>
                  </a:lnTo>
                  <a:lnTo>
                    <a:pt x="1261237" y="709930"/>
                  </a:lnTo>
                  <a:lnTo>
                    <a:pt x="1313179" y="694944"/>
                  </a:lnTo>
                  <a:lnTo>
                    <a:pt x="1362455" y="678307"/>
                  </a:lnTo>
                  <a:lnTo>
                    <a:pt x="1408811" y="660145"/>
                  </a:lnTo>
                  <a:lnTo>
                    <a:pt x="1452117" y="640333"/>
                  </a:lnTo>
                  <a:lnTo>
                    <a:pt x="1492250" y="619251"/>
                  </a:lnTo>
                  <a:lnTo>
                    <a:pt x="1528952" y="596900"/>
                  </a:lnTo>
                  <a:lnTo>
                    <a:pt x="1561973" y="573277"/>
                  </a:lnTo>
                  <a:lnTo>
                    <a:pt x="1591183" y="548513"/>
                  </a:lnTo>
                  <a:lnTo>
                    <a:pt x="1637538" y="496062"/>
                  </a:lnTo>
                  <a:lnTo>
                    <a:pt x="1666494" y="439927"/>
                  </a:lnTo>
                  <a:lnTo>
                    <a:pt x="1676400" y="381000"/>
                  </a:lnTo>
                  <a:lnTo>
                    <a:pt x="1673860" y="351281"/>
                  </a:lnTo>
                  <a:lnTo>
                    <a:pt x="1654302" y="293624"/>
                  </a:lnTo>
                  <a:lnTo>
                    <a:pt x="1616455" y="239268"/>
                  </a:lnTo>
                  <a:lnTo>
                    <a:pt x="1561973" y="188722"/>
                  </a:lnTo>
                  <a:lnTo>
                    <a:pt x="1528952" y="165100"/>
                  </a:lnTo>
                  <a:lnTo>
                    <a:pt x="1492250" y="142748"/>
                  </a:lnTo>
                  <a:lnTo>
                    <a:pt x="1452117" y="121666"/>
                  </a:lnTo>
                  <a:lnTo>
                    <a:pt x="1408811" y="101854"/>
                  </a:lnTo>
                  <a:lnTo>
                    <a:pt x="1362455" y="83693"/>
                  </a:lnTo>
                  <a:lnTo>
                    <a:pt x="1313179" y="67056"/>
                  </a:lnTo>
                  <a:lnTo>
                    <a:pt x="1261237" y="52069"/>
                  </a:lnTo>
                  <a:lnTo>
                    <a:pt x="1206753" y="38735"/>
                  </a:lnTo>
                  <a:lnTo>
                    <a:pt x="1150112" y="27305"/>
                  </a:lnTo>
                  <a:lnTo>
                    <a:pt x="1091184" y="17652"/>
                  </a:lnTo>
                  <a:lnTo>
                    <a:pt x="1030351" y="10032"/>
                  </a:lnTo>
                  <a:lnTo>
                    <a:pt x="967866" y="4572"/>
                  </a:lnTo>
                  <a:lnTo>
                    <a:pt x="903732" y="1143"/>
                  </a:lnTo>
                  <a:lnTo>
                    <a:pt x="8382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352800" y="4114800"/>
              <a:ext cx="1676400" cy="762000"/>
            </a:xfrm>
            <a:custGeom>
              <a:avLst/>
              <a:gdLst/>
              <a:ahLst/>
              <a:cxnLst/>
              <a:rect l="l" t="t" r="r" b="b"/>
              <a:pathLst>
                <a:path w="1676400" h="762000">
                  <a:moveTo>
                    <a:pt x="0" y="381000"/>
                  </a:moveTo>
                  <a:lnTo>
                    <a:pt x="9905" y="322072"/>
                  </a:lnTo>
                  <a:lnTo>
                    <a:pt x="38862" y="265938"/>
                  </a:lnTo>
                  <a:lnTo>
                    <a:pt x="85216" y="213487"/>
                  </a:lnTo>
                  <a:lnTo>
                    <a:pt x="114426" y="188722"/>
                  </a:lnTo>
                  <a:lnTo>
                    <a:pt x="147447" y="165100"/>
                  </a:lnTo>
                  <a:lnTo>
                    <a:pt x="184150" y="142748"/>
                  </a:lnTo>
                  <a:lnTo>
                    <a:pt x="224282" y="121666"/>
                  </a:lnTo>
                  <a:lnTo>
                    <a:pt x="267588" y="101854"/>
                  </a:lnTo>
                  <a:lnTo>
                    <a:pt x="313944" y="83693"/>
                  </a:lnTo>
                  <a:lnTo>
                    <a:pt x="363220" y="67056"/>
                  </a:lnTo>
                  <a:lnTo>
                    <a:pt x="415163" y="52069"/>
                  </a:lnTo>
                  <a:lnTo>
                    <a:pt x="469646" y="38735"/>
                  </a:lnTo>
                  <a:lnTo>
                    <a:pt x="526288" y="27305"/>
                  </a:lnTo>
                  <a:lnTo>
                    <a:pt x="585215" y="17652"/>
                  </a:lnTo>
                  <a:lnTo>
                    <a:pt x="646049" y="10032"/>
                  </a:lnTo>
                  <a:lnTo>
                    <a:pt x="708533" y="4572"/>
                  </a:lnTo>
                  <a:lnTo>
                    <a:pt x="772667" y="1143"/>
                  </a:lnTo>
                  <a:lnTo>
                    <a:pt x="838200" y="0"/>
                  </a:lnTo>
                  <a:lnTo>
                    <a:pt x="903732" y="1143"/>
                  </a:lnTo>
                  <a:lnTo>
                    <a:pt x="967866" y="4572"/>
                  </a:lnTo>
                  <a:lnTo>
                    <a:pt x="1030351" y="10032"/>
                  </a:lnTo>
                  <a:lnTo>
                    <a:pt x="1091184" y="17652"/>
                  </a:lnTo>
                  <a:lnTo>
                    <a:pt x="1150112" y="27305"/>
                  </a:lnTo>
                  <a:lnTo>
                    <a:pt x="1206753" y="38735"/>
                  </a:lnTo>
                  <a:lnTo>
                    <a:pt x="1261237" y="52069"/>
                  </a:lnTo>
                  <a:lnTo>
                    <a:pt x="1313179" y="67056"/>
                  </a:lnTo>
                  <a:lnTo>
                    <a:pt x="1362455" y="83693"/>
                  </a:lnTo>
                  <a:lnTo>
                    <a:pt x="1408811" y="101854"/>
                  </a:lnTo>
                  <a:lnTo>
                    <a:pt x="1452117" y="121666"/>
                  </a:lnTo>
                  <a:lnTo>
                    <a:pt x="1492250" y="142748"/>
                  </a:lnTo>
                  <a:lnTo>
                    <a:pt x="1528952" y="165100"/>
                  </a:lnTo>
                  <a:lnTo>
                    <a:pt x="1561973" y="188722"/>
                  </a:lnTo>
                  <a:lnTo>
                    <a:pt x="1591183" y="213487"/>
                  </a:lnTo>
                  <a:lnTo>
                    <a:pt x="1637538" y="265938"/>
                  </a:lnTo>
                  <a:lnTo>
                    <a:pt x="1666494" y="322072"/>
                  </a:lnTo>
                  <a:lnTo>
                    <a:pt x="1676400" y="381000"/>
                  </a:lnTo>
                  <a:lnTo>
                    <a:pt x="1673860" y="410718"/>
                  </a:lnTo>
                  <a:lnTo>
                    <a:pt x="1654302" y="468375"/>
                  </a:lnTo>
                  <a:lnTo>
                    <a:pt x="1616455" y="522731"/>
                  </a:lnTo>
                  <a:lnTo>
                    <a:pt x="1561973" y="573277"/>
                  </a:lnTo>
                  <a:lnTo>
                    <a:pt x="1528952" y="596900"/>
                  </a:lnTo>
                  <a:lnTo>
                    <a:pt x="1492250" y="619251"/>
                  </a:lnTo>
                  <a:lnTo>
                    <a:pt x="1452117" y="640333"/>
                  </a:lnTo>
                  <a:lnTo>
                    <a:pt x="1408811" y="660145"/>
                  </a:lnTo>
                  <a:lnTo>
                    <a:pt x="1362455" y="678307"/>
                  </a:lnTo>
                  <a:lnTo>
                    <a:pt x="1313179" y="694944"/>
                  </a:lnTo>
                  <a:lnTo>
                    <a:pt x="1261237" y="709930"/>
                  </a:lnTo>
                  <a:lnTo>
                    <a:pt x="1206753" y="723264"/>
                  </a:lnTo>
                  <a:lnTo>
                    <a:pt x="1150112" y="734694"/>
                  </a:lnTo>
                  <a:lnTo>
                    <a:pt x="1091184" y="744347"/>
                  </a:lnTo>
                  <a:lnTo>
                    <a:pt x="1030351" y="751967"/>
                  </a:lnTo>
                  <a:lnTo>
                    <a:pt x="967866" y="757427"/>
                  </a:lnTo>
                  <a:lnTo>
                    <a:pt x="903732" y="760857"/>
                  </a:lnTo>
                  <a:lnTo>
                    <a:pt x="838200" y="762000"/>
                  </a:lnTo>
                  <a:lnTo>
                    <a:pt x="772667" y="760857"/>
                  </a:lnTo>
                  <a:lnTo>
                    <a:pt x="708533" y="757427"/>
                  </a:lnTo>
                  <a:lnTo>
                    <a:pt x="646049" y="751967"/>
                  </a:lnTo>
                  <a:lnTo>
                    <a:pt x="585215" y="744347"/>
                  </a:lnTo>
                  <a:lnTo>
                    <a:pt x="526288" y="734694"/>
                  </a:lnTo>
                  <a:lnTo>
                    <a:pt x="469646" y="723264"/>
                  </a:lnTo>
                  <a:lnTo>
                    <a:pt x="415163" y="709930"/>
                  </a:lnTo>
                  <a:lnTo>
                    <a:pt x="363220" y="694944"/>
                  </a:lnTo>
                  <a:lnTo>
                    <a:pt x="313944" y="678307"/>
                  </a:lnTo>
                  <a:lnTo>
                    <a:pt x="267588" y="660145"/>
                  </a:lnTo>
                  <a:lnTo>
                    <a:pt x="224282" y="640333"/>
                  </a:lnTo>
                  <a:lnTo>
                    <a:pt x="184150" y="619251"/>
                  </a:lnTo>
                  <a:lnTo>
                    <a:pt x="147447" y="596900"/>
                  </a:lnTo>
                  <a:lnTo>
                    <a:pt x="114426" y="573277"/>
                  </a:lnTo>
                  <a:lnTo>
                    <a:pt x="85216" y="548513"/>
                  </a:lnTo>
                  <a:lnTo>
                    <a:pt x="38862" y="496062"/>
                  </a:lnTo>
                  <a:lnTo>
                    <a:pt x="9905" y="439927"/>
                  </a:lnTo>
                  <a:lnTo>
                    <a:pt x="0" y="3810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4715065" y="2429065"/>
          <a:ext cx="2057400" cy="1676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9600">
                <a:tc gridSpan="2">
                  <a:txBody>
                    <a:bodyPr/>
                    <a:lstStyle/>
                    <a:p>
                      <a:pPr marL="594995">
                        <a:lnSpc>
                          <a:spcPct val="100000"/>
                        </a:lnSpc>
                        <a:spcBef>
                          <a:spcPts val="1230"/>
                        </a:spcBef>
                      </a:pPr>
                      <a:r>
                        <a:rPr sz="1800" b="1" dirty="0">
                          <a:latin typeface="Arial"/>
                          <a:cs typeface="Arial"/>
                        </a:rPr>
                        <a:t>Outlook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5621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C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534035">
                        <a:lnSpc>
                          <a:spcPct val="100000"/>
                        </a:lnSpc>
                      </a:pPr>
                      <a:r>
                        <a:rPr sz="1800" b="1" spc="-25" dirty="0">
                          <a:latin typeface="Arial"/>
                          <a:cs typeface="Arial"/>
                        </a:rPr>
                        <a:t>Ove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635">
                        <a:lnSpc>
                          <a:spcPct val="100000"/>
                        </a:lnSpc>
                      </a:pPr>
                      <a:r>
                        <a:rPr sz="1800" b="1" spc="-10" dirty="0">
                          <a:latin typeface="Arial"/>
                          <a:cs typeface="Arial"/>
                        </a:rPr>
                        <a:t>rcast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5513323" y="4335222"/>
            <a:ext cx="4000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45" dirty="0">
                <a:latin typeface="Arial"/>
                <a:cs typeface="Arial"/>
              </a:rPr>
              <a:t>y</a:t>
            </a:r>
            <a:r>
              <a:rPr b="1" spc="-20" dirty="0">
                <a:latin typeface="Arial"/>
                <a:cs typeface="Arial"/>
              </a:rPr>
              <a:t>e</a:t>
            </a:r>
            <a:r>
              <a:rPr b="1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68445" y="3182873"/>
            <a:ext cx="725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Arial"/>
                <a:cs typeface="Arial"/>
              </a:rPr>
              <a:t>Su</a:t>
            </a:r>
            <a:r>
              <a:rPr b="1" spc="5" dirty="0">
                <a:latin typeface="Arial"/>
                <a:cs typeface="Arial"/>
              </a:rPr>
              <a:t>n</a:t>
            </a:r>
            <a:r>
              <a:rPr b="1" spc="-5" dirty="0">
                <a:latin typeface="Arial"/>
                <a:cs typeface="Arial"/>
              </a:rPr>
              <a:t>ny</a:t>
            </a:r>
            <a:endParaRPr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150734" y="3335782"/>
            <a:ext cx="5194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R</a:t>
            </a:r>
            <a:r>
              <a:rPr b="1" spc="-25" dirty="0">
                <a:latin typeface="Arial"/>
                <a:cs typeface="Arial"/>
              </a:rPr>
              <a:t>a</a:t>
            </a:r>
            <a:r>
              <a:rPr b="1" dirty="0">
                <a:latin typeface="Arial"/>
                <a:cs typeface="Arial"/>
              </a:rPr>
              <a:t>in</a:t>
            </a:r>
            <a:endParaRPr>
              <a:latin typeface="Arial"/>
              <a:cs typeface="Arial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281428" y="4719829"/>
            <a:ext cx="1000125" cy="1304925"/>
            <a:chOff x="757427" y="4719828"/>
            <a:chExt cx="1000125" cy="1304925"/>
          </a:xfrm>
        </p:grpSpPr>
        <p:sp>
          <p:nvSpPr>
            <p:cNvPr id="17" name="object 17"/>
            <p:cNvSpPr/>
            <p:nvPr/>
          </p:nvSpPr>
          <p:spPr>
            <a:xfrm>
              <a:off x="1143000" y="4724400"/>
              <a:ext cx="533400" cy="762000"/>
            </a:xfrm>
            <a:custGeom>
              <a:avLst/>
              <a:gdLst/>
              <a:ahLst/>
              <a:cxnLst/>
              <a:rect l="l" t="t" r="r" b="b"/>
              <a:pathLst>
                <a:path w="533400" h="762000">
                  <a:moveTo>
                    <a:pt x="533400" y="0"/>
                  </a:moveTo>
                  <a:lnTo>
                    <a:pt x="0" y="7620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61999" y="5486400"/>
              <a:ext cx="990600" cy="533400"/>
            </a:xfrm>
            <a:custGeom>
              <a:avLst/>
              <a:gdLst/>
              <a:ahLst/>
              <a:cxnLst/>
              <a:rect l="l" t="t" r="r" b="b"/>
              <a:pathLst>
                <a:path w="990600" h="533400">
                  <a:moveTo>
                    <a:pt x="495300" y="0"/>
                  </a:moveTo>
                  <a:lnTo>
                    <a:pt x="433171" y="2031"/>
                  </a:lnTo>
                  <a:lnTo>
                    <a:pt x="373341" y="8128"/>
                  </a:lnTo>
                  <a:lnTo>
                    <a:pt x="316280" y="17906"/>
                  </a:lnTo>
                  <a:lnTo>
                    <a:pt x="262458" y="31241"/>
                  </a:lnTo>
                  <a:lnTo>
                    <a:pt x="212331" y="47752"/>
                  </a:lnTo>
                  <a:lnTo>
                    <a:pt x="166357" y="67309"/>
                  </a:lnTo>
                  <a:lnTo>
                    <a:pt x="125006" y="89534"/>
                  </a:lnTo>
                  <a:lnTo>
                    <a:pt x="88734" y="114325"/>
                  </a:lnTo>
                  <a:lnTo>
                    <a:pt x="58026" y="141325"/>
                  </a:lnTo>
                  <a:lnTo>
                    <a:pt x="15125" y="201028"/>
                  </a:lnTo>
                  <a:lnTo>
                    <a:pt x="0" y="266700"/>
                  </a:lnTo>
                  <a:lnTo>
                    <a:pt x="3860" y="300151"/>
                  </a:lnTo>
                  <a:lnTo>
                    <a:pt x="33337" y="363093"/>
                  </a:lnTo>
                  <a:lnTo>
                    <a:pt x="88734" y="419074"/>
                  </a:lnTo>
                  <a:lnTo>
                    <a:pt x="125006" y="443826"/>
                  </a:lnTo>
                  <a:lnTo>
                    <a:pt x="166357" y="466090"/>
                  </a:lnTo>
                  <a:lnTo>
                    <a:pt x="212331" y="485609"/>
                  </a:lnTo>
                  <a:lnTo>
                    <a:pt x="262458" y="502145"/>
                  </a:lnTo>
                  <a:lnTo>
                    <a:pt x="316280" y="515442"/>
                  </a:lnTo>
                  <a:lnTo>
                    <a:pt x="373341" y="525259"/>
                  </a:lnTo>
                  <a:lnTo>
                    <a:pt x="433171" y="531317"/>
                  </a:lnTo>
                  <a:lnTo>
                    <a:pt x="495300" y="533400"/>
                  </a:lnTo>
                  <a:lnTo>
                    <a:pt x="557403" y="531317"/>
                  </a:lnTo>
                  <a:lnTo>
                    <a:pt x="617219" y="525259"/>
                  </a:lnTo>
                  <a:lnTo>
                    <a:pt x="674369" y="515442"/>
                  </a:lnTo>
                  <a:lnTo>
                    <a:pt x="728091" y="502145"/>
                  </a:lnTo>
                  <a:lnTo>
                    <a:pt x="778256" y="485609"/>
                  </a:lnTo>
                  <a:lnTo>
                    <a:pt x="824230" y="466090"/>
                  </a:lnTo>
                  <a:lnTo>
                    <a:pt x="865632" y="443826"/>
                  </a:lnTo>
                  <a:lnTo>
                    <a:pt x="901826" y="419074"/>
                  </a:lnTo>
                  <a:lnTo>
                    <a:pt x="932561" y="392074"/>
                  </a:lnTo>
                  <a:lnTo>
                    <a:pt x="975487" y="332371"/>
                  </a:lnTo>
                  <a:lnTo>
                    <a:pt x="990600" y="266700"/>
                  </a:lnTo>
                  <a:lnTo>
                    <a:pt x="986789" y="233248"/>
                  </a:lnTo>
                  <a:lnTo>
                    <a:pt x="957199" y="170306"/>
                  </a:lnTo>
                  <a:lnTo>
                    <a:pt x="901826" y="114325"/>
                  </a:lnTo>
                  <a:lnTo>
                    <a:pt x="865632" y="89534"/>
                  </a:lnTo>
                  <a:lnTo>
                    <a:pt x="824230" y="67309"/>
                  </a:lnTo>
                  <a:lnTo>
                    <a:pt x="778256" y="47752"/>
                  </a:lnTo>
                  <a:lnTo>
                    <a:pt x="728091" y="31241"/>
                  </a:lnTo>
                  <a:lnTo>
                    <a:pt x="674369" y="17906"/>
                  </a:lnTo>
                  <a:lnTo>
                    <a:pt x="617219" y="8128"/>
                  </a:lnTo>
                  <a:lnTo>
                    <a:pt x="557403" y="2031"/>
                  </a:lnTo>
                  <a:lnTo>
                    <a:pt x="4953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61999" y="5486400"/>
              <a:ext cx="990600" cy="533400"/>
            </a:xfrm>
            <a:custGeom>
              <a:avLst/>
              <a:gdLst/>
              <a:ahLst/>
              <a:cxnLst/>
              <a:rect l="l" t="t" r="r" b="b"/>
              <a:pathLst>
                <a:path w="990600" h="533400">
                  <a:moveTo>
                    <a:pt x="0" y="266700"/>
                  </a:moveTo>
                  <a:lnTo>
                    <a:pt x="15125" y="201028"/>
                  </a:lnTo>
                  <a:lnTo>
                    <a:pt x="58026" y="141325"/>
                  </a:lnTo>
                  <a:lnTo>
                    <a:pt x="88734" y="114325"/>
                  </a:lnTo>
                  <a:lnTo>
                    <a:pt x="125006" y="89534"/>
                  </a:lnTo>
                  <a:lnTo>
                    <a:pt x="166357" y="67309"/>
                  </a:lnTo>
                  <a:lnTo>
                    <a:pt x="212331" y="47752"/>
                  </a:lnTo>
                  <a:lnTo>
                    <a:pt x="262458" y="31241"/>
                  </a:lnTo>
                  <a:lnTo>
                    <a:pt x="316280" y="17906"/>
                  </a:lnTo>
                  <a:lnTo>
                    <a:pt x="373341" y="8128"/>
                  </a:lnTo>
                  <a:lnTo>
                    <a:pt x="433171" y="2031"/>
                  </a:lnTo>
                  <a:lnTo>
                    <a:pt x="495300" y="0"/>
                  </a:lnTo>
                  <a:lnTo>
                    <a:pt x="557403" y="2031"/>
                  </a:lnTo>
                  <a:lnTo>
                    <a:pt x="617219" y="8128"/>
                  </a:lnTo>
                  <a:lnTo>
                    <a:pt x="674369" y="17906"/>
                  </a:lnTo>
                  <a:lnTo>
                    <a:pt x="728091" y="31241"/>
                  </a:lnTo>
                  <a:lnTo>
                    <a:pt x="778256" y="47752"/>
                  </a:lnTo>
                  <a:lnTo>
                    <a:pt x="824230" y="67309"/>
                  </a:lnTo>
                  <a:lnTo>
                    <a:pt x="865632" y="89534"/>
                  </a:lnTo>
                  <a:lnTo>
                    <a:pt x="901826" y="114325"/>
                  </a:lnTo>
                  <a:lnTo>
                    <a:pt x="932561" y="141325"/>
                  </a:lnTo>
                  <a:lnTo>
                    <a:pt x="975487" y="201028"/>
                  </a:lnTo>
                  <a:lnTo>
                    <a:pt x="990600" y="266700"/>
                  </a:lnTo>
                  <a:lnTo>
                    <a:pt x="986789" y="300151"/>
                  </a:lnTo>
                  <a:lnTo>
                    <a:pt x="957199" y="363093"/>
                  </a:lnTo>
                  <a:lnTo>
                    <a:pt x="901826" y="419074"/>
                  </a:lnTo>
                  <a:lnTo>
                    <a:pt x="865632" y="443826"/>
                  </a:lnTo>
                  <a:lnTo>
                    <a:pt x="824230" y="466090"/>
                  </a:lnTo>
                  <a:lnTo>
                    <a:pt x="778256" y="485609"/>
                  </a:lnTo>
                  <a:lnTo>
                    <a:pt x="728091" y="502145"/>
                  </a:lnTo>
                  <a:lnTo>
                    <a:pt x="674369" y="515442"/>
                  </a:lnTo>
                  <a:lnTo>
                    <a:pt x="617219" y="525259"/>
                  </a:lnTo>
                  <a:lnTo>
                    <a:pt x="557403" y="531317"/>
                  </a:lnTo>
                  <a:lnTo>
                    <a:pt x="495300" y="533400"/>
                  </a:lnTo>
                  <a:lnTo>
                    <a:pt x="433171" y="531317"/>
                  </a:lnTo>
                  <a:lnTo>
                    <a:pt x="373341" y="525259"/>
                  </a:lnTo>
                  <a:lnTo>
                    <a:pt x="316280" y="515442"/>
                  </a:lnTo>
                  <a:lnTo>
                    <a:pt x="262458" y="502145"/>
                  </a:lnTo>
                  <a:lnTo>
                    <a:pt x="212331" y="485609"/>
                  </a:lnTo>
                  <a:lnTo>
                    <a:pt x="166357" y="466090"/>
                  </a:lnTo>
                  <a:lnTo>
                    <a:pt x="125006" y="443826"/>
                  </a:lnTo>
                  <a:lnTo>
                    <a:pt x="88734" y="419074"/>
                  </a:lnTo>
                  <a:lnTo>
                    <a:pt x="58026" y="392074"/>
                  </a:lnTo>
                  <a:lnTo>
                    <a:pt x="15125" y="332371"/>
                  </a:lnTo>
                  <a:lnTo>
                    <a:pt x="0" y="2667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3653028" y="4719829"/>
            <a:ext cx="1152525" cy="1304925"/>
            <a:chOff x="2129027" y="4719828"/>
            <a:chExt cx="1152525" cy="1304925"/>
          </a:xfrm>
        </p:grpSpPr>
        <p:sp>
          <p:nvSpPr>
            <p:cNvPr id="21" name="object 21"/>
            <p:cNvSpPr/>
            <p:nvPr/>
          </p:nvSpPr>
          <p:spPr>
            <a:xfrm>
              <a:off x="2133599" y="4724400"/>
              <a:ext cx="533400" cy="762000"/>
            </a:xfrm>
            <a:custGeom>
              <a:avLst/>
              <a:gdLst/>
              <a:ahLst/>
              <a:cxnLst/>
              <a:rect l="l" t="t" r="r" b="b"/>
              <a:pathLst>
                <a:path w="533400" h="762000">
                  <a:moveTo>
                    <a:pt x="0" y="0"/>
                  </a:moveTo>
                  <a:lnTo>
                    <a:pt x="533400" y="7620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133599" y="54864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571500" y="0"/>
                  </a:moveTo>
                  <a:lnTo>
                    <a:pt x="509269" y="1524"/>
                  </a:lnTo>
                  <a:lnTo>
                    <a:pt x="448944" y="6096"/>
                  </a:lnTo>
                  <a:lnTo>
                    <a:pt x="390906" y="13588"/>
                  </a:lnTo>
                  <a:lnTo>
                    <a:pt x="335533" y="23749"/>
                  </a:lnTo>
                  <a:lnTo>
                    <a:pt x="283082" y="36449"/>
                  </a:lnTo>
                  <a:lnTo>
                    <a:pt x="233933" y="51434"/>
                  </a:lnTo>
                  <a:lnTo>
                    <a:pt x="188594" y="68706"/>
                  </a:lnTo>
                  <a:lnTo>
                    <a:pt x="147193" y="88011"/>
                  </a:lnTo>
                  <a:lnTo>
                    <a:pt x="110236" y="109194"/>
                  </a:lnTo>
                  <a:lnTo>
                    <a:pt x="77977" y="132092"/>
                  </a:lnTo>
                  <a:lnTo>
                    <a:pt x="29082" y="182397"/>
                  </a:lnTo>
                  <a:lnTo>
                    <a:pt x="3301" y="237642"/>
                  </a:lnTo>
                  <a:lnTo>
                    <a:pt x="0" y="266700"/>
                  </a:lnTo>
                  <a:lnTo>
                    <a:pt x="3301" y="295757"/>
                  </a:lnTo>
                  <a:lnTo>
                    <a:pt x="29082" y="351002"/>
                  </a:lnTo>
                  <a:lnTo>
                    <a:pt x="77977" y="401307"/>
                  </a:lnTo>
                  <a:lnTo>
                    <a:pt x="110236" y="424205"/>
                  </a:lnTo>
                  <a:lnTo>
                    <a:pt x="147193" y="445388"/>
                  </a:lnTo>
                  <a:lnTo>
                    <a:pt x="188594" y="464693"/>
                  </a:lnTo>
                  <a:lnTo>
                    <a:pt x="233933" y="481939"/>
                  </a:lnTo>
                  <a:lnTo>
                    <a:pt x="283082" y="496989"/>
                  </a:lnTo>
                  <a:lnTo>
                    <a:pt x="335533" y="509663"/>
                  </a:lnTo>
                  <a:lnTo>
                    <a:pt x="390906" y="519798"/>
                  </a:lnTo>
                  <a:lnTo>
                    <a:pt x="448944" y="527253"/>
                  </a:lnTo>
                  <a:lnTo>
                    <a:pt x="509269" y="531837"/>
                  </a:lnTo>
                  <a:lnTo>
                    <a:pt x="571500" y="533400"/>
                  </a:lnTo>
                  <a:lnTo>
                    <a:pt x="633730" y="531837"/>
                  </a:lnTo>
                  <a:lnTo>
                    <a:pt x="694055" y="527253"/>
                  </a:lnTo>
                  <a:lnTo>
                    <a:pt x="752094" y="519798"/>
                  </a:lnTo>
                  <a:lnTo>
                    <a:pt x="807466" y="509663"/>
                  </a:lnTo>
                  <a:lnTo>
                    <a:pt x="859917" y="496989"/>
                  </a:lnTo>
                  <a:lnTo>
                    <a:pt x="909066" y="481939"/>
                  </a:lnTo>
                  <a:lnTo>
                    <a:pt x="954405" y="464693"/>
                  </a:lnTo>
                  <a:lnTo>
                    <a:pt x="995807" y="445388"/>
                  </a:lnTo>
                  <a:lnTo>
                    <a:pt x="1032763" y="424205"/>
                  </a:lnTo>
                  <a:lnTo>
                    <a:pt x="1065022" y="401307"/>
                  </a:lnTo>
                  <a:lnTo>
                    <a:pt x="1113917" y="351002"/>
                  </a:lnTo>
                  <a:lnTo>
                    <a:pt x="1139698" y="295757"/>
                  </a:lnTo>
                  <a:lnTo>
                    <a:pt x="1143000" y="266700"/>
                  </a:lnTo>
                  <a:lnTo>
                    <a:pt x="1139698" y="237642"/>
                  </a:lnTo>
                  <a:lnTo>
                    <a:pt x="1113917" y="182397"/>
                  </a:lnTo>
                  <a:lnTo>
                    <a:pt x="1065022" y="132092"/>
                  </a:lnTo>
                  <a:lnTo>
                    <a:pt x="1032763" y="109194"/>
                  </a:lnTo>
                  <a:lnTo>
                    <a:pt x="995807" y="88011"/>
                  </a:lnTo>
                  <a:lnTo>
                    <a:pt x="954405" y="68706"/>
                  </a:lnTo>
                  <a:lnTo>
                    <a:pt x="909066" y="51434"/>
                  </a:lnTo>
                  <a:lnTo>
                    <a:pt x="859917" y="36449"/>
                  </a:lnTo>
                  <a:lnTo>
                    <a:pt x="807466" y="23749"/>
                  </a:lnTo>
                  <a:lnTo>
                    <a:pt x="752094" y="13588"/>
                  </a:lnTo>
                  <a:lnTo>
                    <a:pt x="694055" y="6096"/>
                  </a:lnTo>
                  <a:lnTo>
                    <a:pt x="633730" y="1524"/>
                  </a:lnTo>
                  <a:lnTo>
                    <a:pt x="5715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133599" y="54864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0" y="266700"/>
                  </a:moveTo>
                  <a:lnTo>
                    <a:pt x="13207" y="209486"/>
                  </a:lnTo>
                  <a:lnTo>
                    <a:pt x="50926" y="156552"/>
                  </a:lnTo>
                  <a:lnTo>
                    <a:pt x="110236" y="109194"/>
                  </a:lnTo>
                  <a:lnTo>
                    <a:pt x="147193" y="88011"/>
                  </a:lnTo>
                  <a:lnTo>
                    <a:pt x="188594" y="68706"/>
                  </a:lnTo>
                  <a:lnTo>
                    <a:pt x="233933" y="51434"/>
                  </a:lnTo>
                  <a:lnTo>
                    <a:pt x="283082" y="36449"/>
                  </a:lnTo>
                  <a:lnTo>
                    <a:pt x="335533" y="23749"/>
                  </a:lnTo>
                  <a:lnTo>
                    <a:pt x="390906" y="13588"/>
                  </a:lnTo>
                  <a:lnTo>
                    <a:pt x="448944" y="6096"/>
                  </a:lnTo>
                  <a:lnTo>
                    <a:pt x="509269" y="1524"/>
                  </a:lnTo>
                  <a:lnTo>
                    <a:pt x="571500" y="0"/>
                  </a:lnTo>
                  <a:lnTo>
                    <a:pt x="633730" y="1524"/>
                  </a:lnTo>
                  <a:lnTo>
                    <a:pt x="694055" y="6096"/>
                  </a:lnTo>
                  <a:lnTo>
                    <a:pt x="752094" y="13588"/>
                  </a:lnTo>
                  <a:lnTo>
                    <a:pt x="807466" y="23749"/>
                  </a:lnTo>
                  <a:lnTo>
                    <a:pt x="859917" y="36449"/>
                  </a:lnTo>
                  <a:lnTo>
                    <a:pt x="909066" y="51434"/>
                  </a:lnTo>
                  <a:lnTo>
                    <a:pt x="954405" y="68706"/>
                  </a:lnTo>
                  <a:lnTo>
                    <a:pt x="995807" y="88011"/>
                  </a:lnTo>
                  <a:lnTo>
                    <a:pt x="1032763" y="109194"/>
                  </a:lnTo>
                  <a:lnTo>
                    <a:pt x="1065022" y="132092"/>
                  </a:lnTo>
                  <a:lnTo>
                    <a:pt x="1113917" y="182397"/>
                  </a:lnTo>
                  <a:lnTo>
                    <a:pt x="1139698" y="237642"/>
                  </a:lnTo>
                  <a:lnTo>
                    <a:pt x="1143000" y="266700"/>
                  </a:lnTo>
                  <a:lnTo>
                    <a:pt x="1139698" y="295757"/>
                  </a:lnTo>
                  <a:lnTo>
                    <a:pt x="1113917" y="351002"/>
                  </a:lnTo>
                  <a:lnTo>
                    <a:pt x="1065022" y="401307"/>
                  </a:lnTo>
                  <a:lnTo>
                    <a:pt x="1032763" y="424205"/>
                  </a:lnTo>
                  <a:lnTo>
                    <a:pt x="995807" y="445388"/>
                  </a:lnTo>
                  <a:lnTo>
                    <a:pt x="954405" y="464693"/>
                  </a:lnTo>
                  <a:lnTo>
                    <a:pt x="909066" y="481939"/>
                  </a:lnTo>
                  <a:lnTo>
                    <a:pt x="859917" y="496989"/>
                  </a:lnTo>
                  <a:lnTo>
                    <a:pt x="807466" y="509663"/>
                  </a:lnTo>
                  <a:lnTo>
                    <a:pt x="752094" y="519798"/>
                  </a:lnTo>
                  <a:lnTo>
                    <a:pt x="694055" y="527253"/>
                  </a:lnTo>
                  <a:lnTo>
                    <a:pt x="633730" y="531837"/>
                  </a:lnTo>
                  <a:lnTo>
                    <a:pt x="571500" y="533400"/>
                  </a:lnTo>
                  <a:lnTo>
                    <a:pt x="509269" y="531837"/>
                  </a:lnTo>
                  <a:lnTo>
                    <a:pt x="448944" y="527253"/>
                  </a:lnTo>
                  <a:lnTo>
                    <a:pt x="390906" y="519798"/>
                  </a:lnTo>
                  <a:lnTo>
                    <a:pt x="335533" y="509663"/>
                  </a:lnTo>
                  <a:lnTo>
                    <a:pt x="283082" y="496989"/>
                  </a:lnTo>
                  <a:lnTo>
                    <a:pt x="233933" y="481939"/>
                  </a:lnTo>
                  <a:lnTo>
                    <a:pt x="188594" y="464693"/>
                  </a:lnTo>
                  <a:lnTo>
                    <a:pt x="147193" y="445388"/>
                  </a:lnTo>
                  <a:lnTo>
                    <a:pt x="110236" y="424205"/>
                  </a:lnTo>
                  <a:lnTo>
                    <a:pt x="77977" y="401307"/>
                  </a:lnTo>
                  <a:lnTo>
                    <a:pt x="29082" y="351002"/>
                  </a:lnTo>
                  <a:lnTo>
                    <a:pt x="3301" y="295757"/>
                  </a:lnTo>
                  <a:lnTo>
                    <a:pt x="0" y="2667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517140" y="4976241"/>
            <a:ext cx="8121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Nor</a:t>
            </a:r>
            <a:r>
              <a:rPr b="1" spc="-15" dirty="0">
                <a:latin typeface="Arial"/>
                <a:cs typeface="Arial"/>
              </a:rPr>
              <a:t>m</a:t>
            </a:r>
            <a:r>
              <a:rPr b="1" spc="-5" dirty="0">
                <a:latin typeface="Arial"/>
                <a:cs typeface="Arial"/>
              </a:rPr>
              <a:t>al</a:t>
            </a:r>
            <a:endParaRPr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812794" y="4976241"/>
            <a:ext cx="533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High</a:t>
            </a:r>
            <a:endParaRPr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579625" y="5613603"/>
            <a:ext cx="3994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0" dirty="0">
                <a:latin typeface="Arial"/>
                <a:cs typeface="Arial"/>
              </a:rPr>
              <a:t>y</a:t>
            </a:r>
            <a:r>
              <a:rPr b="1" spc="-25" dirty="0">
                <a:latin typeface="Arial"/>
                <a:cs typeface="Arial"/>
              </a:rPr>
              <a:t>e</a:t>
            </a:r>
            <a:r>
              <a:rPr b="1" spc="-5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064254" y="5613603"/>
            <a:ext cx="3263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25" dirty="0">
                <a:latin typeface="Arial"/>
                <a:cs typeface="Arial"/>
              </a:rPr>
              <a:t>No</a:t>
            </a:r>
            <a:endParaRPr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6243829" y="4643629"/>
            <a:ext cx="1457325" cy="1381125"/>
            <a:chOff x="4719828" y="4643628"/>
            <a:chExt cx="1457325" cy="1381125"/>
          </a:xfrm>
        </p:grpSpPr>
        <p:sp>
          <p:nvSpPr>
            <p:cNvPr id="29" name="object 29"/>
            <p:cNvSpPr/>
            <p:nvPr/>
          </p:nvSpPr>
          <p:spPr>
            <a:xfrm>
              <a:off x="5334000" y="4648200"/>
              <a:ext cx="838200" cy="838200"/>
            </a:xfrm>
            <a:custGeom>
              <a:avLst/>
              <a:gdLst/>
              <a:ahLst/>
              <a:cxnLst/>
              <a:rect l="l" t="t" r="r" b="b"/>
              <a:pathLst>
                <a:path w="838200" h="838200">
                  <a:moveTo>
                    <a:pt x="838200" y="0"/>
                  </a:moveTo>
                  <a:lnTo>
                    <a:pt x="0" y="838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724400" y="54864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571500" y="0"/>
                  </a:moveTo>
                  <a:lnTo>
                    <a:pt x="509270" y="1524"/>
                  </a:lnTo>
                  <a:lnTo>
                    <a:pt x="448945" y="6096"/>
                  </a:lnTo>
                  <a:lnTo>
                    <a:pt x="390905" y="13588"/>
                  </a:lnTo>
                  <a:lnTo>
                    <a:pt x="335534" y="23749"/>
                  </a:lnTo>
                  <a:lnTo>
                    <a:pt x="283083" y="36449"/>
                  </a:lnTo>
                  <a:lnTo>
                    <a:pt x="233934" y="51434"/>
                  </a:lnTo>
                  <a:lnTo>
                    <a:pt x="188595" y="68706"/>
                  </a:lnTo>
                  <a:lnTo>
                    <a:pt x="147192" y="88011"/>
                  </a:lnTo>
                  <a:lnTo>
                    <a:pt x="110236" y="109194"/>
                  </a:lnTo>
                  <a:lnTo>
                    <a:pt x="77977" y="132092"/>
                  </a:lnTo>
                  <a:lnTo>
                    <a:pt x="29083" y="182397"/>
                  </a:lnTo>
                  <a:lnTo>
                    <a:pt x="3301" y="237642"/>
                  </a:lnTo>
                  <a:lnTo>
                    <a:pt x="0" y="266700"/>
                  </a:lnTo>
                  <a:lnTo>
                    <a:pt x="3301" y="295757"/>
                  </a:lnTo>
                  <a:lnTo>
                    <a:pt x="29083" y="351002"/>
                  </a:lnTo>
                  <a:lnTo>
                    <a:pt x="77977" y="401307"/>
                  </a:lnTo>
                  <a:lnTo>
                    <a:pt x="110236" y="424205"/>
                  </a:lnTo>
                  <a:lnTo>
                    <a:pt x="147192" y="445388"/>
                  </a:lnTo>
                  <a:lnTo>
                    <a:pt x="188595" y="464693"/>
                  </a:lnTo>
                  <a:lnTo>
                    <a:pt x="233934" y="481939"/>
                  </a:lnTo>
                  <a:lnTo>
                    <a:pt x="283083" y="496989"/>
                  </a:lnTo>
                  <a:lnTo>
                    <a:pt x="335534" y="509663"/>
                  </a:lnTo>
                  <a:lnTo>
                    <a:pt x="390905" y="519798"/>
                  </a:lnTo>
                  <a:lnTo>
                    <a:pt x="448945" y="527253"/>
                  </a:lnTo>
                  <a:lnTo>
                    <a:pt x="509270" y="531837"/>
                  </a:lnTo>
                  <a:lnTo>
                    <a:pt x="571500" y="533400"/>
                  </a:lnTo>
                  <a:lnTo>
                    <a:pt x="633729" y="531837"/>
                  </a:lnTo>
                  <a:lnTo>
                    <a:pt x="694054" y="527253"/>
                  </a:lnTo>
                  <a:lnTo>
                    <a:pt x="752094" y="519798"/>
                  </a:lnTo>
                  <a:lnTo>
                    <a:pt x="807465" y="509663"/>
                  </a:lnTo>
                  <a:lnTo>
                    <a:pt x="859916" y="496989"/>
                  </a:lnTo>
                  <a:lnTo>
                    <a:pt x="909065" y="481939"/>
                  </a:lnTo>
                  <a:lnTo>
                    <a:pt x="954404" y="464693"/>
                  </a:lnTo>
                  <a:lnTo>
                    <a:pt x="995807" y="445388"/>
                  </a:lnTo>
                  <a:lnTo>
                    <a:pt x="1032763" y="424205"/>
                  </a:lnTo>
                  <a:lnTo>
                    <a:pt x="1065022" y="401307"/>
                  </a:lnTo>
                  <a:lnTo>
                    <a:pt x="1113916" y="351002"/>
                  </a:lnTo>
                  <a:lnTo>
                    <a:pt x="1139698" y="295757"/>
                  </a:lnTo>
                  <a:lnTo>
                    <a:pt x="1143000" y="266700"/>
                  </a:lnTo>
                  <a:lnTo>
                    <a:pt x="1139698" y="237642"/>
                  </a:lnTo>
                  <a:lnTo>
                    <a:pt x="1113916" y="182397"/>
                  </a:lnTo>
                  <a:lnTo>
                    <a:pt x="1065022" y="132092"/>
                  </a:lnTo>
                  <a:lnTo>
                    <a:pt x="1032763" y="109194"/>
                  </a:lnTo>
                  <a:lnTo>
                    <a:pt x="995807" y="88011"/>
                  </a:lnTo>
                  <a:lnTo>
                    <a:pt x="954404" y="68706"/>
                  </a:lnTo>
                  <a:lnTo>
                    <a:pt x="909065" y="51434"/>
                  </a:lnTo>
                  <a:lnTo>
                    <a:pt x="859916" y="36449"/>
                  </a:lnTo>
                  <a:lnTo>
                    <a:pt x="807465" y="23749"/>
                  </a:lnTo>
                  <a:lnTo>
                    <a:pt x="752094" y="13588"/>
                  </a:lnTo>
                  <a:lnTo>
                    <a:pt x="694054" y="6096"/>
                  </a:lnTo>
                  <a:lnTo>
                    <a:pt x="633729" y="1524"/>
                  </a:lnTo>
                  <a:lnTo>
                    <a:pt x="5715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724400" y="54864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0" y="266700"/>
                  </a:moveTo>
                  <a:lnTo>
                    <a:pt x="13208" y="209486"/>
                  </a:lnTo>
                  <a:lnTo>
                    <a:pt x="50926" y="156552"/>
                  </a:lnTo>
                  <a:lnTo>
                    <a:pt x="110236" y="109194"/>
                  </a:lnTo>
                  <a:lnTo>
                    <a:pt x="147192" y="88011"/>
                  </a:lnTo>
                  <a:lnTo>
                    <a:pt x="188595" y="68706"/>
                  </a:lnTo>
                  <a:lnTo>
                    <a:pt x="233934" y="51434"/>
                  </a:lnTo>
                  <a:lnTo>
                    <a:pt x="283083" y="36449"/>
                  </a:lnTo>
                  <a:lnTo>
                    <a:pt x="335534" y="23749"/>
                  </a:lnTo>
                  <a:lnTo>
                    <a:pt x="390905" y="13588"/>
                  </a:lnTo>
                  <a:lnTo>
                    <a:pt x="448945" y="6096"/>
                  </a:lnTo>
                  <a:lnTo>
                    <a:pt x="509270" y="1524"/>
                  </a:lnTo>
                  <a:lnTo>
                    <a:pt x="571500" y="0"/>
                  </a:lnTo>
                  <a:lnTo>
                    <a:pt x="633729" y="1524"/>
                  </a:lnTo>
                  <a:lnTo>
                    <a:pt x="694054" y="6096"/>
                  </a:lnTo>
                  <a:lnTo>
                    <a:pt x="752094" y="13588"/>
                  </a:lnTo>
                  <a:lnTo>
                    <a:pt x="807465" y="23749"/>
                  </a:lnTo>
                  <a:lnTo>
                    <a:pt x="859916" y="36449"/>
                  </a:lnTo>
                  <a:lnTo>
                    <a:pt x="909065" y="51434"/>
                  </a:lnTo>
                  <a:lnTo>
                    <a:pt x="954404" y="68706"/>
                  </a:lnTo>
                  <a:lnTo>
                    <a:pt x="995807" y="88011"/>
                  </a:lnTo>
                  <a:lnTo>
                    <a:pt x="1032763" y="109194"/>
                  </a:lnTo>
                  <a:lnTo>
                    <a:pt x="1065022" y="132092"/>
                  </a:lnTo>
                  <a:lnTo>
                    <a:pt x="1113916" y="182397"/>
                  </a:lnTo>
                  <a:lnTo>
                    <a:pt x="1139698" y="237642"/>
                  </a:lnTo>
                  <a:lnTo>
                    <a:pt x="1143000" y="266700"/>
                  </a:lnTo>
                  <a:lnTo>
                    <a:pt x="1139698" y="295757"/>
                  </a:lnTo>
                  <a:lnTo>
                    <a:pt x="1113916" y="351002"/>
                  </a:lnTo>
                  <a:lnTo>
                    <a:pt x="1065022" y="401307"/>
                  </a:lnTo>
                  <a:lnTo>
                    <a:pt x="1032763" y="424205"/>
                  </a:lnTo>
                  <a:lnTo>
                    <a:pt x="995807" y="445388"/>
                  </a:lnTo>
                  <a:lnTo>
                    <a:pt x="954404" y="464693"/>
                  </a:lnTo>
                  <a:lnTo>
                    <a:pt x="909065" y="481939"/>
                  </a:lnTo>
                  <a:lnTo>
                    <a:pt x="859916" y="496989"/>
                  </a:lnTo>
                  <a:lnTo>
                    <a:pt x="807465" y="509663"/>
                  </a:lnTo>
                  <a:lnTo>
                    <a:pt x="752094" y="519798"/>
                  </a:lnTo>
                  <a:lnTo>
                    <a:pt x="694054" y="527253"/>
                  </a:lnTo>
                  <a:lnTo>
                    <a:pt x="633729" y="531837"/>
                  </a:lnTo>
                  <a:lnTo>
                    <a:pt x="571500" y="533400"/>
                  </a:lnTo>
                  <a:lnTo>
                    <a:pt x="509270" y="531837"/>
                  </a:lnTo>
                  <a:lnTo>
                    <a:pt x="448945" y="527253"/>
                  </a:lnTo>
                  <a:lnTo>
                    <a:pt x="390905" y="519798"/>
                  </a:lnTo>
                  <a:lnTo>
                    <a:pt x="335534" y="509663"/>
                  </a:lnTo>
                  <a:lnTo>
                    <a:pt x="283083" y="496989"/>
                  </a:lnTo>
                  <a:lnTo>
                    <a:pt x="233934" y="481939"/>
                  </a:lnTo>
                  <a:lnTo>
                    <a:pt x="188595" y="464693"/>
                  </a:lnTo>
                  <a:lnTo>
                    <a:pt x="147192" y="445388"/>
                  </a:lnTo>
                  <a:lnTo>
                    <a:pt x="110236" y="424205"/>
                  </a:lnTo>
                  <a:lnTo>
                    <a:pt x="77977" y="401307"/>
                  </a:lnTo>
                  <a:lnTo>
                    <a:pt x="29083" y="351002"/>
                  </a:lnTo>
                  <a:lnTo>
                    <a:pt x="3301" y="295757"/>
                  </a:lnTo>
                  <a:lnTo>
                    <a:pt x="0" y="2667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2" name="object 32"/>
          <p:cNvGrpSpPr/>
          <p:nvPr/>
        </p:nvGrpSpPr>
        <p:grpSpPr>
          <a:xfrm>
            <a:off x="8148829" y="4643629"/>
            <a:ext cx="1304925" cy="1381125"/>
            <a:chOff x="6624828" y="4643628"/>
            <a:chExt cx="1304925" cy="1381125"/>
          </a:xfrm>
        </p:grpSpPr>
        <p:sp>
          <p:nvSpPr>
            <p:cNvPr id="33" name="object 33"/>
            <p:cNvSpPr/>
            <p:nvPr/>
          </p:nvSpPr>
          <p:spPr>
            <a:xfrm>
              <a:off x="6629400" y="4648200"/>
              <a:ext cx="685800" cy="838200"/>
            </a:xfrm>
            <a:custGeom>
              <a:avLst/>
              <a:gdLst/>
              <a:ahLst/>
              <a:cxnLst/>
              <a:rect l="l" t="t" r="r" b="b"/>
              <a:pathLst>
                <a:path w="685800" h="838200">
                  <a:moveTo>
                    <a:pt x="0" y="0"/>
                  </a:moveTo>
                  <a:lnTo>
                    <a:pt x="685800" y="838200"/>
                  </a:lnTo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781800" y="54864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571500" y="0"/>
                  </a:moveTo>
                  <a:lnTo>
                    <a:pt x="509270" y="1524"/>
                  </a:lnTo>
                  <a:lnTo>
                    <a:pt x="448945" y="6096"/>
                  </a:lnTo>
                  <a:lnTo>
                    <a:pt x="390905" y="13588"/>
                  </a:lnTo>
                  <a:lnTo>
                    <a:pt x="335533" y="23749"/>
                  </a:lnTo>
                  <a:lnTo>
                    <a:pt x="283082" y="36449"/>
                  </a:lnTo>
                  <a:lnTo>
                    <a:pt x="233933" y="51434"/>
                  </a:lnTo>
                  <a:lnTo>
                    <a:pt x="188595" y="68706"/>
                  </a:lnTo>
                  <a:lnTo>
                    <a:pt x="147193" y="88011"/>
                  </a:lnTo>
                  <a:lnTo>
                    <a:pt x="110235" y="109194"/>
                  </a:lnTo>
                  <a:lnTo>
                    <a:pt x="77977" y="132092"/>
                  </a:lnTo>
                  <a:lnTo>
                    <a:pt x="29082" y="182397"/>
                  </a:lnTo>
                  <a:lnTo>
                    <a:pt x="3301" y="237642"/>
                  </a:lnTo>
                  <a:lnTo>
                    <a:pt x="0" y="266700"/>
                  </a:lnTo>
                  <a:lnTo>
                    <a:pt x="3301" y="295757"/>
                  </a:lnTo>
                  <a:lnTo>
                    <a:pt x="29082" y="351002"/>
                  </a:lnTo>
                  <a:lnTo>
                    <a:pt x="77977" y="401307"/>
                  </a:lnTo>
                  <a:lnTo>
                    <a:pt x="110235" y="424205"/>
                  </a:lnTo>
                  <a:lnTo>
                    <a:pt x="147193" y="445388"/>
                  </a:lnTo>
                  <a:lnTo>
                    <a:pt x="188595" y="464693"/>
                  </a:lnTo>
                  <a:lnTo>
                    <a:pt x="233933" y="481939"/>
                  </a:lnTo>
                  <a:lnTo>
                    <a:pt x="283082" y="496989"/>
                  </a:lnTo>
                  <a:lnTo>
                    <a:pt x="335533" y="509663"/>
                  </a:lnTo>
                  <a:lnTo>
                    <a:pt x="390905" y="519798"/>
                  </a:lnTo>
                  <a:lnTo>
                    <a:pt x="448945" y="527253"/>
                  </a:lnTo>
                  <a:lnTo>
                    <a:pt x="509270" y="531837"/>
                  </a:lnTo>
                  <a:lnTo>
                    <a:pt x="571500" y="533400"/>
                  </a:lnTo>
                  <a:lnTo>
                    <a:pt x="633729" y="531837"/>
                  </a:lnTo>
                  <a:lnTo>
                    <a:pt x="694054" y="527253"/>
                  </a:lnTo>
                  <a:lnTo>
                    <a:pt x="752094" y="519798"/>
                  </a:lnTo>
                  <a:lnTo>
                    <a:pt x="807466" y="509663"/>
                  </a:lnTo>
                  <a:lnTo>
                    <a:pt x="859917" y="496989"/>
                  </a:lnTo>
                  <a:lnTo>
                    <a:pt x="909066" y="481939"/>
                  </a:lnTo>
                  <a:lnTo>
                    <a:pt x="954404" y="464693"/>
                  </a:lnTo>
                  <a:lnTo>
                    <a:pt x="995806" y="445388"/>
                  </a:lnTo>
                  <a:lnTo>
                    <a:pt x="1032764" y="424205"/>
                  </a:lnTo>
                  <a:lnTo>
                    <a:pt x="1065022" y="401307"/>
                  </a:lnTo>
                  <a:lnTo>
                    <a:pt x="1113917" y="351002"/>
                  </a:lnTo>
                  <a:lnTo>
                    <a:pt x="1139698" y="295757"/>
                  </a:lnTo>
                  <a:lnTo>
                    <a:pt x="1143000" y="266700"/>
                  </a:lnTo>
                  <a:lnTo>
                    <a:pt x="1139698" y="237642"/>
                  </a:lnTo>
                  <a:lnTo>
                    <a:pt x="1113917" y="182397"/>
                  </a:lnTo>
                  <a:lnTo>
                    <a:pt x="1065022" y="132092"/>
                  </a:lnTo>
                  <a:lnTo>
                    <a:pt x="1032764" y="109194"/>
                  </a:lnTo>
                  <a:lnTo>
                    <a:pt x="995806" y="88011"/>
                  </a:lnTo>
                  <a:lnTo>
                    <a:pt x="954404" y="68706"/>
                  </a:lnTo>
                  <a:lnTo>
                    <a:pt x="909066" y="51434"/>
                  </a:lnTo>
                  <a:lnTo>
                    <a:pt x="859917" y="36449"/>
                  </a:lnTo>
                  <a:lnTo>
                    <a:pt x="807466" y="23749"/>
                  </a:lnTo>
                  <a:lnTo>
                    <a:pt x="752094" y="13588"/>
                  </a:lnTo>
                  <a:lnTo>
                    <a:pt x="694054" y="6096"/>
                  </a:lnTo>
                  <a:lnTo>
                    <a:pt x="633729" y="1524"/>
                  </a:lnTo>
                  <a:lnTo>
                    <a:pt x="571500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6781800" y="5486400"/>
              <a:ext cx="1143000" cy="533400"/>
            </a:xfrm>
            <a:custGeom>
              <a:avLst/>
              <a:gdLst/>
              <a:ahLst/>
              <a:cxnLst/>
              <a:rect l="l" t="t" r="r" b="b"/>
              <a:pathLst>
                <a:path w="1143000" h="533400">
                  <a:moveTo>
                    <a:pt x="0" y="266700"/>
                  </a:moveTo>
                  <a:lnTo>
                    <a:pt x="13207" y="209486"/>
                  </a:lnTo>
                  <a:lnTo>
                    <a:pt x="50926" y="156552"/>
                  </a:lnTo>
                  <a:lnTo>
                    <a:pt x="110235" y="109194"/>
                  </a:lnTo>
                  <a:lnTo>
                    <a:pt x="147193" y="88011"/>
                  </a:lnTo>
                  <a:lnTo>
                    <a:pt x="188595" y="68706"/>
                  </a:lnTo>
                  <a:lnTo>
                    <a:pt x="233933" y="51434"/>
                  </a:lnTo>
                  <a:lnTo>
                    <a:pt x="283082" y="36449"/>
                  </a:lnTo>
                  <a:lnTo>
                    <a:pt x="335533" y="23749"/>
                  </a:lnTo>
                  <a:lnTo>
                    <a:pt x="390905" y="13588"/>
                  </a:lnTo>
                  <a:lnTo>
                    <a:pt x="448945" y="6096"/>
                  </a:lnTo>
                  <a:lnTo>
                    <a:pt x="509270" y="1524"/>
                  </a:lnTo>
                  <a:lnTo>
                    <a:pt x="571500" y="0"/>
                  </a:lnTo>
                  <a:lnTo>
                    <a:pt x="633729" y="1524"/>
                  </a:lnTo>
                  <a:lnTo>
                    <a:pt x="694054" y="6096"/>
                  </a:lnTo>
                  <a:lnTo>
                    <a:pt x="752094" y="13588"/>
                  </a:lnTo>
                  <a:lnTo>
                    <a:pt x="807466" y="23749"/>
                  </a:lnTo>
                  <a:lnTo>
                    <a:pt x="859917" y="36449"/>
                  </a:lnTo>
                  <a:lnTo>
                    <a:pt x="909066" y="51434"/>
                  </a:lnTo>
                  <a:lnTo>
                    <a:pt x="954404" y="68706"/>
                  </a:lnTo>
                  <a:lnTo>
                    <a:pt x="995806" y="88011"/>
                  </a:lnTo>
                  <a:lnTo>
                    <a:pt x="1032764" y="109194"/>
                  </a:lnTo>
                  <a:lnTo>
                    <a:pt x="1065022" y="132092"/>
                  </a:lnTo>
                  <a:lnTo>
                    <a:pt x="1113917" y="182397"/>
                  </a:lnTo>
                  <a:lnTo>
                    <a:pt x="1139698" y="237642"/>
                  </a:lnTo>
                  <a:lnTo>
                    <a:pt x="1143000" y="266700"/>
                  </a:lnTo>
                  <a:lnTo>
                    <a:pt x="1139698" y="295757"/>
                  </a:lnTo>
                  <a:lnTo>
                    <a:pt x="1113917" y="351002"/>
                  </a:lnTo>
                  <a:lnTo>
                    <a:pt x="1065022" y="401307"/>
                  </a:lnTo>
                  <a:lnTo>
                    <a:pt x="1032764" y="424205"/>
                  </a:lnTo>
                  <a:lnTo>
                    <a:pt x="995806" y="445388"/>
                  </a:lnTo>
                  <a:lnTo>
                    <a:pt x="954404" y="464693"/>
                  </a:lnTo>
                  <a:lnTo>
                    <a:pt x="909066" y="481939"/>
                  </a:lnTo>
                  <a:lnTo>
                    <a:pt x="859917" y="496989"/>
                  </a:lnTo>
                  <a:lnTo>
                    <a:pt x="807466" y="509663"/>
                  </a:lnTo>
                  <a:lnTo>
                    <a:pt x="752094" y="519798"/>
                  </a:lnTo>
                  <a:lnTo>
                    <a:pt x="694054" y="527253"/>
                  </a:lnTo>
                  <a:lnTo>
                    <a:pt x="633729" y="531837"/>
                  </a:lnTo>
                  <a:lnTo>
                    <a:pt x="571500" y="533400"/>
                  </a:lnTo>
                  <a:lnTo>
                    <a:pt x="509270" y="531837"/>
                  </a:lnTo>
                  <a:lnTo>
                    <a:pt x="448945" y="527253"/>
                  </a:lnTo>
                  <a:lnTo>
                    <a:pt x="390905" y="519798"/>
                  </a:lnTo>
                  <a:lnTo>
                    <a:pt x="335533" y="509663"/>
                  </a:lnTo>
                  <a:lnTo>
                    <a:pt x="283082" y="496989"/>
                  </a:lnTo>
                  <a:lnTo>
                    <a:pt x="233933" y="481939"/>
                  </a:lnTo>
                  <a:lnTo>
                    <a:pt x="188595" y="464693"/>
                  </a:lnTo>
                  <a:lnTo>
                    <a:pt x="147193" y="445388"/>
                  </a:lnTo>
                  <a:lnTo>
                    <a:pt x="110235" y="424205"/>
                  </a:lnTo>
                  <a:lnTo>
                    <a:pt x="77977" y="401307"/>
                  </a:lnTo>
                  <a:lnTo>
                    <a:pt x="29082" y="351002"/>
                  </a:lnTo>
                  <a:lnTo>
                    <a:pt x="3301" y="295757"/>
                  </a:lnTo>
                  <a:lnTo>
                    <a:pt x="0" y="266700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6618223" y="5593486"/>
            <a:ext cx="4000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0" dirty="0">
                <a:latin typeface="Arial"/>
                <a:cs typeface="Arial"/>
              </a:rPr>
              <a:t>y</a:t>
            </a:r>
            <a:r>
              <a:rPr b="1" spc="-20" dirty="0">
                <a:latin typeface="Arial"/>
                <a:cs typeface="Arial"/>
              </a:rPr>
              <a:t>e</a:t>
            </a:r>
            <a:r>
              <a:rPr b="1" spc="-5" dirty="0"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712835" y="5593486"/>
            <a:ext cx="329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No</a:t>
            </a:r>
            <a:endParaRPr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6938009" y="4900041"/>
            <a:ext cx="5905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75" dirty="0">
                <a:latin typeface="Arial"/>
                <a:cs typeface="Arial"/>
              </a:rPr>
              <a:t>w</a:t>
            </a:r>
            <a:r>
              <a:rPr b="1" spc="-25" dirty="0">
                <a:latin typeface="Arial"/>
                <a:cs typeface="Arial"/>
              </a:rPr>
              <a:t>e</a:t>
            </a:r>
            <a:r>
              <a:rPr b="1" spc="-20" dirty="0">
                <a:latin typeface="Arial"/>
                <a:cs typeface="Arial"/>
              </a:rPr>
              <a:t>a</a:t>
            </a:r>
            <a:r>
              <a:rPr b="1" spc="-5" dirty="0">
                <a:latin typeface="Arial"/>
                <a:cs typeface="Arial"/>
              </a:rPr>
              <a:t>k</a:t>
            </a:r>
            <a:endParaRPr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8446769" y="4936617"/>
            <a:ext cx="7353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s</a:t>
            </a:r>
            <a:r>
              <a:rPr b="1" spc="-5" dirty="0">
                <a:latin typeface="Arial"/>
                <a:cs typeface="Arial"/>
              </a:rPr>
              <a:t>t</a:t>
            </a:r>
            <a:r>
              <a:rPr b="1" spc="-25" dirty="0">
                <a:latin typeface="Arial"/>
                <a:cs typeface="Arial"/>
              </a:rPr>
              <a:t>r</a:t>
            </a:r>
            <a:r>
              <a:rPr b="1" spc="5" dirty="0">
                <a:latin typeface="Arial"/>
                <a:cs typeface="Arial"/>
              </a:rPr>
              <a:t>o</a:t>
            </a:r>
            <a:r>
              <a:rPr b="1" dirty="0">
                <a:latin typeface="Arial"/>
                <a:cs typeface="Arial"/>
              </a:rPr>
              <a:t>ng</a:t>
            </a:r>
            <a:endParaRPr>
              <a:latin typeface="Arial"/>
              <a:cs typeface="Arial"/>
            </a:endParaRPr>
          </a:p>
        </p:txBody>
      </p:sp>
      <p:sp>
        <p:nvSpPr>
          <p:cNvPr id="41" name="object 2"/>
          <p:cNvSpPr txBox="1">
            <a:spLocks noGrp="1"/>
          </p:cNvSpPr>
          <p:nvPr>
            <p:ph type="title"/>
          </p:nvPr>
        </p:nvSpPr>
        <p:spPr>
          <a:xfrm>
            <a:off x="3749420" y="727947"/>
            <a:ext cx="4455160" cy="32124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Examples – ID3 </a:t>
            </a:r>
            <a:r>
              <a:rPr sz="2000" b="1" dirty="0" smtClean="0">
                <a:solidFill>
                  <a:prstClr val="black"/>
                </a:solidFill>
                <a:latin typeface="Alexandria Black" pitchFamily="2" charset="-78"/>
                <a:ea typeface="+mn-ea"/>
                <a:cs typeface="Alexandria Black" pitchFamily="2" charset="-78"/>
              </a:rPr>
              <a:t>Algorithm</a:t>
            </a:r>
            <a:endParaRPr sz="3200" dirty="0"/>
          </a:p>
        </p:txBody>
      </p:sp>
    </p:spTree>
    <p:extLst>
      <p:ext uri="{BB962C8B-B14F-4D97-AF65-F5344CB8AC3E}">
        <p14:creationId xmlns:p14="http://schemas.microsoft.com/office/powerpoint/2010/main" val="5315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58"/>
    </mc:Choice>
    <mc:Fallback xmlns="">
      <p:transition spd="slow" advTm="29358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 – ID3 Algorithm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6324757" cy="1207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Example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: the entropy of two classes (Dangerous, Not Dangerous)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2" name="object 4"/>
          <p:cNvGraphicFramePr>
            <a:graphicFrameLocks noGrp="1"/>
          </p:cNvGraphicFramePr>
          <p:nvPr/>
        </p:nvGraphicFramePr>
        <p:xfrm>
          <a:off x="9359901" y="1342961"/>
          <a:ext cx="669925" cy="3962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69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Da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3" name="object 8"/>
          <p:cNvSpPr/>
          <p:nvPr/>
        </p:nvSpPr>
        <p:spPr>
          <a:xfrm>
            <a:off x="4574979" y="3592389"/>
            <a:ext cx="309880" cy="0"/>
          </a:xfrm>
          <a:custGeom>
            <a:avLst/>
            <a:gdLst/>
            <a:ahLst/>
            <a:cxnLst/>
            <a:rect l="l" t="t" r="r" b="b"/>
            <a:pathLst>
              <a:path w="309879">
                <a:moveTo>
                  <a:pt x="0" y="0"/>
                </a:moveTo>
                <a:lnTo>
                  <a:pt x="309752" y="0"/>
                </a:lnTo>
              </a:path>
            </a:pathLst>
          </a:custGeom>
          <a:ln w="12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9"/>
          <p:cNvSpPr/>
          <p:nvPr/>
        </p:nvSpPr>
        <p:spPr>
          <a:xfrm>
            <a:off x="6305609" y="3592389"/>
            <a:ext cx="309880" cy="0"/>
          </a:xfrm>
          <a:custGeom>
            <a:avLst/>
            <a:gdLst/>
            <a:ahLst/>
            <a:cxnLst/>
            <a:rect l="l" t="t" r="r" b="b"/>
            <a:pathLst>
              <a:path w="309879">
                <a:moveTo>
                  <a:pt x="0" y="0"/>
                </a:moveTo>
                <a:lnTo>
                  <a:pt x="309625" y="0"/>
                </a:lnTo>
              </a:path>
            </a:pathLst>
          </a:custGeom>
          <a:ln w="1256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0"/>
          <p:cNvSpPr txBox="1"/>
          <p:nvPr/>
        </p:nvSpPr>
        <p:spPr>
          <a:xfrm>
            <a:off x="6053386" y="3557973"/>
            <a:ext cx="1016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dirty="0"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1"/>
          <p:cNvSpPr txBox="1"/>
          <p:nvPr/>
        </p:nvSpPr>
        <p:spPr>
          <a:xfrm>
            <a:off x="2346765" y="3357936"/>
            <a:ext cx="3729354" cy="5657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50800">
              <a:lnSpc>
                <a:spcPts val="2180"/>
              </a:lnSpc>
              <a:spcBef>
                <a:spcPts val="114"/>
              </a:spcBef>
              <a:tabLst>
                <a:tab pos="789305" algn="l"/>
                <a:tab pos="1063625" algn="l"/>
                <a:tab pos="2158365" algn="l"/>
                <a:tab pos="3134995" algn="l"/>
              </a:tabLst>
            </a:pPr>
            <a:r>
              <a:rPr sz="2200" i="1" spc="-60" dirty="0">
                <a:latin typeface="Times New Roman"/>
                <a:cs typeface="Times New Roman"/>
              </a:rPr>
              <a:t>E</a:t>
            </a:r>
            <a:r>
              <a:rPr sz="2200" i="1" spc="-26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(</a:t>
            </a:r>
            <a:r>
              <a:rPr sz="2100" spc="-245" dirty="0">
                <a:latin typeface="Times New Roman"/>
                <a:cs typeface="Times New Roman"/>
              </a:rPr>
              <a:t> </a:t>
            </a:r>
            <a:r>
              <a:rPr sz="2200" i="1" spc="65" dirty="0">
                <a:latin typeface="Times New Roman"/>
                <a:cs typeface="Times New Roman"/>
              </a:rPr>
              <a:t>S</a:t>
            </a:r>
            <a:r>
              <a:rPr sz="2200" i="1" spc="-27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)	</a:t>
            </a:r>
            <a:r>
              <a:rPr sz="2100" dirty="0">
                <a:latin typeface="Symbol"/>
                <a:cs typeface="Symbol"/>
              </a:rPr>
              <a:t></a:t>
            </a:r>
            <a:r>
              <a:rPr sz="2100" dirty="0">
                <a:latin typeface="Times New Roman"/>
                <a:cs typeface="Times New Roman"/>
              </a:rPr>
              <a:t>	</a:t>
            </a:r>
            <a:r>
              <a:rPr sz="2100" spc="-5" dirty="0">
                <a:latin typeface="Symbol"/>
                <a:cs typeface="Symbol"/>
              </a:rPr>
              <a:t></a:t>
            </a:r>
            <a:r>
              <a:rPr sz="3150" u="sng" spc="270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150" u="sng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6</a:t>
            </a:r>
            <a:r>
              <a:rPr sz="3150" u="sng" spc="217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150" spc="-82" baseline="27777" dirty="0">
                <a:latin typeface="Times New Roman"/>
                <a:cs typeface="Times New Roman"/>
              </a:rPr>
              <a:t> </a:t>
            </a:r>
            <a:r>
              <a:rPr sz="2100" spc="155" dirty="0">
                <a:latin typeface="Times New Roman"/>
                <a:cs typeface="Times New Roman"/>
              </a:rPr>
              <a:t>lo</a:t>
            </a:r>
            <a:r>
              <a:rPr sz="2100" dirty="0">
                <a:latin typeface="Times New Roman"/>
                <a:cs typeface="Times New Roman"/>
              </a:rPr>
              <a:t>g	) </a:t>
            </a:r>
            <a:r>
              <a:rPr sz="2100" spc="-204" dirty="0">
                <a:latin typeface="Times New Roman"/>
                <a:cs typeface="Times New Roman"/>
              </a:rPr>
              <a:t> </a:t>
            </a:r>
            <a:r>
              <a:rPr sz="3150" baseline="27777" dirty="0">
                <a:latin typeface="Times New Roman"/>
                <a:cs typeface="Times New Roman"/>
              </a:rPr>
              <a:t>6 </a:t>
            </a:r>
            <a:r>
              <a:rPr sz="3150" spc="-254" baseline="27777" dirty="0">
                <a:latin typeface="Times New Roman"/>
                <a:cs typeface="Times New Roman"/>
              </a:rPr>
              <a:t> </a:t>
            </a:r>
            <a:r>
              <a:rPr sz="2100" spc="150" dirty="0">
                <a:latin typeface="Times New Roman"/>
                <a:cs typeface="Times New Roman"/>
              </a:rPr>
              <a:t>(</a:t>
            </a:r>
            <a:r>
              <a:rPr sz="2100" dirty="0">
                <a:latin typeface="Symbol"/>
                <a:cs typeface="Symbol"/>
              </a:rPr>
              <a:t></a:t>
            </a:r>
            <a:r>
              <a:rPr sz="2100" spc="145" dirty="0">
                <a:latin typeface="Times New Roman"/>
                <a:cs typeface="Times New Roman"/>
              </a:rPr>
              <a:t> </a:t>
            </a:r>
            <a:r>
              <a:rPr sz="3150" u="sng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6</a:t>
            </a:r>
            <a:r>
              <a:rPr sz="3150" spc="-457" baseline="27777" dirty="0">
                <a:latin typeface="Times New Roman"/>
                <a:cs typeface="Times New Roman"/>
              </a:rPr>
              <a:t> </a:t>
            </a:r>
            <a:r>
              <a:rPr sz="2100" spc="155" dirty="0">
                <a:latin typeface="Times New Roman"/>
                <a:cs typeface="Times New Roman"/>
              </a:rPr>
              <a:t>lo</a:t>
            </a:r>
            <a:r>
              <a:rPr sz="2100" dirty="0">
                <a:latin typeface="Times New Roman"/>
                <a:cs typeface="Times New Roman"/>
              </a:rPr>
              <a:t>g</a:t>
            </a:r>
          </a:p>
          <a:p>
            <a:pPr marL="1195070">
              <a:lnSpc>
                <a:spcPts val="2060"/>
              </a:lnSpc>
              <a:tabLst>
                <a:tab pos="2080260" algn="l"/>
                <a:tab pos="2924810" algn="l"/>
              </a:tabLst>
            </a:pPr>
            <a:r>
              <a:rPr sz="2100" spc="90" dirty="0">
                <a:latin typeface="Times New Roman"/>
                <a:cs typeface="Times New Roman"/>
              </a:rPr>
              <a:t>12	</a:t>
            </a:r>
            <a:r>
              <a:rPr baseline="48611" dirty="0">
                <a:latin typeface="Times New Roman"/>
                <a:cs typeface="Times New Roman"/>
              </a:rPr>
              <a:t>2</a:t>
            </a:r>
            <a:r>
              <a:rPr spc="195" baseline="48611" dirty="0">
                <a:latin typeface="Times New Roman"/>
                <a:cs typeface="Times New Roman"/>
              </a:rPr>
              <a:t> </a:t>
            </a:r>
            <a:r>
              <a:rPr sz="2100" spc="90" dirty="0">
                <a:latin typeface="Times New Roman"/>
                <a:cs typeface="Times New Roman"/>
              </a:rPr>
              <a:t>12	12</a:t>
            </a:r>
            <a:endParaRPr sz="2100" dirty="0">
              <a:latin typeface="Times New Roman"/>
              <a:cs typeface="Times New Roman"/>
            </a:endParaRPr>
          </a:p>
        </p:txBody>
      </p:sp>
      <p:sp>
        <p:nvSpPr>
          <p:cNvPr id="17" name="object 12"/>
          <p:cNvSpPr txBox="1"/>
          <p:nvPr/>
        </p:nvSpPr>
        <p:spPr>
          <a:xfrm>
            <a:off x="6206042" y="3372375"/>
            <a:ext cx="1985645" cy="5511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lnSpc>
                <a:spcPts val="2070"/>
              </a:lnSpc>
              <a:spcBef>
                <a:spcPts val="100"/>
              </a:spcBef>
            </a:pPr>
            <a:r>
              <a:rPr sz="2100" dirty="0">
                <a:latin typeface="Times New Roman"/>
                <a:cs typeface="Times New Roman"/>
              </a:rPr>
              <a:t>)</a:t>
            </a:r>
            <a:r>
              <a:rPr sz="2100" spc="235" dirty="0">
                <a:latin typeface="Times New Roman"/>
                <a:cs typeface="Times New Roman"/>
              </a:rPr>
              <a:t> </a:t>
            </a:r>
            <a:r>
              <a:rPr sz="3150" baseline="27777" dirty="0">
                <a:latin typeface="Times New Roman"/>
                <a:cs typeface="Times New Roman"/>
              </a:rPr>
              <a:t>6 </a:t>
            </a:r>
            <a:r>
              <a:rPr sz="3150" spc="-187" baseline="27777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(</a:t>
            </a:r>
            <a:r>
              <a:rPr sz="2100" spc="-375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</a:t>
            </a:r>
            <a:r>
              <a:rPr sz="2100" dirty="0">
                <a:latin typeface="Times New Roman"/>
                <a:cs typeface="Times New Roman"/>
              </a:rPr>
              <a:t> </a:t>
            </a:r>
            <a:r>
              <a:rPr sz="2100" spc="-140" dirty="0">
                <a:latin typeface="Times New Roman"/>
                <a:cs typeface="Times New Roman"/>
              </a:rPr>
              <a:t> </a:t>
            </a:r>
            <a:r>
              <a:rPr sz="3150" u="sng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r>
              <a:rPr sz="3150" spc="382" baseline="27777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</a:t>
            </a:r>
            <a:r>
              <a:rPr sz="2100" dirty="0">
                <a:latin typeface="Times New Roman"/>
                <a:cs typeface="Times New Roman"/>
              </a:rPr>
              <a:t> </a:t>
            </a:r>
            <a:r>
              <a:rPr sz="2100" spc="-240" dirty="0">
                <a:latin typeface="Times New Roman"/>
                <a:cs typeface="Times New Roman"/>
              </a:rPr>
              <a:t> </a:t>
            </a:r>
            <a:r>
              <a:rPr sz="3150" u="sng" baseline="2777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r>
              <a:rPr sz="3150" baseline="27777" dirty="0">
                <a:latin typeface="Times New Roman"/>
                <a:cs typeface="Times New Roman"/>
              </a:rPr>
              <a:t> </a:t>
            </a:r>
            <a:r>
              <a:rPr sz="3150" spc="-165" baseline="27777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Symbol"/>
                <a:cs typeface="Symbol"/>
              </a:rPr>
              <a:t></a:t>
            </a:r>
            <a:r>
              <a:rPr sz="2100" spc="-60" dirty="0">
                <a:latin typeface="Times New Roman"/>
                <a:cs typeface="Times New Roman"/>
              </a:rPr>
              <a:t> </a:t>
            </a:r>
            <a:r>
              <a:rPr sz="2100" dirty="0">
                <a:latin typeface="Times New Roman"/>
                <a:cs typeface="Times New Roman"/>
              </a:rPr>
              <a:t>1</a:t>
            </a:r>
            <a:endParaRPr sz="2100">
              <a:latin typeface="Times New Roman"/>
              <a:cs typeface="Times New Roman"/>
            </a:endParaRPr>
          </a:p>
          <a:p>
            <a:pPr marL="82550">
              <a:lnSpc>
                <a:spcPts val="2070"/>
              </a:lnSpc>
              <a:tabLst>
                <a:tab pos="868680" algn="l"/>
                <a:tab pos="1355090" algn="l"/>
              </a:tabLst>
            </a:pPr>
            <a:r>
              <a:rPr sz="2100" spc="90" dirty="0">
                <a:latin typeface="Times New Roman"/>
                <a:cs typeface="Times New Roman"/>
              </a:rPr>
              <a:t>12	</a:t>
            </a:r>
            <a:r>
              <a:rPr sz="2100" dirty="0">
                <a:latin typeface="Times New Roman"/>
                <a:cs typeface="Times New Roman"/>
              </a:rPr>
              <a:t>2	2</a:t>
            </a:r>
            <a:endParaRPr sz="21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5737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32"/>
    </mc:Choice>
    <mc:Fallback xmlns="">
      <p:transition advTm="15832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 – ID3 Algorithm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95890" y="1686002"/>
            <a:ext cx="9700255" cy="203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Information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gain: In general terms, the information gain is the  change in information entropy from a prior state to a state (new  classification) that takes some information as given:</a:t>
            </a: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98463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information gain of attribute A in according to training set  S	is: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668450" y="4064179"/>
            <a:ext cx="7010400" cy="178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18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866"/>
    </mc:Choice>
    <mc:Fallback xmlns="">
      <p:transition advTm="13866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35835" y="1218032"/>
            <a:ext cx="3793490" cy="11233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0100"/>
              </a:lnSpc>
              <a:spcBef>
                <a:spcPts val="95"/>
              </a:spcBef>
              <a:buSzPct val="95000"/>
              <a:buChar char="•"/>
              <a:tabLst>
                <a:tab pos="102870" algn="l"/>
              </a:tabLst>
            </a:pPr>
            <a:r>
              <a:rPr sz="2000" dirty="0">
                <a:latin typeface="Times New Roman"/>
                <a:cs typeface="Times New Roman"/>
              </a:rPr>
              <a:t>B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sed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 a</a:t>
            </a:r>
            <a:r>
              <a:rPr sz="2000" spc="-1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tribute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“Sha</a:t>
            </a:r>
            <a:r>
              <a:rPr sz="2000" spc="5" dirty="0">
                <a:latin typeface="Times New Roman"/>
                <a:cs typeface="Times New Roman"/>
              </a:rPr>
              <a:t>p</a:t>
            </a:r>
            <a:r>
              <a:rPr sz="2000" dirty="0">
                <a:latin typeface="Times New Roman"/>
                <a:cs typeface="Times New Roman"/>
              </a:rPr>
              <a:t>e”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there</a:t>
            </a:r>
            <a:r>
              <a:rPr sz="2000" spc="-1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  three branches, each has two </a:t>
            </a:r>
            <a:r>
              <a:rPr sz="2000" spc="-5" dirty="0">
                <a:latin typeface="Times New Roman"/>
                <a:cs typeface="Times New Roman"/>
              </a:rPr>
              <a:t>classes </a:t>
            </a:r>
            <a:r>
              <a:rPr sz="2000" dirty="0">
                <a:latin typeface="Times New Roman"/>
                <a:cs typeface="Times New Roman"/>
              </a:rPr>
              <a:t> (Dangerous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Not</a:t>
            </a:r>
            <a:r>
              <a:rPr sz="2000" spc="-9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Dangerous).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782060" y="435317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69">
                <a:moveTo>
                  <a:pt x="0" y="0"/>
                </a:moveTo>
                <a:lnTo>
                  <a:pt x="115062" y="0"/>
                </a:lnTo>
              </a:path>
            </a:pathLst>
          </a:custGeom>
          <a:ln w="111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332098" y="4353178"/>
            <a:ext cx="114935" cy="0"/>
          </a:xfrm>
          <a:custGeom>
            <a:avLst/>
            <a:gdLst/>
            <a:ahLst/>
            <a:cxnLst/>
            <a:rect l="l" t="t" r="r" b="b"/>
            <a:pathLst>
              <a:path w="114935">
                <a:moveTo>
                  <a:pt x="0" y="0"/>
                </a:moveTo>
                <a:lnTo>
                  <a:pt x="114553" y="0"/>
                </a:lnTo>
              </a:path>
            </a:pathLst>
          </a:custGeom>
          <a:ln w="111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84552" y="4323079"/>
            <a:ext cx="92710" cy="17504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050" dirty="0">
                <a:latin typeface="Times New Roman"/>
                <a:cs typeface="Times New Roman"/>
              </a:rPr>
              <a:t>2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54657" y="4145160"/>
            <a:ext cx="1024255" cy="3225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1950" i="1" spc="-175" dirty="0">
                <a:latin typeface="Times New Roman"/>
                <a:cs typeface="Times New Roman"/>
              </a:rPr>
              <a:t>E</a:t>
            </a:r>
            <a:r>
              <a:rPr sz="1850" spc="-120" dirty="0">
                <a:latin typeface="Times New Roman"/>
                <a:cs typeface="Times New Roman"/>
              </a:rPr>
              <a:t>(</a:t>
            </a:r>
            <a:r>
              <a:rPr sz="1950" i="1" spc="50" dirty="0">
                <a:latin typeface="Times New Roman"/>
                <a:cs typeface="Times New Roman"/>
              </a:rPr>
              <a:t>S</a:t>
            </a:r>
            <a:r>
              <a:rPr sz="1950" i="1" spc="-235" dirty="0">
                <a:latin typeface="Times New Roman"/>
                <a:cs typeface="Times New Roman"/>
              </a:rPr>
              <a:t> </a:t>
            </a:r>
            <a:r>
              <a:rPr sz="1850" spc="-5" dirty="0">
                <a:latin typeface="Times New Roman"/>
                <a:cs typeface="Times New Roman"/>
              </a:rPr>
              <a:t>)</a:t>
            </a:r>
            <a:r>
              <a:rPr sz="1850" spc="-204" dirty="0">
                <a:latin typeface="Times New Roman"/>
                <a:cs typeface="Times New Roman"/>
              </a:rPr>
              <a:t> </a:t>
            </a:r>
            <a:r>
              <a:rPr sz="1850" spc="130" dirty="0">
                <a:latin typeface="Symbol"/>
                <a:cs typeface="Symbol"/>
              </a:rPr>
              <a:t></a:t>
            </a:r>
            <a:r>
              <a:rPr sz="1850" spc="-40" dirty="0">
                <a:latin typeface="Symbol"/>
                <a:cs typeface="Symbol"/>
              </a:rPr>
              <a:t></a:t>
            </a:r>
            <a:r>
              <a:rPr sz="2775" spc="-944" baseline="28528" dirty="0">
                <a:latin typeface="Times New Roman"/>
                <a:cs typeface="Times New Roman"/>
              </a:rPr>
              <a:t>1</a:t>
            </a:r>
            <a:r>
              <a:rPr sz="2775" u="sng" spc="-7" baseline="3453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775" u="sng" spc="-67" baseline="3453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endParaRPr sz="2775" baseline="34534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77945" y="4008832"/>
            <a:ext cx="1121410" cy="307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spcBef>
                <a:spcPts val="100"/>
              </a:spcBef>
              <a:tabLst>
                <a:tab pos="965200" algn="l"/>
              </a:tabLst>
            </a:pPr>
            <a:r>
              <a:rPr sz="1850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r>
              <a:rPr sz="1850" spc="260" dirty="0">
                <a:latin typeface="Times New Roman"/>
                <a:cs typeface="Times New Roman"/>
              </a:rPr>
              <a:t> </a:t>
            </a:r>
            <a:r>
              <a:rPr sz="2775" baseline="-37537" dirty="0">
                <a:latin typeface="Symbol"/>
                <a:cs typeface="Symbol"/>
              </a:rPr>
              <a:t></a:t>
            </a:r>
            <a:r>
              <a:rPr sz="2775" spc="-367" baseline="-37537" dirty="0">
                <a:latin typeface="Times New Roman"/>
                <a:cs typeface="Times New Roman"/>
              </a:rPr>
              <a:t> </a:t>
            </a:r>
            <a:r>
              <a:rPr sz="1850" spc="-5" dirty="0">
                <a:latin typeface="Times New Roman"/>
                <a:cs typeface="Times New Roman"/>
              </a:rPr>
              <a:t>3	3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977007" y="4165169"/>
            <a:ext cx="3430270" cy="3079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  <a:tabLst>
                <a:tab pos="949325" algn="l"/>
              </a:tabLst>
            </a:pPr>
            <a:r>
              <a:rPr sz="1850" spc="-145" dirty="0">
                <a:latin typeface="Times New Roman"/>
                <a:cs typeface="Times New Roman"/>
              </a:rPr>
              <a:t>lo</a:t>
            </a:r>
            <a:r>
              <a:rPr sz="1850" dirty="0">
                <a:latin typeface="Times New Roman"/>
                <a:cs typeface="Times New Roman"/>
              </a:rPr>
              <a:t>g</a:t>
            </a:r>
            <a:r>
              <a:rPr sz="1850" spc="75" dirty="0">
                <a:latin typeface="Times New Roman"/>
                <a:cs typeface="Times New Roman"/>
              </a:rPr>
              <a:t> </a:t>
            </a:r>
            <a:r>
              <a:rPr sz="1850" spc="-415" dirty="0">
                <a:latin typeface="Times New Roman"/>
                <a:cs typeface="Times New Roman"/>
              </a:rPr>
              <a:t>(</a:t>
            </a:r>
            <a:r>
              <a:rPr sz="1575" baseline="-34391" dirty="0">
                <a:latin typeface="Times New Roman"/>
                <a:cs typeface="Times New Roman"/>
              </a:rPr>
              <a:t>2  </a:t>
            </a:r>
            <a:r>
              <a:rPr sz="1575" spc="22" baseline="-34391" dirty="0">
                <a:latin typeface="Times New Roman"/>
                <a:cs typeface="Times New Roman"/>
              </a:rPr>
              <a:t> </a:t>
            </a:r>
            <a:r>
              <a:rPr sz="1850" dirty="0">
                <a:latin typeface="Times New Roman"/>
                <a:cs typeface="Times New Roman"/>
              </a:rPr>
              <a:t>)	</a:t>
            </a:r>
            <a:r>
              <a:rPr sz="1850" spc="-145" dirty="0">
                <a:latin typeface="Times New Roman"/>
                <a:cs typeface="Times New Roman"/>
              </a:rPr>
              <a:t>lo</a:t>
            </a:r>
            <a:r>
              <a:rPr sz="1850" dirty="0">
                <a:latin typeface="Times New Roman"/>
                <a:cs typeface="Times New Roman"/>
              </a:rPr>
              <a:t>g</a:t>
            </a:r>
            <a:r>
              <a:rPr sz="1850" spc="-285" dirty="0">
                <a:latin typeface="Times New Roman"/>
                <a:cs typeface="Times New Roman"/>
              </a:rPr>
              <a:t> </a:t>
            </a:r>
            <a:r>
              <a:rPr sz="1575" spc="-254" baseline="-34391" dirty="0">
                <a:latin typeface="Times New Roman"/>
                <a:cs typeface="Times New Roman"/>
              </a:rPr>
              <a:t>2</a:t>
            </a:r>
            <a:r>
              <a:rPr sz="1850" dirty="0">
                <a:latin typeface="Times New Roman"/>
                <a:cs typeface="Times New Roman"/>
              </a:rPr>
              <a:t>( </a:t>
            </a:r>
            <a:r>
              <a:rPr sz="1850" spc="-10" dirty="0">
                <a:latin typeface="Times New Roman"/>
                <a:cs typeface="Times New Roman"/>
              </a:rPr>
              <a:t> </a:t>
            </a:r>
            <a:r>
              <a:rPr sz="1850" dirty="0">
                <a:latin typeface="Times New Roman"/>
                <a:cs typeface="Times New Roman"/>
              </a:rPr>
              <a:t>)</a:t>
            </a:r>
            <a:r>
              <a:rPr sz="1850" spc="-265" dirty="0">
                <a:latin typeface="Times New Roman"/>
                <a:cs typeface="Times New Roman"/>
              </a:rPr>
              <a:t> </a:t>
            </a:r>
            <a:r>
              <a:rPr sz="1850" spc="100" dirty="0">
                <a:latin typeface="Symbol"/>
                <a:cs typeface="Symbol"/>
              </a:rPr>
              <a:t></a:t>
            </a:r>
            <a:r>
              <a:rPr sz="1850" spc="-135" dirty="0">
                <a:latin typeface="Times New Roman"/>
                <a:cs typeface="Times New Roman"/>
              </a:rPr>
              <a:t>0</a:t>
            </a:r>
            <a:r>
              <a:rPr sz="1850" spc="-130" dirty="0">
                <a:latin typeface="Times New Roman"/>
                <a:cs typeface="Times New Roman"/>
              </a:rPr>
              <a:t>.</a:t>
            </a:r>
            <a:r>
              <a:rPr sz="1850" spc="45" dirty="0">
                <a:latin typeface="Times New Roman"/>
                <a:cs typeface="Times New Roman"/>
              </a:rPr>
              <a:t>5</a:t>
            </a:r>
            <a:r>
              <a:rPr sz="1850" spc="50" dirty="0">
                <a:latin typeface="Symbol"/>
                <a:cs typeface="Symbol"/>
              </a:rPr>
              <a:t></a:t>
            </a:r>
            <a:r>
              <a:rPr sz="1850" spc="-145" dirty="0">
                <a:latin typeface="Times New Roman"/>
                <a:cs typeface="Times New Roman"/>
              </a:rPr>
              <a:t>0</a:t>
            </a:r>
            <a:r>
              <a:rPr sz="1850" spc="-140" dirty="0">
                <a:latin typeface="Times New Roman"/>
                <a:cs typeface="Times New Roman"/>
              </a:rPr>
              <a:t>.</a:t>
            </a:r>
            <a:r>
              <a:rPr sz="1850" spc="-145" dirty="0">
                <a:latin typeface="Times New Roman"/>
                <a:cs typeface="Times New Roman"/>
              </a:rPr>
              <a:t>063</a:t>
            </a:r>
            <a:r>
              <a:rPr sz="1850" spc="114" dirty="0">
                <a:latin typeface="Times New Roman"/>
                <a:cs typeface="Times New Roman"/>
              </a:rPr>
              <a:t>7</a:t>
            </a:r>
            <a:r>
              <a:rPr sz="1850" spc="100" dirty="0">
                <a:latin typeface="Symbol"/>
                <a:cs typeface="Symbol"/>
              </a:rPr>
              <a:t></a:t>
            </a:r>
            <a:r>
              <a:rPr sz="1850" spc="-145" dirty="0">
                <a:latin typeface="Times New Roman"/>
                <a:cs typeface="Times New Roman"/>
              </a:rPr>
              <a:t>0</a:t>
            </a:r>
            <a:r>
              <a:rPr sz="1850" spc="-140" dirty="0">
                <a:latin typeface="Times New Roman"/>
                <a:cs typeface="Times New Roman"/>
              </a:rPr>
              <a:t>.</a:t>
            </a:r>
            <a:r>
              <a:rPr sz="1850" spc="-145" dirty="0">
                <a:latin typeface="Times New Roman"/>
                <a:cs typeface="Times New Roman"/>
              </a:rPr>
              <a:t>563</a:t>
            </a:r>
            <a:r>
              <a:rPr sz="1850" dirty="0">
                <a:latin typeface="Times New Roman"/>
                <a:cs typeface="Times New Roman"/>
              </a:rPr>
              <a:t>7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909442" y="4348733"/>
            <a:ext cx="1492250" cy="3073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521334" algn="l"/>
                <a:tab pos="883919" algn="l"/>
                <a:tab pos="1361440" algn="l"/>
              </a:tabLst>
            </a:pPr>
            <a:r>
              <a:rPr sz="1850" spc="-5" dirty="0">
                <a:latin typeface="Times New Roman"/>
                <a:cs typeface="Times New Roman"/>
              </a:rPr>
              <a:t>4	4	4	4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460624" y="4999609"/>
            <a:ext cx="118745" cy="0"/>
          </a:xfrm>
          <a:custGeom>
            <a:avLst/>
            <a:gdLst/>
            <a:ahLst/>
            <a:cxnLst/>
            <a:rect l="l" t="t" r="r" b="b"/>
            <a:pathLst>
              <a:path w="118744">
                <a:moveTo>
                  <a:pt x="0" y="0"/>
                </a:moveTo>
                <a:lnTo>
                  <a:pt x="118618" y="0"/>
                </a:lnTo>
              </a:path>
            </a:pathLst>
          </a:custGeom>
          <a:ln w="97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835273" y="4999609"/>
            <a:ext cx="119380" cy="0"/>
          </a:xfrm>
          <a:custGeom>
            <a:avLst/>
            <a:gdLst/>
            <a:ahLst/>
            <a:cxnLst/>
            <a:rect l="l" t="t" r="r" b="b"/>
            <a:pathLst>
              <a:path w="119380">
                <a:moveTo>
                  <a:pt x="0" y="0"/>
                </a:moveTo>
                <a:lnTo>
                  <a:pt x="119125" y="0"/>
                </a:lnTo>
              </a:path>
            </a:pathLst>
          </a:custGeom>
          <a:ln w="97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404615" y="4999609"/>
            <a:ext cx="118745" cy="0"/>
          </a:xfrm>
          <a:custGeom>
            <a:avLst/>
            <a:gdLst/>
            <a:ahLst/>
            <a:cxnLst/>
            <a:rect l="l" t="t" r="r" b="b"/>
            <a:pathLst>
              <a:path w="118744">
                <a:moveTo>
                  <a:pt x="0" y="0"/>
                </a:moveTo>
                <a:lnTo>
                  <a:pt x="118618" y="0"/>
                </a:lnTo>
              </a:path>
            </a:pathLst>
          </a:custGeom>
          <a:ln w="97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392781" y="4974083"/>
            <a:ext cx="8255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900" dirty="0">
                <a:latin typeface="Times New Roman"/>
                <a:cs typeface="Times New Roman"/>
              </a:rPr>
              <a:t>3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03598" y="4699761"/>
            <a:ext cx="12700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Times New Roman"/>
                <a:cs typeface="Times New Roman"/>
              </a:rPr>
              <a:t>3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055876" y="4825961"/>
            <a:ext cx="4467860" cy="27058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spcBef>
                <a:spcPts val="130"/>
              </a:spcBef>
              <a:tabLst>
                <a:tab pos="2474595" algn="l"/>
              </a:tabLst>
            </a:pPr>
            <a:r>
              <a:rPr sz="2475" i="1" spc="15" baseline="1683" dirty="0">
                <a:latin typeface="Times New Roman"/>
                <a:cs typeface="Times New Roman"/>
              </a:rPr>
              <a:t>E</a:t>
            </a:r>
            <a:r>
              <a:rPr sz="2400" spc="52" baseline="1736" dirty="0">
                <a:latin typeface="Times New Roman"/>
                <a:cs typeface="Times New Roman"/>
              </a:rPr>
              <a:t>(</a:t>
            </a:r>
            <a:r>
              <a:rPr sz="2475" i="1" spc="89" baseline="1683" dirty="0">
                <a:latin typeface="Times New Roman"/>
                <a:cs typeface="Times New Roman"/>
              </a:rPr>
              <a:t>S</a:t>
            </a:r>
            <a:r>
              <a:rPr sz="2475" i="1" spc="120" baseline="1683" dirty="0">
                <a:latin typeface="Times New Roman"/>
                <a:cs typeface="Times New Roman"/>
              </a:rPr>
              <a:t> </a:t>
            </a:r>
            <a:r>
              <a:rPr sz="2400" spc="-7" baseline="1736" dirty="0">
                <a:latin typeface="Times New Roman"/>
                <a:cs typeface="Times New Roman"/>
              </a:rPr>
              <a:t>)</a:t>
            </a:r>
            <a:r>
              <a:rPr sz="2400" spc="22" baseline="1736" dirty="0">
                <a:latin typeface="Times New Roman"/>
                <a:cs typeface="Times New Roman"/>
              </a:rPr>
              <a:t> </a:t>
            </a:r>
            <a:r>
              <a:rPr sz="2400" spc="-7" baseline="1736" dirty="0">
                <a:latin typeface="Symbol"/>
                <a:cs typeface="Symbol"/>
              </a:rPr>
              <a:t></a:t>
            </a:r>
            <a:r>
              <a:rPr sz="2400" spc="30" baseline="1736" dirty="0">
                <a:latin typeface="Times New Roman"/>
                <a:cs typeface="Times New Roman"/>
              </a:rPr>
              <a:t> </a:t>
            </a:r>
            <a:r>
              <a:rPr sz="2400" spc="-7" baseline="1736" dirty="0">
                <a:latin typeface="Symbol"/>
                <a:cs typeface="Symbol"/>
              </a:rPr>
              <a:t></a:t>
            </a:r>
            <a:r>
              <a:rPr sz="2400" spc="-225" baseline="1736" dirty="0">
                <a:latin typeface="Times New Roman"/>
                <a:cs typeface="Times New Roman"/>
              </a:rPr>
              <a:t> </a:t>
            </a:r>
            <a:r>
              <a:rPr sz="2400" u="sng" spc="-7" baseline="312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r>
              <a:rPr sz="2400" spc="-135" baseline="31250" dirty="0">
                <a:latin typeface="Times New Roman"/>
                <a:cs typeface="Times New Roman"/>
              </a:rPr>
              <a:t> </a:t>
            </a:r>
            <a:r>
              <a:rPr sz="1600" spc="-20" dirty="0">
                <a:latin typeface="Times New Roman"/>
                <a:cs typeface="Times New Roman"/>
              </a:rPr>
              <a:t>l</a:t>
            </a:r>
            <a:r>
              <a:rPr sz="1600" spc="-15" dirty="0">
                <a:latin typeface="Times New Roman"/>
                <a:cs typeface="Times New Roman"/>
              </a:rPr>
              <a:t>o</a:t>
            </a:r>
            <a:r>
              <a:rPr sz="1600" spc="-5" dirty="0">
                <a:latin typeface="Times New Roman"/>
                <a:cs typeface="Times New Roman"/>
              </a:rPr>
              <a:t>g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12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(</a:t>
            </a:r>
            <a:r>
              <a:rPr sz="1600" spc="-260" dirty="0">
                <a:latin typeface="Times New Roman"/>
                <a:cs typeface="Times New Roman"/>
              </a:rPr>
              <a:t> </a:t>
            </a:r>
            <a:r>
              <a:rPr sz="2400" spc="179" baseline="38194" dirty="0">
                <a:latin typeface="Times New Roman"/>
                <a:cs typeface="Times New Roman"/>
              </a:rPr>
              <a:t>1</a:t>
            </a:r>
            <a:r>
              <a:rPr sz="1600" spc="-5" dirty="0">
                <a:latin typeface="Times New Roman"/>
                <a:cs typeface="Times New Roman"/>
              </a:rPr>
              <a:t>)</a:t>
            </a:r>
            <a:r>
              <a:rPr sz="1600" spc="-14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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2400" spc="-7" baseline="38194" dirty="0">
                <a:latin typeface="Times New Roman"/>
                <a:cs typeface="Times New Roman"/>
              </a:rPr>
              <a:t>3</a:t>
            </a:r>
            <a:r>
              <a:rPr sz="2400" spc="-172" baseline="38194" dirty="0">
                <a:latin typeface="Times New Roman"/>
                <a:cs typeface="Times New Roman"/>
              </a:rPr>
              <a:t> </a:t>
            </a:r>
            <a:r>
              <a:rPr sz="1600" spc="-20" dirty="0">
                <a:latin typeface="Times New Roman"/>
                <a:cs typeface="Times New Roman"/>
              </a:rPr>
              <a:t>l</a:t>
            </a:r>
            <a:r>
              <a:rPr sz="1600" spc="-15" dirty="0">
                <a:latin typeface="Times New Roman"/>
                <a:cs typeface="Times New Roman"/>
              </a:rPr>
              <a:t>o</a:t>
            </a:r>
            <a:r>
              <a:rPr sz="1600" spc="-5" dirty="0">
                <a:latin typeface="Times New Roman"/>
                <a:cs typeface="Times New Roman"/>
              </a:rPr>
              <a:t>g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12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(</a:t>
            </a:r>
            <a:r>
              <a:rPr sz="1600" dirty="0">
                <a:latin typeface="Times New Roman"/>
                <a:cs typeface="Times New Roman"/>
              </a:rPr>
              <a:t>	</a:t>
            </a:r>
            <a:r>
              <a:rPr sz="1600" spc="-5" dirty="0">
                <a:latin typeface="Times New Roman"/>
                <a:cs typeface="Times New Roman"/>
              </a:rPr>
              <a:t>)</a:t>
            </a:r>
            <a:r>
              <a:rPr sz="1600" spc="-9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</a:t>
            </a:r>
            <a:r>
              <a:rPr sz="1600" spc="-14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0.5</a:t>
            </a:r>
            <a:r>
              <a:rPr sz="1600" spc="-22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</a:t>
            </a:r>
            <a:r>
              <a:rPr sz="1600" spc="-18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0</a:t>
            </a:r>
            <a:r>
              <a:rPr sz="1600" spc="-20" dirty="0">
                <a:latin typeface="Times New Roman"/>
                <a:cs typeface="Times New Roman"/>
              </a:rPr>
              <a:t>.</a:t>
            </a:r>
            <a:r>
              <a:rPr sz="1600" spc="-15" dirty="0">
                <a:latin typeface="Times New Roman"/>
                <a:cs typeface="Times New Roman"/>
              </a:rPr>
              <a:t>063</a:t>
            </a:r>
            <a:r>
              <a:rPr sz="1600" spc="-5" dirty="0">
                <a:latin typeface="Times New Roman"/>
                <a:cs typeface="Times New Roman"/>
              </a:rPr>
              <a:t>7</a:t>
            </a:r>
            <a:r>
              <a:rPr sz="1600" spc="-12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</a:t>
            </a:r>
            <a:r>
              <a:rPr sz="1600" spc="-12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0</a:t>
            </a:r>
            <a:r>
              <a:rPr sz="1600" spc="-20" dirty="0">
                <a:latin typeface="Times New Roman"/>
                <a:cs typeface="Times New Roman"/>
              </a:rPr>
              <a:t>.</a:t>
            </a:r>
            <a:r>
              <a:rPr sz="1600" spc="-15" dirty="0">
                <a:latin typeface="Times New Roman"/>
                <a:cs typeface="Times New Roman"/>
              </a:rPr>
              <a:t>563</a:t>
            </a:r>
            <a:r>
              <a:rPr sz="1600" spc="-5" dirty="0">
                <a:latin typeface="Times New Roman"/>
                <a:cs typeface="Times New Roman"/>
              </a:rPr>
              <a:t>7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375025" y="4910073"/>
            <a:ext cx="23749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900" spc="5" dirty="0">
                <a:latin typeface="Times New Roman"/>
                <a:cs typeface="Times New Roman"/>
              </a:rPr>
              <a:t>2</a:t>
            </a:r>
            <a:r>
              <a:rPr sz="2400" spc="7" baseline="-24305" dirty="0">
                <a:latin typeface="Times New Roman"/>
                <a:cs typeface="Times New Roman"/>
              </a:rPr>
              <a:t>4</a:t>
            </a:r>
            <a:endParaRPr sz="2400" baseline="-24305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283201" y="4998467"/>
            <a:ext cx="6985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900" spc="-200" dirty="0">
                <a:latin typeface="Times New Roman"/>
                <a:cs typeface="Times New Roman"/>
              </a:rPr>
              <a:t>2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940178" y="4998465"/>
            <a:ext cx="152971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906780" algn="l"/>
                <a:tab pos="1414780" algn="l"/>
              </a:tabLst>
            </a:pPr>
            <a:r>
              <a:rPr sz="1600" spc="-5" dirty="0">
                <a:latin typeface="Times New Roman"/>
                <a:cs typeface="Times New Roman"/>
              </a:rPr>
              <a:t>4	4	4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115563" y="5707469"/>
            <a:ext cx="219710" cy="0"/>
          </a:xfrm>
          <a:custGeom>
            <a:avLst/>
            <a:gdLst/>
            <a:ahLst/>
            <a:cxnLst/>
            <a:rect l="l" t="t" r="r" b="b"/>
            <a:pathLst>
              <a:path w="219710">
                <a:moveTo>
                  <a:pt x="0" y="0"/>
                </a:moveTo>
                <a:lnTo>
                  <a:pt x="219456" y="0"/>
                </a:lnTo>
              </a:path>
            </a:pathLst>
          </a:custGeom>
          <a:ln w="109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076700" y="5707469"/>
            <a:ext cx="219710" cy="0"/>
          </a:xfrm>
          <a:custGeom>
            <a:avLst/>
            <a:gdLst/>
            <a:ahLst/>
            <a:cxnLst/>
            <a:rect l="l" t="t" r="r" b="b"/>
            <a:pathLst>
              <a:path w="219710">
                <a:moveTo>
                  <a:pt x="0" y="0"/>
                </a:moveTo>
                <a:lnTo>
                  <a:pt x="219582" y="0"/>
                </a:lnTo>
              </a:path>
            </a:pathLst>
          </a:custGeom>
          <a:ln w="109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705605" y="5677916"/>
            <a:ext cx="204597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987425" algn="l"/>
                <a:tab pos="1969135" algn="l"/>
              </a:tabLst>
            </a:pPr>
            <a:r>
              <a:rPr sz="1000" spc="-5" dirty="0">
                <a:latin typeface="Times New Roman"/>
                <a:cs typeface="Times New Roman"/>
              </a:rPr>
              <a:t>1	2	3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091688" y="5695899"/>
            <a:ext cx="2194560" cy="2933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974090" algn="l"/>
                <a:tab pos="1958975" algn="l"/>
              </a:tabLst>
            </a:pPr>
            <a:r>
              <a:rPr sz="1750" spc="-5" dirty="0">
                <a:latin typeface="Times New Roman"/>
                <a:cs typeface="Times New Roman"/>
              </a:rPr>
              <a:t>1</a:t>
            </a:r>
            <a:r>
              <a:rPr sz="1750" dirty="0">
                <a:latin typeface="Times New Roman"/>
                <a:cs typeface="Times New Roman"/>
              </a:rPr>
              <a:t>2	</a:t>
            </a:r>
            <a:r>
              <a:rPr sz="1750" spc="-5" dirty="0">
                <a:latin typeface="Times New Roman"/>
                <a:cs typeface="Times New Roman"/>
              </a:rPr>
              <a:t>1</a:t>
            </a:r>
            <a:r>
              <a:rPr sz="1750" dirty="0">
                <a:latin typeface="Times New Roman"/>
                <a:cs typeface="Times New Roman"/>
              </a:rPr>
              <a:t>2	</a:t>
            </a:r>
            <a:r>
              <a:rPr sz="1750" spc="-5" dirty="0">
                <a:latin typeface="Times New Roman"/>
                <a:cs typeface="Times New Roman"/>
              </a:rPr>
              <a:t>1</a:t>
            </a:r>
            <a:r>
              <a:rPr sz="1750" dirty="0">
                <a:latin typeface="Times New Roman"/>
                <a:cs typeface="Times New Roman"/>
              </a:rPr>
              <a:t>2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136038" y="5510129"/>
            <a:ext cx="3742054" cy="3073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  <a:tabLst>
                <a:tab pos="3629025" algn="l"/>
              </a:tabLst>
            </a:pPr>
            <a:r>
              <a:rPr sz="1850" i="1" dirty="0">
                <a:latin typeface="Times New Roman"/>
                <a:cs typeface="Times New Roman"/>
              </a:rPr>
              <a:t>E</a:t>
            </a:r>
            <a:r>
              <a:rPr sz="1750" dirty="0">
                <a:latin typeface="Times New Roman"/>
                <a:cs typeface="Times New Roman"/>
              </a:rPr>
              <a:t>(</a:t>
            </a:r>
            <a:r>
              <a:rPr sz="1750" spc="140" dirty="0">
                <a:latin typeface="Times New Roman"/>
                <a:cs typeface="Times New Roman"/>
              </a:rPr>
              <a:t> </a:t>
            </a:r>
            <a:r>
              <a:rPr sz="1850" i="1" spc="130" dirty="0">
                <a:latin typeface="Times New Roman"/>
                <a:cs typeface="Times New Roman"/>
              </a:rPr>
              <a:t>X</a:t>
            </a:r>
            <a:r>
              <a:rPr sz="1850" i="1" spc="35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Times New Roman"/>
                <a:cs typeface="Times New Roman"/>
              </a:rPr>
              <a:t>,</a:t>
            </a:r>
            <a:r>
              <a:rPr sz="1750" spc="10" dirty="0">
                <a:latin typeface="Times New Roman"/>
                <a:cs typeface="Times New Roman"/>
              </a:rPr>
              <a:t> </a:t>
            </a:r>
            <a:r>
              <a:rPr sz="1850" i="1" spc="65" dirty="0">
                <a:latin typeface="Times New Roman"/>
                <a:cs typeface="Times New Roman"/>
              </a:rPr>
              <a:t>S</a:t>
            </a:r>
            <a:r>
              <a:rPr sz="1750" spc="65" dirty="0">
                <a:latin typeface="Times New Roman"/>
                <a:cs typeface="Times New Roman"/>
              </a:rPr>
              <a:t>)</a:t>
            </a:r>
            <a:r>
              <a:rPr sz="1750" spc="195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Symbol"/>
                <a:cs typeface="Symbol"/>
              </a:rPr>
              <a:t></a:t>
            </a:r>
            <a:r>
              <a:rPr sz="1750" spc="40" dirty="0">
                <a:latin typeface="Times New Roman"/>
                <a:cs typeface="Times New Roman"/>
              </a:rPr>
              <a:t> </a:t>
            </a:r>
            <a:r>
              <a:rPr sz="2625" baseline="28571" dirty="0">
                <a:latin typeface="Times New Roman"/>
                <a:cs typeface="Times New Roman"/>
              </a:rPr>
              <a:t>4</a:t>
            </a:r>
            <a:r>
              <a:rPr sz="2625" spc="75" baseline="28571" dirty="0">
                <a:latin typeface="Times New Roman"/>
                <a:cs typeface="Times New Roman"/>
              </a:rPr>
              <a:t> </a:t>
            </a:r>
            <a:r>
              <a:rPr sz="1850" i="1" spc="35" dirty="0">
                <a:latin typeface="Times New Roman"/>
                <a:cs typeface="Times New Roman"/>
              </a:rPr>
              <a:t>E</a:t>
            </a:r>
            <a:r>
              <a:rPr sz="1750" spc="35" dirty="0">
                <a:latin typeface="Times New Roman"/>
                <a:cs typeface="Times New Roman"/>
              </a:rPr>
              <a:t>(</a:t>
            </a:r>
            <a:r>
              <a:rPr sz="1850" i="1" spc="35" dirty="0">
                <a:latin typeface="Times New Roman"/>
                <a:cs typeface="Times New Roman"/>
              </a:rPr>
              <a:t>S</a:t>
            </a:r>
            <a:r>
              <a:rPr sz="1850" i="1" spc="125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Times New Roman"/>
                <a:cs typeface="Times New Roman"/>
              </a:rPr>
              <a:t>)</a:t>
            </a:r>
            <a:r>
              <a:rPr sz="1750" spc="35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Symbol"/>
                <a:cs typeface="Symbol"/>
              </a:rPr>
              <a:t></a:t>
            </a:r>
            <a:r>
              <a:rPr sz="1750" spc="55" dirty="0">
                <a:latin typeface="Times New Roman"/>
                <a:cs typeface="Times New Roman"/>
              </a:rPr>
              <a:t> </a:t>
            </a:r>
            <a:r>
              <a:rPr sz="2625" baseline="28571" dirty="0">
                <a:latin typeface="Times New Roman"/>
                <a:cs typeface="Times New Roman"/>
              </a:rPr>
              <a:t>4</a:t>
            </a:r>
            <a:r>
              <a:rPr sz="2625" spc="60" baseline="28571" dirty="0">
                <a:latin typeface="Times New Roman"/>
                <a:cs typeface="Times New Roman"/>
              </a:rPr>
              <a:t> </a:t>
            </a:r>
            <a:r>
              <a:rPr sz="1850" i="1" spc="35" dirty="0">
                <a:latin typeface="Times New Roman"/>
                <a:cs typeface="Times New Roman"/>
              </a:rPr>
              <a:t>E</a:t>
            </a:r>
            <a:r>
              <a:rPr sz="1750" spc="35" dirty="0">
                <a:latin typeface="Times New Roman"/>
                <a:cs typeface="Times New Roman"/>
              </a:rPr>
              <a:t>(</a:t>
            </a:r>
            <a:r>
              <a:rPr sz="1850" i="1" spc="35" dirty="0">
                <a:latin typeface="Times New Roman"/>
                <a:cs typeface="Times New Roman"/>
              </a:rPr>
              <a:t>S</a:t>
            </a:r>
            <a:r>
              <a:rPr sz="1850" i="1" spc="125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Times New Roman"/>
                <a:cs typeface="Times New Roman"/>
              </a:rPr>
              <a:t>)</a:t>
            </a:r>
            <a:r>
              <a:rPr sz="1750" spc="35" dirty="0">
                <a:latin typeface="Times New Roman"/>
                <a:cs typeface="Times New Roman"/>
              </a:rPr>
              <a:t> </a:t>
            </a:r>
            <a:r>
              <a:rPr sz="1750" spc="145" dirty="0">
                <a:latin typeface="Symbol"/>
                <a:cs typeface="Symbol"/>
              </a:rPr>
              <a:t></a:t>
            </a:r>
            <a:r>
              <a:rPr sz="2625" u="sng" spc="-142" baseline="28571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625" u="sng" baseline="28571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4</a:t>
            </a:r>
            <a:r>
              <a:rPr sz="2625" u="sng" spc="67" baseline="28571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1850" i="1" spc="35" dirty="0">
                <a:latin typeface="Times New Roman"/>
                <a:cs typeface="Times New Roman"/>
              </a:rPr>
              <a:t>E</a:t>
            </a:r>
            <a:r>
              <a:rPr sz="1750" spc="35" dirty="0">
                <a:latin typeface="Times New Roman"/>
                <a:cs typeface="Times New Roman"/>
              </a:rPr>
              <a:t>(</a:t>
            </a:r>
            <a:r>
              <a:rPr sz="1850" i="1" spc="35" dirty="0">
                <a:latin typeface="Times New Roman"/>
                <a:cs typeface="Times New Roman"/>
              </a:rPr>
              <a:t>S	</a:t>
            </a:r>
            <a:r>
              <a:rPr sz="1750" dirty="0">
                <a:latin typeface="Times New Roman"/>
                <a:cs typeface="Times New Roman"/>
              </a:rPr>
              <a:t>)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213101" y="6295047"/>
            <a:ext cx="241300" cy="0"/>
          </a:xfrm>
          <a:custGeom>
            <a:avLst/>
            <a:gdLst/>
            <a:ahLst/>
            <a:cxnLst/>
            <a:rect l="l" t="t" r="r" b="b"/>
            <a:pathLst>
              <a:path w="241300">
                <a:moveTo>
                  <a:pt x="0" y="0"/>
                </a:moveTo>
                <a:lnTo>
                  <a:pt x="240804" y="0"/>
                </a:lnTo>
              </a:path>
            </a:pathLst>
          </a:custGeom>
          <a:ln w="10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996311" y="6295047"/>
            <a:ext cx="241300" cy="0"/>
          </a:xfrm>
          <a:custGeom>
            <a:avLst/>
            <a:gdLst/>
            <a:ahLst/>
            <a:cxnLst/>
            <a:rect l="l" t="t" r="r" b="b"/>
            <a:pathLst>
              <a:path w="241300">
                <a:moveTo>
                  <a:pt x="0" y="0"/>
                </a:moveTo>
                <a:lnTo>
                  <a:pt x="240791" y="0"/>
                </a:lnTo>
              </a:path>
            </a:pathLst>
          </a:custGeom>
          <a:ln w="10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333749" y="6295047"/>
            <a:ext cx="240665" cy="0"/>
          </a:xfrm>
          <a:custGeom>
            <a:avLst/>
            <a:gdLst/>
            <a:ahLst/>
            <a:cxnLst/>
            <a:rect l="l" t="t" r="r" b="b"/>
            <a:pathLst>
              <a:path w="240664">
                <a:moveTo>
                  <a:pt x="0" y="0"/>
                </a:moveTo>
                <a:lnTo>
                  <a:pt x="240410" y="0"/>
                </a:lnTo>
              </a:path>
            </a:pathLst>
          </a:custGeom>
          <a:ln w="101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2005076" y="6086043"/>
            <a:ext cx="1371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Symbol"/>
                <a:cs typeface="Symbol"/>
              </a:rPr>
              <a:t>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471724" y="6086043"/>
            <a:ext cx="45847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Symbol"/>
                <a:cs typeface="Symbol"/>
              </a:rPr>
              <a:t></a:t>
            </a:r>
            <a:r>
              <a:rPr sz="1600" spc="-3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0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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247390" y="6086043"/>
            <a:ext cx="101155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Symbol"/>
                <a:cs typeface="Symbol"/>
              </a:rPr>
              <a:t>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0</a:t>
            </a:r>
            <a:r>
              <a:rPr sz="1600" spc="-254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.</a:t>
            </a:r>
            <a:r>
              <a:rPr sz="1600" spc="-265" dirty="0">
                <a:latin typeface="Times New Roman"/>
                <a:cs typeface="Times New Roman"/>
              </a:rPr>
              <a:t> </a:t>
            </a:r>
            <a:r>
              <a:rPr sz="1600" spc="140" dirty="0">
                <a:latin typeface="Times New Roman"/>
                <a:cs typeface="Times New Roman"/>
              </a:rPr>
              <a:t>563</a:t>
            </a:r>
            <a:r>
              <a:rPr sz="1600" spc="-5" dirty="0">
                <a:latin typeface="Times New Roman"/>
                <a:cs typeface="Times New Roman"/>
              </a:rPr>
              <a:t>7</a:t>
            </a:r>
            <a:r>
              <a:rPr sz="1600" spc="7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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578224" y="6086043"/>
            <a:ext cx="175069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spc="-5" dirty="0">
                <a:latin typeface="Symbol"/>
                <a:cs typeface="Symbol"/>
              </a:rPr>
              <a:t></a:t>
            </a:r>
            <a:r>
              <a:rPr sz="1600" spc="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0</a:t>
            </a:r>
            <a:r>
              <a:rPr sz="1600" spc="-254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.</a:t>
            </a:r>
            <a:r>
              <a:rPr sz="1600" spc="-265" dirty="0">
                <a:latin typeface="Times New Roman"/>
                <a:cs typeface="Times New Roman"/>
              </a:rPr>
              <a:t> </a:t>
            </a:r>
            <a:r>
              <a:rPr sz="1600" spc="140" dirty="0">
                <a:latin typeface="Times New Roman"/>
                <a:cs typeface="Times New Roman"/>
              </a:rPr>
              <a:t>563</a:t>
            </a:r>
            <a:r>
              <a:rPr sz="1600" spc="-5" dirty="0">
                <a:latin typeface="Times New Roman"/>
                <a:cs typeface="Times New Roman"/>
              </a:rPr>
              <a:t>7</a:t>
            </a:r>
            <a:r>
              <a:rPr sz="1600" spc="19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Symbol"/>
                <a:cs typeface="Symbol"/>
              </a:rPr>
              <a:t></a:t>
            </a:r>
            <a:r>
              <a:rPr sz="1600" spc="18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0</a:t>
            </a:r>
            <a:r>
              <a:rPr sz="1600" spc="-254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.</a:t>
            </a:r>
            <a:r>
              <a:rPr sz="1600" spc="-265" dirty="0">
                <a:latin typeface="Times New Roman"/>
                <a:cs typeface="Times New Roman"/>
              </a:rPr>
              <a:t> </a:t>
            </a:r>
            <a:r>
              <a:rPr sz="1600" spc="140" dirty="0">
                <a:latin typeface="Times New Roman"/>
                <a:cs typeface="Times New Roman"/>
              </a:rPr>
              <a:t>375</a:t>
            </a:r>
            <a:r>
              <a:rPr sz="1600" spc="-5" dirty="0">
                <a:latin typeface="Times New Roman"/>
                <a:cs typeface="Times New Roman"/>
              </a:rPr>
              <a:t>8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187956" y="5914745"/>
            <a:ext cx="272415" cy="64135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83820">
              <a:spcBef>
                <a:spcPts val="605"/>
              </a:spcBef>
            </a:pPr>
            <a:r>
              <a:rPr sz="1600" spc="-5" dirty="0">
                <a:latin typeface="Times New Roman"/>
                <a:cs typeface="Times New Roman"/>
              </a:rPr>
              <a:t>4</a:t>
            </a:r>
            <a:endParaRPr sz="1600">
              <a:latin typeface="Times New Roman"/>
              <a:cs typeface="Times New Roman"/>
            </a:endParaRPr>
          </a:p>
          <a:p>
            <a:pPr marL="12700">
              <a:spcBef>
                <a:spcPts val="500"/>
              </a:spcBef>
            </a:pPr>
            <a:r>
              <a:rPr sz="1600" spc="80" dirty="0">
                <a:latin typeface="Times New Roman"/>
                <a:cs typeface="Times New Roman"/>
              </a:rPr>
              <a:t>12</a:t>
            </a:r>
            <a:r>
              <a:rPr sz="1600" spc="-229" dirty="0">
                <a:latin typeface="Times New Roman"/>
                <a:cs typeface="Times New Roman"/>
              </a:rPr>
              <a:t> 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971547" y="5914745"/>
            <a:ext cx="272415" cy="64135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78105">
              <a:spcBef>
                <a:spcPts val="605"/>
              </a:spcBef>
            </a:pPr>
            <a:r>
              <a:rPr sz="1600" spc="-5" dirty="0">
                <a:latin typeface="Times New Roman"/>
                <a:cs typeface="Times New Roman"/>
              </a:rPr>
              <a:t>4</a:t>
            </a:r>
            <a:endParaRPr sz="1600">
              <a:latin typeface="Times New Roman"/>
              <a:cs typeface="Times New Roman"/>
            </a:endParaRPr>
          </a:p>
          <a:p>
            <a:pPr marL="12700">
              <a:spcBef>
                <a:spcPts val="500"/>
              </a:spcBef>
            </a:pPr>
            <a:r>
              <a:rPr sz="1600" spc="80" dirty="0">
                <a:latin typeface="Times New Roman"/>
                <a:cs typeface="Times New Roman"/>
              </a:rPr>
              <a:t>12</a:t>
            </a:r>
            <a:r>
              <a:rPr sz="1600" spc="-229" dirty="0">
                <a:latin typeface="Times New Roman"/>
                <a:cs typeface="Times New Roman"/>
              </a:rPr>
              <a:t> 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309999" y="5914745"/>
            <a:ext cx="272415" cy="64135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70485">
              <a:spcBef>
                <a:spcPts val="605"/>
              </a:spcBef>
            </a:pPr>
            <a:r>
              <a:rPr sz="1600" spc="-5" dirty="0">
                <a:latin typeface="Times New Roman"/>
                <a:cs typeface="Times New Roman"/>
              </a:rPr>
              <a:t>4</a:t>
            </a:r>
            <a:endParaRPr sz="1600">
              <a:latin typeface="Times New Roman"/>
              <a:cs typeface="Times New Roman"/>
            </a:endParaRPr>
          </a:p>
          <a:p>
            <a:pPr marL="12700">
              <a:spcBef>
                <a:spcPts val="500"/>
              </a:spcBef>
            </a:pPr>
            <a:r>
              <a:rPr sz="1600" spc="80" dirty="0">
                <a:latin typeface="Times New Roman"/>
                <a:cs typeface="Times New Roman"/>
              </a:rPr>
              <a:t>12</a:t>
            </a:r>
            <a:r>
              <a:rPr sz="1600" spc="-229" dirty="0">
                <a:latin typeface="Times New Roman"/>
                <a:cs typeface="Times New Roman"/>
              </a:rPr>
              <a:t> 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425091" y="3649727"/>
            <a:ext cx="109918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015365" algn="l"/>
              </a:tabLst>
            </a:pPr>
            <a:r>
              <a:rPr sz="1100" dirty="0">
                <a:latin typeface="Times New Roman"/>
                <a:cs typeface="Times New Roman"/>
              </a:rPr>
              <a:t>1	2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487927" y="3649727"/>
            <a:ext cx="9588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100" dirty="0">
                <a:latin typeface="Times New Roman"/>
                <a:cs typeface="Times New Roman"/>
              </a:rPr>
              <a:t>2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978658" y="3665346"/>
            <a:ext cx="1847850" cy="3238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650875" algn="l"/>
                <a:tab pos="1071245" algn="l"/>
                <a:tab pos="1710055" algn="l"/>
              </a:tabLst>
            </a:pPr>
            <a:r>
              <a:rPr sz="1950" dirty="0">
                <a:latin typeface="Times New Roman"/>
                <a:cs typeface="Times New Roman"/>
              </a:rPr>
              <a:t>4	4	4	4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060144" y="3461667"/>
            <a:ext cx="3852545" cy="3397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spcBef>
                <a:spcPts val="110"/>
              </a:spcBef>
            </a:pPr>
            <a:r>
              <a:rPr sz="2050" i="1" spc="-80" dirty="0">
                <a:latin typeface="Times New Roman"/>
                <a:cs typeface="Times New Roman"/>
              </a:rPr>
              <a:t>E</a:t>
            </a:r>
            <a:r>
              <a:rPr sz="1950" spc="-30" dirty="0">
                <a:latin typeface="Times New Roman"/>
                <a:cs typeface="Times New Roman"/>
              </a:rPr>
              <a:t>(</a:t>
            </a:r>
            <a:r>
              <a:rPr sz="2050" i="1" spc="60" dirty="0">
                <a:latin typeface="Times New Roman"/>
                <a:cs typeface="Times New Roman"/>
              </a:rPr>
              <a:t>S</a:t>
            </a:r>
            <a:r>
              <a:rPr sz="2050" i="1" spc="-5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Times New Roman"/>
                <a:cs typeface="Times New Roman"/>
              </a:rPr>
              <a:t>)</a:t>
            </a:r>
            <a:r>
              <a:rPr sz="1950" spc="-155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Symbol"/>
                <a:cs typeface="Symbol"/>
              </a:rPr>
              <a:t></a:t>
            </a:r>
            <a:r>
              <a:rPr sz="1950" spc="-185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Symbol"/>
                <a:cs typeface="Symbol"/>
              </a:rPr>
              <a:t></a:t>
            </a:r>
            <a:r>
              <a:rPr sz="1950" spc="-229" dirty="0">
                <a:latin typeface="Times New Roman"/>
                <a:cs typeface="Times New Roman"/>
              </a:rPr>
              <a:t> </a:t>
            </a:r>
            <a:r>
              <a:rPr sz="2925" u="sng" baseline="284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0</a:t>
            </a:r>
            <a:r>
              <a:rPr sz="2925" spc="-367" baseline="28490" dirty="0">
                <a:latin typeface="Times New Roman"/>
                <a:cs typeface="Times New Roman"/>
              </a:rPr>
              <a:t> </a:t>
            </a:r>
            <a:r>
              <a:rPr sz="1950" spc="-90" dirty="0">
                <a:latin typeface="Times New Roman"/>
                <a:cs typeface="Times New Roman"/>
              </a:rPr>
              <a:t>l</a:t>
            </a:r>
            <a:r>
              <a:rPr sz="1950" spc="-80" dirty="0">
                <a:latin typeface="Times New Roman"/>
                <a:cs typeface="Times New Roman"/>
              </a:rPr>
              <a:t>o</a:t>
            </a:r>
            <a:r>
              <a:rPr sz="1950" dirty="0">
                <a:latin typeface="Times New Roman"/>
                <a:cs typeface="Times New Roman"/>
              </a:rPr>
              <a:t>g</a:t>
            </a:r>
            <a:r>
              <a:rPr sz="1950" spc="190" dirty="0">
                <a:latin typeface="Times New Roman"/>
                <a:cs typeface="Times New Roman"/>
              </a:rPr>
              <a:t> </a:t>
            </a:r>
            <a:r>
              <a:rPr sz="1950" spc="30" dirty="0">
                <a:latin typeface="Times New Roman"/>
                <a:cs typeface="Times New Roman"/>
              </a:rPr>
              <a:t>(</a:t>
            </a:r>
            <a:r>
              <a:rPr sz="2925" u="sng" spc="60" baseline="284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0</a:t>
            </a:r>
            <a:r>
              <a:rPr sz="1950" dirty="0">
                <a:latin typeface="Times New Roman"/>
                <a:cs typeface="Times New Roman"/>
              </a:rPr>
              <a:t>)</a:t>
            </a:r>
            <a:r>
              <a:rPr sz="1950" spc="-180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Symbol"/>
                <a:cs typeface="Symbol"/>
              </a:rPr>
              <a:t></a:t>
            </a:r>
            <a:r>
              <a:rPr sz="1950" spc="-160" dirty="0">
                <a:latin typeface="Times New Roman"/>
                <a:cs typeface="Times New Roman"/>
              </a:rPr>
              <a:t> </a:t>
            </a:r>
            <a:r>
              <a:rPr sz="2925" u="sng" baseline="284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4</a:t>
            </a:r>
            <a:r>
              <a:rPr sz="2925" spc="-405" baseline="28490" dirty="0">
                <a:latin typeface="Times New Roman"/>
                <a:cs typeface="Times New Roman"/>
              </a:rPr>
              <a:t> </a:t>
            </a:r>
            <a:r>
              <a:rPr sz="1950" spc="-90" dirty="0">
                <a:latin typeface="Times New Roman"/>
                <a:cs typeface="Times New Roman"/>
              </a:rPr>
              <a:t>l</a:t>
            </a:r>
            <a:r>
              <a:rPr sz="1950" spc="-80" dirty="0">
                <a:latin typeface="Times New Roman"/>
                <a:cs typeface="Times New Roman"/>
              </a:rPr>
              <a:t>o</a:t>
            </a:r>
            <a:r>
              <a:rPr sz="1950" dirty="0">
                <a:latin typeface="Times New Roman"/>
                <a:cs typeface="Times New Roman"/>
              </a:rPr>
              <a:t>g</a:t>
            </a:r>
            <a:r>
              <a:rPr sz="1950" spc="190" dirty="0">
                <a:latin typeface="Times New Roman"/>
                <a:cs typeface="Times New Roman"/>
              </a:rPr>
              <a:t> </a:t>
            </a:r>
            <a:r>
              <a:rPr sz="1950" spc="114" dirty="0">
                <a:latin typeface="Times New Roman"/>
                <a:cs typeface="Times New Roman"/>
              </a:rPr>
              <a:t>(</a:t>
            </a:r>
            <a:r>
              <a:rPr sz="2925" u="sng" spc="-15" baseline="284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4</a:t>
            </a:r>
            <a:r>
              <a:rPr sz="1950" dirty="0">
                <a:latin typeface="Times New Roman"/>
                <a:cs typeface="Times New Roman"/>
              </a:rPr>
              <a:t>)</a:t>
            </a:r>
            <a:r>
              <a:rPr sz="1950" spc="-110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Symbol"/>
                <a:cs typeface="Symbol"/>
              </a:rPr>
              <a:t></a:t>
            </a:r>
            <a:r>
              <a:rPr sz="1950" spc="-229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Times New Roman"/>
                <a:cs typeface="Times New Roman"/>
              </a:rPr>
              <a:t>0</a:t>
            </a:r>
            <a:r>
              <a:rPr sz="1950" spc="-290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Symbol"/>
                <a:cs typeface="Symbol"/>
              </a:rPr>
              <a:t></a:t>
            </a:r>
            <a:r>
              <a:rPr sz="1950" spc="-315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Times New Roman"/>
                <a:cs typeface="Times New Roman"/>
              </a:rPr>
              <a:t>0</a:t>
            </a:r>
            <a:r>
              <a:rPr sz="1950" spc="-185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Symbol"/>
                <a:cs typeface="Symbol"/>
              </a:rPr>
              <a:t></a:t>
            </a:r>
            <a:r>
              <a:rPr sz="1950" spc="-229" dirty="0">
                <a:latin typeface="Times New Roman"/>
                <a:cs typeface="Times New Roman"/>
              </a:rPr>
              <a:t> </a:t>
            </a:r>
            <a:r>
              <a:rPr sz="1950" dirty="0">
                <a:latin typeface="Times New Roman"/>
                <a:cs typeface="Times New Roman"/>
              </a:rPr>
              <a:t>0</a:t>
            </a:r>
            <a:endParaRPr sz="1950">
              <a:latin typeface="Times New Roman"/>
              <a:cs typeface="Times New Roman"/>
            </a:endParaRPr>
          </a:p>
        </p:txBody>
      </p:sp>
      <p:graphicFrame>
        <p:nvGraphicFramePr>
          <p:cNvPr id="39" name="object 39"/>
          <p:cNvGraphicFramePr>
            <a:graphicFrameLocks noGrp="1"/>
          </p:cNvGraphicFramePr>
          <p:nvPr/>
        </p:nvGraphicFramePr>
        <p:xfrm>
          <a:off x="6600762" y="961961"/>
          <a:ext cx="3809999" cy="18319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1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9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100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542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2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Curls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67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199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6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67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9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0955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Big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42" name="object 42"/>
          <p:cNvGraphicFramePr>
            <a:graphicFrameLocks noGrp="1"/>
          </p:cNvGraphicFramePr>
          <p:nvPr/>
        </p:nvGraphicFramePr>
        <p:xfrm>
          <a:off x="6642036" y="3019362"/>
          <a:ext cx="3770628" cy="19557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7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1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96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9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6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1975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599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3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400" b="1" dirty="0">
                          <a:latin typeface="Malgun Gothic"/>
                          <a:cs typeface="Malgun Gothic"/>
                        </a:rPr>
                        <a:t>M</a:t>
                      </a:r>
                      <a:endParaRPr sz="1400">
                        <a:latin typeface="Malgun Gothic"/>
                        <a:cs typeface="Malgun Gothic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5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b="1" dirty="0">
                          <a:latin typeface="Malgun Gothic"/>
                          <a:cs typeface="Malgun Gothic"/>
                        </a:rPr>
                        <a:t>M</a:t>
                      </a:r>
                      <a:endParaRPr sz="1400">
                        <a:latin typeface="Malgun Gothic"/>
                        <a:cs typeface="Malgun Gothic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725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400" b="1" dirty="0">
                          <a:latin typeface="Malgun Gothic"/>
                          <a:cs typeface="Malgun Gothic"/>
                        </a:rPr>
                        <a:t>M</a:t>
                      </a:r>
                      <a:endParaRPr sz="1400">
                        <a:latin typeface="Malgun Gothic"/>
                        <a:cs typeface="Malgun Gothic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5" dirty="0">
                          <a:latin typeface="Times New Roman"/>
                          <a:cs typeface="Times New Roman"/>
                        </a:rPr>
                        <a:t>11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400" b="1" dirty="0">
                          <a:latin typeface="Malgun Gothic"/>
                          <a:cs typeface="Malgun Gothic"/>
                        </a:rPr>
                        <a:t>M</a:t>
                      </a:r>
                      <a:endParaRPr sz="1400">
                        <a:latin typeface="Malgun Gothic"/>
                        <a:cs typeface="Malgun Gothic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Straith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45" name="object 45"/>
          <p:cNvGraphicFramePr>
            <a:graphicFrameLocks noGrp="1"/>
          </p:cNvGraphicFramePr>
          <p:nvPr/>
        </p:nvGraphicFramePr>
        <p:xfrm>
          <a:off x="6676961" y="5076761"/>
          <a:ext cx="3733800" cy="15843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6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5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Num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Color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Size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Hair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6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4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85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7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Curl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D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Brown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12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857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Black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Small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7FB2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Straight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spc="-20" dirty="0">
                          <a:latin typeface="Times New Roman"/>
                          <a:cs typeface="Times New Roman"/>
                        </a:rPr>
                        <a:t>No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9" name="TextBox 48"/>
          <p:cNvSpPr txBox="1"/>
          <p:nvPr/>
        </p:nvSpPr>
        <p:spPr>
          <a:xfrm>
            <a:off x="1915092" y="284328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 – ID3 Algorithm</a:t>
            </a:r>
          </a:p>
        </p:txBody>
      </p:sp>
    </p:spTree>
    <p:extLst>
      <p:ext uri="{BB962C8B-B14F-4D97-AF65-F5344CB8AC3E}">
        <p14:creationId xmlns:p14="http://schemas.microsoft.com/office/powerpoint/2010/main" val="382099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65"/>
    </mc:Choice>
    <mc:Fallback xmlns="">
      <p:transition spd="slow" advTm="13365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35836" y="1311401"/>
            <a:ext cx="7560945" cy="248850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Times New Roman"/>
                <a:cs typeface="Times New Roman"/>
              </a:rPr>
              <a:t>Based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 attribute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“Size”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information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gain</a:t>
            </a:r>
            <a:r>
              <a:rPr sz="2000" spc="-1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is:</a:t>
            </a:r>
            <a:endParaRPr sz="2000">
              <a:latin typeface="Times New Roman"/>
              <a:cs typeface="Times New Roman"/>
            </a:endParaRPr>
          </a:p>
          <a:p>
            <a:pPr>
              <a:spcBef>
                <a:spcPts val="55"/>
              </a:spcBef>
              <a:buFont typeface="Times New Roman"/>
              <a:buChar char="•"/>
            </a:pPr>
            <a:endParaRPr sz="2100">
              <a:latin typeface="Times New Roman"/>
              <a:cs typeface="Times New Roman"/>
            </a:endParaRPr>
          </a:p>
          <a:p>
            <a:pPr marL="494030"/>
            <a:r>
              <a:rPr sz="2650" i="1" spc="-15" dirty="0">
                <a:latin typeface="Times New Roman"/>
                <a:cs typeface="Times New Roman"/>
              </a:rPr>
              <a:t>G</a:t>
            </a:r>
            <a:r>
              <a:rPr sz="2650" i="1" spc="-135" dirty="0">
                <a:latin typeface="Times New Roman"/>
                <a:cs typeface="Times New Roman"/>
              </a:rPr>
              <a:t>a</a:t>
            </a:r>
            <a:r>
              <a:rPr sz="2650" i="1" spc="40" dirty="0">
                <a:latin typeface="Times New Roman"/>
                <a:cs typeface="Times New Roman"/>
              </a:rPr>
              <a:t>i</a:t>
            </a:r>
            <a:r>
              <a:rPr sz="2650" i="1" spc="20" dirty="0">
                <a:latin typeface="Times New Roman"/>
                <a:cs typeface="Times New Roman"/>
              </a:rPr>
              <a:t>n</a:t>
            </a:r>
            <a:r>
              <a:rPr sz="2550" spc="70" dirty="0">
                <a:latin typeface="Times New Roman"/>
                <a:cs typeface="Times New Roman"/>
              </a:rPr>
              <a:t>(</a:t>
            </a:r>
            <a:r>
              <a:rPr sz="2650" i="1" spc="215" dirty="0">
                <a:latin typeface="Times New Roman"/>
                <a:cs typeface="Times New Roman"/>
              </a:rPr>
              <a:t>X</a:t>
            </a:r>
            <a:r>
              <a:rPr sz="2650" i="1" spc="-28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,</a:t>
            </a:r>
            <a:r>
              <a:rPr sz="2550" spc="-280" dirty="0">
                <a:latin typeface="Times New Roman"/>
                <a:cs typeface="Times New Roman"/>
              </a:rPr>
              <a:t> </a:t>
            </a:r>
            <a:r>
              <a:rPr sz="2650" i="1" spc="229" dirty="0">
                <a:latin typeface="Times New Roman"/>
                <a:cs typeface="Times New Roman"/>
              </a:rPr>
              <a:t>S</a:t>
            </a:r>
            <a:r>
              <a:rPr sz="2550" spc="-5" dirty="0">
                <a:latin typeface="Times New Roman"/>
                <a:cs typeface="Times New Roman"/>
              </a:rPr>
              <a:t>)</a:t>
            </a:r>
            <a:r>
              <a:rPr sz="2550" spc="50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30" dirty="0">
                <a:latin typeface="Times New Roman"/>
                <a:cs typeface="Times New Roman"/>
              </a:rPr>
              <a:t> </a:t>
            </a:r>
            <a:r>
              <a:rPr sz="2650" i="1" spc="70" dirty="0">
                <a:latin typeface="Times New Roman"/>
                <a:cs typeface="Times New Roman"/>
              </a:rPr>
              <a:t>E</a:t>
            </a:r>
            <a:r>
              <a:rPr sz="2550" spc="140" dirty="0">
                <a:latin typeface="Times New Roman"/>
                <a:cs typeface="Times New Roman"/>
              </a:rPr>
              <a:t>(</a:t>
            </a:r>
            <a:r>
              <a:rPr sz="2650" i="1" spc="229" dirty="0">
                <a:latin typeface="Times New Roman"/>
                <a:cs typeface="Times New Roman"/>
              </a:rPr>
              <a:t>S</a:t>
            </a:r>
            <a:r>
              <a:rPr sz="2550" spc="-5" dirty="0">
                <a:latin typeface="Times New Roman"/>
                <a:cs typeface="Times New Roman"/>
              </a:rPr>
              <a:t>)</a:t>
            </a:r>
            <a:r>
              <a:rPr sz="2550" spc="-9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</a:t>
            </a:r>
            <a:r>
              <a:rPr sz="2550" spc="-125" dirty="0">
                <a:latin typeface="Times New Roman"/>
                <a:cs typeface="Times New Roman"/>
              </a:rPr>
              <a:t> </a:t>
            </a:r>
            <a:r>
              <a:rPr sz="2650" i="1" spc="105" dirty="0">
                <a:latin typeface="Times New Roman"/>
                <a:cs typeface="Times New Roman"/>
              </a:rPr>
              <a:t>E</a:t>
            </a:r>
            <a:r>
              <a:rPr sz="2550" spc="175" dirty="0">
                <a:latin typeface="Times New Roman"/>
                <a:cs typeface="Times New Roman"/>
              </a:rPr>
              <a:t>(</a:t>
            </a:r>
            <a:r>
              <a:rPr sz="2650" i="1" spc="215" dirty="0">
                <a:latin typeface="Times New Roman"/>
                <a:cs typeface="Times New Roman"/>
              </a:rPr>
              <a:t>X</a:t>
            </a:r>
            <a:r>
              <a:rPr sz="2650" i="1" spc="-17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,</a:t>
            </a:r>
            <a:r>
              <a:rPr sz="2550" spc="-290" dirty="0">
                <a:latin typeface="Times New Roman"/>
                <a:cs typeface="Times New Roman"/>
              </a:rPr>
              <a:t> </a:t>
            </a:r>
            <a:r>
              <a:rPr sz="2650" i="1" spc="240" dirty="0">
                <a:latin typeface="Times New Roman"/>
                <a:cs typeface="Times New Roman"/>
              </a:rPr>
              <a:t>S</a:t>
            </a:r>
            <a:r>
              <a:rPr sz="2550" spc="-5" dirty="0">
                <a:latin typeface="Times New Roman"/>
                <a:cs typeface="Times New Roman"/>
              </a:rPr>
              <a:t>)</a:t>
            </a:r>
            <a:r>
              <a:rPr sz="2550" spc="50" dirty="0">
                <a:latin typeface="Times New Roman"/>
                <a:cs typeface="Times New Roman"/>
              </a:rPr>
              <a:t> </a:t>
            </a:r>
            <a:r>
              <a:rPr sz="2550" spc="190" dirty="0">
                <a:latin typeface="Symbol"/>
                <a:cs typeface="Symbol"/>
              </a:rPr>
              <a:t></a:t>
            </a:r>
            <a:r>
              <a:rPr sz="2550" spc="195" dirty="0">
                <a:latin typeface="Times New Roman"/>
                <a:cs typeface="Times New Roman"/>
              </a:rPr>
              <a:t>1</a:t>
            </a:r>
            <a:r>
              <a:rPr sz="2550" spc="-5" dirty="0">
                <a:latin typeface="Symbol"/>
                <a:cs typeface="Symbol"/>
              </a:rPr>
              <a:t></a:t>
            </a:r>
            <a:r>
              <a:rPr sz="2550" spc="-125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Times New Roman"/>
                <a:cs typeface="Times New Roman"/>
              </a:rPr>
              <a:t>0.375</a:t>
            </a:r>
            <a:r>
              <a:rPr sz="2550" spc="-5" dirty="0">
                <a:latin typeface="Times New Roman"/>
                <a:cs typeface="Times New Roman"/>
              </a:rPr>
              <a:t>8</a:t>
            </a:r>
            <a:r>
              <a:rPr sz="2550" spc="-13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Symbol"/>
                <a:cs typeface="Symbol"/>
              </a:rPr>
              <a:t></a:t>
            </a:r>
            <a:r>
              <a:rPr sz="2550" spc="-105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Times New Roman"/>
                <a:cs typeface="Times New Roman"/>
              </a:rPr>
              <a:t>0.6242</a:t>
            </a:r>
            <a:endParaRPr sz="2550">
              <a:latin typeface="Times New Roman"/>
              <a:cs typeface="Times New Roman"/>
            </a:endParaRPr>
          </a:p>
          <a:p>
            <a:pPr>
              <a:spcBef>
                <a:spcPts val="10"/>
              </a:spcBef>
            </a:pPr>
            <a:endParaRPr sz="3250">
              <a:latin typeface="Times New Roman"/>
              <a:cs typeface="Times New Roman"/>
            </a:endParaRPr>
          </a:p>
          <a:p>
            <a:pPr marL="355600" marR="5080" indent="-342900" algn="just">
              <a:buChar char="•"/>
              <a:tabLst>
                <a:tab pos="355600" algn="l"/>
              </a:tabLst>
            </a:pPr>
            <a:r>
              <a:rPr sz="2000" dirty="0">
                <a:latin typeface="Times New Roman"/>
                <a:cs typeface="Times New Roman"/>
              </a:rPr>
              <a:t>There </a:t>
            </a:r>
            <a:r>
              <a:rPr sz="2000" spc="-5" dirty="0">
                <a:latin typeface="Times New Roman"/>
                <a:cs typeface="Times New Roman"/>
              </a:rPr>
              <a:t>are also </a:t>
            </a:r>
            <a:r>
              <a:rPr sz="2000" spc="-10" dirty="0">
                <a:latin typeface="Times New Roman"/>
                <a:cs typeface="Times New Roman"/>
              </a:rPr>
              <a:t>some </a:t>
            </a:r>
            <a:r>
              <a:rPr sz="2000" spc="-5" dirty="0">
                <a:latin typeface="Times New Roman"/>
                <a:cs typeface="Times New Roman"/>
              </a:rPr>
              <a:t>other </a:t>
            </a:r>
            <a:r>
              <a:rPr sz="2000" spc="-10" dirty="0">
                <a:latin typeface="Times New Roman"/>
                <a:cs typeface="Times New Roman"/>
              </a:rPr>
              <a:t>attributes </a:t>
            </a:r>
            <a:r>
              <a:rPr sz="2000" spc="-5" dirty="0">
                <a:latin typeface="Times New Roman"/>
                <a:cs typeface="Times New Roman"/>
              </a:rPr>
              <a:t>such </a:t>
            </a:r>
            <a:r>
              <a:rPr sz="2000" spc="-10" dirty="0">
                <a:latin typeface="Times New Roman"/>
                <a:cs typeface="Times New Roman"/>
              </a:rPr>
              <a:t>as: </a:t>
            </a:r>
            <a:r>
              <a:rPr sz="2000" dirty="0">
                <a:latin typeface="Times New Roman"/>
                <a:cs typeface="Times New Roman"/>
              </a:rPr>
              <a:t>“Color” </a:t>
            </a:r>
            <a:r>
              <a:rPr sz="2000" spc="-5" dirty="0">
                <a:latin typeface="Times New Roman"/>
                <a:cs typeface="Times New Roman"/>
              </a:rPr>
              <a:t>“Hair”, select the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biggest </a:t>
            </a:r>
            <a:r>
              <a:rPr sz="2000" spc="-10" dirty="0">
                <a:latin typeface="Times New Roman"/>
                <a:cs typeface="Times New Roman"/>
              </a:rPr>
              <a:t>information </a:t>
            </a:r>
            <a:r>
              <a:rPr sz="2000" spc="-5" dirty="0">
                <a:latin typeface="Times New Roman"/>
                <a:cs typeface="Times New Roman"/>
              </a:rPr>
              <a:t>gain </a:t>
            </a:r>
            <a:r>
              <a:rPr sz="2000" spc="-10" dirty="0">
                <a:latin typeface="Times New Roman"/>
                <a:cs typeface="Times New Roman"/>
              </a:rPr>
              <a:t>to </a:t>
            </a:r>
            <a:r>
              <a:rPr sz="2000" spc="-5" dirty="0">
                <a:latin typeface="Times New Roman"/>
                <a:cs typeface="Times New Roman"/>
              </a:rPr>
              <a:t>be the root node... </a:t>
            </a:r>
            <a:r>
              <a:rPr sz="2000" spc="-10" dirty="0">
                <a:latin typeface="Times New Roman"/>
                <a:cs typeface="Times New Roman"/>
              </a:rPr>
              <a:t>to </a:t>
            </a:r>
            <a:r>
              <a:rPr sz="2000" spc="-5" dirty="0">
                <a:latin typeface="Times New Roman"/>
                <a:cs typeface="Times New Roman"/>
              </a:rPr>
              <a:t>construct 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decision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tree…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classify.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 – ID3 Algorithm</a:t>
            </a:r>
          </a:p>
        </p:txBody>
      </p:sp>
    </p:spTree>
    <p:extLst>
      <p:ext uri="{BB962C8B-B14F-4D97-AF65-F5344CB8AC3E}">
        <p14:creationId xmlns:p14="http://schemas.microsoft.com/office/powerpoint/2010/main" val="157496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68"/>
    </mc:Choice>
    <mc:Fallback xmlns="">
      <p:transition spd="slow" advTm="6868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8236" y="1463420"/>
            <a:ext cx="8087359" cy="36849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decision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tree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can be </a:t>
            </a:r>
            <a:r>
              <a:rPr sz="2000" spc="-5" dirty="0">
                <a:latin typeface="Times New Roman"/>
                <a:cs typeface="Times New Roman"/>
              </a:rPr>
              <a:t>constructed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top-down using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information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gain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35" dirty="0">
                <a:latin typeface="Times New Roman"/>
                <a:cs typeface="Times New Roman"/>
              </a:rPr>
              <a:t>inthe</a:t>
            </a:r>
            <a:endParaRPr sz="2000">
              <a:latin typeface="Times New Roman"/>
              <a:cs typeface="Times New Roman"/>
            </a:endParaRPr>
          </a:p>
          <a:p>
            <a:pPr marL="12700"/>
            <a:r>
              <a:rPr sz="2000" dirty="0">
                <a:latin typeface="Times New Roman"/>
                <a:cs typeface="Times New Roman"/>
              </a:rPr>
              <a:t>following</a:t>
            </a:r>
            <a:r>
              <a:rPr sz="2000" spc="-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way:</a:t>
            </a:r>
            <a:endParaRPr sz="2000">
              <a:latin typeface="Times New Roman"/>
              <a:cs typeface="Times New Roman"/>
            </a:endParaRPr>
          </a:p>
          <a:p>
            <a:pPr marL="102235" indent="-90170">
              <a:buSzPct val="90000"/>
              <a:buFont typeface="Arial MT"/>
              <a:buChar char="•"/>
              <a:tabLst>
                <a:tab pos="102870" algn="l"/>
              </a:tabLst>
            </a:pPr>
            <a:r>
              <a:rPr sz="2000" dirty="0">
                <a:latin typeface="Times New Roman"/>
                <a:cs typeface="Times New Roman"/>
              </a:rPr>
              <a:t>begin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root</a:t>
            </a:r>
            <a:r>
              <a:rPr sz="2000" spc="-11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node</a:t>
            </a:r>
            <a:endParaRPr sz="2000">
              <a:latin typeface="Times New Roman"/>
              <a:cs typeface="Times New Roman"/>
            </a:endParaRPr>
          </a:p>
          <a:p>
            <a:pPr marL="12700" marR="149225">
              <a:buSzPct val="90000"/>
              <a:buFont typeface="Arial MT"/>
              <a:buChar char="•"/>
              <a:tabLst>
                <a:tab pos="98425" algn="l"/>
              </a:tabLst>
            </a:pPr>
            <a:r>
              <a:rPr sz="2000" spc="-5" dirty="0">
                <a:latin typeface="Times New Roman"/>
                <a:cs typeface="Times New Roman"/>
              </a:rPr>
              <a:t>determine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attribute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with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highest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information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gain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which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</a:t>
            </a:r>
            <a:r>
              <a:rPr sz="2000" spc="5" dirty="0">
                <a:latin typeface="Times New Roman"/>
                <a:cs typeface="Times New Roman"/>
              </a:rPr>
              <a:t> not</a:t>
            </a:r>
            <a:r>
              <a:rPr sz="2000" spc="-16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already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used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 ancestor</a:t>
            </a:r>
            <a:r>
              <a:rPr sz="2000" spc="-85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node</a:t>
            </a:r>
            <a:endParaRPr sz="2000">
              <a:latin typeface="Times New Roman"/>
              <a:cs typeface="Times New Roman"/>
            </a:endParaRPr>
          </a:p>
          <a:p>
            <a:pPr marL="102235" indent="-90170">
              <a:spcBef>
                <a:spcPts val="5"/>
              </a:spcBef>
              <a:buSzPct val="90000"/>
              <a:buFont typeface="Arial MT"/>
              <a:buChar char="•"/>
              <a:tabLst>
                <a:tab pos="102870" algn="l"/>
              </a:tabLst>
            </a:pPr>
            <a:r>
              <a:rPr sz="2000" dirty="0">
                <a:latin typeface="Times New Roman"/>
                <a:cs typeface="Times New Roman"/>
              </a:rPr>
              <a:t>add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 child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node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each possible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value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19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attribute</a:t>
            </a:r>
            <a:endParaRPr sz="2000">
              <a:latin typeface="Times New Roman"/>
              <a:cs typeface="Times New Roman"/>
            </a:endParaRPr>
          </a:p>
          <a:p>
            <a:pPr marL="12700" marR="48895"/>
            <a:r>
              <a:rPr sz="2000" spc="-5" dirty="0">
                <a:latin typeface="Times New Roman"/>
                <a:cs typeface="Times New Roman"/>
              </a:rPr>
              <a:t>attach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all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examples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child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node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where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attribute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values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examples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identi</a:t>
            </a:r>
            <a:r>
              <a:rPr sz="2000" spc="-10" dirty="0">
                <a:latin typeface="Times New Roman"/>
                <a:cs typeface="Times New Roman"/>
              </a:rPr>
              <a:t>c</a:t>
            </a:r>
            <a:r>
              <a:rPr sz="2000" dirty="0">
                <a:latin typeface="Times New Roman"/>
                <a:cs typeface="Times New Roman"/>
              </a:rPr>
              <a:t>al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tribute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value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t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c</a:t>
            </a:r>
            <a:r>
              <a:rPr sz="2000" spc="-10" dirty="0">
                <a:latin typeface="Times New Roman"/>
                <a:cs typeface="Times New Roman"/>
              </a:rPr>
              <a:t>h</a:t>
            </a:r>
            <a:r>
              <a:rPr sz="2000" dirty="0">
                <a:latin typeface="Times New Roman"/>
                <a:cs typeface="Times New Roman"/>
              </a:rPr>
              <a:t>ed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9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node</a:t>
            </a:r>
            <a:endParaRPr sz="2000">
              <a:latin typeface="Times New Roman"/>
              <a:cs typeface="Times New Roman"/>
            </a:endParaRPr>
          </a:p>
          <a:p>
            <a:pPr marL="102235" indent="-90170">
              <a:buSzPct val="90000"/>
              <a:buFont typeface="Arial MT"/>
              <a:buChar char="•"/>
              <a:tabLst>
                <a:tab pos="102870" algn="l"/>
              </a:tabLst>
            </a:pPr>
            <a:r>
              <a:rPr sz="2000" dirty="0">
                <a:latin typeface="Times New Roman"/>
                <a:cs typeface="Times New Roman"/>
              </a:rPr>
              <a:t>if</a:t>
            </a:r>
            <a:r>
              <a:rPr sz="2000" spc="-5" dirty="0">
                <a:latin typeface="Times New Roman"/>
                <a:cs typeface="Times New Roman"/>
              </a:rPr>
              <a:t> all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examples attached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 child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node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can be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classified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uniquely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add</a:t>
            </a:r>
            <a:r>
              <a:rPr sz="2000" spc="-1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endParaRPr sz="2000">
              <a:latin typeface="Times New Roman"/>
              <a:cs typeface="Times New Roman"/>
            </a:endParaRPr>
          </a:p>
          <a:p>
            <a:pPr marL="12700"/>
            <a:r>
              <a:rPr sz="2000" spc="-10" dirty="0">
                <a:latin typeface="Times New Roman"/>
                <a:cs typeface="Times New Roman"/>
              </a:rPr>
              <a:t>classification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node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mark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leaf</a:t>
            </a:r>
            <a:r>
              <a:rPr sz="2000" spc="-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node</a:t>
            </a:r>
            <a:endParaRPr sz="2000">
              <a:latin typeface="Times New Roman"/>
              <a:cs typeface="Times New Roman"/>
            </a:endParaRPr>
          </a:p>
          <a:p>
            <a:pPr marL="12700" marR="5080">
              <a:buSzPct val="90000"/>
              <a:buFont typeface="Arial MT"/>
              <a:buChar char="•"/>
              <a:tabLst>
                <a:tab pos="98425" algn="l"/>
              </a:tabLst>
            </a:pPr>
            <a:r>
              <a:rPr sz="2000" dirty="0">
                <a:latin typeface="Times New Roman"/>
                <a:cs typeface="Times New Roman"/>
              </a:rPr>
              <a:t>go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back to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step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two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if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there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least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one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more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unused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attribute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left,</a:t>
            </a:r>
            <a:r>
              <a:rPr sz="2000" spc="-10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otherwise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add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classification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5" dirty="0">
                <a:latin typeface="Times New Roman"/>
                <a:cs typeface="Times New Roman"/>
              </a:rPr>
              <a:t> most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examples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attached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child</a:t>
            </a:r>
            <a:r>
              <a:rPr sz="2000" spc="-135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node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Construct the Decision Tree – ID3 Algorithm</a:t>
            </a:r>
          </a:p>
        </p:txBody>
      </p:sp>
    </p:spTree>
    <p:extLst>
      <p:ext uri="{BB962C8B-B14F-4D97-AF65-F5344CB8AC3E}">
        <p14:creationId xmlns:p14="http://schemas.microsoft.com/office/powerpoint/2010/main" val="3748409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99"/>
    </mc:Choice>
    <mc:Fallback xmlns="">
      <p:transition spd="slow" advTm="26399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Problems with ID3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2288236" y="1910149"/>
            <a:ext cx="7546975" cy="4010025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355600" indent="-342900">
              <a:spcBef>
                <a:spcPts val="72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ID3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-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not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optimal</a:t>
            </a:r>
          </a:p>
          <a:p>
            <a:pPr marL="756285" marR="589280" lvl="1" indent="-287020">
              <a:lnSpc>
                <a:spcPts val="3360"/>
              </a:lnSpc>
              <a:spcBef>
                <a:spcPts val="819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Times New Roman"/>
                <a:cs typeface="Times New Roman"/>
              </a:rPr>
              <a:t>Uses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950" i="1" spc="-50" dirty="0">
                <a:latin typeface="Times New Roman"/>
                <a:cs typeface="Times New Roman"/>
              </a:rPr>
              <a:t>expected</a:t>
            </a:r>
            <a:r>
              <a:rPr sz="2950" i="1" spc="-9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entropy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reduction,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not</a:t>
            </a:r>
            <a:r>
              <a:rPr sz="2800" spc="-1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actual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reduction</a:t>
            </a:r>
            <a:endParaRPr sz="2800" dirty="0">
              <a:latin typeface="Times New Roman"/>
              <a:cs typeface="Times New Roman"/>
            </a:endParaRPr>
          </a:p>
          <a:p>
            <a:pPr marL="355600" indent="-342900">
              <a:spcBef>
                <a:spcPts val="68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Must use discrete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(or discretized)</a:t>
            </a:r>
            <a:r>
              <a:rPr sz="3200" spc="-1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attributes</a:t>
            </a:r>
          </a:p>
          <a:p>
            <a:pPr marL="756285" marR="195580" lvl="1" indent="-287020">
              <a:spcBef>
                <a:spcPts val="710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Times New Roman"/>
                <a:cs typeface="Times New Roman"/>
              </a:rPr>
              <a:t>What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if</a:t>
            </a:r>
            <a:r>
              <a:rPr sz="280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the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wind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is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just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fine(neither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strong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nor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weak</a:t>
            </a:r>
            <a:r>
              <a:rPr sz="2800" spc="10" dirty="0">
                <a:latin typeface="Times New Roman"/>
                <a:cs typeface="Times New Roman"/>
              </a:rPr>
              <a:t> </a:t>
            </a:r>
            <a:r>
              <a:rPr sz="2800" spc="-15" dirty="0">
                <a:latin typeface="Times New Roman"/>
                <a:cs typeface="Times New Roman"/>
              </a:rPr>
              <a:t>?)</a:t>
            </a:r>
            <a:endParaRPr sz="2800" dirty="0">
              <a:latin typeface="Times New Roman"/>
              <a:cs typeface="Times New Roman"/>
            </a:endParaRPr>
          </a:p>
          <a:p>
            <a:pPr marL="756285" marR="5080" lvl="1" indent="-287020">
              <a:spcBef>
                <a:spcPts val="700"/>
              </a:spcBef>
              <a:buChar char="–"/>
              <a:tabLst>
                <a:tab pos="756920" algn="l"/>
              </a:tabLst>
            </a:pPr>
            <a:r>
              <a:rPr sz="2800" spc="-120" dirty="0">
                <a:latin typeface="Times New Roman"/>
                <a:cs typeface="Times New Roman"/>
              </a:rPr>
              <a:t>We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could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break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down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attributes</a:t>
            </a:r>
            <a:r>
              <a:rPr sz="2800" spc="-5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into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smaller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values…</a:t>
            </a:r>
            <a:endParaRPr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97335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967"/>
    </mc:Choice>
    <mc:Fallback xmlns="">
      <p:transition advTm="23967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Problems with Decision Trees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2288236" y="1950213"/>
            <a:ext cx="7329805" cy="385169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355600" marR="5080" indent="-342900">
              <a:lnSpc>
                <a:spcPts val="3510"/>
              </a:lnSpc>
              <a:spcBef>
                <a:spcPts val="49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While decision trees classify </a:t>
            </a:r>
            <a:r>
              <a:rPr sz="3200" spc="-25" dirty="0">
                <a:latin typeface="Times New Roman"/>
                <a:cs typeface="Times New Roman"/>
              </a:rPr>
              <a:t>quickly, </a:t>
            </a:r>
            <a:r>
              <a:rPr sz="3200" dirty="0">
                <a:latin typeface="Times New Roman"/>
                <a:cs typeface="Times New Roman"/>
              </a:rPr>
              <a:t>the 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time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for</a:t>
            </a:r>
            <a:r>
              <a:rPr sz="3200" spc="-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building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 tree may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be higher</a:t>
            </a:r>
            <a:r>
              <a:rPr sz="3200" spc="-1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than </a:t>
            </a:r>
            <a:r>
              <a:rPr sz="3200" spc="-7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another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type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classifier</a:t>
            </a:r>
          </a:p>
          <a:p>
            <a:pPr>
              <a:spcBef>
                <a:spcPts val="25"/>
              </a:spcBef>
              <a:buFont typeface="Times New Roman"/>
              <a:buChar char="•"/>
            </a:pPr>
            <a:endParaRPr sz="4450" dirty="0">
              <a:latin typeface="Times New Roman"/>
              <a:cs typeface="Times New Roman"/>
            </a:endParaRPr>
          </a:p>
          <a:p>
            <a:pPr marL="355600" marR="553085" indent="-342900">
              <a:lnSpc>
                <a:spcPts val="3500"/>
              </a:lnSpc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Decision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trees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suffer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from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problem</a:t>
            </a:r>
            <a:r>
              <a:rPr sz="3200" spc="-1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 </a:t>
            </a:r>
            <a:r>
              <a:rPr sz="3200" spc="-7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errors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propagating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throughout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</a:t>
            </a:r>
            <a:r>
              <a:rPr sz="3200" spc="-1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tree</a:t>
            </a:r>
          </a:p>
          <a:p>
            <a:pPr marL="756285" marR="815975" indent="-201295">
              <a:lnSpc>
                <a:spcPts val="3000"/>
              </a:lnSpc>
              <a:spcBef>
                <a:spcPts val="700"/>
              </a:spcBef>
            </a:pPr>
            <a:r>
              <a:rPr sz="2800" spc="5" dirty="0">
                <a:latin typeface="Times New Roman"/>
                <a:cs typeface="Times New Roman"/>
              </a:rPr>
              <a:t>–A</a:t>
            </a:r>
            <a:r>
              <a:rPr sz="2800" spc="-16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very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serious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problem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-15" dirty="0">
                <a:latin typeface="Times New Roman"/>
                <a:cs typeface="Times New Roman"/>
              </a:rPr>
              <a:t>as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the number</a:t>
            </a:r>
            <a:r>
              <a:rPr sz="2800" spc="-3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of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classes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spc="-10" dirty="0">
                <a:latin typeface="Times New Roman"/>
                <a:cs typeface="Times New Roman"/>
              </a:rPr>
              <a:t>increases</a:t>
            </a:r>
            <a:endParaRPr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950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378"/>
    </mc:Choice>
    <mc:Fallback xmlns="">
      <p:transition advTm="25378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Error Propagation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2288236" y="1988566"/>
            <a:ext cx="7301865" cy="33756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Since decision trees work by a series of 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local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decisions,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what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happens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when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one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 </a:t>
            </a:r>
            <a:r>
              <a:rPr sz="3200" spc="-7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these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local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decisions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spc="5" dirty="0">
                <a:latin typeface="Times New Roman"/>
                <a:cs typeface="Times New Roman"/>
              </a:rPr>
              <a:t>wrong?</a:t>
            </a:r>
            <a:endParaRPr sz="3200" dirty="0">
              <a:latin typeface="Times New Roman"/>
              <a:cs typeface="Times New Roman"/>
            </a:endParaRPr>
          </a:p>
          <a:p>
            <a:pPr marL="756285" marR="648970" lvl="1" indent="-287020">
              <a:spcBef>
                <a:spcPts val="715"/>
              </a:spcBef>
              <a:buChar char="–"/>
              <a:tabLst>
                <a:tab pos="756920" algn="l"/>
              </a:tabLst>
            </a:pPr>
            <a:r>
              <a:rPr sz="2800" spc="-5" dirty="0">
                <a:latin typeface="Times New Roman"/>
                <a:cs typeface="Times New Roman"/>
              </a:rPr>
              <a:t>Every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decision</a:t>
            </a:r>
            <a:r>
              <a:rPr sz="2800" spc="-5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from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that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point</a:t>
            </a:r>
            <a:r>
              <a:rPr sz="2800" spc="-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on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may</a:t>
            </a:r>
            <a:r>
              <a:rPr sz="2800" spc="-5" dirty="0">
                <a:latin typeface="Times New Roman"/>
                <a:cs typeface="Times New Roman"/>
              </a:rPr>
              <a:t> be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wrong</a:t>
            </a:r>
          </a:p>
          <a:p>
            <a:pPr marL="756285" marR="21590" lvl="1" indent="-287020">
              <a:spcBef>
                <a:spcPts val="695"/>
              </a:spcBef>
              <a:buChar char="–"/>
              <a:tabLst>
                <a:tab pos="756920" algn="l"/>
              </a:tabLst>
            </a:pPr>
            <a:r>
              <a:rPr sz="2800" spc="-120" dirty="0">
                <a:latin typeface="Times New Roman"/>
                <a:cs typeface="Times New Roman"/>
              </a:rPr>
              <a:t>We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may</a:t>
            </a:r>
            <a:r>
              <a:rPr sz="2800" spc="-1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never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return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to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correct</a:t>
            </a:r>
            <a:r>
              <a:rPr sz="2800" spc="-4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path</a:t>
            </a:r>
            <a:r>
              <a:rPr sz="2800" spc="-30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of</a:t>
            </a:r>
            <a:r>
              <a:rPr sz="2800" spc="-2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the </a:t>
            </a:r>
            <a:r>
              <a:rPr sz="2800" spc="-685" dirty="0">
                <a:latin typeface="Times New Roman"/>
                <a:cs typeface="Times New Roman"/>
              </a:rPr>
              <a:t> </a:t>
            </a:r>
            <a:r>
              <a:rPr sz="2800" spc="-5" dirty="0">
                <a:latin typeface="Times New Roman"/>
                <a:cs typeface="Times New Roman"/>
              </a:rPr>
              <a:t>tree</a:t>
            </a:r>
            <a:endParaRPr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772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78"/>
    </mc:Choice>
    <mc:Fallback xmlns="">
      <p:transition advTm="12078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138136"/>
            <a:ext cx="10812720" cy="50053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1" y="560580"/>
            <a:ext cx="7374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Summary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2641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304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56058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object 3"/>
          <p:cNvSpPr txBox="1"/>
          <p:nvPr/>
        </p:nvSpPr>
        <p:spPr>
          <a:xfrm>
            <a:off x="2288235" y="1988566"/>
            <a:ext cx="7526020" cy="32575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403860" indent="-342900"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Decision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trees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can be</a:t>
            </a:r>
            <a:r>
              <a:rPr sz="3200" spc="-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used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 help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predict </a:t>
            </a:r>
            <a:r>
              <a:rPr sz="3200" spc="-7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future</a:t>
            </a:r>
          </a:p>
          <a:p>
            <a:pPr marL="355600" indent="-342900">
              <a:spcBef>
                <a:spcPts val="79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trees are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easy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understand</a:t>
            </a:r>
          </a:p>
          <a:p>
            <a:pPr marL="355600" marR="398145" indent="-342900">
              <a:spcBef>
                <a:spcPts val="80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Decision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trees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work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more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spc="-5" dirty="0">
                <a:latin typeface="Times New Roman"/>
                <a:cs typeface="Times New Roman"/>
              </a:rPr>
              <a:t>efficiently</a:t>
            </a:r>
            <a:r>
              <a:rPr sz="3200" spc="-1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with </a:t>
            </a:r>
            <a:r>
              <a:rPr sz="3200" spc="-7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discrete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attributes</a:t>
            </a:r>
          </a:p>
          <a:p>
            <a:pPr marL="355600" indent="-342900">
              <a:spcBef>
                <a:spcPts val="81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trees may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suffer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from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error</a:t>
            </a:r>
            <a:r>
              <a:rPr sz="3200" spc="-1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propagation</a:t>
            </a:r>
          </a:p>
        </p:txBody>
      </p:sp>
    </p:spTree>
    <p:extLst>
      <p:ext uri="{BB962C8B-B14F-4D97-AF65-F5344CB8AC3E}">
        <p14:creationId xmlns:p14="http://schemas.microsoft.com/office/powerpoint/2010/main" val="18051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358"/>
    </mc:Choice>
    <mc:Fallback xmlns="">
      <p:transition advTm="28358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53"/>
    </mc:Choice>
    <mc:Fallback xmlns="">
      <p:transition spd="slow" advTm="17853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177D891-1656-4A5C-B4F4-F501905AC939}"/>
</file>

<file path=customXml/itemProps2.xml><?xml version="1.0" encoding="utf-8"?>
<ds:datastoreItem xmlns:ds="http://schemas.openxmlformats.org/officeDocument/2006/customXml" ds:itemID="{0633070B-7774-402D-81F1-89E8EA7C68D4}"/>
</file>

<file path=customXml/itemProps3.xml><?xml version="1.0" encoding="utf-8"?>
<ds:datastoreItem xmlns:ds="http://schemas.openxmlformats.org/officeDocument/2006/customXml" ds:itemID="{D10297B4-A4E4-48A9-905E-5D2245057728}"/>
</file>

<file path=docProps/app.xml><?xml version="1.0" encoding="utf-8"?>
<Properties xmlns="http://schemas.openxmlformats.org/officeDocument/2006/extended-properties" xmlns:vt="http://schemas.openxmlformats.org/officeDocument/2006/docPropsVTypes">
  <TotalTime>2817</TotalTime>
  <Words>3497</Words>
  <Application>Microsoft Office PowerPoint</Application>
  <PresentationFormat>Widescreen</PresentationFormat>
  <Paragraphs>1779</Paragraphs>
  <Slides>72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89" baseType="lpstr">
      <vt:lpstr>Malgun Gothic</vt:lpstr>
      <vt:lpstr>Microsoft JhengHei</vt:lpstr>
      <vt:lpstr>Alexandria</vt:lpstr>
      <vt:lpstr>Alexandria Black</vt:lpstr>
      <vt:lpstr>Arial</vt:lpstr>
      <vt:lpstr>Arial MT</vt:lpstr>
      <vt:lpstr>Calibri</vt:lpstr>
      <vt:lpstr>Calibri Light</vt:lpstr>
      <vt:lpstr>Cambria Math</vt:lpstr>
      <vt:lpstr>Microsoft Sans Serif</vt:lpstr>
      <vt:lpstr>Roboto Light</vt:lpstr>
      <vt:lpstr>Symbol</vt:lpstr>
      <vt:lpstr>Tahoma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Examples – ID3 Algorithm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Diaa Salama</cp:lastModifiedBy>
  <cp:revision>178</cp:revision>
  <dcterms:created xsi:type="dcterms:W3CDTF">2023-04-29T09:08:00Z</dcterms:created>
  <dcterms:modified xsi:type="dcterms:W3CDTF">2024-07-12T14:13:18Z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