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4"/>
  </p:notesMasterIdLst>
  <p:sldIdLst>
    <p:sldId id="480" r:id="rId5"/>
    <p:sldId id="303" r:id="rId6"/>
    <p:sldId id="615" r:id="rId7"/>
    <p:sldId id="617" r:id="rId8"/>
    <p:sldId id="618" r:id="rId9"/>
    <p:sldId id="616" r:id="rId10"/>
    <p:sldId id="619" r:id="rId11"/>
    <p:sldId id="620" r:id="rId12"/>
    <p:sldId id="621" r:id="rId13"/>
    <p:sldId id="622" r:id="rId14"/>
    <p:sldId id="623" r:id="rId15"/>
    <p:sldId id="624" r:id="rId16"/>
    <p:sldId id="625" r:id="rId17"/>
    <p:sldId id="626" r:id="rId18"/>
    <p:sldId id="627" r:id="rId19"/>
    <p:sldId id="628" r:id="rId20"/>
    <p:sldId id="629" r:id="rId21"/>
    <p:sldId id="630" r:id="rId22"/>
    <p:sldId id="631" r:id="rId23"/>
    <p:sldId id="632" r:id="rId24"/>
    <p:sldId id="633" r:id="rId25"/>
    <p:sldId id="634" r:id="rId26"/>
    <p:sldId id="635" r:id="rId27"/>
    <p:sldId id="636" r:id="rId28"/>
    <p:sldId id="637" r:id="rId29"/>
    <p:sldId id="638" r:id="rId30"/>
    <p:sldId id="639" r:id="rId31"/>
    <p:sldId id="640" r:id="rId32"/>
    <p:sldId id="641" r:id="rId33"/>
    <p:sldId id="642" r:id="rId34"/>
    <p:sldId id="643" r:id="rId35"/>
    <p:sldId id="644" r:id="rId36"/>
    <p:sldId id="645" r:id="rId37"/>
    <p:sldId id="646" r:id="rId38"/>
    <p:sldId id="647" r:id="rId39"/>
    <p:sldId id="648" r:id="rId40"/>
    <p:sldId id="649" r:id="rId41"/>
    <p:sldId id="650" r:id="rId42"/>
    <p:sldId id="651" r:id="rId43"/>
    <p:sldId id="652" r:id="rId44"/>
    <p:sldId id="653" r:id="rId45"/>
    <p:sldId id="654" r:id="rId46"/>
    <p:sldId id="655" r:id="rId47"/>
    <p:sldId id="656" r:id="rId48"/>
    <p:sldId id="657" r:id="rId49"/>
    <p:sldId id="658" r:id="rId50"/>
    <p:sldId id="659" r:id="rId51"/>
    <p:sldId id="660" r:id="rId52"/>
    <p:sldId id="662" r:id="rId53"/>
    <p:sldId id="661" r:id="rId54"/>
    <p:sldId id="663" r:id="rId55"/>
    <p:sldId id="664" r:id="rId56"/>
    <p:sldId id="665" r:id="rId57"/>
    <p:sldId id="666" r:id="rId58"/>
    <p:sldId id="667" r:id="rId59"/>
    <p:sldId id="668" r:id="rId60"/>
    <p:sldId id="669" r:id="rId61"/>
    <p:sldId id="670"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5"/>
            <p14:sldId id="617"/>
            <p14:sldId id="618"/>
            <p14:sldId id="616"/>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2"/>
            <p14:sldId id="661"/>
            <p14:sldId id="663"/>
            <p14:sldId id="664"/>
            <p14:sldId id="665"/>
            <p14:sldId id="666"/>
            <p14:sldId id="667"/>
            <p14:sldId id="668"/>
            <p14:sldId id="669"/>
            <p14:sldId id="67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3738" autoAdjust="0"/>
  </p:normalViewPr>
  <p:slideViewPr>
    <p:cSldViewPr snapToGrid="0">
      <p:cViewPr varScale="1">
        <p:scale>
          <a:sx n="91" d="100"/>
          <a:sy n="91" d="100"/>
        </p:scale>
        <p:origin x="278"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a:xfrm>
          <a:off x="3352815" y="761805"/>
          <a:ext cx="5258202" cy="133707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a:xfrm>
          <a:off x="6961"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Standards organizations</a:t>
          </a:r>
        </a:p>
      </dgm:t>
    </dgm:pt>
    <dgm:pt modelId="{9E4C8602-BFB9-414C-9A9C-71F545AD5A49}" type="parTrans" cxnId="{7EA41960-06AA-4F44-A027-FE6BC0907ABB}">
      <dgm:prSet/>
      <dgm:spPr>
        <a:xfrm>
          <a:off x="687027" y="2098876"/>
          <a:ext cx="5294890" cy="871820"/>
        </a:xfrm>
        <a:custGeom>
          <a:avLst/>
          <a:gdLst/>
          <a:ahLst/>
          <a:cxnLst/>
          <a:rect l="0" t="0" r="0" b="0"/>
          <a:pathLst>
            <a:path>
              <a:moveTo>
                <a:pt x="5294890" y="0"/>
              </a:moveTo>
              <a:lnTo>
                <a:pt x="5294890"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6B6FA34-5943-411D-9609-1F6193E09E8B}" type="sibTrans" cxnId="{7EA41960-06AA-4F44-A027-FE6BC0907ABB}">
      <dgm:prSet/>
      <dgm:spPr/>
      <dgm:t>
        <a:bodyPr/>
        <a:lstStyle/>
        <a:p>
          <a:endParaRPr lang="en-US"/>
        </a:p>
      </dgm:t>
    </dgm:pt>
    <dgm:pt modelId="{A5BA334B-99B2-4E11-B264-C807A187744C}">
      <dgm:prSet custT="1"/>
      <dgm:spPr>
        <a:xfrm>
          <a:off x="1505053"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Product-oriented WBS.</a:t>
          </a:r>
        </a:p>
      </dgm:t>
    </dgm:pt>
    <dgm:pt modelId="{FE632651-F6F8-40D0-906D-8F6492C5FECA}" type="parTrans" cxnId="{ACA77AC6-46DC-496E-B3D9-2D8A71E37CC2}">
      <dgm:prSet/>
      <dgm:spPr>
        <a:xfrm>
          <a:off x="2185118" y="2098876"/>
          <a:ext cx="3796798" cy="871820"/>
        </a:xfrm>
        <a:custGeom>
          <a:avLst/>
          <a:gdLst/>
          <a:ahLst/>
          <a:cxnLst/>
          <a:rect l="0" t="0" r="0" b="0"/>
          <a:pathLst>
            <a:path>
              <a:moveTo>
                <a:pt x="3796798" y="0"/>
              </a:moveTo>
              <a:lnTo>
                <a:pt x="3796798"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D4D9536-2C50-490B-B226-3954502572E9}" type="sibTrans" cxnId="{ACA77AC6-46DC-496E-B3D9-2D8A71E37CC2}">
      <dgm:prSet/>
      <dgm:spPr/>
      <dgm:t>
        <a:bodyPr/>
        <a:lstStyle/>
        <a:p>
          <a:endParaRPr lang="en-US"/>
        </a:p>
      </dgm:t>
    </dgm:pt>
    <dgm:pt modelId="{CCFE2AE1-3652-44F7-85E9-E476922BA529}">
      <dgm:prSet custT="1"/>
      <dgm:spPr>
        <a:xfrm>
          <a:off x="3003144"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Defining project work units</a:t>
          </a:r>
        </a:p>
      </dgm:t>
    </dgm:pt>
    <dgm:pt modelId="{74A31075-7BFD-4F74-8A25-FB738CDD99CD}" type="parTrans" cxnId="{FD8165F6-0B06-49AB-88A1-DB3A43B36F98}">
      <dgm:prSet/>
      <dgm:spPr>
        <a:xfrm>
          <a:off x="3683209" y="2098876"/>
          <a:ext cx="2298707" cy="871820"/>
        </a:xfrm>
        <a:custGeom>
          <a:avLst/>
          <a:gdLst/>
          <a:ahLst/>
          <a:cxnLst/>
          <a:rect l="0" t="0" r="0" b="0"/>
          <a:pathLst>
            <a:path>
              <a:moveTo>
                <a:pt x="2298707" y="0"/>
              </a:moveTo>
              <a:lnTo>
                <a:pt x="2298707"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A40AFCE-793A-4B88-B703-B18C085448E1}" type="sibTrans" cxnId="{FD8165F6-0B06-49AB-88A1-DB3A43B36F98}">
      <dgm:prSet/>
      <dgm:spPr/>
      <dgm:t>
        <a:bodyPr/>
        <a:lstStyle/>
        <a:p>
          <a:endParaRPr lang="en-US"/>
        </a:p>
      </dgm:t>
    </dgm:pt>
    <dgm:pt modelId="{894C28C8-9DD1-478C-AB5B-17E95A40E970}">
      <dgm:prSet custT="1"/>
      <dgm:spPr>
        <a:xfrm>
          <a:off x="4501235"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Work package dictionary variables</a:t>
          </a:r>
        </a:p>
      </dgm:t>
    </dgm:pt>
    <dgm:pt modelId="{7A3B06FD-44F4-4451-A16E-99194B375B2B}" type="parTrans" cxnId="{348E8A48-6906-47D4-943C-AF6CC78BB2BE}">
      <dgm:prSet/>
      <dgm:spPr>
        <a:xfrm>
          <a:off x="5181300" y="2098876"/>
          <a:ext cx="800616" cy="871820"/>
        </a:xfrm>
        <a:custGeom>
          <a:avLst/>
          <a:gdLst/>
          <a:ahLst/>
          <a:cxnLst/>
          <a:rect l="0" t="0" r="0" b="0"/>
          <a:pathLst>
            <a:path>
              <a:moveTo>
                <a:pt x="800616" y="0"/>
              </a:moveTo>
              <a:lnTo>
                <a:pt x="800616"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0BABE17-C3E8-4744-8B95-68377811789A}" type="sibTrans" cxnId="{348E8A48-6906-47D4-943C-AF6CC78BB2BE}">
      <dgm:prSet/>
      <dgm:spPr/>
      <dgm:t>
        <a:bodyPr/>
        <a:lstStyle/>
        <a:p>
          <a:endParaRPr lang="en-US"/>
        </a:p>
      </dgm:t>
    </dgm:pt>
    <dgm:pt modelId="{DD01FA72-7B2F-4AE4-92A0-C680D90161F2}">
      <dgm:prSet custT="1"/>
      <dgm:spPr>
        <a:xfrm>
          <a:off x="5999326"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Role and structure of the project WBS</a:t>
          </a:r>
        </a:p>
      </dgm:t>
    </dgm:pt>
    <dgm:pt modelId="{0DC697CE-D358-49AF-8BFD-595A532E4EDD}" type="parTrans" cxnId="{B349A9F3-978C-4F28-ADBA-DBB475813F2A}">
      <dgm:prSet/>
      <dgm:spPr>
        <a:xfrm>
          <a:off x="5981917" y="2098876"/>
          <a:ext cx="697474" cy="871820"/>
        </a:xfrm>
        <a:custGeom>
          <a:avLst/>
          <a:gdLst/>
          <a:ahLst/>
          <a:cxnLst/>
          <a:rect l="0" t="0" r="0" b="0"/>
          <a:pathLst>
            <a:path>
              <a:moveTo>
                <a:pt x="0" y="0"/>
              </a:moveTo>
              <a:lnTo>
                <a:pt x="0" y="802840"/>
              </a:lnTo>
              <a:lnTo>
                <a:pt x="697474" y="802840"/>
              </a:lnTo>
              <a:lnTo>
                <a:pt x="697474"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E0E0D98F-D4A1-4F67-8B31-6BFA5A999CA6}" type="sibTrans" cxnId="{B349A9F3-978C-4F28-ADBA-DBB475813F2A}">
      <dgm:prSet/>
      <dgm:spPr/>
      <dgm:t>
        <a:bodyPr/>
        <a:lstStyle/>
        <a:p>
          <a:endParaRPr lang="en-US"/>
        </a:p>
      </dgm:t>
    </dgm:pt>
    <dgm:pt modelId="{2E96178C-E4F3-43E1-A9DC-DEE7A9739823}">
      <dgm:prSet custT="1"/>
      <dgm:spPr>
        <a:xfrm>
          <a:off x="7497417"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Requirements “ibilities”</a:t>
          </a:r>
        </a:p>
      </dgm:t>
    </dgm:pt>
    <dgm:pt modelId="{C379E4F4-F3A4-4F0A-8194-CD1EA13203DC}" type="parTrans" cxnId="{727DD45C-C069-45D5-91F3-C8F991790161}">
      <dgm:prSet/>
      <dgm:spPr>
        <a:xfrm>
          <a:off x="5981917" y="2098876"/>
          <a:ext cx="2195565" cy="871820"/>
        </a:xfrm>
        <a:custGeom>
          <a:avLst/>
          <a:gdLst/>
          <a:ahLst/>
          <a:cxnLst/>
          <a:rect l="0" t="0" r="0" b="0"/>
          <a:pathLst>
            <a:path>
              <a:moveTo>
                <a:pt x="0" y="0"/>
              </a:moveTo>
              <a:lnTo>
                <a:pt x="0" y="802840"/>
              </a:lnTo>
              <a:lnTo>
                <a:pt x="2195565" y="802840"/>
              </a:lnTo>
              <a:lnTo>
                <a:pt x="2195565"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3E2BE98E-5C32-4D27-9162-E18F1E997C61}" type="sibTrans" cxnId="{727DD45C-C069-45D5-91F3-C8F991790161}">
      <dgm:prSet/>
      <dgm:spPr/>
      <dgm:t>
        <a:bodyPr/>
        <a:lstStyle/>
        <a:p>
          <a:endParaRPr lang="en-US"/>
        </a:p>
      </dgm:t>
    </dgm:pt>
    <dgm:pt modelId="{ABB7ACD5-7212-4638-BF5E-E0BEE72C4439}">
      <dgm:prSet custT="1"/>
      <dgm:spPr>
        <a:xfrm>
          <a:off x="8995508"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WBS design rules of thumb</a:t>
          </a:r>
        </a:p>
      </dgm:t>
    </dgm:pt>
    <dgm:pt modelId="{9CB0BFC0-5A74-4B03-A2A4-603107FF7580}" type="parTrans" cxnId="{E65C7DF9-1EE2-40B7-AF08-43B75F0BE155}">
      <dgm:prSet/>
      <dgm:spPr>
        <a:xfrm>
          <a:off x="5981917" y="2098876"/>
          <a:ext cx="3693656" cy="871820"/>
        </a:xfrm>
        <a:custGeom>
          <a:avLst/>
          <a:gdLst/>
          <a:ahLst/>
          <a:cxnLst/>
          <a:rect l="0" t="0" r="0" b="0"/>
          <a:pathLst>
            <a:path>
              <a:moveTo>
                <a:pt x="0" y="0"/>
              </a:moveTo>
              <a:lnTo>
                <a:pt x="0" y="802840"/>
              </a:lnTo>
              <a:lnTo>
                <a:pt x="3693656" y="802840"/>
              </a:lnTo>
              <a:lnTo>
                <a:pt x="3693656"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4FF5AB64-2363-4A1F-B126-189C2C8BDDBF}" type="sibTrans" cxnId="{E65C7DF9-1EE2-40B7-AF08-43B75F0BE155}">
      <dgm:prSet/>
      <dgm:spPr/>
      <dgm:t>
        <a:bodyPr/>
        <a:lstStyle/>
        <a:p>
          <a:endParaRPr lang="en-US"/>
        </a:p>
      </dgm:t>
    </dgm:pt>
    <dgm:pt modelId="{7A2BBF42-89AF-40C0-BAB6-5B59A4EDD728}">
      <dgm:prSet custT="1"/>
      <dgm:spPr>
        <a:xfrm>
          <a:off x="10493599"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x Contents</a:t>
          </a:r>
        </a:p>
      </dgm:t>
    </dgm:pt>
    <dgm:pt modelId="{4436C94D-732A-448B-8E13-0D024857A80E}" type="parTrans" cxnId="{7AD051E7-DCB2-4C79-B4A5-7D2105813B54}">
      <dgm:prSet/>
      <dgm:spPr>
        <a:xfrm>
          <a:off x="5981917" y="2098876"/>
          <a:ext cx="5191747" cy="871820"/>
        </a:xfrm>
        <a:custGeom>
          <a:avLst/>
          <a:gdLst/>
          <a:ahLst/>
          <a:cxnLst/>
          <a:rect l="0" t="0" r="0" b="0"/>
          <a:pathLst>
            <a:path>
              <a:moveTo>
                <a:pt x="0" y="0"/>
              </a:moveTo>
              <a:lnTo>
                <a:pt x="0" y="802840"/>
              </a:lnTo>
              <a:lnTo>
                <a:pt x="5191747" y="802840"/>
              </a:lnTo>
              <a:lnTo>
                <a:pt x="5191747"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68B48579-7585-4C75-AEAA-43703B8FD8A0}" type="sibTrans" cxnId="{7AD051E7-DCB2-4C79-B4A5-7D2105813B5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800388" custScaleY="407050" custLinFactY="-100000" custLinFactNeighborX="7850" custLinFactNeighborY="-123412">
        <dgm:presLayoutVars>
          <dgm:chPref val="3"/>
        </dgm:presLayoutVars>
      </dgm:prSet>
      <dgm:spPr/>
    </dgm:pt>
    <dgm:pt modelId="{17C3F60D-AAC3-43AD-A629-CC7A38363820}" type="pres">
      <dgm:prSet presAssocID="{F1F86073-BBAD-44C3-886F-5F0675D40E05}" presName="rootConnector1" presStyleLbl="node1" presStyleIdx="0" presStyleCnt="0"/>
      <dgm:spPr/>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8"/>
      <dgm:spPr/>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8" custScaleX="207035" custScaleY="289914">
        <dgm:presLayoutVars>
          <dgm:chPref val="3"/>
        </dgm:presLayoutVars>
      </dgm:prSet>
      <dgm:spPr/>
    </dgm:pt>
    <dgm:pt modelId="{98CEE955-4463-43CB-965B-7F29388D8E9D}" type="pres">
      <dgm:prSet presAssocID="{A34256CF-C39A-4940-84E5-4BDDBF2B15C1}" presName="rootConnector" presStyleLbl="node2" presStyleIdx="0" presStyleCnt="8"/>
      <dgm:spPr/>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E467947E-9ACC-460C-B154-09B11A176CD4}" type="pres">
      <dgm:prSet presAssocID="{FE632651-F6F8-40D0-906D-8F6492C5FECA}" presName="Name37" presStyleLbl="parChTrans1D2" presStyleIdx="1" presStyleCnt="8"/>
      <dgm:spPr/>
    </dgm:pt>
    <dgm:pt modelId="{2ECA65FE-A889-4682-A49C-D24E9BA16482}" type="pres">
      <dgm:prSet presAssocID="{A5BA334B-99B2-4E11-B264-C807A187744C}" presName="hierRoot2" presStyleCnt="0">
        <dgm:presLayoutVars>
          <dgm:hierBranch val="init"/>
        </dgm:presLayoutVars>
      </dgm:prSet>
      <dgm:spPr/>
    </dgm:pt>
    <dgm:pt modelId="{64241D83-C57F-4F6B-BD89-5D11324708FF}" type="pres">
      <dgm:prSet presAssocID="{A5BA334B-99B2-4E11-B264-C807A187744C}" presName="rootComposite" presStyleCnt="0"/>
      <dgm:spPr/>
    </dgm:pt>
    <dgm:pt modelId="{134884BE-BB87-4225-A617-ABAD1917DF72}" type="pres">
      <dgm:prSet presAssocID="{A5BA334B-99B2-4E11-B264-C807A187744C}" presName="rootText" presStyleLbl="node2" presStyleIdx="1" presStyleCnt="8" custScaleX="207035" custScaleY="289914">
        <dgm:presLayoutVars>
          <dgm:chPref val="3"/>
        </dgm:presLayoutVars>
      </dgm:prSet>
      <dgm:spPr/>
    </dgm:pt>
    <dgm:pt modelId="{49E26F81-7FFB-4610-9CD1-21C5F5360CAD}" type="pres">
      <dgm:prSet presAssocID="{A5BA334B-99B2-4E11-B264-C807A187744C}" presName="rootConnector" presStyleLbl="node2" presStyleIdx="1" presStyleCnt="8"/>
      <dgm:spPr/>
    </dgm:pt>
    <dgm:pt modelId="{B6907B64-4920-435A-AFE1-FE839E5DF2DB}" type="pres">
      <dgm:prSet presAssocID="{A5BA334B-99B2-4E11-B264-C807A187744C}" presName="hierChild4" presStyleCnt="0"/>
      <dgm:spPr/>
    </dgm:pt>
    <dgm:pt modelId="{5C2488AF-71E8-4AFB-A4D8-31C930863E7D}" type="pres">
      <dgm:prSet presAssocID="{A5BA334B-99B2-4E11-B264-C807A187744C}" presName="hierChild5" presStyleCnt="0"/>
      <dgm:spPr/>
    </dgm:pt>
    <dgm:pt modelId="{D7BA6463-82EA-4C03-804F-B16347AA8F9A}" type="pres">
      <dgm:prSet presAssocID="{74A31075-7BFD-4F74-8A25-FB738CDD99CD}" presName="Name37" presStyleLbl="parChTrans1D2" presStyleIdx="2" presStyleCnt="8"/>
      <dgm:spPr/>
    </dgm:pt>
    <dgm:pt modelId="{9D087EF4-CA61-4BE5-8C97-58676BD0B19A}" type="pres">
      <dgm:prSet presAssocID="{CCFE2AE1-3652-44F7-85E9-E476922BA529}" presName="hierRoot2" presStyleCnt="0">
        <dgm:presLayoutVars>
          <dgm:hierBranch val="init"/>
        </dgm:presLayoutVars>
      </dgm:prSet>
      <dgm:spPr/>
    </dgm:pt>
    <dgm:pt modelId="{E7195A46-60CF-496D-BA00-1EBE9FA68B5C}" type="pres">
      <dgm:prSet presAssocID="{CCFE2AE1-3652-44F7-85E9-E476922BA529}" presName="rootComposite" presStyleCnt="0"/>
      <dgm:spPr/>
    </dgm:pt>
    <dgm:pt modelId="{BEB087D4-0FEB-4D51-ACD8-022F26A95E5E}" type="pres">
      <dgm:prSet presAssocID="{CCFE2AE1-3652-44F7-85E9-E476922BA529}" presName="rootText" presStyleLbl="node2" presStyleIdx="2" presStyleCnt="8" custScaleX="207035" custScaleY="289914">
        <dgm:presLayoutVars>
          <dgm:chPref val="3"/>
        </dgm:presLayoutVars>
      </dgm:prSet>
      <dgm:spPr/>
    </dgm:pt>
    <dgm:pt modelId="{F65146C5-247D-4EFE-8FF1-5424609F61D2}" type="pres">
      <dgm:prSet presAssocID="{CCFE2AE1-3652-44F7-85E9-E476922BA529}" presName="rootConnector" presStyleLbl="node2" presStyleIdx="2" presStyleCnt="8"/>
      <dgm:spPr/>
    </dgm:pt>
    <dgm:pt modelId="{452F47A9-4587-4180-AB9E-F543A8E2DE56}" type="pres">
      <dgm:prSet presAssocID="{CCFE2AE1-3652-44F7-85E9-E476922BA529}" presName="hierChild4" presStyleCnt="0"/>
      <dgm:spPr/>
    </dgm:pt>
    <dgm:pt modelId="{DEC95BC6-CDF2-4079-A627-0EFB597ABECB}" type="pres">
      <dgm:prSet presAssocID="{CCFE2AE1-3652-44F7-85E9-E476922BA529}" presName="hierChild5" presStyleCnt="0"/>
      <dgm:spPr/>
    </dgm:pt>
    <dgm:pt modelId="{94FDF480-D11E-452F-8D2D-855D480A570F}" type="pres">
      <dgm:prSet presAssocID="{7A3B06FD-44F4-4451-A16E-99194B375B2B}" presName="Name37" presStyleLbl="parChTrans1D2" presStyleIdx="3" presStyleCnt="8"/>
      <dgm:spPr/>
    </dgm:pt>
    <dgm:pt modelId="{8241DF8E-0534-43BB-B67A-B4387608AE45}" type="pres">
      <dgm:prSet presAssocID="{894C28C8-9DD1-478C-AB5B-17E95A40E970}" presName="hierRoot2" presStyleCnt="0">
        <dgm:presLayoutVars>
          <dgm:hierBranch val="init"/>
        </dgm:presLayoutVars>
      </dgm:prSet>
      <dgm:spPr/>
    </dgm:pt>
    <dgm:pt modelId="{6942F06D-62FB-4EA1-85EB-E387F3FC792F}" type="pres">
      <dgm:prSet presAssocID="{894C28C8-9DD1-478C-AB5B-17E95A40E970}" presName="rootComposite" presStyleCnt="0"/>
      <dgm:spPr/>
    </dgm:pt>
    <dgm:pt modelId="{AF51722F-88A2-4574-8648-14EDC574AFDF}" type="pres">
      <dgm:prSet presAssocID="{894C28C8-9DD1-478C-AB5B-17E95A40E970}" presName="rootText" presStyleLbl="node2" presStyleIdx="3" presStyleCnt="8" custScaleX="207035" custScaleY="289914">
        <dgm:presLayoutVars>
          <dgm:chPref val="3"/>
        </dgm:presLayoutVars>
      </dgm:prSet>
      <dgm:spPr/>
    </dgm:pt>
    <dgm:pt modelId="{B047E1AD-949C-4F54-8F40-7C0967AA2751}" type="pres">
      <dgm:prSet presAssocID="{894C28C8-9DD1-478C-AB5B-17E95A40E970}" presName="rootConnector" presStyleLbl="node2" presStyleIdx="3" presStyleCnt="8"/>
      <dgm:spPr/>
    </dgm:pt>
    <dgm:pt modelId="{C6EDC4B3-A92A-45CE-8B64-DFC0B82451C3}" type="pres">
      <dgm:prSet presAssocID="{894C28C8-9DD1-478C-AB5B-17E95A40E970}" presName="hierChild4" presStyleCnt="0"/>
      <dgm:spPr/>
    </dgm:pt>
    <dgm:pt modelId="{709675E9-AE9C-4A3B-A6B2-EB3C6423A3B9}" type="pres">
      <dgm:prSet presAssocID="{894C28C8-9DD1-478C-AB5B-17E95A40E970}" presName="hierChild5" presStyleCnt="0"/>
      <dgm:spPr/>
    </dgm:pt>
    <dgm:pt modelId="{4176FA72-75DB-47D2-916C-E5841D467CEC}" type="pres">
      <dgm:prSet presAssocID="{0DC697CE-D358-49AF-8BFD-595A532E4EDD}" presName="Name37" presStyleLbl="parChTrans1D2" presStyleIdx="4" presStyleCnt="8"/>
      <dgm:spPr/>
    </dgm:pt>
    <dgm:pt modelId="{4C46A7E1-065B-494B-B96F-3A80E42F545B}" type="pres">
      <dgm:prSet presAssocID="{DD01FA72-7B2F-4AE4-92A0-C680D90161F2}" presName="hierRoot2" presStyleCnt="0">
        <dgm:presLayoutVars>
          <dgm:hierBranch val="init"/>
        </dgm:presLayoutVars>
      </dgm:prSet>
      <dgm:spPr/>
    </dgm:pt>
    <dgm:pt modelId="{AA13E740-04D3-42E4-A3FC-38D2E62919D2}" type="pres">
      <dgm:prSet presAssocID="{DD01FA72-7B2F-4AE4-92A0-C680D90161F2}" presName="rootComposite" presStyleCnt="0"/>
      <dgm:spPr/>
    </dgm:pt>
    <dgm:pt modelId="{91C18361-E0B2-460F-B793-6505CF7E6344}" type="pres">
      <dgm:prSet presAssocID="{DD01FA72-7B2F-4AE4-92A0-C680D90161F2}" presName="rootText" presStyleLbl="node2" presStyleIdx="4" presStyleCnt="8" custScaleX="207035" custScaleY="289914">
        <dgm:presLayoutVars>
          <dgm:chPref val="3"/>
        </dgm:presLayoutVars>
      </dgm:prSet>
      <dgm:spPr/>
    </dgm:pt>
    <dgm:pt modelId="{9BD9883D-E540-42AE-A72E-DF4413F48E71}" type="pres">
      <dgm:prSet presAssocID="{DD01FA72-7B2F-4AE4-92A0-C680D90161F2}" presName="rootConnector" presStyleLbl="node2" presStyleIdx="4" presStyleCnt="8"/>
      <dgm:spPr/>
    </dgm:pt>
    <dgm:pt modelId="{9DD4B60E-1DBF-41B6-B89C-8C004884E6B5}" type="pres">
      <dgm:prSet presAssocID="{DD01FA72-7B2F-4AE4-92A0-C680D90161F2}" presName="hierChild4" presStyleCnt="0"/>
      <dgm:spPr/>
    </dgm:pt>
    <dgm:pt modelId="{0A951BDF-8B49-4F53-9B0C-877C55C68990}" type="pres">
      <dgm:prSet presAssocID="{DD01FA72-7B2F-4AE4-92A0-C680D90161F2}" presName="hierChild5" presStyleCnt="0"/>
      <dgm:spPr/>
    </dgm:pt>
    <dgm:pt modelId="{935936F6-A36D-4C16-BDF5-0E9A126C3FC3}" type="pres">
      <dgm:prSet presAssocID="{C379E4F4-F3A4-4F0A-8194-CD1EA13203DC}" presName="Name37" presStyleLbl="parChTrans1D2" presStyleIdx="5" presStyleCnt="8"/>
      <dgm:spPr/>
    </dgm:pt>
    <dgm:pt modelId="{B9D16969-6D2E-4425-9CB7-755BC4045B6E}" type="pres">
      <dgm:prSet presAssocID="{2E96178C-E4F3-43E1-A9DC-DEE7A9739823}" presName="hierRoot2" presStyleCnt="0">
        <dgm:presLayoutVars>
          <dgm:hierBranch val="init"/>
        </dgm:presLayoutVars>
      </dgm:prSet>
      <dgm:spPr/>
    </dgm:pt>
    <dgm:pt modelId="{73C40EC2-B144-4547-A5C5-24600BB9FCE5}" type="pres">
      <dgm:prSet presAssocID="{2E96178C-E4F3-43E1-A9DC-DEE7A9739823}" presName="rootComposite" presStyleCnt="0"/>
      <dgm:spPr/>
    </dgm:pt>
    <dgm:pt modelId="{65E5B06D-ADC9-407F-85F5-C8AFB2D77C8B}" type="pres">
      <dgm:prSet presAssocID="{2E96178C-E4F3-43E1-A9DC-DEE7A9739823}" presName="rootText" presStyleLbl="node2" presStyleIdx="5" presStyleCnt="8" custScaleX="207035" custScaleY="289914">
        <dgm:presLayoutVars>
          <dgm:chPref val="3"/>
        </dgm:presLayoutVars>
      </dgm:prSet>
      <dgm:spPr/>
    </dgm:pt>
    <dgm:pt modelId="{0AEE41AE-AE3B-4CEB-A6F1-B599E75DC167}" type="pres">
      <dgm:prSet presAssocID="{2E96178C-E4F3-43E1-A9DC-DEE7A9739823}" presName="rootConnector" presStyleLbl="node2" presStyleIdx="5" presStyleCnt="8"/>
      <dgm:spPr/>
    </dgm:pt>
    <dgm:pt modelId="{5B46F5BC-5651-48FD-8810-39AE74F1D77D}" type="pres">
      <dgm:prSet presAssocID="{2E96178C-E4F3-43E1-A9DC-DEE7A9739823}" presName="hierChild4" presStyleCnt="0"/>
      <dgm:spPr/>
    </dgm:pt>
    <dgm:pt modelId="{D33D44AC-4AAD-4769-B5CA-DFB1DA0E99A5}" type="pres">
      <dgm:prSet presAssocID="{2E96178C-E4F3-43E1-A9DC-DEE7A9739823}" presName="hierChild5" presStyleCnt="0"/>
      <dgm:spPr/>
    </dgm:pt>
    <dgm:pt modelId="{6CEBBCAC-37FD-42B7-9CFC-5CDB46CAEAF3}" type="pres">
      <dgm:prSet presAssocID="{9CB0BFC0-5A74-4B03-A2A4-603107FF7580}" presName="Name37" presStyleLbl="parChTrans1D2" presStyleIdx="6" presStyleCnt="8"/>
      <dgm:spPr/>
    </dgm:pt>
    <dgm:pt modelId="{CB3FF513-B22D-44B1-8B8F-3859F221D0F7}" type="pres">
      <dgm:prSet presAssocID="{ABB7ACD5-7212-4638-BF5E-E0BEE72C4439}" presName="hierRoot2" presStyleCnt="0">
        <dgm:presLayoutVars>
          <dgm:hierBranch val="init"/>
        </dgm:presLayoutVars>
      </dgm:prSet>
      <dgm:spPr/>
    </dgm:pt>
    <dgm:pt modelId="{B8D4E6D0-31BD-48C0-ADA8-80C700233346}" type="pres">
      <dgm:prSet presAssocID="{ABB7ACD5-7212-4638-BF5E-E0BEE72C4439}" presName="rootComposite" presStyleCnt="0"/>
      <dgm:spPr/>
    </dgm:pt>
    <dgm:pt modelId="{8703252A-EF6A-4C76-AC47-AEC042FE2C67}" type="pres">
      <dgm:prSet presAssocID="{ABB7ACD5-7212-4638-BF5E-E0BEE72C4439}" presName="rootText" presStyleLbl="node2" presStyleIdx="6" presStyleCnt="8" custScaleX="207035" custScaleY="289914">
        <dgm:presLayoutVars>
          <dgm:chPref val="3"/>
        </dgm:presLayoutVars>
      </dgm:prSet>
      <dgm:spPr/>
    </dgm:pt>
    <dgm:pt modelId="{22E63B86-4761-4331-BE52-9822DC949C84}" type="pres">
      <dgm:prSet presAssocID="{ABB7ACD5-7212-4638-BF5E-E0BEE72C4439}" presName="rootConnector" presStyleLbl="node2" presStyleIdx="6" presStyleCnt="8"/>
      <dgm:spPr/>
    </dgm:pt>
    <dgm:pt modelId="{401630F2-18B1-4D1F-8FA4-F3024C4E2FA2}" type="pres">
      <dgm:prSet presAssocID="{ABB7ACD5-7212-4638-BF5E-E0BEE72C4439}" presName="hierChild4" presStyleCnt="0"/>
      <dgm:spPr/>
    </dgm:pt>
    <dgm:pt modelId="{7DD035B3-170D-40BB-BF51-C97D51F7F573}" type="pres">
      <dgm:prSet presAssocID="{ABB7ACD5-7212-4638-BF5E-E0BEE72C4439}" presName="hierChild5" presStyleCnt="0"/>
      <dgm:spPr/>
    </dgm:pt>
    <dgm:pt modelId="{6FE3B03B-6DD5-47D5-BDEF-6D302B647298}" type="pres">
      <dgm:prSet presAssocID="{4436C94D-732A-448B-8E13-0D024857A80E}" presName="Name37" presStyleLbl="parChTrans1D2" presStyleIdx="7" presStyleCnt="8"/>
      <dgm:spPr/>
    </dgm:pt>
    <dgm:pt modelId="{D03F0206-1AE6-4C05-A7AF-00C0155956B6}" type="pres">
      <dgm:prSet presAssocID="{7A2BBF42-89AF-40C0-BAB6-5B59A4EDD728}" presName="hierRoot2" presStyleCnt="0">
        <dgm:presLayoutVars>
          <dgm:hierBranch val="init"/>
        </dgm:presLayoutVars>
      </dgm:prSet>
      <dgm:spPr/>
    </dgm:pt>
    <dgm:pt modelId="{7778C3A2-8022-488F-9FA3-192C36D6BF6D}" type="pres">
      <dgm:prSet presAssocID="{7A2BBF42-89AF-40C0-BAB6-5B59A4EDD728}" presName="rootComposite" presStyleCnt="0"/>
      <dgm:spPr/>
    </dgm:pt>
    <dgm:pt modelId="{8EA9D9E2-859B-426E-9847-60BA8A2EB3EF}" type="pres">
      <dgm:prSet presAssocID="{7A2BBF42-89AF-40C0-BAB6-5B59A4EDD728}" presName="rootText" presStyleLbl="node2" presStyleIdx="7" presStyleCnt="8" custScaleX="207035" custScaleY="289914">
        <dgm:presLayoutVars>
          <dgm:chPref val="3"/>
        </dgm:presLayoutVars>
      </dgm:prSet>
      <dgm:spPr/>
    </dgm:pt>
    <dgm:pt modelId="{FC77574B-6637-4AD1-93D6-2F4E0D476F91}" type="pres">
      <dgm:prSet presAssocID="{7A2BBF42-89AF-40C0-BAB6-5B59A4EDD728}" presName="rootConnector" presStyleLbl="node2" presStyleIdx="7" presStyleCnt="8"/>
      <dgm:spPr/>
    </dgm:pt>
    <dgm:pt modelId="{CFA390EC-3B72-499A-8E5E-4522EE776A31}" type="pres">
      <dgm:prSet presAssocID="{7A2BBF42-89AF-40C0-BAB6-5B59A4EDD728}" presName="hierChild4" presStyleCnt="0"/>
      <dgm:spPr/>
    </dgm:pt>
    <dgm:pt modelId="{444A2F7E-0754-4336-812D-865D4CF19AC4}" type="pres">
      <dgm:prSet presAssocID="{7A2BBF42-89AF-40C0-BAB6-5B59A4EDD728}" presName="hierChild5" presStyleCnt="0"/>
      <dgm:spPr/>
    </dgm:pt>
    <dgm:pt modelId="{A8DD96C9-8CB2-4AFE-A972-7A900D52D771}" type="pres">
      <dgm:prSet presAssocID="{F1F86073-BBAD-44C3-886F-5F0675D40E05}" presName="hierChild3" presStyleCnt="0"/>
      <dgm:spPr/>
    </dgm:pt>
  </dgm:ptLst>
  <dgm:cxnLst>
    <dgm:cxn modelId="{53A45712-A208-4B5E-9B9E-741B03B19088}" type="presOf" srcId="{C379E4F4-F3A4-4F0A-8194-CD1EA13203DC}" destId="{935936F6-A36D-4C16-BDF5-0E9A126C3FC3}" srcOrd="0" destOrd="0" presId="urn:microsoft.com/office/officeart/2005/8/layout/orgChart1"/>
    <dgm:cxn modelId="{8D466115-EDA3-4BDD-B384-D76191681227}" type="presOf" srcId="{A5BA334B-99B2-4E11-B264-C807A187744C}" destId="{134884BE-BB87-4225-A617-ABAD1917DF72}" srcOrd="0" destOrd="0" presId="urn:microsoft.com/office/officeart/2005/8/layout/orgChart1"/>
    <dgm:cxn modelId="{3B8E1B1A-85A7-48E5-9A29-3C909684A5D8}" type="presOf" srcId="{894C28C8-9DD1-478C-AB5B-17E95A40E970}" destId="{B047E1AD-949C-4F54-8F40-7C0967AA2751}" srcOrd="1" destOrd="0" presId="urn:microsoft.com/office/officeart/2005/8/layout/orgChart1"/>
    <dgm:cxn modelId="{FF4CE720-305D-4957-8C3E-5A6541FD4230}" type="presOf" srcId="{DD01FA72-7B2F-4AE4-92A0-C680D90161F2}" destId="{91C18361-E0B2-460F-B793-6505CF7E6344}" srcOrd="0" destOrd="0" presId="urn:microsoft.com/office/officeart/2005/8/layout/orgChart1"/>
    <dgm:cxn modelId="{1B8B0C26-B4F1-4C5F-9E59-ABA515BFC5B2}" type="presOf" srcId="{894C28C8-9DD1-478C-AB5B-17E95A40E970}" destId="{AF51722F-88A2-4574-8648-14EDC574AFDF}" srcOrd="0" destOrd="0" presId="urn:microsoft.com/office/officeart/2005/8/layout/orgChart1"/>
    <dgm:cxn modelId="{58F1662F-C9DE-46C9-B102-3588193DA660}" type="presOf" srcId="{7A2BBF42-89AF-40C0-BAB6-5B59A4EDD728}" destId="{FC77574B-6637-4AD1-93D6-2F4E0D476F91}" srcOrd="1" destOrd="0" presId="urn:microsoft.com/office/officeart/2005/8/layout/orgChart1"/>
    <dgm:cxn modelId="{FA7D993F-D21B-4270-A396-6FC8D1BB4199}" type="presOf" srcId="{CCFE2AE1-3652-44F7-85E9-E476922BA529}" destId="{F65146C5-247D-4EFE-8FF1-5424609F61D2}" srcOrd="1" destOrd="0" presId="urn:microsoft.com/office/officeart/2005/8/layout/orgChart1"/>
    <dgm:cxn modelId="{10790A5B-5875-486B-8AF2-55D8E5547A3A}" type="presOf" srcId="{9E4C8602-BFB9-414C-9A9C-71F545AD5A49}" destId="{40715417-D0A4-4CC7-A3F9-28D55E5DFAD9}" srcOrd="0" destOrd="0" presId="urn:microsoft.com/office/officeart/2005/8/layout/orgChart1"/>
    <dgm:cxn modelId="{727DD45C-C069-45D5-91F3-C8F991790161}" srcId="{F1F86073-BBAD-44C3-886F-5F0675D40E05}" destId="{2E96178C-E4F3-43E1-A9DC-DEE7A9739823}" srcOrd="5" destOrd="0" parTransId="{C379E4F4-F3A4-4F0A-8194-CD1EA13203DC}" sibTransId="{3E2BE98E-5C32-4D27-9162-E18F1E997C61}"/>
    <dgm:cxn modelId="{7EA41960-06AA-4F44-A027-FE6BC0907ABB}" srcId="{F1F86073-BBAD-44C3-886F-5F0675D40E05}" destId="{A34256CF-C39A-4940-84E5-4BDDBF2B15C1}" srcOrd="0" destOrd="0" parTransId="{9E4C8602-BFB9-414C-9A9C-71F545AD5A49}" sibTransId="{16B6FA34-5943-411D-9609-1F6193E09E8B}"/>
    <dgm:cxn modelId="{8C0F4442-983A-4073-905D-B614648D10F0}" type="presOf" srcId="{853A153D-7CF4-49C3-94E7-4E73FD65BC06}" destId="{3664B426-9A25-449B-964D-71005BAF8FCE}" srcOrd="0" destOrd="0" presId="urn:microsoft.com/office/officeart/2005/8/layout/orgChart1"/>
    <dgm:cxn modelId="{348E8A48-6906-47D4-943C-AF6CC78BB2BE}" srcId="{F1F86073-BBAD-44C3-886F-5F0675D40E05}" destId="{894C28C8-9DD1-478C-AB5B-17E95A40E970}" srcOrd="3" destOrd="0" parTransId="{7A3B06FD-44F4-4451-A16E-99194B375B2B}" sibTransId="{D0BABE17-C3E8-4744-8B95-68377811789A}"/>
    <dgm:cxn modelId="{D6E53E4B-71C3-4304-9C7D-8F108318F561}" type="presOf" srcId="{7A2BBF42-89AF-40C0-BAB6-5B59A4EDD728}" destId="{8EA9D9E2-859B-426E-9847-60BA8A2EB3EF}"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3978E652-1790-4063-9B70-D7E5E2C91C8E}" type="presOf" srcId="{9CB0BFC0-5A74-4B03-A2A4-603107FF7580}" destId="{6CEBBCAC-37FD-42B7-9CFC-5CDB46CAEAF3}"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145DB455-330B-4748-BFE1-495F2E92EBC9}" type="presOf" srcId="{0DC697CE-D358-49AF-8BFD-595A532E4EDD}" destId="{4176FA72-75DB-47D2-916C-E5841D467CEC}" srcOrd="0" destOrd="0" presId="urn:microsoft.com/office/officeart/2005/8/layout/orgChart1"/>
    <dgm:cxn modelId="{4668137C-43B4-40FB-9257-691524A2CA7A}" type="presOf" srcId="{DD01FA72-7B2F-4AE4-92A0-C680D90161F2}" destId="{9BD9883D-E540-42AE-A72E-DF4413F48E71}" srcOrd="1" destOrd="0" presId="urn:microsoft.com/office/officeart/2005/8/layout/orgChart1"/>
    <dgm:cxn modelId="{5ECBA192-734E-4F09-AD4B-226500C57901}" type="presOf" srcId="{7A3B06FD-44F4-4451-A16E-99194B375B2B}" destId="{94FDF480-D11E-452F-8D2D-855D480A570F}" srcOrd="0" destOrd="0" presId="urn:microsoft.com/office/officeart/2005/8/layout/orgChart1"/>
    <dgm:cxn modelId="{4F6DD592-9235-4142-8F15-73455B1C2862}" type="presOf" srcId="{2E96178C-E4F3-43E1-A9DC-DEE7A9739823}" destId="{0AEE41AE-AE3B-4CEB-A6F1-B599E75DC167}" srcOrd="1" destOrd="0" presId="urn:microsoft.com/office/officeart/2005/8/layout/orgChart1"/>
    <dgm:cxn modelId="{0952EA9A-7FFB-4E54-A9FD-3916E99C19FB}" type="presOf" srcId="{4436C94D-732A-448B-8E13-0D024857A80E}" destId="{6FE3B03B-6DD5-47D5-BDEF-6D302B647298}" srcOrd="0" destOrd="0" presId="urn:microsoft.com/office/officeart/2005/8/layout/orgChart1"/>
    <dgm:cxn modelId="{3002AEA3-B09E-4C4E-BF4C-E535964B94EF}" type="presOf" srcId="{2E96178C-E4F3-43E1-A9DC-DEE7A9739823}" destId="{65E5B06D-ADC9-407F-85F5-C8AFB2D77C8B}" srcOrd="0" destOrd="0" presId="urn:microsoft.com/office/officeart/2005/8/layout/orgChart1"/>
    <dgm:cxn modelId="{BD1113A7-D502-479E-A3CA-1296E4325A4B}" type="presOf" srcId="{74A31075-7BFD-4F74-8A25-FB738CDD99CD}" destId="{D7BA6463-82EA-4C03-804F-B16347AA8F9A}" srcOrd="0"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8ECDEFAE-4AD5-4195-9DDB-85B0A45961E2}" type="presOf" srcId="{ABB7ACD5-7212-4638-BF5E-E0BEE72C4439}" destId="{8703252A-EF6A-4C76-AC47-AEC042FE2C67}" srcOrd="0" destOrd="0" presId="urn:microsoft.com/office/officeart/2005/8/layout/orgChart1"/>
    <dgm:cxn modelId="{ACA77AC6-46DC-496E-B3D9-2D8A71E37CC2}" srcId="{F1F86073-BBAD-44C3-886F-5F0675D40E05}" destId="{A5BA334B-99B2-4E11-B264-C807A187744C}" srcOrd="1" destOrd="0" parTransId="{FE632651-F6F8-40D0-906D-8F6492C5FECA}" sibTransId="{DD4D9536-2C50-490B-B226-3954502572E9}"/>
    <dgm:cxn modelId="{7AD051E7-DCB2-4C79-B4A5-7D2105813B54}" srcId="{F1F86073-BBAD-44C3-886F-5F0675D40E05}" destId="{7A2BBF42-89AF-40C0-BAB6-5B59A4EDD728}" srcOrd="7" destOrd="0" parTransId="{4436C94D-732A-448B-8E13-0D024857A80E}" sibTransId="{68B48579-7585-4C75-AEAA-43703B8FD8A0}"/>
    <dgm:cxn modelId="{167D95E7-1884-4E4A-8E6E-8A830C946C57}" type="presOf" srcId="{A34256CF-C39A-4940-84E5-4BDDBF2B15C1}" destId="{98CEE955-4463-43CB-965B-7F29388D8E9D}" srcOrd="1" destOrd="0" presId="urn:microsoft.com/office/officeart/2005/8/layout/orgChart1"/>
    <dgm:cxn modelId="{92FC0EEA-127E-4D0A-AEE8-FDBD38643ED7}" type="presOf" srcId="{CCFE2AE1-3652-44F7-85E9-E476922BA529}" destId="{BEB087D4-0FEB-4D51-ACD8-022F26A95E5E}" srcOrd="0" destOrd="0" presId="urn:microsoft.com/office/officeart/2005/8/layout/orgChart1"/>
    <dgm:cxn modelId="{03BF77EE-A225-417C-BA77-DBA605317184}" type="presOf" srcId="{A5BA334B-99B2-4E11-B264-C807A187744C}" destId="{49E26F81-7FFB-4610-9CD1-21C5F5360CAD}" srcOrd="1" destOrd="0" presId="urn:microsoft.com/office/officeart/2005/8/layout/orgChart1"/>
    <dgm:cxn modelId="{B349A9F3-978C-4F28-ADBA-DBB475813F2A}" srcId="{F1F86073-BBAD-44C3-886F-5F0675D40E05}" destId="{DD01FA72-7B2F-4AE4-92A0-C680D90161F2}" srcOrd="4" destOrd="0" parTransId="{0DC697CE-D358-49AF-8BFD-595A532E4EDD}" sibTransId="{E0E0D98F-D4A1-4F67-8B31-6BFA5A999CA6}"/>
    <dgm:cxn modelId="{FD8165F6-0B06-49AB-88A1-DB3A43B36F98}" srcId="{F1F86073-BBAD-44C3-886F-5F0675D40E05}" destId="{CCFE2AE1-3652-44F7-85E9-E476922BA529}" srcOrd="2" destOrd="0" parTransId="{74A31075-7BFD-4F74-8A25-FB738CDD99CD}" sibTransId="{CA40AFCE-793A-4B88-B703-B18C085448E1}"/>
    <dgm:cxn modelId="{90252BF9-A1F5-48D5-BDEE-BC826CE89017}" type="presOf" srcId="{F1F86073-BBAD-44C3-886F-5F0675D40E05}" destId="{17C3F60D-AAC3-43AD-A629-CC7A38363820}" srcOrd="1" destOrd="0" presId="urn:microsoft.com/office/officeart/2005/8/layout/orgChart1"/>
    <dgm:cxn modelId="{E65C7DF9-1EE2-40B7-AF08-43B75F0BE155}" srcId="{F1F86073-BBAD-44C3-886F-5F0675D40E05}" destId="{ABB7ACD5-7212-4638-BF5E-E0BEE72C4439}" srcOrd="6" destOrd="0" parTransId="{9CB0BFC0-5A74-4B03-A2A4-603107FF7580}" sibTransId="{4FF5AB64-2363-4A1F-B126-189C2C8BDDBF}"/>
    <dgm:cxn modelId="{7EFCDEFC-5F61-40E8-8DE1-84479FEE39F0}" type="presOf" srcId="{FE632651-F6F8-40D0-906D-8F6492C5FECA}" destId="{E467947E-9ACC-460C-B154-09B11A176CD4}" srcOrd="0" destOrd="0" presId="urn:microsoft.com/office/officeart/2005/8/layout/orgChart1"/>
    <dgm:cxn modelId="{A701B7FF-6864-4843-8239-42C9B3AFF863}" type="presOf" srcId="{ABB7ACD5-7212-4638-BF5E-E0BEE72C4439}" destId="{22E63B86-4761-4331-BE52-9822DC949C84}"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C5C531AD-FE23-4FCF-ADA4-D95EC73C4BCF}" type="presParOf" srcId="{BA89D0EB-9BE0-4D5C-869C-6A0CC354DC70}" destId="{E467947E-9ACC-460C-B154-09B11A176CD4}" srcOrd="2" destOrd="0" presId="urn:microsoft.com/office/officeart/2005/8/layout/orgChart1"/>
    <dgm:cxn modelId="{39404A09-9BF8-43F3-BBC2-44174144BAFE}" type="presParOf" srcId="{BA89D0EB-9BE0-4D5C-869C-6A0CC354DC70}" destId="{2ECA65FE-A889-4682-A49C-D24E9BA16482}" srcOrd="3" destOrd="0" presId="urn:microsoft.com/office/officeart/2005/8/layout/orgChart1"/>
    <dgm:cxn modelId="{2F182480-3B5F-45B6-9ECF-974D410067F8}" type="presParOf" srcId="{2ECA65FE-A889-4682-A49C-D24E9BA16482}" destId="{64241D83-C57F-4F6B-BD89-5D11324708FF}" srcOrd="0" destOrd="0" presId="urn:microsoft.com/office/officeart/2005/8/layout/orgChart1"/>
    <dgm:cxn modelId="{5C76BF21-F9FF-454D-8935-1F3749473945}" type="presParOf" srcId="{64241D83-C57F-4F6B-BD89-5D11324708FF}" destId="{134884BE-BB87-4225-A617-ABAD1917DF72}" srcOrd="0" destOrd="0" presId="urn:microsoft.com/office/officeart/2005/8/layout/orgChart1"/>
    <dgm:cxn modelId="{57F08F2F-DDC1-4B87-878E-1B8921E8F475}" type="presParOf" srcId="{64241D83-C57F-4F6B-BD89-5D11324708FF}" destId="{49E26F81-7FFB-4610-9CD1-21C5F5360CAD}" srcOrd="1" destOrd="0" presId="urn:microsoft.com/office/officeart/2005/8/layout/orgChart1"/>
    <dgm:cxn modelId="{529C0592-915A-489B-A91C-13CC907646FB}" type="presParOf" srcId="{2ECA65FE-A889-4682-A49C-D24E9BA16482}" destId="{B6907B64-4920-435A-AFE1-FE839E5DF2DB}" srcOrd="1" destOrd="0" presId="urn:microsoft.com/office/officeart/2005/8/layout/orgChart1"/>
    <dgm:cxn modelId="{4B39CE28-B767-4779-B832-3B2B9A68AEDD}" type="presParOf" srcId="{2ECA65FE-A889-4682-A49C-D24E9BA16482}" destId="{5C2488AF-71E8-4AFB-A4D8-31C930863E7D}" srcOrd="2" destOrd="0" presId="urn:microsoft.com/office/officeart/2005/8/layout/orgChart1"/>
    <dgm:cxn modelId="{77002376-01AC-475C-9639-653B71AD4D74}" type="presParOf" srcId="{BA89D0EB-9BE0-4D5C-869C-6A0CC354DC70}" destId="{D7BA6463-82EA-4C03-804F-B16347AA8F9A}" srcOrd="4" destOrd="0" presId="urn:microsoft.com/office/officeart/2005/8/layout/orgChart1"/>
    <dgm:cxn modelId="{84C07907-61C6-4807-ACE8-830A53602A18}" type="presParOf" srcId="{BA89D0EB-9BE0-4D5C-869C-6A0CC354DC70}" destId="{9D087EF4-CA61-4BE5-8C97-58676BD0B19A}" srcOrd="5" destOrd="0" presId="urn:microsoft.com/office/officeart/2005/8/layout/orgChart1"/>
    <dgm:cxn modelId="{E3FDA7D6-EF5F-4409-823A-C001F7BE82CC}" type="presParOf" srcId="{9D087EF4-CA61-4BE5-8C97-58676BD0B19A}" destId="{E7195A46-60CF-496D-BA00-1EBE9FA68B5C}" srcOrd="0" destOrd="0" presId="urn:microsoft.com/office/officeart/2005/8/layout/orgChart1"/>
    <dgm:cxn modelId="{0DBE8009-A68C-4E4C-BB3B-C20792CFF3B3}" type="presParOf" srcId="{E7195A46-60CF-496D-BA00-1EBE9FA68B5C}" destId="{BEB087D4-0FEB-4D51-ACD8-022F26A95E5E}" srcOrd="0" destOrd="0" presId="urn:microsoft.com/office/officeart/2005/8/layout/orgChart1"/>
    <dgm:cxn modelId="{FFB89DC3-2173-4E62-B2D2-27731D0E30CB}" type="presParOf" srcId="{E7195A46-60CF-496D-BA00-1EBE9FA68B5C}" destId="{F65146C5-247D-4EFE-8FF1-5424609F61D2}" srcOrd="1" destOrd="0" presId="urn:microsoft.com/office/officeart/2005/8/layout/orgChart1"/>
    <dgm:cxn modelId="{975A01B2-6A5A-42F9-BC41-5FD4BF9A87EC}" type="presParOf" srcId="{9D087EF4-CA61-4BE5-8C97-58676BD0B19A}" destId="{452F47A9-4587-4180-AB9E-F543A8E2DE56}" srcOrd="1" destOrd="0" presId="urn:microsoft.com/office/officeart/2005/8/layout/orgChart1"/>
    <dgm:cxn modelId="{36849F8B-68CB-418A-AAA9-4F1EB58C1F46}" type="presParOf" srcId="{9D087EF4-CA61-4BE5-8C97-58676BD0B19A}" destId="{DEC95BC6-CDF2-4079-A627-0EFB597ABECB}" srcOrd="2" destOrd="0" presId="urn:microsoft.com/office/officeart/2005/8/layout/orgChart1"/>
    <dgm:cxn modelId="{7FFEC0F8-E9B2-48F5-8A12-8D926E25A746}" type="presParOf" srcId="{BA89D0EB-9BE0-4D5C-869C-6A0CC354DC70}" destId="{94FDF480-D11E-452F-8D2D-855D480A570F}" srcOrd="6" destOrd="0" presId="urn:microsoft.com/office/officeart/2005/8/layout/orgChart1"/>
    <dgm:cxn modelId="{FC052268-F3F0-47B4-A36D-D22D3D61293E}" type="presParOf" srcId="{BA89D0EB-9BE0-4D5C-869C-6A0CC354DC70}" destId="{8241DF8E-0534-43BB-B67A-B4387608AE45}" srcOrd="7" destOrd="0" presId="urn:microsoft.com/office/officeart/2005/8/layout/orgChart1"/>
    <dgm:cxn modelId="{8B74403E-6BEA-4721-9BD1-DE844D713879}" type="presParOf" srcId="{8241DF8E-0534-43BB-B67A-B4387608AE45}" destId="{6942F06D-62FB-4EA1-85EB-E387F3FC792F}" srcOrd="0" destOrd="0" presId="urn:microsoft.com/office/officeart/2005/8/layout/orgChart1"/>
    <dgm:cxn modelId="{DB5681DA-6CA3-4B61-9E65-F9A00501AB1D}" type="presParOf" srcId="{6942F06D-62FB-4EA1-85EB-E387F3FC792F}" destId="{AF51722F-88A2-4574-8648-14EDC574AFDF}" srcOrd="0" destOrd="0" presId="urn:microsoft.com/office/officeart/2005/8/layout/orgChart1"/>
    <dgm:cxn modelId="{026C8DD4-EB4D-4C4A-A337-BCAC52A0C120}" type="presParOf" srcId="{6942F06D-62FB-4EA1-85EB-E387F3FC792F}" destId="{B047E1AD-949C-4F54-8F40-7C0967AA2751}" srcOrd="1" destOrd="0" presId="urn:microsoft.com/office/officeart/2005/8/layout/orgChart1"/>
    <dgm:cxn modelId="{FAF34C90-AF75-440C-BC2F-1BF5F20D63C6}" type="presParOf" srcId="{8241DF8E-0534-43BB-B67A-B4387608AE45}" destId="{C6EDC4B3-A92A-45CE-8B64-DFC0B82451C3}" srcOrd="1" destOrd="0" presId="urn:microsoft.com/office/officeart/2005/8/layout/orgChart1"/>
    <dgm:cxn modelId="{2EDCA932-E4D8-4A77-BC77-74C103164419}" type="presParOf" srcId="{8241DF8E-0534-43BB-B67A-B4387608AE45}" destId="{709675E9-AE9C-4A3B-A6B2-EB3C6423A3B9}" srcOrd="2" destOrd="0" presId="urn:microsoft.com/office/officeart/2005/8/layout/orgChart1"/>
    <dgm:cxn modelId="{83B638BD-1DA5-44DB-AF25-C566CF40AB05}" type="presParOf" srcId="{BA89D0EB-9BE0-4D5C-869C-6A0CC354DC70}" destId="{4176FA72-75DB-47D2-916C-E5841D467CEC}" srcOrd="8" destOrd="0" presId="urn:microsoft.com/office/officeart/2005/8/layout/orgChart1"/>
    <dgm:cxn modelId="{E0B24559-9180-4654-A3F5-8080CBB1C21C}" type="presParOf" srcId="{BA89D0EB-9BE0-4D5C-869C-6A0CC354DC70}" destId="{4C46A7E1-065B-494B-B96F-3A80E42F545B}" srcOrd="9" destOrd="0" presId="urn:microsoft.com/office/officeart/2005/8/layout/orgChart1"/>
    <dgm:cxn modelId="{A83996B3-EAB2-41D3-98A0-C671A4577EA9}" type="presParOf" srcId="{4C46A7E1-065B-494B-B96F-3A80E42F545B}" destId="{AA13E740-04D3-42E4-A3FC-38D2E62919D2}" srcOrd="0" destOrd="0" presId="urn:microsoft.com/office/officeart/2005/8/layout/orgChart1"/>
    <dgm:cxn modelId="{A48FADEA-BB60-4EAA-93EA-F0A8BDBE2043}" type="presParOf" srcId="{AA13E740-04D3-42E4-A3FC-38D2E62919D2}" destId="{91C18361-E0B2-460F-B793-6505CF7E6344}" srcOrd="0" destOrd="0" presId="urn:microsoft.com/office/officeart/2005/8/layout/orgChart1"/>
    <dgm:cxn modelId="{486715F6-3D8F-4E8A-9BCE-E493B19A0D92}" type="presParOf" srcId="{AA13E740-04D3-42E4-A3FC-38D2E62919D2}" destId="{9BD9883D-E540-42AE-A72E-DF4413F48E71}" srcOrd="1" destOrd="0" presId="urn:microsoft.com/office/officeart/2005/8/layout/orgChart1"/>
    <dgm:cxn modelId="{5C008F7A-269D-4BFE-BCA7-58BF3F0551ED}" type="presParOf" srcId="{4C46A7E1-065B-494B-B96F-3A80E42F545B}" destId="{9DD4B60E-1DBF-41B6-B89C-8C004884E6B5}" srcOrd="1" destOrd="0" presId="urn:microsoft.com/office/officeart/2005/8/layout/orgChart1"/>
    <dgm:cxn modelId="{50FA2E1C-9826-4182-86C9-BF5826F2424D}" type="presParOf" srcId="{4C46A7E1-065B-494B-B96F-3A80E42F545B}" destId="{0A951BDF-8B49-4F53-9B0C-877C55C68990}" srcOrd="2" destOrd="0" presId="urn:microsoft.com/office/officeart/2005/8/layout/orgChart1"/>
    <dgm:cxn modelId="{3AACEB6D-FDC3-4D2B-A1A5-BFE758ECDE28}" type="presParOf" srcId="{BA89D0EB-9BE0-4D5C-869C-6A0CC354DC70}" destId="{935936F6-A36D-4C16-BDF5-0E9A126C3FC3}" srcOrd="10" destOrd="0" presId="urn:microsoft.com/office/officeart/2005/8/layout/orgChart1"/>
    <dgm:cxn modelId="{79A4DFE6-81A2-4758-A4B6-B6C638902226}" type="presParOf" srcId="{BA89D0EB-9BE0-4D5C-869C-6A0CC354DC70}" destId="{B9D16969-6D2E-4425-9CB7-755BC4045B6E}" srcOrd="11" destOrd="0" presId="urn:microsoft.com/office/officeart/2005/8/layout/orgChart1"/>
    <dgm:cxn modelId="{57A2174D-48D8-4932-B613-C36C01E0C6E3}" type="presParOf" srcId="{B9D16969-6D2E-4425-9CB7-755BC4045B6E}" destId="{73C40EC2-B144-4547-A5C5-24600BB9FCE5}" srcOrd="0" destOrd="0" presId="urn:microsoft.com/office/officeart/2005/8/layout/orgChart1"/>
    <dgm:cxn modelId="{C76E5F9D-E130-4916-9D1D-18ECEE3324D7}" type="presParOf" srcId="{73C40EC2-B144-4547-A5C5-24600BB9FCE5}" destId="{65E5B06D-ADC9-407F-85F5-C8AFB2D77C8B}" srcOrd="0" destOrd="0" presId="urn:microsoft.com/office/officeart/2005/8/layout/orgChart1"/>
    <dgm:cxn modelId="{0A27ECE4-E28F-4C2C-9CD0-D897C441420F}" type="presParOf" srcId="{73C40EC2-B144-4547-A5C5-24600BB9FCE5}" destId="{0AEE41AE-AE3B-4CEB-A6F1-B599E75DC167}" srcOrd="1" destOrd="0" presId="urn:microsoft.com/office/officeart/2005/8/layout/orgChart1"/>
    <dgm:cxn modelId="{F0934E97-DB44-45B7-A504-00B6B982EE4A}" type="presParOf" srcId="{B9D16969-6D2E-4425-9CB7-755BC4045B6E}" destId="{5B46F5BC-5651-48FD-8810-39AE74F1D77D}" srcOrd="1" destOrd="0" presId="urn:microsoft.com/office/officeart/2005/8/layout/orgChart1"/>
    <dgm:cxn modelId="{360CDA7B-329F-4A2A-B3B7-B82D596CB149}" type="presParOf" srcId="{B9D16969-6D2E-4425-9CB7-755BC4045B6E}" destId="{D33D44AC-4AAD-4769-B5CA-DFB1DA0E99A5}" srcOrd="2" destOrd="0" presId="urn:microsoft.com/office/officeart/2005/8/layout/orgChart1"/>
    <dgm:cxn modelId="{525756A3-BAC6-46BB-AF6F-A17F3F44CE9D}" type="presParOf" srcId="{BA89D0EB-9BE0-4D5C-869C-6A0CC354DC70}" destId="{6CEBBCAC-37FD-42B7-9CFC-5CDB46CAEAF3}" srcOrd="12" destOrd="0" presId="urn:microsoft.com/office/officeart/2005/8/layout/orgChart1"/>
    <dgm:cxn modelId="{B4F6D9FF-E7E9-45B6-B6C2-062A298291BC}" type="presParOf" srcId="{BA89D0EB-9BE0-4D5C-869C-6A0CC354DC70}" destId="{CB3FF513-B22D-44B1-8B8F-3859F221D0F7}" srcOrd="13" destOrd="0" presId="urn:microsoft.com/office/officeart/2005/8/layout/orgChart1"/>
    <dgm:cxn modelId="{CC5737FD-FCDA-4F15-860F-BC156BFD087C}" type="presParOf" srcId="{CB3FF513-B22D-44B1-8B8F-3859F221D0F7}" destId="{B8D4E6D0-31BD-48C0-ADA8-80C700233346}" srcOrd="0" destOrd="0" presId="urn:microsoft.com/office/officeart/2005/8/layout/orgChart1"/>
    <dgm:cxn modelId="{83F8F39B-2018-4CEE-AA23-05CE18508540}" type="presParOf" srcId="{B8D4E6D0-31BD-48C0-ADA8-80C700233346}" destId="{8703252A-EF6A-4C76-AC47-AEC042FE2C67}" srcOrd="0" destOrd="0" presId="urn:microsoft.com/office/officeart/2005/8/layout/orgChart1"/>
    <dgm:cxn modelId="{5618CAB1-E82D-46D4-90E1-CA1B25DF59F1}" type="presParOf" srcId="{B8D4E6D0-31BD-48C0-ADA8-80C700233346}" destId="{22E63B86-4761-4331-BE52-9822DC949C84}" srcOrd="1" destOrd="0" presId="urn:microsoft.com/office/officeart/2005/8/layout/orgChart1"/>
    <dgm:cxn modelId="{33237FCC-34E3-4F0A-B0D8-9C94BF7E83C6}" type="presParOf" srcId="{CB3FF513-B22D-44B1-8B8F-3859F221D0F7}" destId="{401630F2-18B1-4D1F-8FA4-F3024C4E2FA2}" srcOrd="1" destOrd="0" presId="urn:microsoft.com/office/officeart/2005/8/layout/orgChart1"/>
    <dgm:cxn modelId="{2AE05DAB-FEB6-4F99-9312-FD5442EA558F}" type="presParOf" srcId="{CB3FF513-B22D-44B1-8B8F-3859F221D0F7}" destId="{7DD035B3-170D-40BB-BF51-C97D51F7F573}" srcOrd="2" destOrd="0" presId="urn:microsoft.com/office/officeart/2005/8/layout/orgChart1"/>
    <dgm:cxn modelId="{72F811E7-8B31-4959-B466-888E72FAE92F}" type="presParOf" srcId="{BA89D0EB-9BE0-4D5C-869C-6A0CC354DC70}" destId="{6FE3B03B-6DD5-47D5-BDEF-6D302B647298}" srcOrd="14" destOrd="0" presId="urn:microsoft.com/office/officeart/2005/8/layout/orgChart1"/>
    <dgm:cxn modelId="{C348670C-70A4-4A3C-BD51-D3657928271E}" type="presParOf" srcId="{BA89D0EB-9BE0-4D5C-869C-6A0CC354DC70}" destId="{D03F0206-1AE6-4C05-A7AF-00C0155956B6}" srcOrd="15" destOrd="0" presId="urn:microsoft.com/office/officeart/2005/8/layout/orgChart1"/>
    <dgm:cxn modelId="{D93F87B5-6072-451B-8662-DE032C4CA735}" type="presParOf" srcId="{D03F0206-1AE6-4C05-A7AF-00C0155956B6}" destId="{7778C3A2-8022-488F-9FA3-192C36D6BF6D}" srcOrd="0" destOrd="0" presId="urn:microsoft.com/office/officeart/2005/8/layout/orgChart1"/>
    <dgm:cxn modelId="{D1F278E1-FBFE-431C-9215-508C3A7060FA}" type="presParOf" srcId="{7778C3A2-8022-488F-9FA3-192C36D6BF6D}" destId="{8EA9D9E2-859B-426E-9847-60BA8A2EB3EF}" srcOrd="0" destOrd="0" presId="urn:microsoft.com/office/officeart/2005/8/layout/orgChart1"/>
    <dgm:cxn modelId="{25CBB349-8585-4116-B4F8-A2EB23601A8B}" type="presParOf" srcId="{7778C3A2-8022-488F-9FA3-192C36D6BF6D}" destId="{FC77574B-6637-4AD1-93D6-2F4E0D476F91}" srcOrd="1" destOrd="0" presId="urn:microsoft.com/office/officeart/2005/8/layout/orgChart1"/>
    <dgm:cxn modelId="{BF235E1E-DB2E-474E-872B-F072D24A0F49}" type="presParOf" srcId="{D03F0206-1AE6-4C05-A7AF-00C0155956B6}" destId="{CFA390EC-3B72-499A-8E5E-4522EE776A31}" srcOrd="1" destOrd="0" presId="urn:microsoft.com/office/officeart/2005/8/layout/orgChart1"/>
    <dgm:cxn modelId="{16138D9A-3F4B-4EF5-9670-97F1ABE41DCB}" type="presParOf" srcId="{D03F0206-1AE6-4C05-A7AF-00C0155956B6}" destId="{444A2F7E-0754-4336-812D-865D4CF19AC4}"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a:xfrm>
          <a:off x="2745798" y="523926"/>
          <a:ext cx="5817712" cy="152613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a:xfrm>
          <a:off x="1706" y="2663035"/>
          <a:ext cx="1700601"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decomposition mechanics</a:t>
          </a:r>
        </a:p>
      </dgm:t>
    </dgm:pt>
    <dgm:pt modelId="{9E4C8602-BFB9-414C-9A9C-71F545AD5A49}" type="parTrans" cxnId="{7EA41960-06AA-4F44-A027-FE6BC0907ABB}">
      <dgm:prSet/>
      <dgm: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6B6FA34-5943-411D-9609-1F6193E09E8B}" type="sibTrans" cxnId="{7EA41960-06AA-4F44-A027-FE6BC0907ABB}">
      <dgm:prSet/>
      <dgm:spPr/>
      <dgm:t>
        <a:bodyPr/>
        <a:lstStyle/>
        <a:p>
          <a:endParaRPr lang="en-US"/>
        </a:p>
      </dgm:t>
    </dgm:pt>
    <dgm:pt modelId="{F01987A4-2AED-4F30-9E81-41DA9E2B00B2}">
      <dgm:prSet custT="1"/>
      <dgm:spPr>
        <a:xfrm>
          <a:off x="178486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Sample WBS</a:t>
          </a:r>
        </a:p>
      </dgm:t>
    </dgm:pt>
    <dgm:pt modelId="{BE8511B5-26AF-4952-94AB-B6E657FDD79D}" type="parTrans" cxnId="{6CA71B44-4B42-4A6C-B85B-4F90DE6DED4C}">
      <dgm:prSet/>
      <dgm: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F848B00-7AC7-44B7-BFD2-2B045DB2EAF9}" type="sibTrans" cxnId="{6CA71B44-4B42-4A6C-B85B-4F90DE6DED4C}">
      <dgm:prSet/>
      <dgm:spPr/>
      <dgm:t>
        <a:bodyPr/>
        <a:lstStyle/>
        <a:p>
          <a:endParaRPr lang="en-US"/>
        </a:p>
      </dgm:t>
    </dgm:pt>
    <dgm:pt modelId="{095DB31F-C7A2-436A-83ED-265A113753E8}">
      <dgm:prSet custT="1"/>
      <dgm:spPr>
        <a:xfrm>
          <a:off x="338832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numbering scheme</a:t>
          </a:r>
        </a:p>
      </dgm:t>
    </dgm:pt>
    <dgm:pt modelId="{6566096F-C744-4874-9ADB-D5ACD0E205F6}" type="parTrans" cxnId="{9FB99FBF-359D-4FC4-83ED-0A5E9523EEC7}">
      <dgm:prSet/>
      <dgm: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14D1580-F482-4043-9311-50471B823681}" type="sibTrans" cxnId="{9FB99FBF-359D-4FC4-83ED-0A5E9523EEC7}">
      <dgm:prSet/>
      <dgm:spPr/>
      <dgm:t>
        <a:bodyPr/>
        <a:lstStyle/>
        <a:p>
          <a:endParaRPr lang="en-US"/>
        </a:p>
      </dgm:t>
    </dgm:pt>
    <dgm:pt modelId="{0EFD507A-975B-4AC5-833D-A0212AD5C30A}">
      <dgm:prSet custT="1"/>
      <dgm:spPr>
        <a:xfrm>
          <a:off x="499178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Standardized templates</a:t>
          </a:r>
        </a:p>
      </dgm:t>
    </dgm:pt>
    <dgm:pt modelId="{F377F549-565D-45BE-872B-E48521AC30F2}" type="parTrans" cxnId="{C3F878B3-2BB7-459B-A0F8-613284F582E4}">
      <dgm:prSet/>
      <dgm: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F880F19E-244F-4992-9727-7AC71D509570}" type="sibTrans" cxnId="{C3F878B3-2BB7-459B-A0F8-613284F582E4}">
      <dgm:prSet/>
      <dgm:spPr/>
      <dgm:t>
        <a:bodyPr/>
        <a:lstStyle/>
        <a:p>
          <a:endParaRPr lang="en-US"/>
        </a:p>
      </dgm:t>
    </dgm:pt>
    <dgm:pt modelId="{E5D33E4B-DCF1-4DC0-ADBE-1BDC4BD21E5D}">
      <dgm:prSet custT="1"/>
      <dgm:spPr>
        <a:xfrm>
          <a:off x="659524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dictionary</a:t>
          </a:r>
        </a:p>
      </dgm:t>
    </dgm:pt>
    <dgm:pt modelId="{AB19FB49-83E1-43CC-A97E-B9287A742849}" type="parTrans" cxnId="{6AB17D3F-EBD3-4ED2-BED9-906E1D2A64EB}">
      <dgm:prSet/>
      <dgm: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B19DA63-C752-4161-B0CC-1BDF03B44031}" type="sibTrans" cxnId="{6AB17D3F-EBD3-4ED2-BED9-906E1D2A64EB}">
      <dgm:prSet/>
      <dgm:spPr/>
      <dgm:t>
        <a:bodyPr/>
        <a:lstStyle/>
        <a:p>
          <a:endParaRPr lang="en-US"/>
        </a:p>
      </dgm:t>
    </dgm:pt>
    <dgm:pt modelId="{DFC2A68F-9185-4899-982E-6AEE3719854A}">
      <dgm:prSet custT="1"/>
      <dgm:spPr>
        <a:xfrm>
          <a:off x="819870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Project templates</a:t>
          </a:r>
        </a:p>
      </dgm:t>
    </dgm:pt>
    <dgm:pt modelId="{291BE170-C5A7-4894-8A81-9CF1BBD9163B}" type="parTrans" cxnId="{5DC1F013-6AF0-40E9-B90F-0C272BB19819}">
      <dgm:prSet/>
      <dgm: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B870947-904C-4814-B9C6-DC3794FDDAA6}" type="sibTrans" cxnId="{5DC1F013-6AF0-40E9-B90F-0C272BB19819}">
      <dgm:prSet/>
      <dgm:spPr/>
      <dgm:t>
        <a:bodyPr/>
        <a:lstStyle/>
        <a:p>
          <a:endParaRPr lang="en-US"/>
        </a:p>
      </dgm:t>
    </dgm:pt>
    <dgm:pt modelId="{80EF7B5D-381C-451A-B6BF-11137355275B}">
      <dgm:prSet custT="1"/>
      <dgm:spPr>
        <a:xfrm>
          <a:off x="980216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Project scope baseline</a:t>
          </a:r>
        </a:p>
      </dgm:t>
    </dgm:pt>
    <dgm:pt modelId="{CEF5FE97-F1F1-4206-AF9E-4CC3D1FD3687}" type="parTrans" cxnId="{A0AD7305-9214-470A-B213-8E2E767DCDD4}">
      <dgm:prSet/>
      <dgm: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5AACDD1-A8E5-476F-939C-681E2D55C015}" type="sibTrans" cxnId="{A0AD7305-9214-470A-B213-8E2E767DCDD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1479862" custScaleY="776409" custLinFactY="-100000" custLinFactNeighborX="-1967" custLinFactNeighborY="-169849">
        <dgm:presLayoutVars>
          <dgm:chPref val="3"/>
        </dgm:presLayoutVars>
      </dgm:prSet>
      <dgm:spPr/>
    </dgm:pt>
    <dgm:pt modelId="{17C3F60D-AAC3-43AD-A629-CC7A38363820}" type="pres">
      <dgm:prSet presAssocID="{F1F86073-BBAD-44C3-886F-5F0675D40E05}" presName="rootConnector1" presStyleLbl="node1" presStyleIdx="0" presStyleCnt="0"/>
      <dgm:spPr/>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7"/>
      <dgm:spPr/>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7" custScaleX="432585" custScaleY="865517">
        <dgm:presLayoutVars>
          <dgm:chPref val="3"/>
        </dgm:presLayoutVars>
      </dgm:prSet>
      <dgm:spPr/>
    </dgm:pt>
    <dgm:pt modelId="{98CEE955-4463-43CB-965B-7F29388D8E9D}" type="pres">
      <dgm:prSet presAssocID="{A34256CF-C39A-4940-84E5-4BDDBF2B15C1}" presName="rootConnector" presStyleLbl="node2" presStyleIdx="0" presStyleCnt="7"/>
      <dgm:spPr/>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678A15CF-5D92-47BC-A914-D3622EE2DC5F}" type="pres">
      <dgm:prSet presAssocID="{BE8511B5-26AF-4952-94AB-B6E657FDD79D}" presName="Name37" presStyleLbl="parChTrans1D2" presStyleIdx="1" presStyleCnt="7"/>
      <dgm:spPr/>
    </dgm:pt>
    <dgm:pt modelId="{4746AA22-A136-4B7F-BAB2-C353BD711AA9}" type="pres">
      <dgm:prSet presAssocID="{F01987A4-2AED-4F30-9E81-41DA9E2B00B2}" presName="hierRoot2" presStyleCnt="0">
        <dgm:presLayoutVars>
          <dgm:hierBranch val="init"/>
        </dgm:presLayoutVars>
      </dgm:prSet>
      <dgm:spPr/>
    </dgm:pt>
    <dgm:pt modelId="{26289DA6-9B09-47AB-A2D5-EDF29F0174F5}" type="pres">
      <dgm:prSet presAssocID="{F01987A4-2AED-4F30-9E81-41DA9E2B00B2}" presName="rootComposite" presStyleCnt="0"/>
      <dgm:spPr/>
    </dgm:pt>
    <dgm:pt modelId="{D024CB7A-1378-4CB1-8888-43E530D9F942}" type="pres">
      <dgm:prSet presAssocID="{F01987A4-2AED-4F30-9E81-41DA9E2B00B2}" presName="rootText" presStyleLbl="node2" presStyleIdx="1" presStyleCnt="7" custScaleX="386875" custScaleY="865517">
        <dgm:presLayoutVars>
          <dgm:chPref val="3"/>
        </dgm:presLayoutVars>
      </dgm:prSet>
      <dgm:spPr/>
    </dgm:pt>
    <dgm:pt modelId="{2981F155-231B-4E1D-879B-0258DECD96BD}" type="pres">
      <dgm:prSet presAssocID="{F01987A4-2AED-4F30-9E81-41DA9E2B00B2}" presName="rootConnector" presStyleLbl="node2" presStyleIdx="1" presStyleCnt="7"/>
      <dgm:spPr/>
    </dgm:pt>
    <dgm:pt modelId="{1FBEE39A-D798-4ABE-83DA-F7A55DB7FCC1}" type="pres">
      <dgm:prSet presAssocID="{F01987A4-2AED-4F30-9E81-41DA9E2B00B2}" presName="hierChild4" presStyleCnt="0"/>
      <dgm:spPr/>
    </dgm:pt>
    <dgm:pt modelId="{43487528-BCE4-479C-8AD8-896CFEC6511C}" type="pres">
      <dgm:prSet presAssocID="{F01987A4-2AED-4F30-9E81-41DA9E2B00B2}" presName="hierChild5" presStyleCnt="0"/>
      <dgm:spPr/>
    </dgm:pt>
    <dgm:pt modelId="{837B2B34-AD54-417E-B8C1-FD4F5CE7196A}" type="pres">
      <dgm:prSet presAssocID="{6566096F-C744-4874-9ADB-D5ACD0E205F6}" presName="Name37" presStyleLbl="parChTrans1D2" presStyleIdx="2" presStyleCnt="7"/>
      <dgm:spPr/>
    </dgm:pt>
    <dgm:pt modelId="{E037F93D-9EEC-4E28-9C4C-1C51145865C4}" type="pres">
      <dgm:prSet presAssocID="{095DB31F-C7A2-436A-83ED-265A113753E8}" presName="hierRoot2" presStyleCnt="0">
        <dgm:presLayoutVars>
          <dgm:hierBranch val="init"/>
        </dgm:presLayoutVars>
      </dgm:prSet>
      <dgm:spPr/>
    </dgm:pt>
    <dgm:pt modelId="{DF38C842-9976-4D54-8C1F-65E223CEDA8E}" type="pres">
      <dgm:prSet presAssocID="{095DB31F-C7A2-436A-83ED-265A113753E8}" presName="rootComposite" presStyleCnt="0"/>
      <dgm:spPr/>
    </dgm:pt>
    <dgm:pt modelId="{49B0877F-F5F5-4733-B36B-5764E56F780A}" type="pres">
      <dgm:prSet presAssocID="{095DB31F-C7A2-436A-83ED-265A113753E8}" presName="rootText" presStyleLbl="node2" presStyleIdx="2" presStyleCnt="7" custScaleX="386875" custScaleY="865517">
        <dgm:presLayoutVars>
          <dgm:chPref val="3"/>
        </dgm:presLayoutVars>
      </dgm:prSet>
      <dgm:spPr/>
    </dgm:pt>
    <dgm:pt modelId="{F1D58960-3D11-40C9-A757-1A503A4E2EEB}" type="pres">
      <dgm:prSet presAssocID="{095DB31F-C7A2-436A-83ED-265A113753E8}" presName="rootConnector" presStyleLbl="node2" presStyleIdx="2" presStyleCnt="7"/>
      <dgm:spPr/>
    </dgm:pt>
    <dgm:pt modelId="{E5EA3DBA-C981-4FA4-A359-74CA5FFB7D14}" type="pres">
      <dgm:prSet presAssocID="{095DB31F-C7A2-436A-83ED-265A113753E8}" presName="hierChild4" presStyleCnt="0"/>
      <dgm:spPr/>
    </dgm:pt>
    <dgm:pt modelId="{4DEAB11D-8838-4807-88BD-E02204BDC5BF}" type="pres">
      <dgm:prSet presAssocID="{095DB31F-C7A2-436A-83ED-265A113753E8}" presName="hierChild5" presStyleCnt="0"/>
      <dgm:spPr/>
    </dgm:pt>
    <dgm:pt modelId="{D03C7507-6F35-451A-8186-5BFAFA048A2A}" type="pres">
      <dgm:prSet presAssocID="{F377F549-565D-45BE-872B-E48521AC30F2}" presName="Name37" presStyleLbl="parChTrans1D2" presStyleIdx="3" presStyleCnt="7"/>
      <dgm:spPr/>
    </dgm:pt>
    <dgm:pt modelId="{A6CF918D-5517-47A3-83D0-32798C15C03C}" type="pres">
      <dgm:prSet presAssocID="{0EFD507A-975B-4AC5-833D-A0212AD5C30A}" presName="hierRoot2" presStyleCnt="0">
        <dgm:presLayoutVars>
          <dgm:hierBranch val="init"/>
        </dgm:presLayoutVars>
      </dgm:prSet>
      <dgm:spPr/>
    </dgm:pt>
    <dgm:pt modelId="{77179567-BE79-445A-A0A6-0CD44CB7B1E1}" type="pres">
      <dgm:prSet presAssocID="{0EFD507A-975B-4AC5-833D-A0212AD5C30A}" presName="rootComposite" presStyleCnt="0"/>
      <dgm:spPr/>
    </dgm:pt>
    <dgm:pt modelId="{83A34329-1EE5-4B75-BB76-004DA61A198A}" type="pres">
      <dgm:prSet presAssocID="{0EFD507A-975B-4AC5-833D-A0212AD5C30A}" presName="rootText" presStyleLbl="node2" presStyleIdx="3" presStyleCnt="7" custScaleX="386875" custScaleY="865517">
        <dgm:presLayoutVars>
          <dgm:chPref val="3"/>
        </dgm:presLayoutVars>
      </dgm:prSet>
      <dgm:spPr/>
    </dgm:pt>
    <dgm:pt modelId="{9792C7FD-0C52-4BD5-81C5-EEB262FA9DC4}" type="pres">
      <dgm:prSet presAssocID="{0EFD507A-975B-4AC5-833D-A0212AD5C30A}" presName="rootConnector" presStyleLbl="node2" presStyleIdx="3" presStyleCnt="7"/>
      <dgm:spPr/>
    </dgm:pt>
    <dgm:pt modelId="{AEE840BB-F28A-4ECE-A09E-39F3B3EC212A}" type="pres">
      <dgm:prSet presAssocID="{0EFD507A-975B-4AC5-833D-A0212AD5C30A}" presName="hierChild4" presStyleCnt="0"/>
      <dgm:spPr/>
    </dgm:pt>
    <dgm:pt modelId="{AFAEF89E-CB80-466B-9F3C-00E9D0DF3BAA}" type="pres">
      <dgm:prSet presAssocID="{0EFD507A-975B-4AC5-833D-A0212AD5C30A}" presName="hierChild5" presStyleCnt="0"/>
      <dgm:spPr/>
    </dgm:pt>
    <dgm:pt modelId="{0FE6C20A-5A67-457E-AFBE-6F7F9AD7DE1A}" type="pres">
      <dgm:prSet presAssocID="{AB19FB49-83E1-43CC-A97E-B9287A742849}" presName="Name37" presStyleLbl="parChTrans1D2" presStyleIdx="4" presStyleCnt="7"/>
      <dgm:spPr/>
    </dgm:pt>
    <dgm:pt modelId="{2D27E30E-434D-425A-AFEF-69B7411EF411}" type="pres">
      <dgm:prSet presAssocID="{E5D33E4B-DCF1-4DC0-ADBE-1BDC4BD21E5D}" presName="hierRoot2" presStyleCnt="0">
        <dgm:presLayoutVars>
          <dgm:hierBranch val="init"/>
        </dgm:presLayoutVars>
      </dgm:prSet>
      <dgm:spPr/>
    </dgm:pt>
    <dgm:pt modelId="{CA49EC1D-8DA5-4082-AA6D-8DD6E5A33A4F}" type="pres">
      <dgm:prSet presAssocID="{E5D33E4B-DCF1-4DC0-ADBE-1BDC4BD21E5D}" presName="rootComposite" presStyleCnt="0"/>
      <dgm:spPr/>
    </dgm:pt>
    <dgm:pt modelId="{09D2F09F-81D3-44FF-9528-AC9E2FBD1877}" type="pres">
      <dgm:prSet presAssocID="{E5D33E4B-DCF1-4DC0-ADBE-1BDC4BD21E5D}" presName="rootText" presStyleLbl="node2" presStyleIdx="4" presStyleCnt="7" custScaleX="386875" custScaleY="865517">
        <dgm:presLayoutVars>
          <dgm:chPref val="3"/>
        </dgm:presLayoutVars>
      </dgm:prSet>
      <dgm:spPr/>
    </dgm:pt>
    <dgm:pt modelId="{4B16330D-CB1B-4F9B-BF48-B8D7F8CBC3EF}" type="pres">
      <dgm:prSet presAssocID="{E5D33E4B-DCF1-4DC0-ADBE-1BDC4BD21E5D}" presName="rootConnector" presStyleLbl="node2" presStyleIdx="4" presStyleCnt="7"/>
      <dgm:spPr/>
    </dgm:pt>
    <dgm:pt modelId="{178FBB64-B368-459C-9A94-7610CE480A0F}" type="pres">
      <dgm:prSet presAssocID="{E5D33E4B-DCF1-4DC0-ADBE-1BDC4BD21E5D}" presName="hierChild4" presStyleCnt="0"/>
      <dgm:spPr/>
    </dgm:pt>
    <dgm:pt modelId="{197EEAF9-BD61-4A08-96D3-B97AE94157DC}" type="pres">
      <dgm:prSet presAssocID="{E5D33E4B-DCF1-4DC0-ADBE-1BDC4BD21E5D}" presName="hierChild5" presStyleCnt="0"/>
      <dgm:spPr/>
    </dgm:pt>
    <dgm:pt modelId="{4FC5EDEE-6B9D-4945-B169-3FD4D1864270}" type="pres">
      <dgm:prSet presAssocID="{291BE170-C5A7-4894-8A81-9CF1BBD9163B}" presName="Name37" presStyleLbl="parChTrans1D2" presStyleIdx="5" presStyleCnt="7"/>
      <dgm:spPr/>
    </dgm:pt>
    <dgm:pt modelId="{5485E0A0-CAEF-4B87-B628-5F0ECC337355}" type="pres">
      <dgm:prSet presAssocID="{DFC2A68F-9185-4899-982E-6AEE3719854A}" presName="hierRoot2" presStyleCnt="0">
        <dgm:presLayoutVars>
          <dgm:hierBranch val="init"/>
        </dgm:presLayoutVars>
      </dgm:prSet>
      <dgm:spPr/>
    </dgm:pt>
    <dgm:pt modelId="{190783D5-96F3-46AB-9D17-72DFD6CB489A}" type="pres">
      <dgm:prSet presAssocID="{DFC2A68F-9185-4899-982E-6AEE3719854A}" presName="rootComposite" presStyleCnt="0"/>
      <dgm:spPr/>
    </dgm:pt>
    <dgm:pt modelId="{3941BAF6-CBE5-4544-9893-FB47814F487B}" type="pres">
      <dgm:prSet presAssocID="{DFC2A68F-9185-4899-982E-6AEE3719854A}" presName="rootText" presStyleLbl="node2" presStyleIdx="5" presStyleCnt="7" custScaleX="386875" custScaleY="865517">
        <dgm:presLayoutVars>
          <dgm:chPref val="3"/>
        </dgm:presLayoutVars>
      </dgm:prSet>
      <dgm:spPr/>
    </dgm:pt>
    <dgm:pt modelId="{EC1AD340-E040-4DE6-829F-1D5E8C0C9462}" type="pres">
      <dgm:prSet presAssocID="{DFC2A68F-9185-4899-982E-6AEE3719854A}" presName="rootConnector" presStyleLbl="node2" presStyleIdx="5" presStyleCnt="7"/>
      <dgm:spPr/>
    </dgm:pt>
    <dgm:pt modelId="{0FA5CE5F-1B9C-42A8-8D1D-D4EF0BB9A96C}" type="pres">
      <dgm:prSet presAssocID="{DFC2A68F-9185-4899-982E-6AEE3719854A}" presName="hierChild4" presStyleCnt="0"/>
      <dgm:spPr/>
    </dgm:pt>
    <dgm:pt modelId="{A5C65D10-98C2-46BB-A86C-7168B202FF87}" type="pres">
      <dgm:prSet presAssocID="{DFC2A68F-9185-4899-982E-6AEE3719854A}" presName="hierChild5" presStyleCnt="0"/>
      <dgm:spPr/>
    </dgm:pt>
    <dgm:pt modelId="{371FCF82-1EFF-4209-A578-DB8CA62A745B}" type="pres">
      <dgm:prSet presAssocID="{CEF5FE97-F1F1-4206-AF9E-4CC3D1FD3687}" presName="Name37" presStyleLbl="parChTrans1D2" presStyleIdx="6" presStyleCnt="7"/>
      <dgm:spPr/>
    </dgm:pt>
    <dgm:pt modelId="{7A26FC86-70F1-46B1-A6ED-1E25092BF137}" type="pres">
      <dgm:prSet presAssocID="{80EF7B5D-381C-451A-B6BF-11137355275B}" presName="hierRoot2" presStyleCnt="0">
        <dgm:presLayoutVars>
          <dgm:hierBranch val="init"/>
        </dgm:presLayoutVars>
      </dgm:prSet>
      <dgm:spPr/>
    </dgm:pt>
    <dgm:pt modelId="{471F01DB-9F8A-4B3A-8C5B-FAD4B8E80969}" type="pres">
      <dgm:prSet presAssocID="{80EF7B5D-381C-451A-B6BF-11137355275B}" presName="rootComposite" presStyleCnt="0"/>
      <dgm:spPr/>
    </dgm:pt>
    <dgm:pt modelId="{14A7F099-1E5A-4D45-8556-78F8F5480F09}" type="pres">
      <dgm:prSet presAssocID="{80EF7B5D-381C-451A-B6BF-11137355275B}" presName="rootText" presStyleLbl="node2" presStyleIdx="6" presStyleCnt="7" custScaleX="386875" custScaleY="865517">
        <dgm:presLayoutVars>
          <dgm:chPref val="3"/>
        </dgm:presLayoutVars>
      </dgm:prSet>
      <dgm:spPr/>
    </dgm:pt>
    <dgm:pt modelId="{D01B64BC-2224-4EF3-8897-E78FB9EBDEBC}" type="pres">
      <dgm:prSet presAssocID="{80EF7B5D-381C-451A-B6BF-11137355275B}" presName="rootConnector" presStyleLbl="node2" presStyleIdx="6" presStyleCnt="7"/>
      <dgm:spPr/>
    </dgm:pt>
    <dgm:pt modelId="{A905F12B-F1B0-4538-A588-213071E17C65}" type="pres">
      <dgm:prSet presAssocID="{80EF7B5D-381C-451A-B6BF-11137355275B}" presName="hierChild4" presStyleCnt="0"/>
      <dgm:spPr/>
    </dgm:pt>
    <dgm:pt modelId="{25926734-A28C-4B8A-BACD-C549D41360E7}" type="pres">
      <dgm:prSet presAssocID="{80EF7B5D-381C-451A-B6BF-11137355275B}" presName="hierChild5" presStyleCnt="0"/>
      <dgm:spPr/>
    </dgm:pt>
    <dgm:pt modelId="{A8DD96C9-8CB2-4AFE-A972-7A900D52D771}" type="pres">
      <dgm:prSet presAssocID="{F1F86073-BBAD-44C3-886F-5F0675D40E05}" presName="hierChild3" presStyleCnt="0"/>
      <dgm:spPr/>
    </dgm:pt>
  </dgm:ptLst>
  <dgm:cxnLst>
    <dgm:cxn modelId="{A0AD7305-9214-470A-B213-8E2E767DCDD4}" srcId="{F1F86073-BBAD-44C3-886F-5F0675D40E05}" destId="{80EF7B5D-381C-451A-B6BF-11137355275B}" srcOrd="6" destOrd="0" parTransId="{CEF5FE97-F1F1-4206-AF9E-4CC3D1FD3687}" sibTransId="{75AACDD1-A8E5-476F-939C-681E2D55C015}"/>
    <dgm:cxn modelId="{CEBC800B-F1CC-495C-9B26-51335760EF8D}" type="presOf" srcId="{F01987A4-2AED-4F30-9E81-41DA9E2B00B2}" destId="{2981F155-231B-4E1D-879B-0258DECD96BD}" srcOrd="1" destOrd="0" presId="urn:microsoft.com/office/officeart/2005/8/layout/orgChart1"/>
    <dgm:cxn modelId="{5DC1F013-6AF0-40E9-B90F-0C272BB19819}" srcId="{F1F86073-BBAD-44C3-886F-5F0675D40E05}" destId="{DFC2A68F-9185-4899-982E-6AEE3719854A}" srcOrd="5" destOrd="0" parTransId="{291BE170-C5A7-4894-8A81-9CF1BBD9163B}" sibTransId="{8B870947-904C-4814-B9C6-DC3794FDDAA6}"/>
    <dgm:cxn modelId="{747D702D-FB82-4710-B02F-2FF4921D09D2}" type="presOf" srcId="{0EFD507A-975B-4AC5-833D-A0212AD5C30A}" destId="{9792C7FD-0C52-4BD5-81C5-EEB262FA9DC4}" srcOrd="1" destOrd="0" presId="urn:microsoft.com/office/officeart/2005/8/layout/orgChart1"/>
    <dgm:cxn modelId="{1A1DB13B-631C-486C-B25C-FA2A3808D048}" type="presOf" srcId="{80EF7B5D-381C-451A-B6BF-11137355275B}" destId="{D01B64BC-2224-4EF3-8897-E78FB9EBDEBC}" srcOrd="1" destOrd="0" presId="urn:microsoft.com/office/officeart/2005/8/layout/orgChart1"/>
    <dgm:cxn modelId="{6AB17D3F-EBD3-4ED2-BED9-906E1D2A64EB}" srcId="{F1F86073-BBAD-44C3-886F-5F0675D40E05}" destId="{E5D33E4B-DCF1-4DC0-ADBE-1BDC4BD21E5D}" srcOrd="4" destOrd="0" parTransId="{AB19FB49-83E1-43CC-A97E-B9287A742849}" sibTransId="{8B19DA63-C752-4161-B0CC-1BDF03B44031}"/>
    <dgm:cxn modelId="{10790A5B-5875-486B-8AF2-55D8E5547A3A}" type="presOf" srcId="{9E4C8602-BFB9-414C-9A9C-71F545AD5A49}" destId="{40715417-D0A4-4CC7-A3F9-28D55E5DFAD9}" srcOrd="0" destOrd="0" presId="urn:microsoft.com/office/officeart/2005/8/layout/orgChart1"/>
    <dgm:cxn modelId="{7EA41960-06AA-4F44-A027-FE6BC0907ABB}" srcId="{F1F86073-BBAD-44C3-886F-5F0675D40E05}" destId="{A34256CF-C39A-4940-84E5-4BDDBF2B15C1}" srcOrd="0" destOrd="0" parTransId="{9E4C8602-BFB9-414C-9A9C-71F545AD5A49}" sibTransId="{16B6FA34-5943-411D-9609-1F6193E09E8B}"/>
    <dgm:cxn modelId="{8C0F4442-983A-4073-905D-B614648D10F0}" type="presOf" srcId="{853A153D-7CF4-49C3-94E7-4E73FD65BC06}" destId="{3664B426-9A25-449B-964D-71005BAF8FCE}" srcOrd="0" destOrd="0" presId="urn:microsoft.com/office/officeart/2005/8/layout/orgChart1"/>
    <dgm:cxn modelId="{0848BE62-61C9-4024-9775-0250F7041131}" type="presOf" srcId="{80EF7B5D-381C-451A-B6BF-11137355275B}" destId="{14A7F099-1E5A-4D45-8556-78F8F5480F09}" srcOrd="0" destOrd="0" presId="urn:microsoft.com/office/officeart/2005/8/layout/orgChart1"/>
    <dgm:cxn modelId="{6CA71B44-4B42-4A6C-B85B-4F90DE6DED4C}" srcId="{F1F86073-BBAD-44C3-886F-5F0675D40E05}" destId="{F01987A4-2AED-4F30-9E81-41DA9E2B00B2}" srcOrd="1" destOrd="0" parTransId="{BE8511B5-26AF-4952-94AB-B6E657FDD79D}" sibTransId="{CF848B00-7AC7-44B7-BFD2-2B045DB2EAF9}"/>
    <dgm:cxn modelId="{0D6AFC44-6F8C-4B3B-9EF5-45F5709160F3}" type="presOf" srcId="{0EFD507A-975B-4AC5-833D-A0212AD5C30A}" destId="{83A34329-1EE5-4B75-BB76-004DA61A198A}"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D6D3156E-617E-4A2E-8CFB-521EA1C9E046}" type="presOf" srcId="{F01987A4-2AED-4F30-9E81-41DA9E2B00B2}" destId="{D024CB7A-1378-4CB1-8888-43E530D9F942}" srcOrd="0" destOrd="0" presId="urn:microsoft.com/office/officeart/2005/8/layout/orgChart1"/>
    <dgm:cxn modelId="{E3F1D74E-4392-465B-B803-EE8DA0FAFEB2}" type="presOf" srcId="{BE8511B5-26AF-4952-94AB-B6E657FDD79D}" destId="{678A15CF-5D92-47BC-A914-D3622EE2DC5F}" srcOrd="0" destOrd="0" presId="urn:microsoft.com/office/officeart/2005/8/layout/orgChart1"/>
    <dgm:cxn modelId="{E6670874-585B-4596-86C9-28BD5A7123F8}" type="presOf" srcId="{E5D33E4B-DCF1-4DC0-ADBE-1BDC4BD21E5D}" destId="{4B16330D-CB1B-4F9B-BF48-B8D7F8CBC3EF}" srcOrd="1" destOrd="0" presId="urn:microsoft.com/office/officeart/2005/8/layout/orgChart1"/>
    <dgm:cxn modelId="{3DFD2274-22D0-4B2A-8023-51BF62A8BA47}" type="presOf" srcId="{6566096F-C744-4874-9ADB-D5ACD0E205F6}" destId="{837B2B34-AD54-417E-B8C1-FD4F5CE7196A}"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FC64677D-E876-4BFF-A6B1-3F1F1EE5B6DE}" type="presOf" srcId="{AB19FB49-83E1-43CC-A97E-B9287A742849}" destId="{0FE6C20A-5A67-457E-AFBE-6F7F9AD7DE1A}" srcOrd="0" destOrd="0" presId="urn:microsoft.com/office/officeart/2005/8/layout/orgChart1"/>
    <dgm:cxn modelId="{1C4BD87E-639E-413C-AA1E-77D9DACD2AED}" type="presOf" srcId="{095DB31F-C7A2-436A-83ED-265A113753E8}" destId="{49B0877F-F5F5-4733-B36B-5764E56F780A}" srcOrd="0" destOrd="0" presId="urn:microsoft.com/office/officeart/2005/8/layout/orgChart1"/>
    <dgm:cxn modelId="{7D8A9C7F-F3A5-4730-9039-3C0492495454}" type="presOf" srcId="{291BE170-C5A7-4894-8A81-9CF1BBD9163B}" destId="{4FC5EDEE-6B9D-4945-B169-3FD4D1864270}" srcOrd="0" destOrd="0" presId="urn:microsoft.com/office/officeart/2005/8/layout/orgChart1"/>
    <dgm:cxn modelId="{8F50C781-A338-4BC3-A726-AF000A1E526F}" type="presOf" srcId="{DFC2A68F-9185-4899-982E-6AEE3719854A}" destId="{3941BAF6-CBE5-4544-9893-FB47814F487B}" srcOrd="0" destOrd="0" presId="urn:microsoft.com/office/officeart/2005/8/layout/orgChart1"/>
    <dgm:cxn modelId="{71781D89-C922-4BE2-BB67-856175B31D07}" type="presOf" srcId="{095DB31F-C7A2-436A-83ED-265A113753E8}" destId="{F1D58960-3D11-40C9-A757-1A503A4E2EEB}" srcOrd="1" destOrd="0" presId="urn:microsoft.com/office/officeart/2005/8/layout/orgChart1"/>
    <dgm:cxn modelId="{A5C3748A-B10B-4B74-BD5B-A21F8A7F4392}" type="presOf" srcId="{F377F549-565D-45BE-872B-E48521AC30F2}" destId="{D03C7507-6F35-451A-8186-5BFAFA048A2A}" srcOrd="0" destOrd="0" presId="urn:microsoft.com/office/officeart/2005/8/layout/orgChart1"/>
    <dgm:cxn modelId="{23F05C9C-34CA-4BDD-A532-B90EEC15AD98}" type="presOf" srcId="{E5D33E4B-DCF1-4DC0-ADBE-1BDC4BD21E5D}" destId="{09D2F09F-81D3-44FF-9528-AC9E2FBD1877}" srcOrd="0"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3A2A91AB-05C4-4A56-9435-2EA3BC0E2174}" type="presOf" srcId="{CEF5FE97-F1F1-4206-AF9E-4CC3D1FD3687}" destId="{371FCF82-1EFF-4209-A578-DB8CA62A745B}" srcOrd="0" destOrd="0" presId="urn:microsoft.com/office/officeart/2005/8/layout/orgChart1"/>
    <dgm:cxn modelId="{C3F878B3-2BB7-459B-A0F8-613284F582E4}" srcId="{F1F86073-BBAD-44C3-886F-5F0675D40E05}" destId="{0EFD507A-975B-4AC5-833D-A0212AD5C30A}" srcOrd="3" destOrd="0" parTransId="{F377F549-565D-45BE-872B-E48521AC30F2}" sibTransId="{F880F19E-244F-4992-9727-7AC71D509570}"/>
    <dgm:cxn modelId="{9FB99FBF-359D-4FC4-83ED-0A5E9523EEC7}" srcId="{F1F86073-BBAD-44C3-886F-5F0675D40E05}" destId="{095DB31F-C7A2-436A-83ED-265A113753E8}" srcOrd="2" destOrd="0" parTransId="{6566096F-C744-4874-9ADB-D5ACD0E205F6}" sibTransId="{714D1580-F482-4043-9311-50471B823681}"/>
    <dgm:cxn modelId="{167D95E7-1884-4E4A-8E6E-8A830C946C57}" type="presOf" srcId="{A34256CF-C39A-4940-84E5-4BDDBF2B15C1}" destId="{98CEE955-4463-43CB-965B-7F29388D8E9D}" srcOrd="1" destOrd="0" presId="urn:microsoft.com/office/officeart/2005/8/layout/orgChart1"/>
    <dgm:cxn modelId="{498BEFF3-70D7-450A-91C5-C42574D66280}" type="presOf" srcId="{DFC2A68F-9185-4899-982E-6AEE3719854A}" destId="{EC1AD340-E040-4DE6-829F-1D5E8C0C9462}" srcOrd="1" destOrd="0" presId="urn:microsoft.com/office/officeart/2005/8/layout/orgChart1"/>
    <dgm:cxn modelId="{90252BF9-A1F5-48D5-BDEE-BC826CE89017}" type="presOf" srcId="{F1F86073-BBAD-44C3-886F-5F0675D40E05}" destId="{17C3F60D-AAC3-43AD-A629-CC7A38363820}"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F03B5BB1-E6D8-497F-9AE1-F8FA56BFD05F}" type="presParOf" srcId="{BA89D0EB-9BE0-4D5C-869C-6A0CC354DC70}" destId="{678A15CF-5D92-47BC-A914-D3622EE2DC5F}" srcOrd="2" destOrd="0" presId="urn:microsoft.com/office/officeart/2005/8/layout/orgChart1"/>
    <dgm:cxn modelId="{512F6EC7-F257-4783-81E9-BD0334AB4E47}" type="presParOf" srcId="{BA89D0EB-9BE0-4D5C-869C-6A0CC354DC70}" destId="{4746AA22-A136-4B7F-BAB2-C353BD711AA9}" srcOrd="3" destOrd="0" presId="urn:microsoft.com/office/officeart/2005/8/layout/orgChart1"/>
    <dgm:cxn modelId="{DCD028D8-BF52-4687-B1E9-EBD13AB78CE2}" type="presParOf" srcId="{4746AA22-A136-4B7F-BAB2-C353BD711AA9}" destId="{26289DA6-9B09-47AB-A2D5-EDF29F0174F5}" srcOrd="0" destOrd="0" presId="urn:microsoft.com/office/officeart/2005/8/layout/orgChart1"/>
    <dgm:cxn modelId="{9DB7C5C9-DFC7-4F9E-9904-6DC2672A90DB}" type="presParOf" srcId="{26289DA6-9B09-47AB-A2D5-EDF29F0174F5}" destId="{D024CB7A-1378-4CB1-8888-43E530D9F942}" srcOrd="0" destOrd="0" presId="urn:microsoft.com/office/officeart/2005/8/layout/orgChart1"/>
    <dgm:cxn modelId="{A577A70E-22C9-45CE-A428-530EDC864AFC}" type="presParOf" srcId="{26289DA6-9B09-47AB-A2D5-EDF29F0174F5}" destId="{2981F155-231B-4E1D-879B-0258DECD96BD}" srcOrd="1" destOrd="0" presId="urn:microsoft.com/office/officeart/2005/8/layout/orgChart1"/>
    <dgm:cxn modelId="{5CB3D7EC-9424-4274-ABCC-C08075BA7CF6}" type="presParOf" srcId="{4746AA22-A136-4B7F-BAB2-C353BD711AA9}" destId="{1FBEE39A-D798-4ABE-83DA-F7A55DB7FCC1}" srcOrd="1" destOrd="0" presId="urn:microsoft.com/office/officeart/2005/8/layout/orgChart1"/>
    <dgm:cxn modelId="{4FDE9AC2-04FC-4748-ABBD-9714A087CC22}" type="presParOf" srcId="{4746AA22-A136-4B7F-BAB2-C353BD711AA9}" destId="{43487528-BCE4-479C-8AD8-896CFEC6511C}" srcOrd="2" destOrd="0" presId="urn:microsoft.com/office/officeart/2005/8/layout/orgChart1"/>
    <dgm:cxn modelId="{640699FA-C7F1-4FC1-89F3-5819F613E4E1}" type="presParOf" srcId="{BA89D0EB-9BE0-4D5C-869C-6A0CC354DC70}" destId="{837B2B34-AD54-417E-B8C1-FD4F5CE7196A}" srcOrd="4" destOrd="0" presId="urn:microsoft.com/office/officeart/2005/8/layout/orgChart1"/>
    <dgm:cxn modelId="{96D85668-200D-48D7-9832-6FD5BD49AD58}" type="presParOf" srcId="{BA89D0EB-9BE0-4D5C-869C-6A0CC354DC70}" destId="{E037F93D-9EEC-4E28-9C4C-1C51145865C4}" srcOrd="5" destOrd="0" presId="urn:microsoft.com/office/officeart/2005/8/layout/orgChart1"/>
    <dgm:cxn modelId="{6662BDD0-A7A5-4696-8FF1-384AB7146B95}" type="presParOf" srcId="{E037F93D-9EEC-4E28-9C4C-1C51145865C4}" destId="{DF38C842-9976-4D54-8C1F-65E223CEDA8E}" srcOrd="0" destOrd="0" presId="urn:microsoft.com/office/officeart/2005/8/layout/orgChart1"/>
    <dgm:cxn modelId="{17A24D3F-AC1F-4724-9139-FC2A98669D87}" type="presParOf" srcId="{DF38C842-9976-4D54-8C1F-65E223CEDA8E}" destId="{49B0877F-F5F5-4733-B36B-5764E56F780A}" srcOrd="0" destOrd="0" presId="urn:microsoft.com/office/officeart/2005/8/layout/orgChart1"/>
    <dgm:cxn modelId="{045CF90A-BA95-4E2C-AE1E-18B7BE7DD0E3}" type="presParOf" srcId="{DF38C842-9976-4D54-8C1F-65E223CEDA8E}" destId="{F1D58960-3D11-40C9-A757-1A503A4E2EEB}" srcOrd="1" destOrd="0" presId="urn:microsoft.com/office/officeart/2005/8/layout/orgChart1"/>
    <dgm:cxn modelId="{5BE62279-370D-4987-ADA4-B52AF7BD1BE9}" type="presParOf" srcId="{E037F93D-9EEC-4E28-9C4C-1C51145865C4}" destId="{E5EA3DBA-C981-4FA4-A359-74CA5FFB7D14}" srcOrd="1" destOrd="0" presId="urn:microsoft.com/office/officeart/2005/8/layout/orgChart1"/>
    <dgm:cxn modelId="{0D06B741-DFA8-4C8A-8E24-4EFC95ECF826}" type="presParOf" srcId="{E037F93D-9EEC-4E28-9C4C-1C51145865C4}" destId="{4DEAB11D-8838-4807-88BD-E02204BDC5BF}" srcOrd="2" destOrd="0" presId="urn:microsoft.com/office/officeart/2005/8/layout/orgChart1"/>
    <dgm:cxn modelId="{33DD1730-3C01-4FA1-A41E-117BC4CD4260}" type="presParOf" srcId="{BA89D0EB-9BE0-4D5C-869C-6A0CC354DC70}" destId="{D03C7507-6F35-451A-8186-5BFAFA048A2A}" srcOrd="6" destOrd="0" presId="urn:microsoft.com/office/officeart/2005/8/layout/orgChart1"/>
    <dgm:cxn modelId="{6C8C56E8-66FA-4B2E-B802-BFEF563A3B74}" type="presParOf" srcId="{BA89D0EB-9BE0-4D5C-869C-6A0CC354DC70}" destId="{A6CF918D-5517-47A3-83D0-32798C15C03C}" srcOrd="7" destOrd="0" presId="urn:microsoft.com/office/officeart/2005/8/layout/orgChart1"/>
    <dgm:cxn modelId="{D10E1340-05D6-4E3C-886E-739E35F09136}" type="presParOf" srcId="{A6CF918D-5517-47A3-83D0-32798C15C03C}" destId="{77179567-BE79-445A-A0A6-0CD44CB7B1E1}" srcOrd="0" destOrd="0" presId="urn:microsoft.com/office/officeart/2005/8/layout/orgChart1"/>
    <dgm:cxn modelId="{A3C9518B-A618-44AA-B79A-2AFD39167FD6}" type="presParOf" srcId="{77179567-BE79-445A-A0A6-0CD44CB7B1E1}" destId="{83A34329-1EE5-4B75-BB76-004DA61A198A}" srcOrd="0" destOrd="0" presId="urn:microsoft.com/office/officeart/2005/8/layout/orgChart1"/>
    <dgm:cxn modelId="{FE808744-7C6D-4863-8C5E-81C7564FDC70}" type="presParOf" srcId="{77179567-BE79-445A-A0A6-0CD44CB7B1E1}" destId="{9792C7FD-0C52-4BD5-81C5-EEB262FA9DC4}" srcOrd="1" destOrd="0" presId="urn:microsoft.com/office/officeart/2005/8/layout/orgChart1"/>
    <dgm:cxn modelId="{47017D03-74F9-466E-985E-E2ECF65F2200}" type="presParOf" srcId="{A6CF918D-5517-47A3-83D0-32798C15C03C}" destId="{AEE840BB-F28A-4ECE-A09E-39F3B3EC212A}" srcOrd="1" destOrd="0" presId="urn:microsoft.com/office/officeart/2005/8/layout/orgChart1"/>
    <dgm:cxn modelId="{B9B4E72A-DC24-442F-8C49-98C68E559EFC}" type="presParOf" srcId="{A6CF918D-5517-47A3-83D0-32798C15C03C}" destId="{AFAEF89E-CB80-466B-9F3C-00E9D0DF3BAA}" srcOrd="2" destOrd="0" presId="urn:microsoft.com/office/officeart/2005/8/layout/orgChart1"/>
    <dgm:cxn modelId="{9FC110FD-9744-410A-BAD6-04E447595D79}" type="presParOf" srcId="{BA89D0EB-9BE0-4D5C-869C-6A0CC354DC70}" destId="{0FE6C20A-5A67-457E-AFBE-6F7F9AD7DE1A}" srcOrd="8" destOrd="0" presId="urn:microsoft.com/office/officeart/2005/8/layout/orgChart1"/>
    <dgm:cxn modelId="{3CF19B14-7D49-4A0C-B92C-502DA7393F4F}" type="presParOf" srcId="{BA89D0EB-9BE0-4D5C-869C-6A0CC354DC70}" destId="{2D27E30E-434D-425A-AFEF-69B7411EF411}" srcOrd="9" destOrd="0" presId="urn:microsoft.com/office/officeart/2005/8/layout/orgChart1"/>
    <dgm:cxn modelId="{DB19D6EC-22A2-47D0-B13D-BE7AA38CFD87}" type="presParOf" srcId="{2D27E30E-434D-425A-AFEF-69B7411EF411}" destId="{CA49EC1D-8DA5-4082-AA6D-8DD6E5A33A4F}" srcOrd="0" destOrd="0" presId="urn:microsoft.com/office/officeart/2005/8/layout/orgChart1"/>
    <dgm:cxn modelId="{03820497-997D-4E10-A3F7-9E4E2AF67DC2}" type="presParOf" srcId="{CA49EC1D-8DA5-4082-AA6D-8DD6E5A33A4F}" destId="{09D2F09F-81D3-44FF-9528-AC9E2FBD1877}" srcOrd="0" destOrd="0" presId="urn:microsoft.com/office/officeart/2005/8/layout/orgChart1"/>
    <dgm:cxn modelId="{C8B9AD9E-7649-43CF-8064-06D67C2715A8}" type="presParOf" srcId="{CA49EC1D-8DA5-4082-AA6D-8DD6E5A33A4F}" destId="{4B16330D-CB1B-4F9B-BF48-B8D7F8CBC3EF}" srcOrd="1" destOrd="0" presId="urn:microsoft.com/office/officeart/2005/8/layout/orgChart1"/>
    <dgm:cxn modelId="{963CD8D8-51B9-4993-8264-C242576FD29F}" type="presParOf" srcId="{2D27E30E-434D-425A-AFEF-69B7411EF411}" destId="{178FBB64-B368-459C-9A94-7610CE480A0F}" srcOrd="1" destOrd="0" presId="urn:microsoft.com/office/officeart/2005/8/layout/orgChart1"/>
    <dgm:cxn modelId="{532866D7-6198-4D37-90C7-4405CE366DD2}" type="presParOf" srcId="{2D27E30E-434D-425A-AFEF-69B7411EF411}" destId="{197EEAF9-BD61-4A08-96D3-B97AE94157DC}" srcOrd="2" destOrd="0" presId="urn:microsoft.com/office/officeart/2005/8/layout/orgChart1"/>
    <dgm:cxn modelId="{1E7FE3B0-9251-47D5-B643-E00AA32529A7}" type="presParOf" srcId="{BA89D0EB-9BE0-4D5C-869C-6A0CC354DC70}" destId="{4FC5EDEE-6B9D-4945-B169-3FD4D1864270}" srcOrd="10" destOrd="0" presId="urn:microsoft.com/office/officeart/2005/8/layout/orgChart1"/>
    <dgm:cxn modelId="{0D28CFA4-9915-4AD3-8300-9C81A7B8AAC6}" type="presParOf" srcId="{BA89D0EB-9BE0-4D5C-869C-6A0CC354DC70}" destId="{5485E0A0-CAEF-4B87-B628-5F0ECC337355}" srcOrd="11" destOrd="0" presId="urn:microsoft.com/office/officeart/2005/8/layout/orgChart1"/>
    <dgm:cxn modelId="{64D42B00-4CA0-46AF-A80B-FC88BCC5AD08}" type="presParOf" srcId="{5485E0A0-CAEF-4B87-B628-5F0ECC337355}" destId="{190783D5-96F3-46AB-9D17-72DFD6CB489A}" srcOrd="0" destOrd="0" presId="urn:microsoft.com/office/officeart/2005/8/layout/orgChart1"/>
    <dgm:cxn modelId="{0662CD77-FC11-4628-B9F6-3F54C31D83DD}" type="presParOf" srcId="{190783D5-96F3-46AB-9D17-72DFD6CB489A}" destId="{3941BAF6-CBE5-4544-9893-FB47814F487B}" srcOrd="0" destOrd="0" presId="urn:microsoft.com/office/officeart/2005/8/layout/orgChart1"/>
    <dgm:cxn modelId="{0C783716-0526-4372-B8A5-ED2CFA0EAF19}" type="presParOf" srcId="{190783D5-96F3-46AB-9D17-72DFD6CB489A}" destId="{EC1AD340-E040-4DE6-829F-1D5E8C0C9462}" srcOrd="1" destOrd="0" presId="urn:microsoft.com/office/officeart/2005/8/layout/orgChart1"/>
    <dgm:cxn modelId="{202C53C8-E07D-4BBC-B8C6-3BCC4B64ABBA}" type="presParOf" srcId="{5485E0A0-CAEF-4B87-B628-5F0ECC337355}" destId="{0FA5CE5F-1B9C-42A8-8D1D-D4EF0BB9A96C}" srcOrd="1" destOrd="0" presId="urn:microsoft.com/office/officeart/2005/8/layout/orgChart1"/>
    <dgm:cxn modelId="{FEEB556D-0B37-44C7-974E-AE22C3D8F68E}" type="presParOf" srcId="{5485E0A0-CAEF-4B87-B628-5F0ECC337355}" destId="{A5C65D10-98C2-46BB-A86C-7168B202FF87}" srcOrd="2" destOrd="0" presId="urn:microsoft.com/office/officeart/2005/8/layout/orgChart1"/>
    <dgm:cxn modelId="{BCE132EC-F3B9-41E6-BAC2-3EC81F03D2EB}" type="presParOf" srcId="{BA89D0EB-9BE0-4D5C-869C-6A0CC354DC70}" destId="{371FCF82-1EFF-4209-A578-DB8CA62A745B}" srcOrd="12" destOrd="0" presId="urn:microsoft.com/office/officeart/2005/8/layout/orgChart1"/>
    <dgm:cxn modelId="{26309C11-1C20-4EE1-A29E-5B171639A5CB}" type="presParOf" srcId="{BA89D0EB-9BE0-4D5C-869C-6A0CC354DC70}" destId="{7A26FC86-70F1-46B1-A6ED-1E25092BF137}" srcOrd="13" destOrd="0" presId="urn:microsoft.com/office/officeart/2005/8/layout/orgChart1"/>
    <dgm:cxn modelId="{7EA2A4C8-90DF-4B95-9E7F-4763B268E6BA}" type="presParOf" srcId="{7A26FC86-70F1-46B1-A6ED-1E25092BF137}" destId="{471F01DB-9F8A-4B3A-8C5B-FAD4B8E80969}" srcOrd="0" destOrd="0" presId="urn:microsoft.com/office/officeart/2005/8/layout/orgChart1"/>
    <dgm:cxn modelId="{3EDF00DB-F4D4-4D49-BA23-CFDEACF9F441}" type="presParOf" srcId="{471F01DB-9F8A-4B3A-8C5B-FAD4B8E80969}" destId="{14A7F099-1E5A-4D45-8556-78F8F5480F09}" srcOrd="0" destOrd="0" presId="urn:microsoft.com/office/officeart/2005/8/layout/orgChart1"/>
    <dgm:cxn modelId="{B663B254-8284-4572-B26E-F6D3B7F5E70E}" type="presParOf" srcId="{471F01DB-9F8A-4B3A-8C5B-FAD4B8E80969}" destId="{D01B64BC-2224-4EF3-8897-E78FB9EBDEBC}" srcOrd="1" destOrd="0" presId="urn:microsoft.com/office/officeart/2005/8/layout/orgChart1"/>
    <dgm:cxn modelId="{1E625CBE-8F11-4938-BBC0-6CF3E98C7AD2}" type="presParOf" srcId="{7A26FC86-70F1-46B1-A6ED-1E25092BF137}" destId="{A905F12B-F1B0-4538-A588-213071E17C65}" srcOrd="1" destOrd="0" presId="urn:microsoft.com/office/officeart/2005/8/layout/orgChart1"/>
    <dgm:cxn modelId="{3CD18359-91D6-42BC-9855-75B8EFCBEACA}" type="presParOf" srcId="{7A26FC86-70F1-46B1-A6ED-1E25092BF137}" destId="{25926734-A28C-4B8A-BACD-C549D41360E7}"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547875" y="804925"/>
          <a:ext cx="3324873" cy="1197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sz="6600"/>
        </a:p>
      </dgm:t>
    </dgm:pt>
    <dgm:pt modelId="{B3CB0BBF-8B40-4465-94C7-232FD69BE4AA}" type="sibTrans" cxnId="{5BC2AD07-5B36-4FDE-B989-4BC1172F42FF}">
      <dgm:prSet/>
      <dgm:spPr/>
      <dgm:t>
        <a:bodyPr/>
        <a:lstStyle/>
        <a:p>
          <a:endParaRPr lang="en-US" sz="6600"/>
        </a:p>
      </dgm:t>
    </dgm:pt>
    <dgm:pt modelId="{FED77671-C21F-4397-AD26-51F08F63CA13}">
      <dgm:prSet phldrT="[Text]" custT="1"/>
      <dgm:spPr>
        <a:xfrm>
          <a:off x="4373" y="2651268"/>
          <a:ext cx="1999375" cy="123248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What to estimate? </a:t>
          </a:r>
        </a:p>
      </dgm:t>
    </dgm:pt>
    <dgm:pt modelId="{E6E9C20D-60A7-4342-A605-FC4774712382}" type="parTrans" cxnId="{9729699B-CC6F-4562-B4B7-BE7A9A798D71}">
      <dgm:prSet/>
      <dgm:spPr>
        <a:xfrm>
          <a:off x="1004061" y="2002412"/>
          <a:ext cx="5206250" cy="648855"/>
        </a:xfrm>
        <a:custGeom>
          <a:avLst/>
          <a:gdLst/>
          <a:ahLst/>
          <a:cxnLst/>
          <a:rect l="0" t="0" r="0" b="0"/>
          <a:pathLst>
            <a:path>
              <a:moveTo>
                <a:pt x="5206250" y="0"/>
              </a:moveTo>
              <a:lnTo>
                <a:pt x="5206250"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B15683F0-A807-4991-9D8E-C731F06A0B09}" type="sibTrans" cxnId="{9729699B-CC6F-4562-B4B7-BE7A9A798D71}">
      <dgm:prSet/>
      <dgm:spPr/>
      <dgm:t>
        <a:bodyPr/>
        <a:lstStyle/>
        <a:p>
          <a:endParaRPr lang="en-US" sz="6600"/>
        </a:p>
      </dgm:t>
    </dgm:pt>
    <dgm:pt modelId="{601E61C2-696D-470D-B6DE-0CE2310DFCED}">
      <dgm:prSet phldrT="[Text]" custT="1"/>
      <dgm:spPr>
        <a:xfrm>
          <a:off x="2094399" y="2651268"/>
          <a:ext cx="1748269" cy="13752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Dealing with the estimating vernacular</a:t>
          </a:r>
        </a:p>
      </dgm:t>
    </dgm:pt>
    <dgm:pt modelId="{4D8F7BD2-6AF0-4BFD-9DAF-A386EB4DBF35}" type="parTrans" cxnId="{1541B436-0A14-4113-AF51-F7A46C8A8754}">
      <dgm:prSet/>
      <dgm:spPr>
        <a:xfrm>
          <a:off x="2968534" y="2002412"/>
          <a:ext cx="3241777" cy="648855"/>
        </a:xfrm>
        <a:custGeom>
          <a:avLst/>
          <a:gdLst/>
          <a:ahLst/>
          <a:cxnLst/>
          <a:rect l="0" t="0" r="0" b="0"/>
          <a:pathLst>
            <a:path>
              <a:moveTo>
                <a:pt x="3241777" y="0"/>
              </a:moveTo>
              <a:lnTo>
                <a:pt x="3241777"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E7472B85-D469-40E8-86AD-5423F28B486F}" type="sibTrans" cxnId="{1541B436-0A14-4113-AF51-F7A46C8A8754}">
      <dgm:prSet/>
      <dgm:spPr/>
      <dgm:t>
        <a:bodyPr/>
        <a:lstStyle/>
        <a:p>
          <a:endParaRPr lang="en-US" sz="6600"/>
        </a:p>
      </dgm:t>
    </dgm:pt>
    <dgm:pt modelId="{C0C1BC33-1720-403E-A31B-40FBE558070A}">
      <dgm:prSet phldrT="[Text]" custT="1"/>
      <dgm:spPr>
        <a:xfrm>
          <a:off x="3933319" y="2651268"/>
          <a:ext cx="1747799" cy="130334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Cost estimating</a:t>
          </a:r>
        </a:p>
      </dgm:t>
    </dgm:pt>
    <dgm:pt modelId="{E50B0F59-D65E-4F88-9F7A-5B983D394ADD}" type="parTrans" cxnId="{31243A04-081D-45CC-8530-D25E842DB4D4}">
      <dgm:prSet/>
      <dgm:spPr>
        <a:xfrm>
          <a:off x="4807219" y="2002412"/>
          <a:ext cx="1403092" cy="648855"/>
        </a:xfrm>
        <a:custGeom>
          <a:avLst/>
          <a:gdLst/>
          <a:ahLst/>
          <a:cxnLst/>
          <a:rect l="0" t="0" r="0" b="0"/>
          <a:pathLst>
            <a:path>
              <a:moveTo>
                <a:pt x="1403092" y="0"/>
              </a:moveTo>
              <a:lnTo>
                <a:pt x="1403092"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982AFC29-40B1-43CA-9455-D76080A0A5FD}" type="sibTrans" cxnId="{31243A04-081D-45CC-8530-D25E842DB4D4}">
      <dgm:prSet/>
      <dgm:spPr/>
      <dgm:t>
        <a:bodyPr/>
        <a:lstStyle/>
        <a:p>
          <a:endParaRPr lang="en-US" sz="6600"/>
        </a:p>
      </dgm:t>
    </dgm:pt>
    <dgm:pt modelId="{0E2B4366-6F7D-450F-88EB-23156FAA8EE3}">
      <dgm:prSet phldrT="[Text]" custT="1"/>
      <dgm:spPr>
        <a:xfrm>
          <a:off x="5771769" y="2651268"/>
          <a:ext cx="2071481" cy="125912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Material cost</a:t>
          </a:r>
        </a:p>
      </dgm:t>
    </dgm:pt>
    <dgm:pt modelId="{11DBD6B9-B5F8-4DB4-A825-3D36FE922896}" type="parTrans" cxnId="{91725225-1666-4407-9E9A-71F1B883563B}">
      <dgm:prSet/>
      <dgm:spPr>
        <a:xfrm>
          <a:off x="6210312" y="2002412"/>
          <a:ext cx="597198" cy="648855"/>
        </a:xfrm>
        <a:custGeom>
          <a:avLst/>
          <a:gdLst/>
          <a:ahLst/>
          <a:cxnLst/>
          <a:rect l="0" t="0" r="0" b="0"/>
          <a:pathLst>
            <a:path>
              <a:moveTo>
                <a:pt x="0" y="0"/>
              </a:moveTo>
              <a:lnTo>
                <a:pt x="0" y="603530"/>
              </a:lnTo>
              <a:lnTo>
                <a:pt x="597198" y="603530"/>
              </a:lnTo>
              <a:lnTo>
                <a:pt x="597198"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E28CA99F-0029-487D-9090-ECD8E0056F9A}" type="sibTrans" cxnId="{91725225-1666-4407-9E9A-71F1B883563B}">
      <dgm:prSet/>
      <dgm:spPr/>
      <dgm:t>
        <a:bodyPr/>
        <a:lstStyle/>
        <a:p>
          <a:endParaRPr lang="en-US" sz="6600"/>
        </a:p>
      </dgm:t>
    </dgm:pt>
    <dgm:pt modelId="{52688141-1F67-4C36-9281-FE6299362C67}">
      <dgm:prSet phldrT="[Text]" custT="1"/>
      <dgm:spPr>
        <a:xfrm>
          <a:off x="7933901" y="2651268"/>
          <a:ext cx="1968990" cy="14042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Miscellaneous costs</a:t>
          </a:r>
        </a:p>
      </dgm:t>
    </dgm:pt>
    <dgm:pt modelId="{8418D85C-681B-4F79-A366-10D1EE1139D3}" type="parTrans" cxnId="{8FA25CD3-7A49-49B9-A691-802F1DEC2558}">
      <dgm:prSet/>
      <dgm:spPr>
        <a:xfrm>
          <a:off x="6210312" y="2002412"/>
          <a:ext cx="2708084" cy="648855"/>
        </a:xfrm>
        <a:custGeom>
          <a:avLst/>
          <a:gdLst/>
          <a:ahLst/>
          <a:cxnLst/>
          <a:rect l="0" t="0" r="0" b="0"/>
          <a:pathLst>
            <a:path>
              <a:moveTo>
                <a:pt x="0" y="0"/>
              </a:moveTo>
              <a:lnTo>
                <a:pt x="0" y="603530"/>
              </a:lnTo>
              <a:lnTo>
                <a:pt x="2708084" y="603530"/>
              </a:lnTo>
              <a:lnTo>
                <a:pt x="2708084"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9675CED0-B53F-4218-8713-2F8829EAD4E2}" type="sibTrans" cxnId="{8FA25CD3-7A49-49B9-A691-802F1DEC2558}">
      <dgm:prSet/>
      <dgm:spPr/>
      <dgm:t>
        <a:bodyPr/>
        <a:lstStyle/>
        <a:p>
          <a:endParaRPr lang="en-US" sz="6600"/>
        </a:p>
      </dgm:t>
    </dgm:pt>
    <dgm:pt modelId="{22B9D57A-BD87-467E-B50E-5FD026257BF5}">
      <dgm:prSet phldrT="[Text]" custT="1"/>
      <dgm:spPr>
        <a:xfrm>
          <a:off x="9993542" y="2651268"/>
          <a:ext cx="2130624" cy="13462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Total project estimate</a:t>
          </a:r>
        </a:p>
      </dgm:t>
    </dgm:pt>
    <dgm:pt modelId="{8A1F3546-5E0C-46ED-BAAB-D2A672DB34C6}" type="parTrans" cxnId="{BD77B70D-2E09-4415-ADF0-7AFE154F8393}">
      <dgm:prSet/>
      <dgm:spPr>
        <a:xfrm>
          <a:off x="6210312" y="2002412"/>
          <a:ext cx="4848542" cy="648855"/>
        </a:xfrm>
        <a:custGeom>
          <a:avLst/>
          <a:gdLst/>
          <a:ahLst/>
          <a:cxnLst/>
          <a:rect l="0" t="0" r="0" b="0"/>
          <a:pathLst>
            <a:path>
              <a:moveTo>
                <a:pt x="0" y="0"/>
              </a:moveTo>
              <a:lnTo>
                <a:pt x="0" y="603530"/>
              </a:lnTo>
              <a:lnTo>
                <a:pt x="4848542" y="603530"/>
              </a:lnTo>
              <a:lnTo>
                <a:pt x="4848542"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876FAEFB-215F-4CC6-AC7F-4A96CE2C96C3}" type="sibTrans" cxnId="{BD77B70D-2E09-4415-ADF0-7AFE154F8393}">
      <dgm:prSet/>
      <dgm:spPr/>
      <dgm:t>
        <a:bodyPr/>
        <a:lstStyle/>
        <a:p>
          <a:endParaRPr lang="en-US" sz="6600"/>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770238" custScaleY="554818" custLinFactY="-100000" custLinFactNeighborX="33832" custLinFactNeighborY="-158627">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F78E8A8C-6809-4200-A7BD-9F951CACCFA4}" type="pres">
      <dgm:prSet presAssocID="{E6E9C20D-60A7-4342-A605-FC4774712382}" presName="Name37" presStyleLbl="parChTrans1D2" presStyleIdx="0" presStyleCnt="6"/>
      <dgm:spPr/>
    </dgm:pt>
    <dgm:pt modelId="{0D165FEE-A884-4391-9542-36C159972910}" type="pres">
      <dgm:prSet presAssocID="{FED77671-C21F-4397-AD26-51F08F63CA13}" presName="hierRoot2" presStyleCnt="0">
        <dgm:presLayoutVars>
          <dgm:hierBranch val="init"/>
        </dgm:presLayoutVars>
      </dgm:prSet>
      <dgm:spPr/>
    </dgm:pt>
    <dgm:pt modelId="{F471FAA6-8595-497C-9526-68B03FD1578D}" type="pres">
      <dgm:prSet presAssocID="{FED77671-C21F-4397-AD26-51F08F63CA13}" presName="rootComposite" presStyleCnt="0"/>
      <dgm:spPr/>
    </dgm:pt>
    <dgm:pt modelId="{F99B68C4-A18B-4AF6-BC76-8EF17C7D5717}" type="pres">
      <dgm:prSet presAssocID="{FED77671-C21F-4397-AD26-51F08F63CA13}" presName="rootText" presStyleLbl="node2" presStyleIdx="0" presStyleCnt="6" custScaleX="463174" custScaleY="571031">
        <dgm:presLayoutVars>
          <dgm:chPref val="3"/>
        </dgm:presLayoutVars>
      </dgm:prSet>
      <dgm:spPr/>
    </dgm:pt>
    <dgm:pt modelId="{E0FAD016-C254-4500-85F0-5520FEA5142C}" type="pres">
      <dgm:prSet presAssocID="{FED77671-C21F-4397-AD26-51F08F63CA13}" presName="rootConnector" presStyleLbl="node2" presStyleIdx="0" presStyleCnt="6"/>
      <dgm:spPr/>
    </dgm:pt>
    <dgm:pt modelId="{6A073B1F-D559-44E5-90FE-8C1CD5F42722}" type="pres">
      <dgm:prSet presAssocID="{FED77671-C21F-4397-AD26-51F08F63CA13}" presName="hierChild4" presStyleCnt="0"/>
      <dgm:spPr/>
    </dgm:pt>
    <dgm:pt modelId="{2B45503D-2F5C-4AD2-8E05-8DD69A2CD25D}" type="pres">
      <dgm:prSet presAssocID="{FED77671-C21F-4397-AD26-51F08F63CA13}" presName="hierChild5" presStyleCnt="0"/>
      <dgm:spPr/>
    </dgm:pt>
    <dgm:pt modelId="{C3BCC554-599E-4C6D-B461-F18AD17E5FF7}" type="pres">
      <dgm:prSet presAssocID="{4D8F7BD2-6AF0-4BFD-9DAF-A386EB4DBF35}" presName="Name37" presStyleLbl="parChTrans1D2" presStyleIdx="1" presStyleCnt="6"/>
      <dgm:spPr/>
    </dgm:pt>
    <dgm:pt modelId="{FB5B3B81-B0D6-4FAF-989F-62C88867294C}" type="pres">
      <dgm:prSet presAssocID="{601E61C2-696D-470D-B6DE-0CE2310DFCED}" presName="hierRoot2" presStyleCnt="0">
        <dgm:presLayoutVars>
          <dgm:hierBranch val="init"/>
        </dgm:presLayoutVars>
      </dgm:prSet>
      <dgm:spPr/>
    </dgm:pt>
    <dgm:pt modelId="{0F858295-3828-4796-892E-257D53C344CD}" type="pres">
      <dgm:prSet presAssocID="{601E61C2-696D-470D-B6DE-0CE2310DFCED}" presName="rootComposite" presStyleCnt="0"/>
      <dgm:spPr/>
    </dgm:pt>
    <dgm:pt modelId="{FCC4578C-1A50-4DF2-94F3-C394A8A1F354}" type="pres">
      <dgm:prSet presAssocID="{601E61C2-696D-470D-B6DE-0CE2310DFCED}" presName="rootText" presStyleLbl="node2" presStyleIdx="1" presStyleCnt="6" custScaleX="405003" custScaleY="637173">
        <dgm:presLayoutVars>
          <dgm:chPref val="3"/>
        </dgm:presLayoutVars>
      </dgm:prSet>
      <dgm:spPr/>
    </dgm:pt>
    <dgm:pt modelId="{271C1B60-AC9F-4B48-A189-62A63B14A52D}" type="pres">
      <dgm:prSet presAssocID="{601E61C2-696D-470D-B6DE-0CE2310DFCED}" presName="rootConnector" presStyleLbl="node2" presStyleIdx="1" presStyleCnt="6"/>
      <dgm:spPr/>
    </dgm:pt>
    <dgm:pt modelId="{2D5299F7-78BF-4549-AD73-3408577FB203}" type="pres">
      <dgm:prSet presAssocID="{601E61C2-696D-470D-B6DE-0CE2310DFCED}" presName="hierChild4" presStyleCnt="0"/>
      <dgm:spPr/>
    </dgm:pt>
    <dgm:pt modelId="{75BBA749-6FE2-434D-9799-7BD5712DC10E}" type="pres">
      <dgm:prSet presAssocID="{601E61C2-696D-470D-B6DE-0CE2310DFCED}" presName="hierChild5" presStyleCnt="0"/>
      <dgm:spPr/>
    </dgm:pt>
    <dgm:pt modelId="{7F0BFA32-32AF-4D65-8D93-1C099C757EFB}" type="pres">
      <dgm:prSet presAssocID="{E50B0F59-D65E-4F88-9F7A-5B983D394ADD}" presName="Name37" presStyleLbl="parChTrans1D2" presStyleIdx="2" presStyleCnt="6"/>
      <dgm:spPr/>
    </dgm:pt>
    <dgm:pt modelId="{E595605F-EC32-42EF-9E73-0CAE442A4F0E}" type="pres">
      <dgm:prSet presAssocID="{C0C1BC33-1720-403E-A31B-40FBE558070A}" presName="hierRoot2" presStyleCnt="0">
        <dgm:presLayoutVars>
          <dgm:hierBranch val="init"/>
        </dgm:presLayoutVars>
      </dgm:prSet>
      <dgm:spPr/>
    </dgm:pt>
    <dgm:pt modelId="{CE1ADB98-BE99-4ECC-97DD-6BB3C77A7317}" type="pres">
      <dgm:prSet presAssocID="{C0C1BC33-1720-403E-A31B-40FBE558070A}" presName="rootComposite" presStyleCnt="0"/>
      <dgm:spPr/>
    </dgm:pt>
    <dgm:pt modelId="{144FB443-8767-48F4-B963-1FE88DB49B6A}" type="pres">
      <dgm:prSet presAssocID="{C0C1BC33-1720-403E-A31B-40FBE558070A}" presName="rootText" presStyleLbl="node2" presStyleIdx="2" presStyleCnt="6" custScaleX="404894" custScaleY="603864">
        <dgm:presLayoutVars>
          <dgm:chPref val="3"/>
        </dgm:presLayoutVars>
      </dgm:prSet>
      <dgm:spPr/>
    </dgm:pt>
    <dgm:pt modelId="{632FC963-0F75-4A31-856D-32CFEE009357}" type="pres">
      <dgm:prSet presAssocID="{C0C1BC33-1720-403E-A31B-40FBE558070A}" presName="rootConnector" presStyleLbl="node2" presStyleIdx="2" presStyleCnt="6"/>
      <dgm:spPr/>
    </dgm:pt>
    <dgm:pt modelId="{D58858E9-57DB-409B-96D8-52AB9587196C}" type="pres">
      <dgm:prSet presAssocID="{C0C1BC33-1720-403E-A31B-40FBE558070A}" presName="hierChild4" presStyleCnt="0"/>
      <dgm:spPr/>
    </dgm:pt>
    <dgm:pt modelId="{EF4109BA-83C4-4C8F-8F74-CA69779AC2BA}" type="pres">
      <dgm:prSet presAssocID="{C0C1BC33-1720-403E-A31B-40FBE558070A}" presName="hierChild5" presStyleCnt="0"/>
      <dgm:spPr/>
    </dgm:pt>
    <dgm:pt modelId="{F7B2F7BB-1F7C-43DC-8EEF-015A7737267D}" type="pres">
      <dgm:prSet presAssocID="{11DBD6B9-B5F8-4DB4-A825-3D36FE922896}" presName="Name37" presStyleLbl="parChTrans1D2" presStyleIdx="3" presStyleCnt="6"/>
      <dgm:spPr/>
    </dgm:pt>
    <dgm:pt modelId="{2B782C64-FAE6-4EB5-B1B5-F01656417A7F}" type="pres">
      <dgm:prSet presAssocID="{0E2B4366-6F7D-450F-88EB-23156FAA8EE3}" presName="hierRoot2" presStyleCnt="0">
        <dgm:presLayoutVars>
          <dgm:hierBranch val="init"/>
        </dgm:presLayoutVars>
      </dgm:prSet>
      <dgm:spPr/>
    </dgm:pt>
    <dgm:pt modelId="{1A19D189-2B9B-4789-BD9F-158B7EF5F765}" type="pres">
      <dgm:prSet presAssocID="{0E2B4366-6F7D-450F-88EB-23156FAA8EE3}" presName="rootComposite" presStyleCnt="0"/>
      <dgm:spPr/>
    </dgm:pt>
    <dgm:pt modelId="{8919ACA9-25D8-4A83-90A2-943336C4FFE6}" type="pres">
      <dgm:prSet presAssocID="{0E2B4366-6F7D-450F-88EB-23156FAA8EE3}" presName="rootText" presStyleLbl="node2" presStyleIdx="3" presStyleCnt="6" custScaleX="479878" custScaleY="583376">
        <dgm:presLayoutVars>
          <dgm:chPref val="3"/>
        </dgm:presLayoutVars>
      </dgm:prSet>
      <dgm:spPr/>
    </dgm:pt>
    <dgm:pt modelId="{442A7873-FD24-40B5-B0EE-138381254F19}" type="pres">
      <dgm:prSet presAssocID="{0E2B4366-6F7D-450F-88EB-23156FAA8EE3}" presName="rootConnector" presStyleLbl="node2" presStyleIdx="3" presStyleCnt="6"/>
      <dgm:spPr/>
    </dgm:pt>
    <dgm:pt modelId="{721F4AA2-17AE-4D18-8D58-A42624D9DE73}" type="pres">
      <dgm:prSet presAssocID="{0E2B4366-6F7D-450F-88EB-23156FAA8EE3}" presName="hierChild4" presStyleCnt="0"/>
      <dgm:spPr/>
    </dgm:pt>
    <dgm:pt modelId="{7B140D0C-08D0-40B4-829C-A22DDD89563A}" type="pres">
      <dgm:prSet presAssocID="{0E2B4366-6F7D-450F-88EB-23156FAA8EE3}" presName="hierChild5" presStyleCnt="0"/>
      <dgm:spPr/>
    </dgm:pt>
    <dgm:pt modelId="{189BB0EE-CAD1-4DD0-84A3-B1C38017C157}" type="pres">
      <dgm:prSet presAssocID="{8418D85C-681B-4F79-A366-10D1EE1139D3}" presName="Name37" presStyleLbl="parChTrans1D2" presStyleIdx="4" presStyleCnt="6"/>
      <dgm:spPr/>
    </dgm:pt>
    <dgm:pt modelId="{BABCE41D-60EA-402D-A653-BDA7FA4106AD}" type="pres">
      <dgm:prSet presAssocID="{52688141-1F67-4C36-9281-FE6299362C67}" presName="hierRoot2" presStyleCnt="0">
        <dgm:presLayoutVars>
          <dgm:hierBranch val="init"/>
        </dgm:presLayoutVars>
      </dgm:prSet>
      <dgm:spPr/>
    </dgm:pt>
    <dgm:pt modelId="{8AC29AF2-FAD1-4DA0-B5E0-57C6C6753D12}" type="pres">
      <dgm:prSet presAssocID="{52688141-1F67-4C36-9281-FE6299362C67}" presName="rootComposite" presStyleCnt="0"/>
      <dgm:spPr/>
    </dgm:pt>
    <dgm:pt modelId="{A6061514-268F-4641-8CD2-9FA5BDB43ED1}" type="pres">
      <dgm:prSet presAssocID="{52688141-1F67-4C36-9281-FE6299362C67}" presName="rootText" presStyleLbl="node2" presStyleIdx="4" presStyleCnt="6" custScaleX="456135" custScaleY="650623">
        <dgm:presLayoutVars>
          <dgm:chPref val="3"/>
        </dgm:presLayoutVars>
      </dgm:prSet>
      <dgm:spPr/>
    </dgm:pt>
    <dgm:pt modelId="{708D5768-5570-46CD-A167-D2C2779EA5EC}" type="pres">
      <dgm:prSet presAssocID="{52688141-1F67-4C36-9281-FE6299362C67}" presName="rootConnector" presStyleLbl="node2" presStyleIdx="4" presStyleCnt="6"/>
      <dgm:spPr/>
    </dgm:pt>
    <dgm:pt modelId="{5F30EBB2-8205-4665-8C39-B51984528CFC}" type="pres">
      <dgm:prSet presAssocID="{52688141-1F67-4C36-9281-FE6299362C67}" presName="hierChild4" presStyleCnt="0"/>
      <dgm:spPr/>
    </dgm:pt>
    <dgm:pt modelId="{C77F0B1C-7994-46F2-AA27-07B6BB3172E4}" type="pres">
      <dgm:prSet presAssocID="{52688141-1F67-4C36-9281-FE6299362C67}" presName="hierChild5" presStyleCnt="0"/>
      <dgm:spPr/>
    </dgm:pt>
    <dgm:pt modelId="{D3CA9953-80A8-4741-AB47-463E76F6371F}" type="pres">
      <dgm:prSet presAssocID="{8A1F3546-5E0C-46ED-BAAB-D2A672DB34C6}" presName="Name37" presStyleLbl="parChTrans1D2" presStyleIdx="5" presStyleCnt="6"/>
      <dgm:spPr/>
    </dgm:pt>
    <dgm:pt modelId="{E74D16F3-0B89-4D0B-A973-E630F830A42F}" type="pres">
      <dgm:prSet presAssocID="{22B9D57A-BD87-467E-B50E-5FD026257BF5}" presName="hierRoot2" presStyleCnt="0">
        <dgm:presLayoutVars>
          <dgm:hierBranch val="init"/>
        </dgm:presLayoutVars>
      </dgm:prSet>
      <dgm:spPr/>
    </dgm:pt>
    <dgm:pt modelId="{3CD31F8C-F8BD-4185-B53F-32752374EFDB}" type="pres">
      <dgm:prSet presAssocID="{22B9D57A-BD87-467E-B50E-5FD026257BF5}" presName="rootComposite" presStyleCnt="0"/>
      <dgm:spPr/>
    </dgm:pt>
    <dgm:pt modelId="{A71CCC6A-AA9C-4E4B-BA58-5BD92AD6DB97}" type="pres">
      <dgm:prSet presAssocID="{22B9D57A-BD87-467E-B50E-5FD026257BF5}" presName="rootText" presStyleLbl="node2" presStyleIdx="5" presStyleCnt="6" custScaleX="493579" custScaleY="623723">
        <dgm:presLayoutVars>
          <dgm:chPref val="3"/>
        </dgm:presLayoutVars>
      </dgm:prSet>
      <dgm:spPr/>
    </dgm:pt>
    <dgm:pt modelId="{9B1CC467-FA14-403B-90C8-7F3AC7709B0E}" type="pres">
      <dgm:prSet presAssocID="{22B9D57A-BD87-467E-B50E-5FD026257BF5}" presName="rootConnector" presStyleLbl="node2" presStyleIdx="5" presStyleCnt="6"/>
      <dgm:spPr/>
    </dgm:pt>
    <dgm:pt modelId="{0172B499-E1A8-46D0-9699-2CD2CD8E0CF9}" type="pres">
      <dgm:prSet presAssocID="{22B9D57A-BD87-467E-B50E-5FD026257BF5}" presName="hierChild4" presStyleCnt="0"/>
      <dgm:spPr/>
    </dgm:pt>
    <dgm:pt modelId="{F183B0FD-7A68-4950-8AED-BD43882B8B0F}" type="pres">
      <dgm:prSet presAssocID="{22B9D57A-BD87-467E-B50E-5FD026257BF5}" presName="hierChild5" presStyleCnt="0"/>
      <dgm:spPr/>
    </dgm:pt>
    <dgm:pt modelId="{2E50080B-6BA6-4EC5-9FD4-20F386832B9D}" type="pres">
      <dgm:prSet presAssocID="{EFCB29AE-8232-42AD-BD1A-17EAE7F0BC60}" presName="hierChild3" presStyleCnt="0"/>
      <dgm:spPr/>
    </dgm:pt>
  </dgm:ptLst>
  <dgm:cxnLst>
    <dgm:cxn modelId="{31243A04-081D-45CC-8530-D25E842DB4D4}" srcId="{EFCB29AE-8232-42AD-BD1A-17EAE7F0BC60}" destId="{C0C1BC33-1720-403E-A31B-40FBE558070A}" srcOrd="2" destOrd="0" parTransId="{E50B0F59-D65E-4F88-9F7A-5B983D394ADD}" sibTransId="{982AFC29-40B1-43CA-9455-D76080A0A5FD}"/>
    <dgm:cxn modelId="{5BC2AD07-5B36-4FDE-B989-4BC1172F42FF}" srcId="{E9F89034-9937-4883-A4AB-7CFB0CCBE638}" destId="{EFCB29AE-8232-42AD-BD1A-17EAE7F0BC60}" srcOrd="0" destOrd="0" parTransId="{CB74640E-AC32-45BB-92A6-C434655C595F}" sibTransId="{B3CB0BBF-8B40-4465-94C7-232FD69BE4AA}"/>
    <dgm:cxn modelId="{1AC50E0B-331D-467F-97E9-E6D8493905BE}" type="presOf" srcId="{EFCB29AE-8232-42AD-BD1A-17EAE7F0BC60}" destId="{9A15595A-C9E6-4CCF-B5A9-AD2346F4AD7D}" srcOrd="0" destOrd="0" presId="urn:microsoft.com/office/officeart/2005/8/layout/orgChart1"/>
    <dgm:cxn modelId="{BD77B70D-2E09-4415-ADF0-7AFE154F8393}" srcId="{EFCB29AE-8232-42AD-BD1A-17EAE7F0BC60}" destId="{22B9D57A-BD87-467E-B50E-5FD026257BF5}" srcOrd="5" destOrd="0" parTransId="{8A1F3546-5E0C-46ED-BAAB-D2A672DB34C6}" sibTransId="{876FAEFB-215F-4CC6-AC7F-4A96CE2C96C3}"/>
    <dgm:cxn modelId="{A4061E18-9C97-4FB4-A4EA-BC7239EC08FD}" type="presOf" srcId="{E50B0F59-D65E-4F88-9F7A-5B983D394ADD}" destId="{7F0BFA32-32AF-4D65-8D93-1C099C757EFB}" srcOrd="0" destOrd="0" presId="urn:microsoft.com/office/officeart/2005/8/layout/orgChart1"/>
    <dgm:cxn modelId="{D304641B-48C6-44E8-A895-91E4E171AE00}" type="presOf" srcId="{8418D85C-681B-4F79-A366-10D1EE1139D3}" destId="{189BB0EE-CAD1-4DD0-84A3-B1C38017C157}" srcOrd="0" destOrd="0" presId="urn:microsoft.com/office/officeart/2005/8/layout/orgChart1"/>
    <dgm:cxn modelId="{91725225-1666-4407-9E9A-71F1B883563B}" srcId="{EFCB29AE-8232-42AD-BD1A-17EAE7F0BC60}" destId="{0E2B4366-6F7D-450F-88EB-23156FAA8EE3}" srcOrd="3" destOrd="0" parTransId="{11DBD6B9-B5F8-4DB4-A825-3D36FE922896}" sibTransId="{E28CA99F-0029-487D-9090-ECD8E0056F9A}"/>
    <dgm:cxn modelId="{1541B436-0A14-4113-AF51-F7A46C8A8754}" srcId="{EFCB29AE-8232-42AD-BD1A-17EAE7F0BC60}" destId="{601E61C2-696D-470D-B6DE-0CE2310DFCED}" srcOrd="1" destOrd="0" parTransId="{4D8F7BD2-6AF0-4BFD-9DAF-A386EB4DBF35}" sibTransId="{E7472B85-D469-40E8-86AD-5423F28B486F}"/>
    <dgm:cxn modelId="{C2B56838-08CB-439B-8EDC-655AB93B4CA1}" type="presOf" srcId="{52688141-1F67-4C36-9281-FE6299362C67}" destId="{A6061514-268F-4641-8CD2-9FA5BDB43ED1}" srcOrd="0" destOrd="0" presId="urn:microsoft.com/office/officeart/2005/8/layout/orgChart1"/>
    <dgm:cxn modelId="{480E386A-71CD-4270-A45B-CF5735E59C5E}" type="presOf" srcId="{8A1F3546-5E0C-46ED-BAAB-D2A672DB34C6}" destId="{D3CA9953-80A8-4741-AB47-463E76F6371F}" srcOrd="0" destOrd="0" presId="urn:microsoft.com/office/officeart/2005/8/layout/orgChart1"/>
    <dgm:cxn modelId="{22F0B26E-E4F0-4C6C-8718-579F426CA33E}" type="presOf" srcId="{4D8F7BD2-6AF0-4BFD-9DAF-A386EB4DBF35}" destId="{C3BCC554-599E-4C6D-B461-F18AD17E5FF7}" srcOrd="0" destOrd="0" presId="urn:microsoft.com/office/officeart/2005/8/layout/orgChart1"/>
    <dgm:cxn modelId="{2E7A9892-8EBB-4753-A097-891BDE5FC969}" type="presOf" srcId="{FED77671-C21F-4397-AD26-51F08F63CA13}" destId="{F99B68C4-A18B-4AF6-BC76-8EF17C7D5717}" srcOrd="0" destOrd="0" presId="urn:microsoft.com/office/officeart/2005/8/layout/orgChart1"/>
    <dgm:cxn modelId="{5E3D0595-9F7C-4EBD-9EDD-B3D51058F890}" type="presOf" srcId="{22B9D57A-BD87-467E-B50E-5FD026257BF5}" destId="{9B1CC467-FA14-403B-90C8-7F3AC7709B0E}" srcOrd="1" destOrd="0" presId="urn:microsoft.com/office/officeart/2005/8/layout/orgChart1"/>
    <dgm:cxn modelId="{9729699B-CC6F-4562-B4B7-BE7A9A798D71}" srcId="{EFCB29AE-8232-42AD-BD1A-17EAE7F0BC60}" destId="{FED77671-C21F-4397-AD26-51F08F63CA13}" srcOrd="0" destOrd="0" parTransId="{E6E9C20D-60A7-4342-A605-FC4774712382}" sibTransId="{B15683F0-A807-4991-9D8E-C731F06A0B09}"/>
    <dgm:cxn modelId="{CDAB4AA5-1BDD-4103-B64C-A12B9F58335E}" type="presOf" srcId="{C0C1BC33-1720-403E-A31B-40FBE558070A}" destId="{144FB443-8767-48F4-B963-1FE88DB49B6A}" srcOrd="0" destOrd="0" presId="urn:microsoft.com/office/officeart/2005/8/layout/orgChart1"/>
    <dgm:cxn modelId="{79A5F2A7-8644-48A0-A8C4-9678F14812B0}" type="presOf" srcId="{0E2B4366-6F7D-450F-88EB-23156FAA8EE3}" destId="{442A7873-FD24-40B5-B0EE-138381254F19}" srcOrd="1" destOrd="0" presId="urn:microsoft.com/office/officeart/2005/8/layout/orgChart1"/>
    <dgm:cxn modelId="{6D1AFDAC-C4CF-4F66-A5B2-4F7796EFC912}" type="presOf" srcId="{EFCB29AE-8232-42AD-BD1A-17EAE7F0BC60}" destId="{FE8F25F2-A668-4BCC-A5DA-022B3015A4D8}" srcOrd="1"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5692F2B6-A420-4E29-8B96-5A57AC496121}" type="presOf" srcId="{0E2B4366-6F7D-450F-88EB-23156FAA8EE3}" destId="{8919ACA9-25D8-4A83-90A2-943336C4FFE6}" srcOrd="0" destOrd="0" presId="urn:microsoft.com/office/officeart/2005/8/layout/orgChart1"/>
    <dgm:cxn modelId="{EA6274B7-6200-4B66-9C8A-50E6ED92F2A8}" type="presOf" srcId="{52688141-1F67-4C36-9281-FE6299362C67}" destId="{708D5768-5570-46CD-A167-D2C2779EA5EC}" srcOrd="1" destOrd="0" presId="urn:microsoft.com/office/officeart/2005/8/layout/orgChart1"/>
    <dgm:cxn modelId="{4BFC16C3-7F39-4D04-A92C-57997CACDFAD}" type="presOf" srcId="{22B9D57A-BD87-467E-B50E-5FD026257BF5}" destId="{A71CCC6A-AA9C-4E4B-BA58-5BD92AD6DB97}" srcOrd="0" destOrd="0" presId="urn:microsoft.com/office/officeart/2005/8/layout/orgChart1"/>
    <dgm:cxn modelId="{1DBB3ECB-B006-4129-A9C3-2120E6A32192}" type="presOf" srcId="{E6E9C20D-60A7-4342-A605-FC4774712382}" destId="{F78E8A8C-6809-4200-A7BD-9F951CACCFA4}" srcOrd="0" destOrd="0" presId="urn:microsoft.com/office/officeart/2005/8/layout/orgChart1"/>
    <dgm:cxn modelId="{812BD1CD-8E7A-4BB8-90B3-B505F8668521}" type="presOf" srcId="{C0C1BC33-1720-403E-A31B-40FBE558070A}" destId="{632FC963-0F75-4A31-856D-32CFEE009357}" srcOrd="1" destOrd="0" presId="urn:microsoft.com/office/officeart/2005/8/layout/orgChart1"/>
    <dgm:cxn modelId="{E42AD0CE-31CF-4607-8EA2-D95CB0355C78}" type="presOf" srcId="{FED77671-C21F-4397-AD26-51F08F63CA13}" destId="{E0FAD016-C254-4500-85F0-5520FEA5142C}" srcOrd="1" destOrd="0" presId="urn:microsoft.com/office/officeart/2005/8/layout/orgChart1"/>
    <dgm:cxn modelId="{D67E5ED2-1721-4A38-AEA9-642B12766A85}" type="presOf" srcId="{601E61C2-696D-470D-B6DE-0CE2310DFCED}" destId="{271C1B60-AC9F-4B48-A189-62A63B14A52D}" srcOrd="1" destOrd="0" presId="urn:microsoft.com/office/officeart/2005/8/layout/orgChart1"/>
    <dgm:cxn modelId="{8FA25CD3-7A49-49B9-A691-802F1DEC2558}" srcId="{EFCB29AE-8232-42AD-BD1A-17EAE7F0BC60}" destId="{52688141-1F67-4C36-9281-FE6299362C67}" srcOrd="4" destOrd="0" parTransId="{8418D85C-681B-4F79-A366-10D1EE1139D3}" sibTransId="{9675CED0-B53F-4218-8713-2F8829EAD4E2}"/>
    <dgm:cxn modelId="{1D035FE8-10A8-4147-874F-2D20FA3965F8}" type="presOf" srcId="{601E61C2-696D-470D-B6DE-0CE2310DFCED}" destId="{FCC4578C-1A50-4DF2-94F3-C394A8A1F354}" srcOrd="0" destOrd="0" presId="urn:microsoft.com/office/officeart/2005/8/layout/orgChart1"/>
    <dgm:cxn modelId="{B85B9BEF-8496-4005-A65D-AA7D08E58FEA}" type="presOf" srcId="{11DBD6B9-B5F8-4DB4-A825-3D36FE922896}" destId="{F7B2F7BB-1F7C-43DC-8EEF-015A7737267D}"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80344DAF-D967-459F-A369-51BA1A08273F}" type="presParOf" srcId="{F5405654-1EEB-46AE-874A-47539E8497F9}" destId="{F78E8A8C-6809-4200-A7BD-9F951CACCFA4}" srcOrd="0" destOrd="0" presId="urn:microsoft.com/office/officeart/2005/8/layout/orgChart1"/>
    <dgm:cxn modelId="{AFFFDA87-EEB5-42FE-BC38-CA2DF8AC305B}" type="presParOf" srcId="{F5405654-1EEB-46AE-874A-47539E8497F9}" destId="{0D165FEE-A884-4391-9542-36C159972910}" srcOrd="1" destOrd="0" presId="urn:microsoft.com/office/officeart/2005/8/layout/orgChart1"/>
    <dgm:cxn modelId="{EDA238BB-3881-44F9-A447-9660B3EE99B3}" type="presParOf" srcId="{0D165FEE-A884-4391-9542-36C159972910}" destId="{F471FAA6-8595-497C-9526-68B03FD1578D}" srcOrd="0" destOrd="0" presId="urn:microsoft.com/office/officeart/2005/8/layout/orgChart1"/>
    <dgm:cxn modelId="{BCAD9F47-8350-4988-8F84-86679B268496}" type="presParOf" srcId="{F471FAA6-8595-497C-9526-68B03FD1578D}" destId="{F99B68C4-A18B-4AF6-BC76-8EF17C7D5717}" srcOrd="0" destOrd="0" presId="urn:microsoft.com/office/officeart/2005/8/layout/orgChart1"/>
    <dgm:cxn modelId="{1CFA2E5E-6F78-43A5-A9D7-1F7F81F85A9E}" type="presParOf" srcId="{F471FAA6-8595-497C-9526-68B03FD1578D}" destId="{E0FAD016-C254-4500-85F0-5520FEA5142C}" srcOrd="1" destOrd="0" presId="urn:microsoft.com/office/officeart/2005/8/layout/orgChart1"/>
    <dgm:cxn modelId="{D4AE2358-559F-44C1-9A16-D4C3055F5C07}" type="presParOf" srcId="{0D165FEE-A884-4391-9542-36C159972910}" destId="{6A073B1F-D559-44E5-90FE-8C1CD5F42722}" srcOrd="1" destOrd="0" presId="urn:microsoft.com/office/officeart/2005/8/layout/orgChart1"/>
    <dgm:cxn modelId="{65D49331-77F2-4F66-A3F2-48844F03A6CE}" type="presParOf" srcId="{0D165FEE-A884-4391-9542-36C159972910}" destId="{2B45503D-2F5C-4AD2-8E05-8DD69A2CD25D}" srcOrd="2" destOrd="0" presId="urn:microsoft.com/office/officeart/2005/8/layout/orgChart1"/>
    <dgm:cxn modelId="{A8D71023-BB5A-46FF-BAD5-B73C5492BEBC}" type="presParOf" srcId="{F5405654-1EEB-46AE-874A-47539E8497F9}" destId="{C3BCC554-599E-4C6D-B461-F18AD17E5FF7}" srcOrd="2" destOrd="0" presId="urn:microsoft.com/office/officeart/2005/8/layout/orgChart1"/>
    <dgm:cxn modelId="{29CFBBB9-66E1-4F37-AABF-C506DE931A97}" type="presParOf" srcId="{F5405654-1EEB-46AE-874A-47539E8497F9}" destId="{FB5B3B81-B0D6-4FAF-989F-62C88867294C}" srcOrd="3" destOrd="0" presId="urn:microsoft.com/office/officeart/2005/8/layout/orgChart1"/>
    <dgm:cxn modelId="{DC3E0A57-B57E-4848-A123-20D34BBCB457}" type="presParOf" srcId="{FB5B3B81-B0D6-4FAF-989F-62C88867294C}" destId="{0F858295-3828-4796-892E-257D53C344CD}" srcOrd="0" destOrd="0" presId="urn:microsoft.com/office/officeart/2005/8/layout/orgChart1"/>
    <dgm:cxn modelId="{DC1D743C-08A5-4084-A390-73D0DD594563}" type="presParOf" srcId="{0F858295-3828-4796-892E-257D53C344CD}" destId="{FCC4578C-1A50-4DF2-94F3-C394A8A1F354}" srcOrd="0" destOrd="0" presId="urn:microsoft.com/office/officeart/2005/8/layout/orgChart1"/>
    <dgm:cxn modelId="{8560016A-2863-4BEF-BA17-3FCEF58E108D}" type="presParOf" srcId="{0F858295-3828-4796-892E-257D53C344CD}" destId="{271C1B60-AC9F-4B48-A189-62A63B14A52D}" srcOrd="1" destOrd="0" presId="urn:microsoft.com/office/officeart/2005/8/layout/orgChart1"/>
    <dgm:cxn modelId="{23172A40-38AE-48B4-A61E-CF6B2CAD7B3E}" type="presParOf" srcId="{FB5B3B81-B0D6-4FAF-989F-62C88867294C}" destId="{2D5299F7-78BF-4549-AD73-3408577FB203}" srcOrd="1" destOrd="0" presId="urn:microsoft.com/office/officeart/2005/8/layout/orgChart1"/>
    <dgm:cxn modelId="{6B9E787F-658D-4FD8-9035-4361F3DD3310}" type="presParOf" srcId="{FB5B3B81-B0D6-4FAF-989F-62C88867294C}" destId="{75BBA749-6FE2-434D-9799-7BD5712DC10E}" srcOrd="2" destOrd="0" presId="urn:microsoft.com/office/officeart/2005/8/layout/orgChart1"/>
    <dgm:cxn modelId="{5F504B7B-C566-447B-A4C5-672A7CD0F1F2}" type="presParOf" srcId="{F5405654-1EEB-46AE-874A-47539E8497F9}" destId="{7F0BFA32-32AF-4D65-8D93-1C099C757EFB}" srcOrd="4" destOrd="0" presId="urn:microsoft.com/office/officeart/2005/8/layout/orgChart1"/>
    <dgm:cxn modelId="{E9FA4CD6-B8DB-43EF-8B36-09D0ADB79C5F}" type="presParOf" srcId="{F5405654-1EEB-46AE-874A-47539E8497F9}" destId="{E595605F-EC32-42EF-9E73-0CAE442A4F0E}" srcOrd="5" destOrd="0" presId="urn:microsoft.com/office/officeart/2005/8/layout/orgChart1"/>
    <dgm:cxn modelId="{B6255930-A599-427C-8473-500F1137B459}" type="presParOf" srcId="{E595605F-EC32-42EF-9E73-0CAE442A4F0E}" destId="{CE1ADB98-BE99-4ECC-97DD-6BB3C77A7317}" srcOrd="0" destOrd="0" presId="urn:microsoft.com/office/officeart/2005/8/layout/orgChart1"/>
    <dgm:cxn modelId="{07C2834C-7DC6-4574-BE7C-B85A6584A3F4}" type="presParOf" srcId="{CE1ADB98-BE99-4ECC-97DD-6BB3C77A7317}" destId="{144FB443-8767-48F4-B963-1FE88DB49B6A}" srcOrd="0" destOrd="0" presId="urn:microsoft.com/office/officeart/2005/8/layout/orgChart1"/>
    <dgm:cxn modelId="{0D7EA7A1-D3F3-407B-9307-37FB5DAACC0C}" type="presParOf" srcId="{CE1ADB98-BE99-4ECC-97DD-6BB3C77A7317}" destId="{632FC963-0F75-4A31-856D-32CFEE009357}" srcOrd="1" destOrd="0" presId="urn:microsoft.com/office/officeart/2005/8/layout/orgChart1"/>
    <dgm:cxn modelId="{F690315A-F553-4549-8AB4-13D1A1DBD8AB}" type="presParOf" srcId="{E595605F-EC32-42EF-9E73-0CAE442A4F0E}" destId="{D58858E9-57DB-409B-96D8-52AB9587196C}" srcOrd="1" destOrd="0" presId="urn:microsoft.com/office/officeart/2005/8/layout/orgChart1"/>
    <dgm:cxn modelId="{FAA267A7-B13B-4FE2-BAA1-96296B7EE1EE}" type="presParOf" srcId="{E595605F-EC32-42EF-9E73-0CAE442A4F0E}" destId="{EF4109BA-83C4-4C8F-8F74-CA69779AC2BA}" srcOrd="2" destOrd="0" presId="urn:microsoft.com/office/officeart/2005/8/layout/orgChart1"/>
    <dgm:cxn modelId="{69197508-69D7-4830-8D77-62B4B95BEC3D}" type="presParOf" srcId="{F5405654-1EEB-46AE-874A-47539E8497F9}" destId="{F7B2F7BB-1F7C-43DC-8EEF-015A7737267D}" srcOrd="6" destOrd="0" presId="urn:microsoft.com/office/officeart/2005/8/layout/orgChart1"/>
    <dgm:cxn modelId="{E20FD118-BDB7-41C0-9743-B243CAAEAB2A}" type="presParOf" srcId="{F5405654-1EEB-46AE-874A-47539E8497F9}" destId="{2B782C64-FAE6-4EB5-B1B5-F01656417A7F}" srcOrd="7" destOrd="0" presId="urn:microsoft.com/office/officeart/2005/8/layout/orgChart1"/>
    <dgm:cxn modelId="{C80E3066-5E8C-46C3-A3C8-26514D432077}" type="presParOf" srcId="{2B782C64-FAE6-4EB5-B1B5-F01656417A7F}" destId="{1A19D189-2B9B-4789-BD9F-158B7EF5F765}" srcOrd="0" destOrd="0" presId="urn:microsoft.com/office/officeart/2005/8/layout/orgChart1"/>
    <dgm:cxn modelId="{4BBA6511-78E4-455A-96A1-7A9B3554547A}" type="presParOf" srcId="{1A19D189-2B9B-4789-BD9F-158B7EF5F765}" destId="{8919ACA9-25D8-4A83-90A2-943336C4FFE6}" srcOrd="0" destOrd="0" presId="urn:microsoft.com/office/officeart/2005/8/layout/orgChart1"/>
    <dgm:cxn modelId="{084141A4-D798-4B04-8144-816248C0948C}" type="presParOf" srcId="{1A19D189-2B9B-4789-BD9F-158B7EF5F765}" destId="{442A7873-FD24-40B5-B0EE-138381254F19}" srcOrd="1" destOrd="0" presId="urn:microsoft.com/office/officeart/2005/8/layout/orgChart1"/>
    <dgm:cxn modelId="{18B63D7A-6693-4193-BBF9-275427458E86}" type="presParOf" srcId="{2B782C64-FAE6-4EB5-B1B5-F01656417A7F}" destId="{721F4AA2-17AE-4D18-8D58-A42624D9DE73}" srcOrd="1" destOrd="0" presId="urn:microsoft.com/office/officeart/2005/8/layout/orgChart1"/>
    <dgm:cxn modelId="{6565962E-081C-47DD-AE19-5A494979DBC8}" type="presParOf" srcId="{2B782C64-FAE6-4EB5-B1B5-F01656417A7F}" destId="{7B140D0C-08D0-40B4-829C-A22DDD89563A}" srcOrd="2" destOrd="0" presId="urn:microsoft.com/office/officeart/2005/8/layout/orgChart1"/>
    <dgm:cxn modelId="{ED8DDED8-50FB-4675-87AA-AA69B6DFAEB2}" type="presParOf" srcId="{F5405654-1EEB-46AE-874A-47539E8497F9}" destId="{189BB0EE-CAD1-4DD0-84A3-B1C38017C157}" srcOrd="8" destOrd="0" presId="urn:microsoft.com/office/officeart/2005/8/layout/orgChart1"/>
    <dgm:cxn modelId="{5A3986D0-B15C-4645-A0B8-5047AEEC3F7F}" type="presParOf" srcId="{F5405654-1EEB-46AE-874A-47539E8497F9}" destId="{BABCE41D-60EA-402D-A653-BDA7FA4106AD}" srcOrd="9" destOrd="0" presId="urn:microsoft.com/office/officeart/2005/8/layout/orgChart1"/>
    <dgm:cxn modelId="{0CE65EFB-F778-44F7-A055-73F3B7175368}" type="presParOf" srcId="{BABCE41D-60EA-402D-A653-BDA7FA4106AD}" destId="{8AC29AF2-FAD1-4DA0-B5E0-57C6C6753D12}" srcOrd="0" destOrd="0" presId="urn:microsoft.com/office/officeart/2005/8/layout/orgChart1"/>
    <dgm:cxn modelId="{B83BA820-0F42-433C-8F44-0F0FF4D567AC}" type="presParOf" srcId="{8AC29AF2-FAD1-4DA0-B5E0-57C6C6753D12}" destId="{A6061514-268F-4641-8CD2-9FA5BDB43ED1}" srcOrd="0" destOrd="0" presId="urn:microsoft.com/office/officeart/2005/8/layout/orgChart1"/>
    <dgm:cxn modelId="{C458E079-E444-4D2D-A883-885A88C47EF0}" type="presParOf" srcId="{8AC29AF2-FAD1-4DA0-B5E0-57C6C6753D12}" destId="{708D5768-5570-46CD-A167-D2C2779EA5EC}" srcOrd="1" destOrd="0" presId="urn:microsoft.com/office/officeart/2005/8/layout/orgChart1"/>
    <dgm:cxn modelId="{B1619E46-E1E7-41B1-A263-42617E1FE901}" type="presParOf" srcId="{BABCE41D-60EA-402D-A653-BDA7FA4106AD}" destId="{5F30EBB2-8205-4665-8C39-B51984528CFC}" srcOrd="1" destOrd="0" presId="urn:microsoft.com/office/officeart/2005/8/layout/orgChart1"/>
    <dgm:cxn modelId="{10B95327-4F0F-4047-845B-CD098B7C7393}" type="presParOf" srcId="{BABCE41D-60EA-402D-A653-BDA7FA4106AD}" destId="{C77F0B1C-7994-46F2-AA27-07B6BB3172E4}" srcOrd="2" destOrd="0" presId="urn:microsoft.com/office/officeart/2005/8/layout/orgChart1"/>
    <dgm:cxn modelId="{54D91133-A6E8-4885-90C6-737BEDB10F32}" type="presParOf" srcId="{F5405654-1EEB-46AE-874A-47539E8497F9}" destId="{D3CA9953-80A8-4741-AB47-463E76F6371F}" srcOrd="10" destOrd="0" presId="urn:microsoft.com/office/officeart/2005/8/layout/orgChart1"/>
    <dgm:cxn modelId="{953EFF3B-3632-4C39-8309-214DDB5B7ED9}" type="presParOf" srcId="{F5405654-1EEB-46AE-874A-47539E8497F9}" destId="{E74D16F3-0B89-4D0B-A973-E630F830A42F}" srcOrd="11" destOrd="0" presId="urn:microsoft.com/office/officeart/2005/8/layout/orgChart1"/>
    <dgm:cxn modelId="{A98C8281-FA07-4DDE-B546-B23C6B3B96A7}" type="presParOf" srcId="{E74D16F3-0B89-4D0B-A973-E630F830A42F}" destId="{3CD31F8C-F8BD-4185-B53F-32752374EFDB}" srcOrd="0" destOrd="0" presId="urn:microsoft.com/office/officeart/2005/8/layout/orgChart1"/>
    <dgm:cxn modelId="{9C2B5AAA-1348-412C-A034-32C2CDF76564}" type="presParOf" srcId="{3CD31F8C-F8BD-4185-B53F-32752374EFDB}" destId="{A71CCC6A-AA9C-4E4B-BA58-5BD92AD6DB97}" srcOrd="0" destOrd="0" presId="urn:microsoft.com/office/officeart/2005/8/layout/orgChart1"/>
    <dgm:cxn modelId="{D171EEC7-901C-41A2-B207-D9F4492C1411}" type="presParOf" srcId="{3CD31F8C-F8BD-4185-B53F-32752374EFDB}" destId="{9B1CC467-FA14-403B-90C8-7F3AC7709B0E}" srcOrd="1" destOrd="0" presId="urn:microsoft.com/office/officeart/2005/8/layout/orgChart1"/>
    <dgm:cxn modelId="{15D4FC50-8A2A-466B-B0D7-11050637AF0F}" type="presParOf" srcId="{E74D16F3-0B89-4D0B-A973-E630F830A42F}" destId="{0172B499-E1A8-46D0-9699-2CD2CD8E0CF9}" srcOrd="1" destOrd="0" presId="urn:microsoft.com/office/officeart/2005/8/layout/orgChart1"/>
    <dgm:cxn modelId="{BDBEEF00-00CD-4511-A0C4-281AA339B9AF}" type="presParOf" srcId="{E74D16F3-0B89-4D0B-A973-E630F830A42F}" destId="{F183B0FD-7A68-4950-8AED-BD43882B8B0F}"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547874" y="341575"/>
          <a:ext cx="3175201" cy="114358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sz="6600"/>
        </a:p>
      </dgm:t>
    </dgm:pt>
    <dgm:pt modelId="{B3CB0BBF-8B40-4465-94C7-232FD69BE4AA}" type="sibTrans" cxnId="{5BC2AD07-5B36-4FDE-B989-4BC1172F42FF}">
      <dgm:prSet/>
      <dgm:spPr/>
      <dgm:t>
        <a:bodyPr/>
        <a:lstStyle/>
        <a:p>
          <a:endParaRPr lang="en-US" sz="6600"/>
        </a:p>
      </dgm:t>
    </dgm:pt>
    <dgm:pt modelId="{A421F42C-6DC8-4115-9566-87A764A8C4E3}">
      <dgm:prSet phldrT="[Text]" custT="1"/>
      <dgm:spPr>
        <a:xfrm>
          <a:off x="3867" y="2563653"/>
          <a:ext cx="2152599" cy="133089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An estimate for digging a hole</a:t>
          </a:r>
        </a:p>
      </dgm:t>
    </dgm:pt>
    <dgm:pt modelId="{F1A95287-12B0-455D-844F-43E4AF0069C2}" type="parTrans" cxnId="{88B54F43-CEB9-4DAF-ABF8-BD913CCE5399}">
      <dgm:prSet/>
      <dgm:spPr>
        <a:xfrm>
          <a:off x="1080167" y="1485156"/>
          <a:ext cx="5055308" cy="1078496"/>
        </a:xfrm>
        <a:custGeom>
          <a:avLst/>
          <a:gdLst/>
          <a:ahLst/>
          <a:cxnLst/>
          <a:rect l="0" t="0" r="0" b="0"/>
          <a:pathLst>
            <a:path>
              <a:moveTo>
                <a:pt x="5055308" y="0"/>
              </a:moveTo>
              <a:lnTo>
                <a:pt x="5055308"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0E5B1944-937E-40C0-B5FF-10414A398F25}" type="sibTrans" cxnId="{88B54F43-CEB9-4DAF-ABF8-BD913CCE5399}">
      <dgm:prSet/>
      <dgm:spPr/>
      <dgm:t>
        <a:bodyPr/>
        <a:lstStyle/>
        <a:p>
          <a:endParaRPr lang="en-US" sz="6600"/>
        </a:p>
      </dgm:t>
    </dgm:pt>
    <dgm:pt modelId="{869E8FAF-8E11-43A1-B5FB-D74BA3A8ED2A}">
      <dgm:prSet phldrT="[Text]" custT="1"/>
      <dgm:spPr>
        <a:xfrm>
          <a:off x="2243036" y="2563653"/>
          <a:ext cx="2409946" cy="11429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Definitional process</a:t>
          </a:r>
        </a:p>
      </dgm:t>
    </dgm:pt>
    <dgm:pt modelId="{750E1DF0-A802-4EE2-8AB6-297B36620165}" type="parTrans" cxnId="{A10B90B3-30BF-47B4-920E-D764E45D43DA}">
      <dgm:prSet/>
      <dgm:spPr>
        <a:xfrm>
          <a:off x="3448009" y="1485156"/>
          <a:ext cx="2687465" cy="1078496"/>
        </a:xfrm>
        <a:custGeom>
          <a:avLst/>
          <a:gdLst/>
          <a:ahLst/>
          <a:cxnLst/>
          <a:rect l="0" t="0" r="0" b="0"/>
          <a:pathLst>
            <a:path>
              <a:moveTo>
                <a:pt x="2687465" y="0"/>
              </a:moveTo>
              <a:lnTo>
                <a:pt x="2687465"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1075F8A3-53B3-4C2A-AEFE-EB1B942755B9}" type="sibTrans" cxnId="{A10B90B3-30BF-47B4-920E-D764E45D43DA}">
      <dgm:prSet/>
      <dgm:spPr/>
      <dgm:t>
        <a:bodyPr/>
        <a:lstStyle/>
        <a:p>
          <a:endParaRPr lang="en-US" sz="6600"/>
        </a:p>
      </dgm:t>
    </dgm:pt>
    <dgm:pt modelId="{9E5C4F4E-C161-44CB-8DD1-DB915FC635CD}">
      <dgm:prSet phldrT="[Text]" custT="1"/>
      <dgm:spPr>
        <a:xfrm>
          <a:off x="4739552" y="2563653"/>
          <a:ext cx="2719102" cy="13308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High-level estimates </a:t>
          </a:r>
        </a:p>
      </dgm:t>
    </dgm:pt>
    <dgm:pt modelId="{87CDEA18-E27A-40FD-BE08-309894C74A62}" type="parTrans" cxnId="{E6E42CA7-F2EF-4B45-8D73-1F4D98C53EC5}">
      <dgm:prSet/>
      <dgm:spPr>
        <a:xfrm>
          <a:off x="6053383" y="1485156"/>
          <a:ext cx="91440" cy="1078496"/>
        </a:xfrm>
        <a:custGeom>
          <a:avLst/>
          <a:gdLst/>
          <a:ahLst/>
          <a:cxnLst/>
          <a:rect l="0" t="0" r="0" b="0"/>
          <a:pathLst>
            <a:path>
              <a:moveTo>
                <a:pt x="82091" y="0"/>
              </a:moveTo>
              <a:lnTo>
                <a:pt x="82091" y="1035212"/>
              </a:lnTo>
              <a:lnTo>
                <a:pt x="45720" y="1035212"/>
              </a:lnTo>
              <a:lnTo>
                <a:pt x="45720"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077DA403-A98A-4096-B19D-94AEE5866500}" type="sibTrans" cxnId="{E6E42CA7-F2EF-4B45-8D73-1F4D98C53EC5}">
      <dgm:prSet/>
      <dgm:spPr/>
      <dgm:t>
        <a:bodyPr/>
        <a:lstStyle/>
        <a:p>
          <a:endParaRPr lang="en-US" sz="6600"/>
        </a:p>
      </dgm:t>
    </dgm:pt>
    <dgm:pt modelId="{1C3969FE-E4F8-4CB9-9840-A77777FFD0A4}">
      <dgm:prSet phldrT="[Text]" custT="1"/>
      <dgm:spPr>
        <a:xfrm>
          <a:off x="7545225" y="2563653"/>
          <a:ext cx="1839007" cy="152151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Estimate creation</a:t>
          </a:r>
        </a:p>
      </dgm:t>
    </dgm:pt>
    <dgm:pt modelId="{BDE3F989-682E-443F-8832-1D70039F54C7}" type="parTrans" cxnId="{C7422F26-B66D-4B1B-8C0F-8D6BE8F0D409}">
      <dgm:prSet/>
      <dgm:spPr>
        <a:xfrm>
          <a:off x="6135475" y="1485156"/>
          <a:ext cx="2329252" cy="1078496"/>
        </a:xfrm>
        <a:custGeom>
          <a:avLst/>
          <a:gdLst/>
          <a:ahLst/>
          <a:cxnLst/>
          <a:rect l="0" t="0" r="0" b="0"/>
          <a:pathLst>
            <a:path>
              <a:moveTo>
                <a:pt x="0" y="0"/>
              </a:moveTo>
              <a:lnTo>
                <a:pt x="0" y="1035212"/>
              </a:lnTo>
              <a:lnTo>
                <a:pt x="2329252" y="1035212"/>
              </a:lnTo>
              <a:lnTo>
                <a:pt x="2329252"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EAB6832E-1D86-47E7-9BBF-17872C8E0940}" type="sibTrans" cxnId="{C7422F26-B66D-4B1B-8C0F-8D6BE8F0D409}">
      <dgm:prSet/>
      <dgm:spPr/>
      <dgm:t>
        <a:bodyPr/>
        <a:lstStyle/>
        <a:p>
          <a:endParaRPr lang="en-US" sz="6600"/>
        </a:p>
      </dgm:t>
    </dgm:pt>
    <dgm:pt modelId="{3A4B7CA7-DAB1-42B3-8048-5AFC5649DFF3}">
      <dgm:prSet phldrT="[Text]" custT="1"/>
      <dgm:spPr>
        <a:xfrm>
          <a:off x="9470801" y="2563653"/>
          <a:ext cx="1427863" cy="12585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Expert judgment estimating</a:t>
          </a:r>
        </a:p>
      </dgm:t>
    </dgm:pt>
    <dgm:pt modelId="{3E1B89C9-1111-4AF2-906F-A5FB05647FB6}" type="parTrans" cxnId="{7F1446FB-E963-439A-8774-B14E480E0183}">
      <dgm:prSet/>
      <dgm:spPr>
        <a:xfrm>
          <a:off x="6135475" y="1485156"/>
          <a:ext cx="4049257" cy="1078496"/>
        </a:xfrm>
        <a:custGeom>
          <a:avLst/>
          <a:gdLst/>
          <a:ahLst/>
          <a:cxnLst/>
          <a:rect l="0" t="0" r="0" b="0"/>
          <a:pathLst>
            <a:path>
              <a:moveTo>
                <a:pt x="0" y="0"/>
              </a:moveTo>
              <a:lnTo>
                <a:pt x="0" y="1035212"/>
              </a:lnTo>
              <a:lnTo>
                <a:pt x="4049257" y="1035212"/>
              </a:lnTo>
              <a:lnTo>
                <a:pt x="4049257"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929D3AC3-0920-4A3C-AAFE-1ADC1790D75A}" type="sibTrans" cxnId="{7F1446FB-E963-439A-8774-B14E480E0183}">
      <dgm:prSet/>
      <dgm:spPr/>
      <dgm:t>
        <a:bodyPr/>
        <a:lstStyle/>
        <a:p>
          <a:endParaRPr lang="en-US" sz="6600"/>
        </a:p>
      </dgm:t>
    </dgm:pt>
    <dgm:pt modelId="{65DC136C-8CBF-42C1-BAF9-476C776743C8}">
      <dgm:prSet phldrT="[Text]" custT="1"/>
      <dgm:spPr>
        <a:xfrm>
          <a:off x="10985234" y="2563653"/>
          <a:ext cx="1139437" cy="128807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Analogous estimating </a:t>
          </a:r>
        </a:p>
      </dgm:t>
    </dgm:pt>
    <dgm:pt modelId="{9A79DB97-8473-46CE-AD2F-67AFFDBF5737}" type="parTrans" cxnId="{A47FACF8-3BDC-4A74-A7BF-4D90D0DD2BB3}">
      <dgm:prSet/>
      <dgm:spPr>
        <a:xfrm>
          <a:off x="6135475" y="1485156"/>
          <a:ext cx="5419477" cy="1078496"/>
        </a:xfrm>
        <a:custGeom>
          <a:avLst/>
          <a:gdLst/>
          <a:ahLst/>
          <a:cxnLst/>
          <a:rect l="0" t="0" r="0" b="0"/>
          <a:pathLst>
            <a:path>
              <a:moveTo>
                <a:pt x="0" y="0"/>
              </a:moveTo>
              <a:lnTo>
                <a:pt x="0" y="1035212"/>
              </a:lnTo>
              <a:lnTo>
                <a:pt x="5419477" y="1035212"/>
              </a:lnTo>
              <a:lnTo>
                <a:pt x="5419477"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7B43A337-D3A0-4C51-A000-1193CFD9ED82}" type="sibTrans" cxnId="{A47FACF8-3BDC-4A74-A7BF-4D90D0DD2BB3}">
      <dgm:prSet/>
      <dgm:spPr/>
      <dgm:t>
        <a:bodyPr/>
        <a:lstStyle/>
        <a:p>
          <a:endParaRPr lang="en-US" sz="6600"/>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770238" custScaleY="554818" custLinFactY="-200000" custLinFactNeighborX="17273" custLinFactNeighborY="-281242">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A3A30910-5601-44CB-9E6E-58ED69510017}" type="pres">
      <dgm:prSet presAssocID="{F1A95287-12B0-455D-844F-43E4AF0069C2}" presName="Name37" presStyleLbl="parChTrans1D2" presStyleIdx="0" presStyleCnt="6"/>
      <dgm:spPr/>
    </dgm:pt>
    <dgm:pt modelId="{CFA4AA3C-8889-4CF7-ADCF-A06142305ABB}" type="pres">
      <dgm:prSet presAssocID="{A421F42C-6DC8-4115-9566-87A764A8C4E3}" presName="hierRoot2" presStyleCnt="0">
        <dgm:presLayoutVars>
          <dgm:hierBranch val="init"/>
        </dgm:presLayoutVars>
      </dgm:prSet>
      <dgm:spPr/>
    </dgm:pt>
    <dgm:pt modelId="{44EB94E7-1500-452D-8A3E-872B75201DDF}" type="pres">
      <dgm:prSet presAssocID="{A421F42C-6DC8-4115-9566-87A764A8C4E3}" presName="rootComposite" presStyleCnt="0"/>
      <dgm:spPr/>
    </dgm:pt>
    <dgm:pt modelId="{D076CC03-BD12-4225-8079-E831A77C626A}" type="pres">
      <dgm:prSet presAssocID="{A421F42C-6DC8-4115-9566-87A764A8C4E3}" presName="rootText" presStyleLbl="node2" presStyleIdx="0" presStyleCnt="6" custScaleX="522176" custScaleY="645694">
        <dgm:presLayoutVars>
          <dgm:chPref val="3"/>
        </dgm:presLayoutVars>
      </dgm:prSet>
      <dgm:spPr/>
    </dgm:pt>
    <dgm:pt modelId="{87DBF09C-9F73-412A-B5E4-1F96E81C6DBA}" type="pres">
      <dgm:prSet presAssocID="{A421F42C-6DC8-4115-9566-87A764A8C4E3}" presName="rootConnector" presStyleLbl="node2" presStyleIdx="0" presStyleCnt="6"/>
      <dgm:spPr/>
    </dgm:pt>
    <dgm:pt modelId="{A877DD4F-006B-45B9-96F3-BB7B03A88242}" type="pres">
      <dgm:prSet presAssocID="{A421F42C-6DC8-4115-9566-87A764A8C4E3}" presName="hierChild4" presStyleCnt="0"/>
      <dgm:spPr/>
    </dgm:pt>
    <dgm:pt modelId="{CF5FC7A8-3AD8-469A-B2C9-01ED052D6918}" type="pres">
      <dgm:prSet presAssocID="{A421F42C-6DC8-4115-9566-87A764A8C4E3}" presName="hierChild5" presStyleCnt="0"/>
      <dgm:spPr/>
    </dgm:pt>
    <dgm:pt modelId="{3A1D75AF-31ED-4940-AD03-789BED0CA226}" type="pres">
      <dgm:prSet presAssocID="{750E1DF0-A802-4EE2-8AB6-297B36620165}" presName="Name37" presStyleLbl="parChTrans1D2" presStyleIdx="1" presStyleCnt="6"/>
      <dgm:spPr/>
    </dgm:pt>
    <dgm:pt modelId="{F8D1DD55-A63E-4340-BFC5-CCB631364697}" type="pres">
      <dgm:prSet presAssocID="{869E8FAF-8E11-43A1-B5FB-D74BA3A8ED2A}" presName="hierRoot2" presStyleCnt="0">
        <dgm:presLayoutVars>
          <dgm:hierBranch val="init"/>
        </dgm:presLayoutVars>
      </dgm:prSet>
      <dgm:spPr/>
    </dgm:pt>
    <dgm:pt modelId="{D532967F-9885-4F03-B18C-E625CD5F2EFC}" type="pres">
      <dgm:prSet presAssocID="{869E8FAF-8E11-43A1-B5FB-D74BA3A8ED2A}" presName="rootComposite" presStyleCnt="0"/>
      <dgm:spPr/>
    </dgm:pt>
    <dgm:pt modelId="{61CFCBD7-2DE5-491B-B08B-A2B00C570A59}" type="pres">
      <dgm:prSet presAssocID="{869E8FAF-8E11-43A1-B5FB-D74BA3A8ED2A}" presName="rootText" presStyleLbl="node2" presStyleIdx="1" presStyleCnt="6" custScaleX="584603" custScaleY="554506">
        <dgm:presLayoutVars>
          <dgm:chPref val="3"/>
        </dgm:presLayoutVars>
      </dgm:prSet>
      <dgm:spPr/>
    </dgm:pt>
    <dgm:pt modelId="{A8AA3B72-FA8E-4B4D-B3EB-1B7FEC40F576}" type="pres">
      <dgm:prSet presAssocID="{869E8FAF-8E11-43A1-B5FB-D74BA3A8ED2A}" presName="rootConnector" presStyleLbl="node2" presStyleIdx="1" presStyleCnt="6"/>
      <dgm:spPr/>
    </dgm:pt>
    <dgm:pt modelId="{6EEDF0EB-DBC4-484F-A966-6FB2ECE08BDD}" type="pres">
      <dgm:prSet presAssocID="{869E8FAF-8E11-43A1-B5FB-D74BA3A8ED2A}" presName="hierChild4" presStyleCnt="0"/>
      <dgm:spPr/>
    </dgm:pt>
    <dgm:pt modelId="{C2EFC2AC-4FDD-43D6-BF6B-13B948D93125}" type="pres">
      <dgm:prSet presAssocID="{869E8FAF-8E11-43A1-B5FB-D74BA3A8ED2A}" presName="hierChild5" presStyleCnt="0"/>
      <dgm:spPr/>
    </dgm:pt>
    <dgm:pt modelId="{7AE5D4B7-E090-49A5-89D1-179A5E04254C}" type="pres">
      <dgm:prSet presAssocID="{87CDEA18-E27A-40FD-BE08-309894C74A62}" presName="Name37" presStyleLbl="parChTrans1D2" presStyleIdx="2" presStyleCnt="6"/>
      <dgm:spPr/>
    </dgm:pt>
    <dgm:pt modelId="{10CDCE64-BB79-4085-B5C6-409641191E24}" type="pres">
      <dgm:prSet presAssocID="{9E5C4F4E-C161-44CB-8DD1-DB915FC635CD}" presName="hierRoot2" presStyleCnt="0">
        <dgm:presLayoutVars>
          <dgm:hierBranch val="init"/>
        </dgm:presLayoutVars>
      </dgm:prSet>
      <dgm:spPr/>
    </dgm:pt>
    <dgm:pt modelId="{A04A1B01-148A-4944-A988-246AD56A9D78}" type="pres">
      <dgm:prSet presAssocID="{9E5C4F4E-C161-44CB-8DD1-DB915FC635CD}" presName="rootComposite" presStyleCnt="0"/>
      <dgm:spPr/>
    </dgm:pt>
    <dgm:pt modelId="{C9077F83-6FDD-4E8A-9C28-8DE05540C4A5}" type="pres">
      <dgm:prSet presAssocID="{9E5C4F4E-C161-44CB-8DD1-DB915FC635CD}" presName="rootText" presStyleLbl="node2" presStyleIdx="2" presStyleCnt="6" custScaleX="659598" custScaleY="645693">
        <dgm:presLayoutVars>
          <dgm:chPref val="3"/>
        </dgm:presLayoutVars>
      </dgm:prSet>
      <dgm:spPr/>
    </dgm:pt>
    <dgm:pt modelId="{521D4EC0-B6D5-4E97-ABB2-8CE976FEADA5}" type="pres">
      <dgm:prSet presAssocID="{9E5C4F4E-C161-44CB-8DD1-DB915FC635CD}" presName="rootConnector" presStyleLbl="node2" presStyleIdx="2" presStyleCnt="6"/>
      <dgm:spPr/>
    </dgm:pt>
    <dgm:pt modelId="{D318636F-ADA8-4F2F-BD34-E03C67E600BC}" type="pres">
      <dgm:prSet presAssocID="{9E5C4F4E-C161-44CB-8DD1-DB915FC635CD}" presName="hierChild4" presStyleCnt="0"/>
      <dgm:spPr/>
    </dgm:pt>
    <dgm:pt modelId="{F6A7B5A2-49BA-46D5-9ECC-8F14314664D5}" type="pres">
      <dgm:prSet presAssocID="{9E5C4F4E-C161-44CB-8DD1-DB915FC635CD}" presName="hierChild5" presStyleCnt="0"/>
      <dgm:spPr/>
    </dgm:pt>
    <dgm:pt modelId="{606419F2-0C6B-461E-933B-F101A298E915}" type="pres">
      <dgm:prSet presAssocID="{BDE3F989-682E-443F-8832-1D70039F54C7}" presName="Name37" presStyleLbl="parChTrans1D2" presStyleIdx="3" presStyleCnt="6"/>
      <dgm:spPr/>
    </dgm:pt>
    <dgm:pt modelId="{4FE048D6-C0D7-4407-9E59-AB71FE922896}" type="pres">
      <dgm:prSet presAssocID="{1C3969FE-E4F8-4CB9-9840-A77777FFD0A4}" presName="hierRoot2" presStyleCnt="0">
        <dgm:presLayoutVars>
          <dgm:hierBranch val="init"/>
        </dgm:presLayoutVars>
      </dgm:prSet>
      <dgm:spPr/>
    </dgm:pt>
    <dgm:pt modelId="{57DD3378-E540-44A9-BF05-D6D927B80366}" type="pres">
      <dgm:prSet presAssocID="{1C3969FE-E4F8-4CB9-9840-A77777FFD0A4}" presName="rootComposite" presStyleCnt="0"/>
      <dgm:spPr/>
    </dgm:pt>
    <dgm:pt modelId="{D96846CF-4D88-430A-80B0-CE586591CC5F}" type="pres">
      <dgm:prSet presAssocID="{1C3969FE-E4F8-4CB9-9840-A77777FFD0A4}" presName="rootText" presStyleLbl="node2" presStyleIdx="3" presStyleCnt="6" custScaleX="446105" custScaleY="738174">
        <dgm:presLayoutVars>
          <dgm:chPref val="3"/>
        </dgm:presLayoutVars>
      </dgm:prSet>
      <dgm:spPr/>
    </dgm:pt>
    <dgm:pt modelId="{242F5995-4540-4F80-9E49-3E43371ACAC7}" type="pres">
      <dgm:prSet presAssocID="{1C3969FE-E4F8-4CB9-9840-A77777FFD0A4}" presName="rootConnector" presStyleLbl="node2" presStyleIdx="3" presStyleCnt="6"/>
      <dgm:spPr/>
    </dgm:pt>
    <dgm:pt modelId="{55263E7F-CDCB-4938-A268-C36F5F9F386A}" type="pres">
      <dgm:prSet presAssocID="{1C3969FE-E4F8-4CB9-9840-A77777FFD0A4}" presName="hierChild4" presStyleCnt="0"/>
      <dgm:spPr/>
    </dgm:pt>
    <dgm:pt modelId="{257D4713-E077-45F3-8253-9DE39D4BEBA7}" type="pres">
      <dgm:prSet presAssocID="{1C3969FE-E4F8-4CB9-9840-A77777FFD0A4}" presName="hierChild5" presStyleCnt="0"/>
      <dgm:spPr/>
    </dgm:pt>
    <dgm:pt modelId="{C1F8173C-0266-48B8-B76F-3A7778869CD8}" type="pres">
      <dgm:prSet presAssocID="{3E1B89C9-1111-4AF2-906F-A5FB05647FB6}" presName="Name37" presStyleLbl="parChTrans1D2" presStyleIdx="4" presStyleCnt="6"/>
      <dgm:spPr/>
    </dgm:pt>
    <dgm:pt modelId="{44AD6695-3CC4-4AFD-942F-69E2E3E9FA91}" type="pres">
      <dgm:prSet presAssocID="{3A4B7CA7-DAB1-42B3-8048-5AFC5649DFF3}" presName="hierRoot2" presStyleCnt="0">
        <dgm:presLayoutVars>
          <dgm:hierBranch val="init"/>
        </dgm:presLayoutVars>
      </dgm:prSet>
      <dgm:spPr/>
    </dgm:pt>
    <dgm:pt modelId="{96061DE6-094F-4E00-AA01-C3924488AB64}" type="pres">
      <dgm:prSet presAssocID="{3A4B7CA7-DAB1-42B3-8048-5AFC5649DFF3}" presName="rootComposite" presStyleCnt="0"/>
      <dgm:spPr/>
    </dgm:pt>
    <dgm:pt modelId="{CDE1CB96-9B28-43DF-B643-E5684C4C0B23}" type="pres">
      <dgm:prSet presAssocID="{3A4B7CA7-DAB1-42B3-8048-5AFC5649DFF3}" presName="rootText" presStyleLbl="node2" presStyleIdx="4" presStyleCnt="6" custScaleX="346370" custScaleY="610610">
        <dgm:presLayoutVars>
          <dgm:chPref val="3"/>
        </dgm:presLayoutVars>
      </dgm:prSet>
      <dgm:spPr/>
    </dgm:pt>
    <dgm:pt modelId="{50D9FAB1-2F71-475A-BC0A-61FA0AA64E3A}" type="pres">
      <dgm:prSet presAssocID="{3A4B7CA7-DAB1-42B3-8048-5AFC5649DFF3}" presName="rootConnector" presStyleLbl="node2" presStyleIdx="4" presStyleCnt="6"/>
      <dgm:spPr/>
    </dgm:pt>
    <dgm:pt modelId="{D5FA55CA-DA9D-4DC5-9367-27957D3C1EA4}" type="pres">
      <dgm:prSet presAssocID="{3A4B7CA7-DAB1-42B3-8048-5AFC5649DFF3}" presName="hierChild4" presStyleCnt="0"/>
      <dgm:spPr/>
    </dgm:pt>
    <dgm:pt modelId="{4292085D-7427-4A99-A694-1E14772C00BB}" type="pres">
      <dgm:prSet presAssocID="{3A4B7CA7-DAB1-42B3-8048-5AFC5649DFF3}" presName="hierChild5" presStyleCnt="0"/>
      <dgm:spPr/>
    </dgm:pt>
    <dgm:pt modelId="{05D45B5D-4C3C-4B0E-B968-6A6908DFC705}" type="pres">
      <dgm:prSet presAssocID="{9A79DB97-8473-46CE-AD2F-67AFFDBF5737}" presName="Name37" presStyleLbl="parChTrans1D2" presStyleIdx="5" presStyleCnt="6"/>
      <dgm:spPr/>
    </dgm:pt>
    <dgm:pt modelId="{4765D063-8ED9-4EA1-A929-6484EF09F9A3}" type="pres">
      <dgm:prSet presAssocID="{65DC136C-8CBF-42C1-BAF9-476C776743C8}" presName="hierRoot2" presStyleCnt="0">
        <dgm:presLayoutVars>
          <dgm:hierBranch val="init"/>
        </dgm:presLayoutVars>
      </dgm:prSet>
      <dgm:spPr/>
    </dgm:pt>
    <dgm:pt modelId="{E8E251C5-2EB9-4038-A836-F86ACCBA1291}" type="pres">
      <dgm:prSet presAssocID="{65DC136C-8CBF-42C1-BAF9-476C776743C8}" presName="rootComposite" presStyleCnt="0"/>
      <dgm:spPr/>
    </dgm:pt>
    <dgm:pt modelId="{739BF8D1-6271-4737-ACE1-7D89989232AC}" type="pres">
      <dgm:prSet presAssocID="{65DC136C-8CBF-42C1-BAF9-476C776743C8}" presName="rootText" presStyleLbl="node2" presStyleIdx="5" presStyleCnt="6" custScaleX="276404" custScaleY="624923">
        <dgm:presLayoutVars>
          <dgm:chPref val="3"/>
        </dgm:presLayoutVars>
      </dgm:prSet>
      <dgm:spPr/>
    </dgm:pt>
    <dgm:pt modelId="{9BFAB86A-1B55-4E42-A315-5421A020267E}" type="pres">
      <dgm:prSet presAssocID="{65DC136C-8CBF-42C1-BAF9-476C776743C8}" presName="rootConnector" presStyleLbl="node2" presStyleIdx="5" presStyleCnt="6"/>
      <dgm:spPr/>
    </dgm:pt>
    <dgm:pt modelId="{0D4DC78B-68DE-41A8-B3B5-02C36DC32B9E}" type="pres">
      <dgm:prSet presAssocID="{65DC136C-8CBF-42C1-BAF9-476C776743C8}" presName="hierChild4" presStyleCnt="0"/>
      <dgm:spPr/>
    </dgm:pt>
    <dgm:pt modelId="{9E31CA09-1D6D-4A1D-8EE6-1AC17E323358}" type="pres">
      <dgm:prSet presAssocID="{65DC136C-8CBF-42C1-BAF9-476C776743C8}" presName="hierChild5" presStyleCnt="0"/>
      <dgm:spPr/>
    </dgm:pt>
    <dgm:pt modelId="{2E50080B-6BA6-4EC5-9FD4-20F386832B9D}" type="pres">
      <dgm:prSet presAssocID="{EFCB29AE-8232-42AD-BD1A-17EAE7F0BC60}" presName="hierChild3" presStyleCnt="0"/>
      <dgm:spPr/>
    </dgm:pt>
  </dgm:ptLst>
  <dgm:cxnLst>
    <dgm:cxn modelId="{402AD700-849D-418D-A263-2DDB5488EDA5}" type="presOf" srcId="{9A79DB97-8473-46CE-AD2F-67AFFDBF5737}" destId="{05D45B5D-4C3C-4B0E-B968-6A6908DFC705}" srcOrd="0"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1AC50E0B-331D-467F-97E9-E6D8493905BE}" type="presOf" srcId="{EFCB29AE-8232-42AD-BD1A-17EAE7F0BC60}" destId="{9A15595A-C9E6-4CCF-B5A9-AD2346F4AD7D}" srcOrd="0" destOrd="0" presId="urn:microsoft.com/office/officeart/2005/8/layout/orgChart1"/>
    <dgm:cxn modelId="{1482CC0D-3F11-4E78-81B6-49EF02E88558}" type="presOf" srcId="{A421F42C-6DC8-4115-9566-87A764A8C4E3}" destId="{D076CC03-BD12-4225-8079-E831A77C626A}" srcOrd="0" destOrd="0" presId="urn:microsoft.com/office/officeart/2005/8/layout/orgChart1"/>
    <dgm:cxn modelId="{12F12712-FF12-4E5C-88B2-208F55965DAC}" type="presOf" srcId="{750E1DF0-A802-4EE2-8AB6-297B36620165}" destId="{3A1D75AF-31ED-4940-AD03-789BED0CA226}" srcOrd="0" destOrd="0" presId="urn:microsoft.com/office/officeart/2005/8/layout/orgChart1"/>
    <dgm:cxn modelId="{C7422F26-B66D-4B1B-8C0F-8D6BE8F0D409}" srcId="{EFCB29AE-8232-42AD-BD1A-17EAE7F0BC60}" destId="{1C3969FE-E4F8-4CB9-9840-A77777FFD0A4}" srcOrd="3" destOrd="0" parTransId="{BDE3F989-682E-443F-8832-1D70039F54C7}" sibTransId="{EAB6832E-1D86-47E7-9BBF-17872C8E0940}"/>
    <dgm:cxn modelId="{1A6F7329-FCE0-4E48-8EC7-D097C3D047AA}" type="presOf" srcId="{BDE3F989-682E-443F-8832-1D70039F54C7}" destId="{606419F2-0C6B-461E-933B-F101A298E915}" srcOrd="0" destOrd="0" presId="urn:microsoft.com/office/officeart/2005/8/layout/orgChart1"/>
    <dgm:cxn modelId="{E37B452E-891B-4FD9-8DF4-2C37D7C164D1}" type="presOf" srcId="{F1A95287-12B0-455D-844F-43E4AF0069C2}" destId="{A3A30910-5601-44CB-9E6E-58ED69510017}" srcOrd="0" destOrd="0" presId="urn:microsoft.com/office/officeart/2005/8/layout/orgChart1"/>
    <dgm:cxn modelId="{A7FC3936-C4E3-48EA-98D3-2BFD3F93D808}" type="presOf" srcId="{869E8FAF-8E11-43A1-B5FB-D74BA3A8ED2A}" destId="{61CFCBD7-2DE5-491B-B08B-A2B00C570A59}" srcOrd="0" destOrd="0" presId="urn:microsoft.com/office/officeart/2005/8/layout/orgChart1"/>
    <dgm:cxn modelId="{28F9D55D-36A7-4DB1-9890-1E89BCF5A263}" type="presOf" srcId="{1C3969FE-E4F8-4CB9-9840-A77777FFD0A4}" destId="{242F5995-4540-4F80-9E49-3E43371ACAC7}" srcOrd="1" destOrd="0" presId="urn:microsoft.com/office/officeart/2005/8/layout/orgChart1"/>
    <dgm:cxn modelId="{25E20861-A7CB-40A6-8B55-97E6B73F7F64}" type="presOf" srcId="{1C3969FE-E4F8-4CB9-9840-A77777FFD0A4}" destId="{D96846CF-4D88-430A-80B0-CE586591CC5F}" srcOrd="0" destOrd="0" presId="urn:microsoft.com/office/officeart/2005/8/layout/orgChart1"/>
    <dgm:cxn modelId="{88B54F43-CEB9-4DAF-ABF8-BD913CCE5399}" srcId="{EFCB29AE-8232-42AD-BD1A-17EAE7F0BC60}" destId="{A421F42C-6DC8-4115-9566-87A764A8C4E3}" srcOrd="0" destOrd="0" parTransId="{F1A95287-12B0-455D-844F-43E4AF0069C2}" sibTransId="{0E5B1944-937E-40C0-B5FF-10414A398F25}"/>
    <dgm:cxn modelId="{5D37A346-973C-47B4-829E-F040E0143043}" type="presOf" srcId="{9E5C4F4E-C161-44CB-8DD1-DB915FC635CD}" destId="{C9077F83-6FDD-4E8A-9C28-8DE05540C4A5}" srcOrd="0" destOrd="0" presId="urn:microsoft.com/office/officeart/2005/8/layout/orgChart1"/>
    <dgm:cxn modelId="{905FCA67-3BEF-4249-A02E-CA71144C1B99}" type="presOf" srcId="{65DC136C-8CBF-42C1-BAF9-476C776743C8}" destId="{739BF8D1-6271-4737-ACE1-7D89989232AC}" srcOrd="0" destOrd="0" presId="urn:microsoft.com/office/officeart/2005/8/layout/orgChart1"/>
    <dgm:cxn modelId="{E91D0B6B-B587-455E-9820-13519CFF8A7A}" type="presOf" srcId="{65DC136C-8CBF-42C1-BAF9-476C776743C8}" destId="{9BFAB86A-1B55-4E42-A315-5421A020267E}" srcOrd="1" destOrd="0" presId="urn:microsoft.com/office/officeart/2005/8/layout/orgChart1"/>
    <dgm:cxn modelId="{B493B14F-164C-4E96-B285-470DB0612684}" type="presOf" srcId="{87CDEA18-E27A-40FD-BE08-309894C74A62}" destId="{7AE5D4B7-E090-49A5-89D1-179A5E04254C}" srcOrd="0" destOrd="0" presId="urn:microsoft.com/office/officeart/2005/8/layout/orgChart1"/>
    <dgm:cxn modelId="{0B82C378-DF0B-4EF2-A717-185675277EE9}" type="presOf" srcId="{A421F42C-6DC8-4115-9566-87A764A8C4E3}" destId="{87DBF09C-9F73-412A-B5E4-1F96E81C6DBA}" srcOrd="1" destOrd="0" presId="urn:microsoft.com/office/officeart/2005/8/layout/orgChart1"/>
    <dgm:cxn modelId="{6D326585-5691-45DA-8E45-C6BBECB3A153}" type="presOf" srcId="{3E1B89C9-1111-4AF2-906F-A5FB05647FB6}" destId="{C1F8173C-0266-48B8-B76F-3A7778869CD8}" srcOrd="0" destOrd="0" presId="urn:microsoft.com/office/officeart/2005/8/layout/orgChart1"/>
    <dgm:cxn modelId="{7C93639D-E8E0-4A70-9BB9-B34D42CFE7AA}" type="presOf" srcId="{3A4B7CA7-DAB1-42B3-8048-5AFC5649DFF3}" destId="{CDE1CB96-9B28-43DF-B643-E5684C4C0B23}" srcOrd="0" destOrd="0" presId="urn:microsoft.com/office/officeart/2005/8/layout/orgChart1"/>
    <dgm:cxn modelId="{007042A1-2FE0-4ED6-A591-7066793479EE}" type="presOf" srcId="{3A4B7CA7-DAB1-42B3-8048-5AFC5649DFF3}" destId="{50D9FAB1-2F71-475A-BC0A-61FA0AA64E3A}" srcOrd="1" destOrd="0" presId="urn:microsoft.com/office/officeart/2005/8/layout/orgChart1"/>
    <dgm:cxn modelId="{E6E42CA7-F2EF-4B45-8D73-1F4D98C53EC5}" srcId="{EFCB29AE-8232-42AD-BD1A-17EAE7F0BC60}" destId="{9E5C4F4E-C161-44CB-8DD1-DB915FC635CD}" srcOrd="2" destOrd="0" parTransId="{87CDEA18-E27A-40FD-BE08-309894C74A62}" sibTransId="{077DA403-A98A-4096-B19D-94AEE5866500}"/>
    <dgm:cxn modelId="{6D1AFDAC-C4CF-4F66-A5B2-4F7796EFC912}" type="presOf" srcId="{EFCB29AE-8232-42AD-BD1A-17EAE7F0BC60}" destId="{FE8F25F2-A668-4BCC-A5DA-022B3015A4D8}" srcOrd="1" destOrd="0" presId="urn:microsoft.com/office/officeart/2005/8/layout/orgChart1"/>
    <dgm:cxn modelId="{A10B90B3-30BF-47B4-920E-D764E45D43DA}" srcId="{EFCB29AE-8232-42AD-BD1A-17EAE7F0BC60}" destId="{869E8FAF-8E11-43A1-B5FB-D74BA3A8ED2A}" srcOrd="1" destOrd="0" parTransId="{750E1DF0-A802-4EE2-8AB6-297B36620165}" sibTransId="{1075F8A3-53B3-4C2A-AEFE-EB1B942755B9}"/>
    <dgm:cxn modelId="{A254ADB4-E5A6-45E9-A115-6BD502A6AD80}" type="presOf" srcId="{E9F89034-9937-4883-A4AB-7CFB0CCBE638}" destId="{19301377-7D0C-433E-9D68-DC0AB2F6CABD}" srcOrd="0" destOrd="0" presId="urn:microsoft.com/office/officeart/2005/8/layout/orgChart1"/>
    <dgm:cxn modelId="{6FA40CD0-4A56-45B7-B2C9-E25FE9FD379B}" type="presOf" srcId="{9E5C4F4E-C161-44CB-8DD1-DB915FC635CD}" destId="{521D4EC0-B6D5-4E97-ABB2-8CE976FEADA5}" srcOrd="1" destOrd="0" presId="urn:microsoft.com/office/officeart/2005/8/layout/orgChart1"/>
    <dgm:cxn modelId="{2AE43AE1-7B08-46BB-BCA7-8691CEBB95F6}" type="presOf" srcId="{869E8FAF-8E11-43A1-B5FB-D74BA3A8ED2A}" destId="{A8AA3B72-FA8E-4B4D-B3EB-1B7FEC40F576}" srcOrd="1" destOrd="0" presId="urn:microsoft.com/office/officeart/2005/8/layout/orgChart1"/>
    <dgm:cxn modelId="{A47FACF8-3BDC-4A74-A7BF-4D90D0DD2BB3}" srcId="{EFCB29AE-8232-42AD-BD1A-17EAE7F0BC60}" destId="{65DC136C-8CBF-42C1-BAF9-476C776743C8}" srcOrd="5" destOrd="0" parTransId="{9A79DB97-8473-46CE-AD2F-67AFFDBF5737}" sibTransId="{7B43A337-D3A0-4C51-A000-1193CFD9ED82}"/>
    <dgm:cxn modelId="{7F1446FB-E963-439A-8774-B14E480E0183}" srcId="{EFCB29AE-8232-42AD-BD1A-17EAE7F0BC60}" destId="{3A4B7CA7-DAB1-42B3-8048-5AFC5649DFF3}" srcOrd="4" destOrd="0" parTransId="{3E1B89C9-1111-4AF2-906F-A5FB05647FB6}" sibTransId="{929D3AC3-0920-4A3C-AAFE-1ADC1790D75A}"/>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C46DEF5B-1199-4E5B-A9A9-F8AC20F33DC0}" type="presParOf" srcId="{F5405654-1EEB-46AE-874A-47539E8497F9}" destId="{A3A30910-5601-44CB-9E6E-58ED69510017}" srcOrd="0" destOrd="0" presId="urn:microsoft.com/office/officeart/2005/8/layout/orgChart1"/>
    <dgm:cxn modelId="{D49422AA-1FCC-43AE-B75E-EDF8D7072E7C}" type="presParOf" srcId="{F5405654-1EEB-46AE-874A-47539E8497F9}" destId="{CFA4AA3C-8889-4CF7-ADCF-A06142305ABB}" srcOrd="1" destOrd="0" presId="urn:microsoft.com/office/officeart/2005/8/layout/orgChart1"/>
    <dgm:cxn modelId="{9D1113E4-4DC9-4001-A4F9-83F6E2DD1B29}" type="presParOf" srcId="{CFA4AA3C-8889-4CF7-ADCF-A06142305ABB}" destId="{44EB94E7-1500-452D-8A3E-872B75201DDF}" srcOrd="0" destOrd="0" presId="urn:microsoft.com/office/officeart/2005/8/layout/orgChart1"/>
    <dgm:cxn modelId="{FBE8680F-E5D3-487E-8915-22371C5E47DE}" type="presParOf" srcId="{44EB94E7-1500-452D-8A3E-872B75201DDF}" destId="{D076CC03-BD12-4225-8079-E831A77C626A}" srcOrd="0" destOrd="0" presId="urn:microsoft.com/office/officeart/2005/8/layout/orgChart1"/>
    <dgm:cxn modelId="{FB0708EF-0425-4C1E-B86D-8B2ACD286B02}" type="presParOf" srcId="{44EB94E7-1500-452D-8A3E-872B75201DDF}" destId="{87DBF09C-9F73-412A-B5E4-1F96E81C6DBA}" srcOrd="1" destOrd="0" presId="urn:microsoft.com/office/officeart/2005/8/layout/orgChart1"/>
    <dgm:cxn modelId="{9F819644-9B8E-41FF-9599-8A2B9E40CF75}" type="presParOf" srcId="{CFA4AA3C-8889-4CF7-ADCF-A06142305ABB}" destId="{A877DD4F-006B-45B9-96F3-BB7B03A88242}" srcOrd="1" destOrd="0" presId="urn:microsoft.com/office/officeart/2005/8/layout/orgChart1"/>
    <dgm:cxn modelId="{FA1730D1-A7AF-4B3B-AE84-20F73242299B}" type="presParOf" srcId="{CFA4AA3C-8889-4CF7-ADCF-A06142305ABB}" destId="{CF5FC7A8-3AD8-469A-B2C9-01ED052D6918}" srcOrd="2" destOrd="0" presId="urn:microsoft.com/office/officeart/2005/8/layout/orgChart1"/>
    <dgm:cxn modelId="{98801577-96E6-42D1-AD31-89760A2A9D68}" type="presParOf" srcId="{F5405654-1EEB-46AE-874A-47539E8497F9}" destId="{3A1D75AF-31ED-4940-AD03-789BED0CA226}" srcOrd="2" destOrd="0" presId="urn:microsoft.com/office/officeart/2005/8/layout/orgChart1"/>
    <dgm:cxn modelId="{838DE3DE-A4C7-4644-A16A-5D5F552B1CDD}" type="presParOf" srcId="{F5405654-1EEB-46AE-874A-47539E8497F9}" destId="{F8D1DD55-A63E-4340-BFC5-CCB631364697}" srcOrd="3" destOrd="0" presId="urn:microsoft.com/office/officeart/2005/8/layout/orgChart1"/>
    <dgm:cxn modelId="{7934BBC7-38DD-4E4A-9EE9-BC9CFBDED492}" type="presParOf" srcId="{F8D1DD55-A63E-4340-BFC5-CCB631364697}" destId="{D532967F-9885-4F03-B18C-E625CD5F2EFC}" srcOrd="0" destOrd="0" presId="urn:microsoft.com/office/officeart/2005/8/layout/orgChart1"/>
    <dgm:cxn modelId="{4CA9C676-4DE1-4613-8BDA-F68EAFB289F5}" type="presParOf" srcId="{D532967F-9885-4F03-B18C-E625CD5F2EFC}" destId="{61CFCBD7-2DE5-491B-B08B-A2B00C570A59}" srcOrd="0" destOrd="0" presId="urn:microsoft.com/office/officeart/2005/8/layout/orgChart1"/>
    <dgm:cxn modelId="{B22745E2-64B1-45A0-986D-365A4315F280}" type="presParOf" srcId="{D532967F-9885-4F03-B18C-E625CD5F2EFC}" destId="{A8AA3B72-FA8E-4B4D-B3EB-1B7FEC40F576}" srcOrd="1" destOrd="0" presId="urn:microsoft.com/office/officeart/2005/8/layout/orgChart1"/>
    <dgm:cxn modelId="{D834CE50-FF1B-4400-BA2B-EDE1019B3390}" type="presParOf" srcId="{F8D1DD55-A63E-4340-BFC5-CCB631364697}" destId="{6EEDF0EB-DBC4-484F-A966-6FB2ECE08BDD}" srcOrd="1" destOrd="0" presId="urn:microsoft.com/office/officeart/2005/8/layout/orgChart1"/>
    <dgm:cxn modelId="{E921913E-4B31-466F-B290-57BF54570A4D}" type="presParOf" srcId="{F8D1DD55-A63E-4340-BFC5-CCB631364697}" destId="{C2EFC2AC-4FDD-43D6-BF6B-13B948D93125}" srcOrd="2" destOrd="0" presId="urn:microsoft.com/office/officeart/2005/8/layout/orgChart1"/>
    <dgm:cxn modelId="{DE937417-AB20-4D78-B6B9-7D52DA12686F}" type="presParOf" srcId="{F5405654-1EEB-46AE-874A-47539E8497F9}" destId="{7AE5D4B7-E090-49A5-89D1-179A5E04254C}" srcOrd="4" destOrd="0" presId="urn:microsoft.com/office/officeart/2005/8/layout/orgChart1"/>
    <dgm:cxn modelId="{3FE9D545-33D9-4136-917B-7D478D9036B7}" type="presParOf" srcId="{F5405654-1EEB-46AE-874A-47539E8497F9}" destId="{10CDCE64-BB79-4085-B5C6-409641191E24}" srcOrd="5" destOrd="0" presId="urn:microsoft.com/office/officeart/2005/8/layout/orgChart1"/>
    <dgm:cxn modelId="{FC99CAB7-7B7A-45D1-85A1-0E3E99F97846}" type="presParOf" srcId="{10CDCE64-BB79-4085-B5C6-409641191E24}" destId="{A04A1B01-148A-4944-A988-246AD56A9D78}" srcOrd="0" destOrd="0" presId="urn:microsoft.com/office/officeart/2005/8/layout/orgChart1"/>
    <dgm:cxn modelId="{5EBA789F-0A20-41A8-8562-401D246A30B1}" type="presParOf" srcId="{A04A1B01-148A-4944-A988-246AD56A9D78}" destId="{C9077F83-6FDD-4E8A-9C28-8DE05540C4A5}" srcOrd="0" destOrd="0" presId="urn:microsoft.com/office/officeart/2005/8/layout/orgChart1"/>
    <dgm:cxn modelId="{153BABD8-4381-4D27-8E9D-85137F50CDD0}" type="presParOf" srcId="{A04A1B01-148A-4944-A988-246AD56A9D78}" destId="{521D4EC0-B6D5-4E97-ABB2-8CE976FEADA5}" srcOrd="1" destOrd="0" presId="urn:microsoft.com/office/officeart/2005/8/layout/orgChart1"/>
    <dgm:cxn modelId="{BF0042EC-5EE5-434F-858E-35C01573D36B}" type="presParOf" srcId="{10CDCE64-BB79-4085-B5C6-409641191E24}" destId="{D318636F-ADA8-4F2F-BD34-E03C67E600BC}" srcOrd="1" destOrd="0" presId="urn:microsoft.com/office/officeart/2005/8/layout/orgChart1"/>
    <dgm:cxn modelId="{CDFA5B6C-E094-4F98-BFFA-81A24E6D5569}" type="presParOf" srcId="{10CDCE64-BB79-4085-B5C6-409641191E24}" destId="{F6A7B5A2-49BA-46D5-9ECC-8F14314664D5}" srcOrd="2" destOrd="0" presId="urn:microsoft.com/office/officeart/2005/8/layout/orgChart1"/>
    <dgm:cxn modelId="{A009A291-7FD9-43A9-9961-B249A7385D33}" type="presParOf" srcId="{F5405654-1EEB-46AE-874A-47539E8497F9}" destId="{606419F2-0C6B-461E-933B-F101A298E915}" srcOrd="6" destOrd="0" presId="urn:microsoft.com/office/officeart/2005/8/layout/orgChart1"/>
    <dgm:cxn modelId="{CCB86D64-A527-4C62-B1A7-3626BBBD6225}" type="presParOf" srcId="{F5405654-1EEB-46AE-874A-47539E8497F9}" destId="{4FE048D6-C0D7-4407-9E59-AB71FE922896}" srcOrd="7" destOrd="0" presId="urn:microsoft.com/office/officeart/2005/8/layout/orgChart1"/>
    <dgm:cxn modelId="{18F1B85B-9D71-4686-8725-B2F99C9EF799}" type="presParOf" srcId="{4FE048D6-C0D7-4407-9E59-AB71FE922896}" destId="{57DD3378-E540-44A9-BF05-D6D927B80366}" srcOrd="0" destOrd="0" presId="urn:microsoft.com/office/officeart/2005/8/layout/orgChart1"/>
    <dgm:cxn modelId="{EB8DA245-1E1D-4010-A325-4BB1583D72D8}" type="presParOf" srcId="{57DD3378-E540-44A9-BF05-D6D927B80366}" destId="{D96846CF-4D88-430A-80B0-CE586591CC5F}" srcOrd="0" destOrd="0" presId="urn:microsoft.com/office/officeart/2005/8/layout/orgChart1"/>
    <dgm:cxn modelId="{22DE87CB-F163-49ED-AF82-11EE0A812DED}" type="presParOf" srcId="{57DD3378-E540-44A9-BF05-D6D927B80366}" destId="{242F5995-4540-4F80-9E49-3E43371ACAC7}" srcOrd="1" destOrd="0" presId="urn:microsoft.com/office/officeart/2005/8/layout/orgChart1"/>
    <dgm:cxn modelId="{22B6BB95-A122-47B8-BF1C-FC567BCAAE61}" type="presParOf" srcId="{4FE048D6-C0D7-4407-9E59-AB71FE922896}" destId="{55263E7F-CDCB-4938-A268-C36F5F9F386A}" srcOrd="1" destOrd="0" presId="urn:microsoft.com/office/officeart/2005/8/layout/orgChart1"/>
    <dgm:cxn modelId="{0CB5EFCD-4902-4513-A386-29C2D5CE171A}" type="presParOf" srcId="{4FE048D6-C0D7-4407-9E59-AB71FE922896}" destId="{257D4713-E077-45F3-8253-9DE39D4BEBA7}" srcOrd="2" destOrd="0" presId="urn:microsoft.com/office/officeart/2005/8/layout/orgChart1"/>
    <dgm:cxn modelId="{6AE46A85-C9DA-4BB7-96C8-32346231706C}" type="presParOf" srcId="{F5405654-1EEB-46AE-874A-47539E8497F9}" destId="{C1F8173C-0266-48B8-B76F-3A7778869CD8}" srcOrd="8" destOrd="0" presId="urn:microsoft.com/office/officeart/2005/8/layout/orgChart1"/>
    <dgm:cxn modelId="{8332C7DD-4F18-4E9B-9A2A-2246D142EB94}" type="presParOf" srcId="{F5405654-1EEB-46AE-874A-47539E8497F9}" destId="{44AD6695-3CC4-4AFD-942F-69E2E3E9FA91}" srcOrd="9" destOrd="0" presId="urn:microsoft.com/office/officeart/2005/8/layout/orgChart1"/>
    <dgm:cxn modelId="{18F11459-8031-4DB5-AEDF-347BC0268685}" type="presParOf" srcId="{44AD6695-3CC4-4AFD-942F-69E2E3E9FA91}" destId="{96061DE6-094F-4E00-AA01-C3924488AB64}" srcOrd="0" destOrd="0" presId="urn:microsoft.com/office/officeart/2005/8/layout/orgChart1"/>
    <dgm:cxn modelId="{925ADC34-8075-469C-81B2-D28BA37DBB0D}" type="presParOf" srcId="{96061DE6-094F-4E00-AA01-C3924488AB64}" destId="{CDE1CB96-9B28-43DF-B643-E5684C4C0B23}" srcOrd="0" destOrd="0" presId="urn:microsoft.com/office/officeart/2005/8/layout/orgChart1"/>
    <dgm:cxn modelId="{465EF9F4-7770-449B-99F3-B509481DF27F}" type="presParOf" srcId="{96061DE6-094F-4E00-AA01-C3924488AB64}" destId="{50D9FAB1-2F71-475A-BC0A-61FA0AA64E3A}" srcOrd="1" destOrd="0" presId="urn:microsoft.com/office/officeart/2005/8/layout/orgChart1"/>
    <dgm:cxn modelId="{BBF9FEB8-4B64-41EB-9327-B8534444F154}" type="presParOf" srcId="{44AD6695-3CC4-4AFD-942F-69E2E3E9FA91}" destId="{D5FA55CA-DA9D-4DC5-9367-27957D3C1EA4}" srcOrd="1" destOrd="0" presId="urn:microsoft.com/office/officeart/2005/8/layout/orgChart1"/>
    <dgm:cxn modelId="{CACC6544-4066-4154-BE0E-285DBDE5D9BE}" type="presParOf" srcId="{44AD6695-3CC4-4AFD-942F-69E2E3E9FA91}" destId="{4292085D-7427-4A99-A694-1E14772C00BB}" srcOrd="2" destOrd="0" presId="urn:microsoft.com/office/officeart/2005/8/layout/orgChart1"/>
    <dgm:cxn modelId="{2C08936D-E2EB-4D21-938A-77968254FACF}" type="presParOf" srcId="{F5405654-1EEB-46AE-874A-47539E8497F9}" destId="{05D45B5D-4C3C-4B0E-B968-6A6908DFC705}" srcOrd="10" destOrd="0" presId="urn:microsoft.com/office/officeart/2005/8/layout/orgChart1"/>
    <dgm:cxn modelId="{9999A34C-D4F3-48C1-9820-C3B11705C16E}" type="presParOf" srcId="{F5405654-1EEB-46AE-874A-47539E8497F9}" destId="{4765D063-8ED9-4EA1-A929-6484EF09F9A3}" srcOrd="11" destOrd="0" presId="urn:microsoft.com/office/officeart/2005/8/layout/orgChart1"/>
    <dgm:cxn modelId="{1ED0C7F7-18DC-469F-8C2F-2E97ED45BA72}" type="presParOf" srcId="{4765D063-8ED9-4EA1-A929-6484EF09F9A3}" destId="{E8E251C5-2EB9-4038-A836-F86ACCBA1291}" srcOrd="0" destOrd="0" presId="urn:microsoft.com/office/officeart/2005/8/layout/orgChart1"/>
    <dgm:cxn modelId="{6C295AAB-53B1-4045-B93E-C48E383245D7}" type="presParOf" srcId="{E8E251C5-2EB9-4038-A836-F86ACCBA1291}" destId="{739BF8D1-6271-4737-ACE1-7D89989232AC}" srcOrd="0" destOrd="0" presId="urn:microsoft.com/office/officeart/2005/8/layout/orgChart1"/>
    <dgm:cxn modelId="{DCA1DB78-854B-4367-8E1C-56D620896F87}" type="presParOf" srcId="{E8E251C5-2EB9-4038-A836-F86ACCBA1291}" destId="{9BFAB86A-1B55-4E42-A315-5421A020267E}" srcOrd="1" destOrd="0" presId="urn:microsoft.com/office/officeart/2005/8/layout/orgChart1"/>
    <dgm:cxn modelId="{E607CE49-E103-48E8-9507-A577C170F1F2}" type="presParOf" srcId="{4765D063-8ED9-4EA1-A929-6484EF09F9A3}" destId="{0D4DC78B-68DE-41A8-B3B5-02C36DC32B9E}" srcOrd="1" destOrd="0" presId="urn:microsoft.com/office/officeart/2005/8/layout/orgChart1"/>
    <dgm:cxn modelId="{B787CB42-2645-4684-AA21-B244CECD03C5}" type="presParOf" srcId="{4765D063-8ED9-4EA1-A929-6484EF09F9A3}" destId="{9E31CA09-1D6D-4A1D-8EE6-1AC17E323358}"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559452" y="444167"/>
          <a:ext cx="3055159" cy="1125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a:p>
      </dgm:t>
    </dgm:pt>
    <dgm:pt modelId="{B3CB0BBF-8B40-4465-94C7-232FD69BE4AA}" type="sibTrans" cxnId="{5BC2AD07-5B36-4FDE-B989-4BC1172F42FF}">
      <dgm:prSet/>
      <dgm:spPr/>
      <dgm:t>
        <a:bodyPr/>
        <a:lstStyle/>
        <a:p>
          <a:endParaRPr lang="en-US"/>
        </a:p>
      </dgm:t>
    </dgm:pt>
    <dgm:pt modelId="{FED77671-C21F-4397-AD26-51F08F63CA13}">
      <dgm:prSet phldrT="[Text]" custT="1"/>
      <dgm:spPr>
        <a:xfrm flipH="1">
          <a:off x="8652" y="2732693"/>
          <a:ext cx="1302738"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Heuristic estimating </a:t>
          </a:r>
        </a:p>
      </dgm:t>
    </dgm:pt>
    <dgm:pt modelId="{E6E9C20D-60A7-4342-A605-FC4774712382}" type="parTrans" cxnId="{9729699B-CC6F-4562-B4B7-BE7A9A798D71}">
      <dgm:prSet/>
      <dgm:spPr>
        <a:xfrm>
          <a:off x="660021" y="1569653"/>
          <a:ext cx="5427010" cy="1163040"/>
        </a:xfrm>
        <a:custGeom>
          <a:avLst/>
          <a:gdLst/>
          <a:ahLst/>
          <a:cxnLst/>
          <a:rect l="0" t="0" r="0" b="0"/>
          <a:pathLst>
            <a:path>
              <a:moveTo>
                <a:pt x="5427010" y="0"/>
              </a:moveTo>
              <a:lnTo>
                <a:pt x="5427010"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B15683F0-A807-4991-9D8E-C731F06A0B09}" type="sibTrans" cxnId="{9729699B-CC6F-4562-B4B7-BE7A9A798D71}">
      <dgm:prSet/>
      <dgm:spPr/>
      <dgm:t>
        <a:bodyPr/>
        <a:lstStyle/>
        <a:p>
          <a:endParaRPr lang="en-US"/>
        </a:p>
      </dgm:t>
    </dgm:pt>
    <dgm:pt modelId="{A6DCF17A-B70D-48E5-9FFB-C567C02B7F64}">
      <dgm:prSet phldrT="[Text]" custT="1"/>
      <dgm:spPr>
        <a:xfrm flipH="1">
          <a:off x="1417155" y="2732693"/>
          <a:ext cx="1159995"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Delphi technique estimating </a:t>
          </a:r>
        </a:p>
      </dgm:t>
    </dgm:pt>
    <dgm:pt modelId="{4AD16591-E60E-4E8F-AE5A-09F9A5750365}" type="parTrans" cxnId="{1F335D12-07CF-443F-9A42-12D1ECED196D}">
      <dgm:prSet/>
      <dgm:spPr>
        <a:xfrm>
          <a:off x="1997153" y="1569653"/>
          <a:ext cx="4089878" cy="1163040"/>
        </a:xfrm>
        <a:custGeom>
          <a:avLst/>
          <a:gdLst/>
          <a:ahLst/>
          <a:cxnLst/>
          <a:rect l="0" t="0" r="0" b="0"/>
          <a:pathLst>
            <a:path>
              <a:moveTo>
                <a:pt x="4089878" y="0"/>
              </a:moveTo>
              <a:lnTo>
                <a:pt x="4089878"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E8C0437F-FF76-465B-9293-B18813725ED6}" type="sibTrans" cxnId="{1F335D12-07CF-443F-9A42-12D1ECED196D}">
      <dgm:prSet/>
      <dgm:spPr/>
      <dgm:t>
        <a:bodyPr/>
        <a:lstStyle/>
        <a:p>
          <a:endParaRPr lang="en-US"/>
        </a:p>
      </dgm:t>
    </dgm:pt>
    <dgm:pt modelId="{BD42D968-C686-4F5E-B969-EF0EF5A89172}">
      <dgm:prSet phldrT="[Text]" custT="1"/>
      <dgm:spPr>
        <a:xfrm flipH="1">
          <a:off x="2682916" y="2732693"/>
          <a:ext cx="1531417" cy="100537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Parametric estimating </a:t>
          </a:r>
        </a:p>
      </dgm:t>
    </dgm:pt>
    <dgm:pt modelId="{42588320-61A7-4542-B056-DF229767D308}" type="parTrans" cxnId="{C9D04021-6DF4-48EC-A51A-347FF6D3B79B}">
      <dgm:prSet/>
      <dgm:spPr>
        <a:xfrm>
          <a:off x="3448624" y="1569653"/>
          <a:ext cx="2638407" cy="1163040"/>
        </a:xfrm>
        <a:custGeom>
          <a:avLst/>
          <a:gdLst/>
          <a:ahLst/>
          <a:cxnLst/>
          <a:rect l="0" t="0" r="0" b="0"/>
          <a:pathLst>
            <a:path>
              <a:moveTo>
                <a:pt x="2638407" y="0"/>
              </a:moveTo>
              <a:lnTo>
                <a:pt x="2638407"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692DCEF-B257-4AF8-8B4D-A6B6285EDE89}" type="sibTrans" cxnId="{C9D04021-6DF4-48EC-A51A-347FF6D3B79B}">
      <dgm:prSet/>
      <dgm:spPr/>
      <dgm:t>
        <a:bodyPr/>
        <a:lstStyle/>
        <a:p>
          <a:endParaRPr lang="en-US"/>
        </a:p>
      </dgm:t>
    </dgm:pt>
    <dgm:pt modelId="{4A416611-F9A2-4414-BC03-6FDCB5C92DE4}">
      <dgm:prSet phldrT="[Text]" custT="1"/>
      <dgm:spPr>
        <a:xfrm flipH="1">
          <a:off x="4320098" y="2732693"/>
          <a:ext cx="2128274"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Phased estimating</a:t>
          </a:r>
        </a:p>
      </dgm:t>
    </dgm:pt>
    <dgm:pt modelId="{0798F916-5F38-4483-8A61-B274A619B0E3}" type="parTrans" cxnId="{9460590E-26DB-40F7-BDCE-0BC6413C9FE4}">
      <dgm:prSet/>
      <dgm:spPr>
        <a:xfrm>
          <a:off x="5384236" y="1569653"/>
          <a:ext cx="702796" cy="1163040"/>
        </a:xfrm>
        <a:custGeom>
          <a:avLst/>
          <a:gdLst/>
          <a:ahLst/>
          <a:cxnLst/>
          <a:rect l="0" t="0" r="0" b="0"/>
          <a:pathLst>
            <a:path>
              <a:moveTo>
                <a:pt x="702796" y="0"/>
              </a:moveTo>
              <a:lnTo>
                <a:pt x="702796"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C2A099C-A0F8-45B4-8D3B-FC3D664D0928}" type="sibTrans" cxnId="{9460590E-26DB-40F7-BDCE-0BC6413C9FE4}">
      <dgm:prSet/>
      <dgm:spPr/>
      <dgm:t>
        <a:bodyPr/>
        <a:lstStyle/>
        <a:p>
          <a:endParaRPr lang="en-US"/>
        </a:p>
      </dgm:t>
    </dgm:pt>
    <dgm:pt modelId="{ADD122FA-554A-4CA7-9F3F-6F26FFE41EFB}">
      <dgm:prSet phldrT="[Text]" custT="1"/>
      <dgm:spPr>
        <a:xfrm flipH="1">
          <a:off x="6554138" y="2732693"/>
          <a:ext cx="2031116" cy="142609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Effort distribution estimating (top-down)</a:t>
          </a:r>
        </a:p>
      </dgm:t>
    </dgm:pt>
    <dgm:pt modelId="{64C2F922-D513-4657-9393-5B9115BDB2A9}" type="parTrans" cxnId="{CF08C592-0AE9-4C49-B515-285173A0ABE0}">
      <dgm:prSet/>
      <dgm:spPr>
        <a:xfrm>
          <a:off x="6087032" y="1569653"/>
          <a:ext cx="1482664" cy="1163040"/>
        </a:xfrm>
        <a:custGeom>
          <a:avLst/>
          <a:gdLst/>
          <a:ahLst/>
          <a:cxnLst/>
          <a:rect l="0" t="0" r="0" b="0"/>
          <a:pathLst>
            <a:path>
              <a:moveTo>
                <a:pt x="0" y="0"/>
              </a:moveTo>
              <a:lnTo>
                <a:pt x="0" y="1110157"/>
              </a:lnTo>
              <a:lnTo>
                <a:pt x="1482664" y="1110157"/>
              </a:lnTo>
              <a:lnTo>
                <a:pt x="1482664"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AA207AC1-EC07-425C-8517-CF3A97A7FFE6}" type="sibTrans" cxnId="{CF08C592-0AE9-4C49-B515-285173A0ABE0}">
      <dgm:prSet/>
      <dgm:spPr/>
      <dgm:t>
        <a:bodyPr/>
        <a:lstStyle/>
        <a:p>
          <a:endParaRPr lang="en-US"/>
        </a:p>
      </dgm:t>
    </dgm:pt>
    <dgm:pt modelId="{0FDA4AEA-3A2D-459A-9340-FF0D3EA46356}">
      <dgm:prSet phldrT="[Text]" custT="1"/>
      <dgm:spPr>
        <a:xfrm flipH="1">
          <a:off x="8691020" y="2732693"/>
          <a:ext cx="1682772"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 Bottom-up estimating</a:t>
          </a:r>
        </a:p>
      </dgm:t>
    </dgm:pt>
    <dgm:pt modelId="{1294CE66-88D3-4B95-8AAD-437AD09361F7}" type="parTrans" cxnId="{DE831100-76F1-4C2D-BAA8-49E8B621781F}">
      <dgm:prSet/>
      <dgm:spPr>
        <a:xfrm>
          <a:off x="6087032" y="1569653"/>
          <a:ext cx="3445374" cy="1163040"/>
        </a:xfrm>
        <a:custGeom>
          <a:avLst/>
          <a:gdLst/>
          <a:ahLst/>
          <a:cxnLst/>
          <a:rect l="0" t="0" r="0" b="0"/>
          <a:pathLst>
            <a:path>
              <a:moveTo>
                <a:pt x="0" y="0"/>
              </a:moveTo>
              <a:lnTo>
                <a:pt x="0" y="1110157"/>
              </a:lnTo>
              <a:lnTo>
                <a:pt x="3445374" y="1110157"/>
              </a:lnTo>
              <a:lnTo>
                <a:pt x="3445374"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4C179257-EE3C-437B-8F1A-A4CF3B3EF5AC}" type="sibTrans" cxnId="{DE831100-76F1-4C2D-BAA8-49E8B621781F}">
      <dgm:prSet/>
      <dgm:spPr/>
      <dgm:t>
        <a:bodyPr/>
        <a:lstStyle/>
        <a:p>
          <a:endParaRPr lang="en-US"/>
        </a:p>
      </dgm:t>
    </dgm:pt>
    <dgm:pt modelId="{6412C6B5-58C4-457C-9547-528F5E876DBA}">
      <dgm:prSet phldrT="[Text]" custT="1"/>
      <dgm:spPr>
        <a:xfrm flipH="1">
          <a:off x="10479557" y="2732693"/>
          <a:ext cx="1558050"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Estimating components</a:t>
          </a:r>
        </a:p>
      </dgm:t>
    </dgm:pt>
    <dgm:pt modelId="{78F6898E-FDB1-4A57-ABAC-51EBCF63D5B2}" type="parTrans" cxnId="{FE51E814-C044-4356-80CC-EE157D905384}">
      <dgm:prSet/>
      <dgm:spPr>
        <a:xfrm>
          <a:off x="6087032" y="1569653"/>
          <a:ext cx="5171550" cy="1163040"/>
        </a:xfrm>
        <a:custGeom>
          <a:avLst/>
          <a:gdLst/>
          <a:ahLst/>
          <a:cxnLst/>
          <a:rect l="0" t="0" r="0" b="0"/>
          <a:pathLst>
            <a:path>
              <a:moveTo>
                <a:pt x="0" y="0"/>
              </a:moveTo>
              <a:lnTo>
                <a:pt x="0" y="1110157"/>
              </a:lnTo>
              <a:lnTo>
                <a:pt x="5171550" y="1110157"/>
              </a:lnTo>
              <a:lnTo>
                <a:pt x="517155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B802AAE1-1340-4E1C-B6BB-782F3EB9A2D9}" type="sibTrans" cxnId="{FE51E814-C044-4356-80CC-EE157D905384}">
      <dgm:prSet/>
      <dgm:spPr/>
      <dgm:t>
        <a:bodyPr/>
        <a:lstStyle/>
        <a:p>
          <a:endParaRPr lang="en-US"/>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606612" custScaleY="446938" custLinFactY="-200000" custLinFactNeighborX="12688" custLinFactNeighborY="-219851">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F78E8A8C-6809-4200-A7BD-9F951CACCFA4}" type="pres">
      <dgm:prSet presAssocID="{E6E9C20D-60A7-4342-A605-FC4774712382}" presName="Name37" presStyleLbl="parChTrans1D2" presStyleIdx="0" presStyleCnt="7"/>
      <dgm:spPr/>
    </dgm:pt>
    <dgm:pt modelId="{0D165FEE-A884-4391-9542-36C159972910}" type="pres">
      <dgm:prSet presAssocID="{FED77671-C21F-4397-AD26-51F08F63CA13}" presName="hierRoot2" presStyleCnt="0">
        <dgm:presLayoutVars>
          <dgm:hierBranch val="init"/>
        </dgm:presLayoutVars>
      </dgm:prSet>
      <dgm:spPr/>
    </dgm:pt>
    <dgm:pt modelId="{F471FAA6-8595-497C-9526-68B03FD1578D}" type="pres">
      <dgm:prSet presAssocID="{FED77671-C21F-4397-AD26-51F08F63CA13}" presName="rootComposite" presStyleCnt="0"/>
      <dgm:spPr/>
    </dgm:pt>
    <dgm:pt modelId="{F99B68C4-A18B-4AF6-BC76-8EF17C7D5717}" type="pres">
      <dgm:prSet presAssocID="{FED77671-C21F-4397-AD26-51F08F63CA13}" presName="rootText" presStyleLbl="node2" presStyleIdx="0" presStyleCnt="7" custFlipHor="1" custScaleX="258663" custScaleY="493015">
        <dgm:presLayoutVars>
          <dgm:chPref val="3"/>
        </dgm:presLayoutVars>
      </dgm:prSet>
      <dgm:spPr/>
    </dgm:pt>
    <dgm:pt modelId="{E0FAD016-C254-4500-85F0-5520FEA5142C}" type="pres">
      <dgm:prSet presAssocID="{FED77671-C21F-4397-AD26-51F08F63CA13}" presName="rootConnector" presStyleLbl="node2" presStyleIdx="0" presStyleCnt="7"/>
      <dgm:spPr/>
    </dgm:pt>
    <dgm:pt modelId="{6A073B1F-D559-44E5-90FE-8C1CD5F42722}" type="pres">
      <dgm:prSet presAssocID="{FED77671-C21F-4397-AD26-51F08F63CA13}" presName="hierChild4" presStyleCnt="0"/>
      <dgm:spPr/>
    </dgm:pt>
    <dgm:pt modelId="{2B45503D-2F5C-4AD2-8E05-8DD69A2CD25D}" type="pres">
      <dgm:prSet presAssocID="{FED77671-C21F-4397-AD26-51F08F63CA13}" presName="hierChild5" presStyleCnt="0"/>
      <dgm:spPr/>
    </dgm:pt>
    <dgm:pt modelId="{0ACAEC74-CC10-49D6-8932-8E0044F44B42}" type="pres">
      <dgm:prSet presAssocID="{4AD16591-E60E-4E8F-AE5A-09F9A5750365}" presName="Name37" presStyleLbl="parChTrans1D2" presStyleIdx="1" presStyleCnt="7"/>
      <dgm:spPr/>
    </dgm:pt>
    <dgm:pt modelId="{3006B427-724E-4738-A246-A29AD9A1A29A}" type="pres">
      <dgm:prSet presAssocID="{A6DCF17A-B70D-48E5-9FFB-C567C02B7F64}" presName="hierRoot2" presStyleCnt="0">
        <dgm:presLayoutVars>
          <dgm:hierBranch val="init"/>
        </dgm:presLayoutVars>
      </dgm:prSet>
      <dgm:spPr/>
    </dgm:pt>
    <dgm:pt modelId="{32FE8FAF-07E3-41C2-B5E1-7F34092AE87E}" type="pres">
      <dgm:prSet presAssocID="{A6DCF17A-B70D-48E5-9FFB-C567C02B7F64}" presName="rootComposite" presStyleCnt="0"/>
      <dgm:spPr/>
    </dgm:pt>
    <dgm:pt modelId="{D5D19535-595D-4C08-B5C3-FB573F01EBD0}" type="pres">
      <dgm:prSet presAssocID="{A6DCF17A-B70D-48E5-9FFB-C567C02B7F64}" presName="rootText" presStyleLbl="node2" presStyleIdx="1" presStyleCnt="7" custFlipHor="1" custScaleX="230321" custScaleY="493015">
        <dgm:presLayoutVars>
          <dgm:chPref val="3"/>
        </dgm:presLayoutVars>
      </dgm:prSet>
      <dgm:spPr/>
    </dgm:pt>
    <dgm:pt modelId="{0C973E7A-DBEA-40AB-ABBB-B6ABD8F413EF}" type="pres">
      <dgm:prSet presAssocID="{A6DCF17A-B70D-48E5-9FFB-C567C02B7F64}" presName="rootConnector" presStyleLbl="node2" presStyleIdx="1" presStyleCnt="7"/>
      <dgm:spPr/>
    </dgm:pt>
    <dgm:pt modelId="{9CDCAC8D-8431-4B95-8CC0-39E0E3B5BD23}" type="pres">
      <dgm:prSet presAssocID="{A6DCF17A-B70D-48E5-9FFB-C567C02B7F64}" presName="hierChild4" presStyleCnt="0"/>
      <dgm:spPr/>
    </dgm:pt>
    <dgm:pt modelId="{E7BEA517-4110-45AC-B979-FEEC0B0B15BD}" type="pres">
      <dgm:prSet presAssocID="{A6DCF17A-B70D-48E5-9FFB-C567C02B7F64}" presName="hierChild5" presStyleCnt="0"/>
      <dgm:spPr/>
    </dgm:pt>
    <dgm:pt modelId="{32E9B3A3-9416-47E0-82FC-C26D7C375A69}" type="pres">
      <dgm:prSet presAssocID="{42588320-61A7-4542-B056-DF229767D308}" presName="Name37" presStyleLbl="parChTrans1D2" presStyleIdx="2" presStyleCnt="7"/>
      <dgm:spPr/>
    </dgm:pt>
    <dgm:pt modelId="{C31DBA87-5CC0-4E25-A5D6-4D7B47913CC9}" type="pres">
      <dgm:prSet presAssocID="{BD42D968-C686-4F5E-B969-EF0EF5A89172}" presName="hierRoot2" presStyleCnt="0">
        <dgm:presLayoutVars>
          <dgm:hierBranch val="init"/>
        </dgm:presLayoutVars>
      </dgm:prSet>
      <dgm:spPr/>
    </dgm:pt>
    <dgm:pt modelId="{6B9846B3-1BC1-4C8B-8BFD-7FE0241D387C}" type="pres">
      <dgm:prSet presAssocID="{BD42D968-C686-4F5E-B969-EF0EF5A89172}" presName="rootComposite" presStyleCnt="0"/>
      <dgm:spPr/>
    </dgm:pt>
    <dgm:pt modelId="{12C36A46-8C6B-4B48-A4D2-CBAD804CF9C1}" type="pres">
      <dgm:prSet presAssocID="{BD42D968-C686-4F5E-B969-EF0EF5A89172}" presName="rootText" presStyleLbl="node2" presStyleIdx="2" presStyleCnt="7" custFlipHor="1" custScaleX="304068" custScaleY="399242">
        <dgm:presLayoutVars>
          <dgm:chPref val="3"/>
        </dgm:presLayoutVars>
      </dgm:prSet>
      <dgm:spPr/>
    </dgm:pt>
    <dgm:pt modelId="{9C3BCD8F-FA54-4D75-B8D4-AD0EC020E7D0}" type="pres">
      <dgm:prSet presAssocID="{BD42D968-C686-4F5E-B969-EF0EF5A89172}" presName="rootConnector" presStyleLbl="node2" presStyleIdx="2" presStyleCnt="7"/>
      <dgm:spPr/>
    </dgm:pt>
    <dgm:pt modelId="{1EFE1C9B-805C-46A0-A8F7-76B64C977809}" type="pres">
      <dgm:prSet presAssocID="{BD42D968-C686-4F5E-B969-EF0EF5A89172}" presName="hierChild4" presStyleCnt="0"/>
      <dgm:spPr/>
    </dgm:pt>
    <dgm:pt modelId="{23EB00B1-67A6-48C9-A8FA-CA0F79C8C088}" type="pres">
      <dgm:prSet presAssocID="{BD42D968-C686-4F5E-B969-EF0EF5A89172}" presName="hierChild5" presStyleCnt="0"/>
      <dgm:spPr/>
    </dgm:pt>
    <dgm:pt modelId="{B27CCFB2-6EEF-43B0-BA1F-D4C3E57BFFBF}" type="pres">
      <dgm:prSet presAssocID="{0798F916-5F38-4483-8A61-B274A619B0E3}" presName="Name37" presStyleLbl="parChTrans1D2" presStyleIdx="3" presStyleCnt="7"/>
      <dgm:spPr/>
    </dgm:pt>
    <dgm:pt modelId="{501E2630-2D90-4C53-A80E-B7315CA2055C}" type="pres">
      <dgm:prSet presAssocID="{4A416611-F9A2-4414-BC03-6FDCB5C92DE4}" presName="hierRoot2" presStyleCnt="0">
        <dgm:presLayoutVars>
          <dgm:hierBranch val="init"/>
        </dgm:presLayoutVars>
      </dgm:prSet>
      <dgm:spPr/>
    </dgm:pt>
    <dgm:pt modelId="{82B393A3-0CD5-40F6-B878-F7D183524A0E}" type="pres">
      <dgm:prSet presAssocID="{4A416611-F9A2-4414-BC03-6FDCB5C92DE4}" presName="rootComposite" presStyleCnt="0"/>
      <dgm:spPr/>
    </dgm:pt>
    <dgm:pt modelId="{8B9B354B-AE09-4EF7-912C-E6A7E337A504}" type="pres">
      <dgm:prSet presAssocID="{4A416611-F9A2-4414-BC03-6FDCB5C92DE4}" presName="rootText" presStyleLbl="node2" presStyleIdx="3" presStyleCnt="7" custFlipHor="1" custScaleX="422576" custScaleY="493015">
        <dgm:presLayoutVars>
          <dgm:chPref val="3"/>
        </dgm:presLayoutVars>
      </dgm:prSet>
      <dgm:spPr/>
    </dgm:pt>
    <dgm:pt modelId="{05F15BDB-254F-40CD-B952-B48D07653A86}" type="pres">
      <dgm:prSet presAssocID="{4A416611-F9A2-4414-BC03-6FDCB5C92DE4}" presName="rootConnector" presStyleLbl="node2" presStyleIdx="3" presStyleCnt="7"/>
      <dgm:spPr/>
    </dgm:pt>
    <dgm:pt modelId="{7D662938-47D6-4FF7-B7E1-6642E6AF5A77}" type="pres">
      <dgm:prSet presAssocID="{4A416611-F9A2-4414-BC03-6FDCB5C92DE4}" presName="hierChild4" presStyleCnt="0"/>
      <dgm:spPr/>
    </dgm:pt>
    <dgm:pt modelId="{DA40F056-A9EC-49DC-B647-D213DB3134FE}" type="pres">
      <dgm:prSet presAssocID="{4A416611-F9A2-4414-BC03-6FDCB5C92DE4}" presName="hierChild5" presStyleCnt="0"/>
      <dgm:spPr/>
    </dgm:pt>
    <dgm:pt modelId="{DE4337E8-FEB9-472A-9329-673B353E6D1F}" type="pres">
      <dgm:prSet presAssocID="{64C2F922-D513-4657-9393-5B9115BDB2A9}" presName="Name37" presStyleLbl="parChTrans1D2" presStyleIdx="4" presStyleCnt="7"/>
      <dgm:spPr/>
    </dgm:pt>
    <dgm:pt modelId="{42662DED-31CF-4DC7-B9AE-253CBA2C9406}" type="pres">
      <dgm:prSet presAssocID="{ADD122FA-554A-4CA7-9F3F-6F26FFE41EFB}" presName="hierRoot2" presStyleCnt="0">
        <dgm:presLayoutVars>
          <dgm:hierBranch val="init"/>
        </dgm:presLayoutVars>
      </dgm:prSet>
      <dgm:spPr/>
    </dgm:pt>
    <dgm:pt modelId="{F2D47016-C722-40BB-B2FD-6D61DD6CB7AB}" type="pres">
      <dgm:prSet presAssocID="{ADD122FA-554A-4CA7-9F3F-6F26FFE41EFB}" presName="rootComposite" presStyleCnt="0"/>
      <dgm:spPr/>
    </dgm:pt>
    <dgm:pt modelId="{697E1597-1C11-45A7-9648-E65257317EBB}" type="pres">
      <dgm:prSet presAssocID="{ADD122FA-554A-4CA7-9F3F-6F26FFE41EFB}" presName="rootText" presStyleLbl="node2" presStyleIdx="4" presStyleCnt="7" custFlipHor="1" custScaleX="403285" custScaleY="566311">
        <dgm:presLayoutVars>
          <dgm:chPref val="3"/>
        </dgm:presLayoutVars>
      </dgm:prSet>
      <dgm:spPr/>
    </dgm:pt>
    <dgm:pt modelId="{F4D3D944-0F2F-4B56-BA1B-7788EC409B83}" type="pres">
      <dgm:prSet presAssocID="{ADD122FA-554A-4CA7-9F3F-6F26FFE41EFB}" presName="rootConnector" presStyleLbl="node2" presStyleIdx="4" presStyleCnt="7"/>
      <dgm:spPr/>
    </dgm:pt>
    <dgm:pt modelId="{D3C72E48-45E3-46D6-BE92-3013B96A059B}" type="pres">
      <dgm:prSet presAssocID="{ADD122FA-554A-4CA7-9F3F-6F26FFE41EFB}" presName="hierChild4" presStyleCnt="0"/>
      <dgm:spPr/>
    </dgm:pt>
    <dgm:pt modelId="{C89C13E1-7638-4722-8E8C-A4E7EA0F282F}" type="pres">
      <dgm:prSet presAssocID="{ADD122FA-554A-4CA7-9F3F-6F26FFE41EFB}" presName="hierChild5" presStyleCnt="0"/>
      <dgm:spPr/>
    </dgm:pt>
    <dgm:pt modelId="{864ECC41-0EA8-45A8-83EB-690EFCDF7EE9}" type="pres">
      <dgm:prSet presAssocID="{1294CE66-88D3-4B95-8AAD-437AD09361F7}" presName="Name37" presStyleLbl="parChTrans1D2" presStyleIdx="5" presStyleCnt="7"/>
      <dgm:spPr/>
    </dgm:pt>
    <dgm:pt modelId="{75009F7A-296E-4C9F-BE69-1E0D3FADA7A1}" type="pres">
      <dgm:prSet presAssocID="{0FDA4AEA-3A2D-459A-9340-FF0D3EA46356}" presName="hierRoot2" presStyleCnt="0">
        <dgm:presLayoutVars>
          <dgm:hierBranch val="init"/>
        </dgm:presLayoutVars>
      </dgm:prSet>
      <dgm:spPr/>
    </dgm:pt>
    <dgm:pt modelId="{8A079668-9D79-4571-A980-2BEB91D96591}" type="pres">
      <dgm:prSet presAssocID="{0FDA4AEA-3A2D-459A-9340-FF0D3EA46356}" presName="rootComposite" presStyleCnt="0"/>
      <dgm:spPr/>
    </dgm:pt>
    <dgm:pt modelId="{9042E623-E8DB-45AE-B4F6-A411029D0FB5}" type="pres">
      <dgm:prSet presAssocID="{0FDA4AEA-3A2D-459A-9340-FF0D3EA46356}" presName="rootText" presStyleLbl="node2" presStyleIdx="5" presStyleCnt="7" custFlipHor="1" custScaleX="334120" custScaleY="493015">
        <dgm:presLayoutVars>
          <dgm:chPref val="3"/>
        </dgm:presLayoutVars>
      </dgm:prSet>
      <dgm:spPr/>
    </dgm:pt>
    <dgm:pt modelId="{1D9150AB-A3AC-4C21-A488-45BCBFE9CB93}" type="pres">
      <dgm:prSet presAssocID="{0FDA4AEA-3A2D-459A-9340-FF0D3EA46356}" presName="rootConnector" presStyleLbl="node2" presStyleIdx="5" presStyleCnt="7"/>
      <dgm:spPr/>
    </dgm:pt>
    <dgm:pt modelId="{35A18F79-01D1-41F4-B049-D571EAB478CC}" type="pres">
      <dgm:prSet presAssocID="{0FDA4AEA-3A2D-459A-9340-FF0D3EA46356}" presName="hierChild4" presStyleCnt="0"/>
      <dgm:spPr/>
    </dgm:pt>
    <dgm:pt modelId="{CFDB0275-F084-4A2D-AC51-FB7EAAB815BF}" type="pres">
      <dgm:prSet presAssocID="{0FDA4AEA-3A2D-459A-9340-FF0D3EA46356}" presName="hierChild5" presStyleCnt="0"/>
      <dgm:spPr/>
    </dgm:pt>
    <dgm:pt modelId="{F2226B89-83C5-4224-BDD3-9A1EA359733D}" type="pres">
      <dgm:prSet presAssocID="{78F6898E-FDB1-4A57-ABAC-51EBCF63D5B2}" presName="Name37" presStyleLbl="parChTrans1D2" presStyleIdx="6" presStyleCnt="7"/>
      <dgm:spPr/>
    </dgm:pt>
    <dgm:pt modelId="{E3E545DA-63E1-4E9D-9627-7AAD406DA8B3}" type="pres">
      <dgm:prSet presAssocID="{6412C6B5-58C4-457C-9547-528F5E876DBA}" presName="hierRoot2" presStyleCnt="0">
        <dgm:presLayoutVars>
          <dgm:hierBranch val="init"/>
        </dgm:presLayoutVars>
      </dgm:prSet>
      <dgm:spPr/>
    </dgm:pt>
    <dgm:pt modelId="{78666590-1152-4E4E-8D97-F1E1D10B34FD}" type="pres">
      <dgm:prSet presAssocID="{6412C6B5-58C4-457C-9547-528F5E876DBA}" presName="rootComposite" presStyleCnt="0"/>
      <dgm:spPr/>
    </dgm:pt>
    <dgm:pt modelId="{E033EB5A-5E80-44C6-9610-174D70A2A7DB}" type="pres">
      <dgm:prSet presAssocID="{6412C6B5-58C4-457C-9547-528F5E876DBA}" presName="rootText" presStyleLbl="node2" presStyleIdx="6" presStyleCnt="7" custFlipHor="1" custScaleX="309356" custScaleY="493015">
        <dgm:presLayoutVars>
          <dgm:chPref val="3"/>
        </dgm:presLayoutVars>
      </dgm:prSet>
      <dgm:spPr/>
    </dgm:pt>
    <dgm:pt modelId="{AB4F40CE-C1AC-479E-87D3-B4904F141748}" type="pres">
      <dgm:prSet presAssocID="{6412C6B5-58C4-457C-9547-528F5E876DBA}" presName="rootConnector" presStyleLbl="node2" presStyleIdx="6" presStyleCnt="7"/>
      <dgm:spPr/>
    </dgm:pt>
    <dgm:pt modelId="{5E8A7FA4-D4E1-451E-A76E-599BA9D50650}" type="pres">
      <dgm:prSet presAssocID="{6412C6B5-58C4-457C-9547-528F5E876DBA}" presName="hierChild4" presStyleCnt="0"/>
      <dgm:spPr/>
    </dgm:pt>
    <dgm:pt modelId="{64251067-A11C-41EA-9AFF-0A6C1BA9B723}" type="pres">
      <dgm:prSet presAssocID="{6412C6B5-58C4-457C-9547-528F5E876DBA}" presName="hierChild5" presStyleCnt="0"/>
      <dgm:spPr/>
    </dgm:pt>
    <dgm:pt modelId="{2E50080B-6BA6-4EC5-9FD4-20F386832B9D}" type="pres">
      <dgm:prSet presAssocID="{EFCB29AE-8232-42AD-BD1A-17EAE7F0BC60}" presName="hierChild3" presStyleCnt="0"/>
      <dgm:spPr/>
    </dgm:pt>
  </dgm:ptLst>
  <dgm:cxnLst>
    <dgm:cxn modelId="{DE831100-76F1-4C2D-BAA8-49E8B621781F}" srcId="{EFCB29AE-8232-42AD-BD1A-17EAE7F0BC60}" destId="{0FDA4AEA-3A2D-459A-9340-FF0D3EA46356}" srcOrd="5" destOrd="0" parTransId="{1294CE66-88D3-4B95-8AAD-437AD09361F7}" sibTransId="{4C179257-EE3C-437B-8F1A-A4CF3B3EF5AC}"/>
    <dgm:cxn modelId="{8BE0AE00-DC7D-447C-9A10-9293177391E2}" type="presOf" srcId="{42588320-61A7-4542-B056-DF229767D308}" destId="{32E9B3A3-9416-47E0-82FC-C26D7C375A69}" srcOrd="0" destOrd="0" presId="urn:microsoft.com/office/officeart/2005/8/layout/orgChart1"/>
    <dgm:cxn modelId="{B2027602-B56B-4CFF-96BC-99C4748236BF}" type="presOf" srcId="{4A416611-F9A2-4414-BC03-6FDCB5C92DE4}" destId="{05F15BDB-254F-40CD-B952-B48D07653A86}" srcOrd="1"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1AC50E0B-331D-467F-97E9-E6D8493905BE}" type="presOf" srcId="{EFCB29AE-8232-42AD-BD1A-17EAE7F0BC60}" destId="{9A15595A-C9E6-4CCF-B5A9-AD2346F4AD7D}" srcOrd="0" destOrd="0" presId="urn:microsoft.com/office/officeart/2005/8/layout/orgChart1"/>
    <dgm:cxn modelId="{9460590E-26DB-40F7-BDCE-0BC6413C9FE4}" srcId="{EFCB29AE-8232-42AD-BD1A-17EAE7F0BC60}" destId="{4A416611-F9A2-4414-BC03-6FDCB5C92DE4}" srcOrd="3" destOrd="0" parTransId="{0798F916-5F38-4483-8A61-B274A619B0E3}" sibTransId="{7C2A099C-A0F8-45B4-8D3B-FC3D664D0928}"/>
    <dgm:cxn modelId="{1F335D12-07CF-443F-9A42-12D1ECED196D}" srcId="{EFCB29AE-8232-42AD-BD1A-17EAE7F0BC60}" destId="{A6DCF17A-B70D-48E5-9FFB-C567C02B7F64}" srcOrd="1" destOrd="0" parTransId="{4AD16591-E60E-4E8F-AE5A-09F9A5750365}" sibTransId="{E8C0437F-FF76-465B-9293-B18813725ED6}"/>
    <dgm:cxn modelId="{FE51E814-C044-4356-80CC-EE157D905384}" srcId="{EFCB29AE-8232-42AD-BD1A-17EAE7F0BC60}" destId="{6412C6B5-58C4-457C-9547-528F5E876DBA}" srcOrd="6" destOrd="0" parTransId="{78F6898E-FDB1-4A57-ABAC-51EBCF63D5B2}" sibTransId="{B802AAE1-1340-4E1C-B6BB-782F3EB9A2D9}"/>
    <dgm:cxn modelId="{CE103915-9F41-4B97-859B-CABF4E066092}" type="presOf" srcId="{BD42D968-C686-4F5E-B969-EF0EF5A89172}" destId="{12C36A46-8C6B-4B48-A4D2-CBAD804CF9C1}" srcOrd="0" destOrd="0" presId="urn:microsoft.com/office/officeart/2005/8/layout/orgChart1"/>
    <dgm:cxn modelId="{D5AA1816-71B8-4E83-9162-222E10F2035B}" type="presOf" srcId="{6412C6B5-58C4-457C-9547-528F5E876DBA}" destId="{AB4F40CE-C1AC-479E-87D3-B4904F141748}" srcOrd="1" destOrd="0" presId="urn:microsoft.com/office/officeart/2005/8/layout/orgChart1"/>
    <dgm:cxn modelId="{A844321A-E41B-445E-9ED0-B07F8BBE85F1}" type="presOf" srcId="{ADD122FA-554A-4CA7-9F3F-6F26FFE41EFB}" destId="{697E1597-1C11-45A7-9648-E65257317EBB}" srcOrd="0" destOrd="0" presId="urn:microsoft.com/office/officeart/2005/8/layout/orgChart1"/>
    <dgm:cxn modelId="{C9D04021-6DF4-48EC-A51A-347FF6D3B79B}" srcId="{EFCB29AE-8232-42AD-BD1A-17EAE7F0BC60}" destId="{BD42D968-C686-4F5E-B969-EF0EF5A89172}" srcOrd="2" destOrd="0" parTransId="{42588320-61A7-4542-B056-DF229767D308}" sibTransId="{8692DCEF-B257-4AF8-8B4D-A6B6285EDE89}"/>
    <dgm:cxn modelId="{F987902E-842F-469C-B148-01376DD0AB89}" type="presOf" srcId="{BD42D968-C686-4F5E-B969-EF0EF5A89172}" destId="{9C3BCD8F-FA54-4D75-B8D4-AD0EC020E7D0}" srcOrd="1" destOrd="0" presId="urn:microsoft.com/office/officeart/2005/8/layout/orgChart1"/>
    <dgm:cxn modelId="{4A7E3A37-53EE-4CE4-A935-902E7DE1BACC}" type="presOf" srcId="{4AD16591-E60E-4E8F-AE5A-09F9A5750365}" destId="{0ACAEC74-CC10-49D6-8932-8E0044F44B42}" srcOrd="0" destOrd="0" presId="urn:microsoft.com/office/officeart/2005/8/layout/orgChart1"/>
    <dgm:cxn modelId="{8865114A-7C53-4CF5-A1BC-2CE456B316F4}" type="presOf" srcId="{ADD122FA-554A-4CA7-9F3F-6F26FFE41EFB}" destId="{F4D3D944-0F2F-4B56-BA1B-7788EC409B83}" srcOrd="1" destOrd="0" presId="urn:microsoft.com/office/officeart/2005/8/layout/orgChart1"/>
    <dgm:cxn modelId="{34CEB076-DA28-4043-89BC-411AF91616AA}" type="presOf" srcId="{0798F916-5F38-4483-8A61-B274A619B0E3}" destId="{B27CCFB2-6EEF-43B0-BA1F-D4C3E57BFFBF}" srcOrd="0" destOrd="0" presId="urn:microsoft.com/office/officeart/2005/8/layout/orgChart1"/>
    <dgm:cxn modelId="{528BFF57-93BB-4AC7-9A49-15B1C0A9ABC2}" type="presOf" srcId="{4A416611-F9A2-4414-BC03-6FDCB5C92DE4}" destId="{8B9B354B-AE09-4EF7-912C-E6A7E337A504}" srcOrd="0" destOrd="0" presId="urn:microsoft.com/office/officeart/2005/8/layout/orgChart1"/>
    <dgm:cxn modelId="{1405DC58-6F2B-4198-9485-6AF3A3AD0C4F}" type="presOf" srcId="{A6DCF17A-B70D-48E5-9FFB-C567C02B7F64}" destId="{0C973E7A-DBEA-40AB-ABBB-B6ABD8F413EF}" srcOrd="1" destOrd="0" presId="urn:microsoft.com/office/officeart/2005/8/layout/orgChart1"/>
    <dgm:cxn modelId="{E2615592-B9C8-492D-B922-61A921E4735F}" type="presOf" srcId="{78F6898E-FDB1-4A57-ABAC-51EBCF63D5B2}" destId="{F2226B89-83C5-4224-BDD3-9A1EA359733D}" srcOrd="0" destOrd="0" presId="urn:microsoft.com/office/officeart/2005/8/layout/orgChart1"/>
    <dgm:cxn modelId="{2E7A9892-8EBB-4753-A097-891BDE5FC969}" type="presOf" srcId="{FED77671-C21F-4397-AD26-51F08F63CA13}" destId="{F99B68C4-A18B-4AF6-BC76-8EF17C7D5717}" srcOrd="0" destOrd="0" presId="urn:microsoft.com/office/officeart/2005/8/layout/orgChart1"/>
    <dgm:cxn modelId="{CF08C592-0AE9-4C49-B515-285173A0ABE0}" srcId="{EFCB29AE-8232-42AD-BD1A-17EAE7F0BC60}" destId="{ADD122FA-554A-4CA7-9F3F-6F26FFE41EFB}" srcOrd="4" destOrd="0" parTransId="{64C2F922-D513-4657-9393-5B9115BDB2A9}" sibTransId="{AA207AC1-EC07-425C-8517-CF3A97A7FFE6}"/>
    <dgm:cxn modelId="{4DEAD692-590E-4A78-AF6E-678A2164C6F2}" type="presOf" srcId="{0FDA4AEA-3A2D-459A-9340-FF0D3EA46356}" destId="{9042E623-E8DB-45AE-B4F6-A411029D0FB5}" srcOrd="0" destOrd="0" presId="urn:microsoft.com/office/officeart/2005/8/layout/orgChart1"/>
    <dgm:cxn modelId="{9729699B-CC6F-4562-B4B7-BE7A9A798D71}" srcId="{EFCB29AE-8232-42AD-BD1A-17EAE7F0BC60}" destId="{FED77671-C21F-4397-AD26-51F08F63CA13}" srcOrd="0" destOrd="0" parTransId="{E6E9C20D-60A7-4342-A605-FC4774712382}" sibTransId="{B15683F0-A807-4991-9D8E-C731F06A0B09}"/>
    <dgm:cxn modelId="{ECE135A8-E958-447B-8363-B325F95C80E1}" type="presOf" srcId="{0FDA4AEA-3A2D-459A-9340-FF0D3EA46356}" destId="{1D9150AB-A3AC-4C21-A488-45BCBFE9CB93}" srcOrd="1" destOrd="0" presId="urn:microsoft.com/office/officeart/2005/8/layout/orgChart1"/>
    <dgm:cxn modelId="{6D1AFDAC-C4CF-4F66-A5B2-4F7796EFC912}" type="presOf" srcId="{EFCB29AE-8232-42AD-BD1A-17EAE7F0BC60}" destId="{FE8F25F2-A668-4BCC-A5DA-022B3015A4D8}" srcOrd="1"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A6775DBB-8290-4C8B-94AC-E07C0A16B02F}" type="presOf" srcId="{64C2F922-D513-4657-9393-5B9115BDB2A9}" destId="{DE4337E8-FEB9-472A-9329-673B353E6D1F}" srcOrd="0" destOrd="0" presId="urn:microsoft.com/office/officeart/2005/8/layout/orgChart1"/>
    <dgm:cxn modelId="{7E6C18C7-7F91-40AC-819F-723C738F6848}" type="presOf" srcId="{6412C6B5-58C4-457C-9547-528F5E876DBA}" destId="{E033EB5A-5E80-44C6-9610-174D70A2A7DB}" srcOrd="0" destOrd="0" presId="urn:microsoft.com/office/officeart/2005/8/layout/orgChart1"/>
    <dgm:cxn modelId="{1DBB3ECB-B006-4129-A9C3-2120E6A32192}" type="presOf" srcId="{E6E9C20D-60A7-4342-A605-FC4774712382}" destId="{F78E8A8C-6809-4200-A7BD-9F951CACCFA4}" srcOrd="0" destOrd="0" presId="urn:microsoft.com/office/officeart/2005/8/layout/orgChart1"/>
    <dgm:cxn modelId="{E42AD0CE-31CF-4607-8EA2-D95CB0355C78}" type="presOf" srcId="{FED77671-C21F-4397-AD26-51F08F63CA13}" destId="{E0FAD016-C254-4500-85F0-5520FEA5142C}" srcOrd="1" destOrd="0" presId="urn:microsoft.com/office/officeart/2005/8/layout/orgChart1"/>
    <dgm:cxn modelId="{F1D7C2F0-0EB4-42E2-9294-4A3FF80BAC79}" type="presOf" srcId="{A6DCF17A-B70D-48E5-9FFB-C567C02B7F64}" destId="{D5D19535-595D-4C08-B5C3-FB573F01EBD0}" srcOrd="0" destOrd="0" presId="urn:microsoft.com/office/officeart/2005/8/layout/orgChart1"/>
    <dgm:cxn modelId="{01FEE4FA-C556-4246-97C0-96A9587A973B}" type="presOf" srcId="{1294CE66-88D3-4B95-8AAD-437AD09361F7}" destId="{864ECC41-0EA8-45A8-83EB-690EFCDF7EE9}"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80344DAF-D967-459F-A369-51BA1A08273F}" type="presParOf" srcId="{F5405654-1EEB-46AE-874A-47539E8497F9}" destId="{F78E8A8C-6809-4200-A7BD-9F951CACCFA4}" srcOrd="0" destOrd="0" presId="urn:microsoft.com/office/officeart/2005/8/layout/orgChart1"/>
    <dgm:cxn modelId="{AFFFDA87-EEB5-42FE-BC38-CA2DF8AC305B}" type="presParOf" srcId="{F5405654-1EEB-46AE-874A-47539E8497F9}" destId="{0D165FEE-A884-4391-9542-36C159972910}" srcOrd="1" destOrd="0" presId="urn:microsoft.com/office/officeart/2005/8/layout/orgChart1"/>
    <dgm:cxn modelId="{EDA238BB-3881-44F9-A447-9660B3EE99B3}" type="presParOf" srcId="{0D165FEE-A884-4391-9542-36C159972910}" destId="{F471FAA6-8595-497C-9526-68B03FD1578D}" srcOrd="0" destOrd="0" presId="urn:microsoft.com/office/officeart/2005/8/layout/orgChart1"/>
    <dgm:cxn modelId="{BCAD9F47-8350-4988-8F84-86679B268496}" type="presParOf" srcId="{F471FAA6-8595-497C-9526-68B03FD1578D}" destId="{F99B68C4-A18B-4AF6-BC76-8EF17C7D5717}" srcOrd="0" destOrd="0" presId="urn:microsoft.com/office/officeart/2005/8/layout/orgChart1"/>
    <dgm:cxn modelId="{1CFA2E5E-6F78-43A5-A9D7-1F7F81F85A9E}" type="presParOf" srcId="{F471FAA6-8595-497C-9526-68B03FD1578D}" destId="{E0FAD016-C254-4500-85F0-5520FEA5142C}" srcOrd="1" destOrd="0" presId="urn:microsoft.com/office/officeart/2005/8/layout/orgChart1"/>
    <dgm:cxn modelId="{D4AE2358-559F-44C1-9A16-D4C3055F5C07}" type="presParOf" srcId="{0D165FEE-A884-4391-9542-36C159972910}" destId="{6A073B1F-D559-44E5-90FE-8C1CD5F42722}" srcOrd="1" destOrd="0" presId="urn:microsoft.com/office/officeart/2005/8/layout/orgChart1"/>
    <dgm:cxn modelId="{65D49331-77F2-4F66-A3F2-48844F03A6CE}" type="presParOf" srcId="{0D165FEE-A884-4391-9542-36C159972910}" destId="{2B45503D-2F5C-4AD2-8E05-8DD69A2CD25D}" srcOrd="2" destOrd="0" presId="urn:microsoft.com/office/officeart/2005/8/layout/orgChart1"/>
    <dgm:cxn modelId="{2C60F011-A37B-4A84-9C6A-FDB27E659291}" type="presParOf" srcId="{F5405654-1EEB-46AE-874A-47539E8497F9}" destId="{0ACAEC74-CC10-49D6-8932-8E0044F44B42}" srcOrd="2" destOrd="0" presId="urn:microsoft.com/office/officeart/2005/8/layout/orgChart1"/>
    <dgm:cxn modelId="{ABE25979-9569-4B2D-9075-897EF1BF30C6}" type="presParOf" srcId="{F5405654-1EEB-46AE-874A-47539E8497F9}" destId="{3006B427-724E-4738-A246-A29AD9A1A29A}" srcOrd="3" destOrd="0" presId="urn:microsoft.com/office/officeart/2005/8/layout/orgChart1"/>
    <dgm:cxn modelId="{20BA8658-3085-4507-849B-DCAAD88468F4}" type="presParOf" srcId="{3006B427-724E-4738-A246-A29AD9A1A29A}" destId="{32FE8FAF-07E3-41C2-B5E1-7F34092AE87E}" srcOrd="0" destOrd="0" presId="urn:microsoft.com/office/officeart/2005/8/layout/orgChart1"/>
    <dgm:cxn modelId="{13CFB974-2959-46E4-A68D-4FE68D715456}" type="presParOf" srcId="{32FE8FAF-07E3-41C2-B5E1-7F34092AE87E}" destId="{D5D19535-595D-4C08-B5C3-FB573F01EBD0}" srcOrd="0" destOrd="0" presId="urn:microsoft.com/office/officeart/2005/8/layout/orgChart1"/>
    <dgm:cxn modelId="{ABA1E7BA-DE21-4E00-B0D3-A8B9958141C9}" type="presParOf" srcId="{32FE8FAF-07E3-41C2-B5E1-7F34092AE87E}" destId="{0C973E7A-DBEA-40AB-ABBB-B6ABD8F413EF}" srcOrd="1" destOrd="0" presId="urn:microsoft.com/office/officeart/2005/8/layout/orgChart1"/>
    <dgm:cxn modelId="{3E332215-47B1-4C8C-9484-AEDE28760204}" type="presParOf" srcId="{3006B427-724E-4738-A246-A29AD9A1A29A}" destId="{9CDCAC8D-8431-4B95-8CC0-39E0E3B5BD23}" srcOrd="1" destOrd="0" presId="urn:microsoft.com/office/officeart/2005/8/layout/orgChart1"/>
    <dgm:cxn modelId="{5E23A2BB-7168-40C4-BBD5-B8ED6BA0BB54}" type="presParOf" srcId="{3006B427-724E-4738-A246-A29AD9A1A29A}" destId="{E7BEA517-4110-45AC-B979-FEEC0B0B15BD}" srcOrd="2" destOrd="0" presId="urn:microsoft.com/office/officeart/2005/8/layout/orgChart1"/>
    <dgm:cxn modelId="{A4C55C1C-B950-4F97-B3C2-9DB815D1892D}" type="presParOf" srcId="{F5405654-1EEB-46AE-874A-47539E8497F9}" destId="{32E9B3A3-9416-47E0-82FC-C26D7C375A69}" srcOrd="4" destOrd="0" presId="urn:microsoft.com/office/officeart/2005/8/layout/orgChart1"/>
    <dgm:cxn modelId="{D588D5FA-30F0-4206-90E6-CDD27A74D452}" type="presParOf" srcId="{F5405654-1EEB-46AE-874A-47539E8497F9}" destId="{C31DBA87-5CC0-4E25-A5D6-4D7B47913CC9}" srcOrd="5" destOrd="0" presId="urn:microsoft.com/office/officeart/2005/8/layout/orgChart1"/>
    <dgm:cxn modelId="{9AEFDD2E-171C-4990-B4CA-055A57DC4BEC}" type="presParOf" srcId="{C31DBA87-5CC0-4E25-A5D6-4D7B47913CC9}" destId="{6B9846B3-1BC1-4C8B-8BFD-7FE0241D387C}" srcOrd="0" destOrd="0" presId="urn:microsoft.com/office/officeart/2005/8/layout/orgChart1"/>
    <dgm:cxn modelId="{995E5F7F-51DC-4BC0-A7AE-86BD9D21F9AD}" type="presParOf" srcId="{6B9846B3-1BC1-4C8B-8BFD-7FE0241D387C}" destId="{12C36A46-8C6B-4B48-A4D2-CBAD804CF9C1}" srcOrd="0" destOrd="0" presId="urn:microsoft.com/office/officeart/2005/8/layout/orgChart1"/>
    <dgm:cxn modelId="{BA7B75B0-0508-41A5-B310-0D47C92EB1B4}" type="presParOf" srcId="{6B9846B3-1BC1-4C8B-8BFD-7FE0241D387C}" destId="{9C3BCD8F-FA54-4D75-B8D4-AD0EC020E7D0}" srcOrd="1" destOrd="0" presId="urn:microsoft.com/office/officeart/2005/8/layout/orgChart1"/>
    <dgm:cxn modelId="{F6BEAE0D-4E05-4459-BDB5-68009B110BD3}" type="presParOf" srcId="{C31DBA87-5CC0-4E25-A5D6-4D7B47913CC9}" destId="{1EFE1C9B-805C-46A0-A8F7-76B64C977809}" srcOrd="1" destOrd="0" presId="urn:microsoft.com/office/officeart/2005/8/layout/orgChart1"/>
    <dgm:cxn modelId="{37F1EBE3-2A67-44DA-BD3E-6DDCB94132A4}" type="presParOf" srcId="{C31DBA87-5CC0-4E25-A5D6-4D7B47913CC9}" destId="{23EB00B1-67A6-48C9-A8FA-CA0F79C8C088}" srcOrd="2" destOrd="0" presId="urn:microsoft.com/office/officeart/2005/8/layout/orgChart1"/>
    <dgm:cxn modelId="{65A0AC75-B961-4F4E-9E74-2690FCA17D02}" type="presParOf" srcId="{F5405654-1EEB-46AE-874A-47539E8497F9}" destId="{B27CCFB2-6EEF-43B0-BA1F-D4C3E57BFFBF}" srcOrd="6" destOrd="0" presId="urn:microsoft.com/office/officeart/2005/8/layout/orgChart1"/>
    <dgm:cxn modelId="{7E653D8D-CAF9-478F-867D-3ECD506CA6C4}" type="presParOf" srcId="{F5405654-1EEB-46AE-874A-47539E8497F9}" destId="{501E2630-2D90-4C53-A80E-B7315CA2055C}" srcOrd="7" destOrd="0" presId="urn:microsoft.com/office/officeart/2005/8/layout/orgChart1"/>
    <dgm:cxn modelId="{31454B29-200B-4862-AC22-85FF97319139}" type="presParOf" srcId="{501E2630-2D90-4C53-A80E-B7315CA2055C}" destId="{82B393A3-0CD5-40F6-B878-F7D183524A0E}" srcOrd="0" destOrd="0" presId="urn:microsoft.com/office/officeart/2005/8/layout/orgChart1"/>
    <dgm:cxn modelId="{C24F9BC4-C96A-4A3A-BC00-3EC8FB3552A5}" type="presParOf" srcId="{82B393A3-0CD5-40F6-B878-F7D183524A0E}" destId="{8B9B354B-AE09-4EF7-912C-E6A7E337A504}" srcOrd="0" destOrd="0" presId="urn:microsoft.com/office/officeart/2005/8/layout/orgChart1"/>
    <dgm:cxn modelId="{EADF5F66-7F2E-49FC-820E-C5859EC1FE33}" type="presParOf" srcId="{82B393A3-0CD5-40F6-B878-F7D183524A0E}" destId="{05F15BDB-254F-40CD-B952-B48D07653A86}" srcOrd="1" destOrd="0" presId="urn:microsoft.com/office/officeart/2005/8/layout/orgChart1"/>
    <dgm:cxn modelId="{09E48588-F969-46D1-A656-094FF5E845E0}" type="presParOf" srcId="{501E2630-2D90-4C53-A80E-B7315CA2055C}" destId="{7D662938-47D6-4FF7-B7E1-6642E6AF5A77}" srcOrd="1" destOrd="0" presId="urn:microsoft.com/office/officeart/2005/8/layout/orgChart1"/>
    <dgm:cxn modelId="{2F53B803-70F4-4BCB-87CE-1D1A4562A4FC}" type="presParOf" srcId="{501E2630-2D90-4C53-A80E-B7315CA2055C}" destId="{DA40F056-A9EC-49DC-B647-D213DB3134FE}" srcOrd="2" destOrd="0" presId="urn:microsoft.com/office/officeart/2005/8/layout/orgChart1"/>
    <dgm:cxn modelId="{4EFD4172-A0D0-430E-A4EF-A08E59C56355}" type="presParOf" srcId="{F5405654-1EEB-46AE-874A-47539E8497F9}" destId="{DE4337E8-FEB9-472A-9329-673B353E6D1F}" srcOrd="8" destOrd="0" presId="urn:microsoft.com/office/officeart/2005/8/layout/orgChart1"/>
    <dgm:cxn modelId="{FBC53363-C274-4D49-8F75-38CBB7BECEEF}" type="presParOf" srcId="{F5405654-1EEB-46AE-874A-47539E8497F9}" destId="{42662DED-31CF-4DC7-B9AE-253CBA2C9406}" srcOrd="9" destOrd="0" presId="urn:microsoft.com/office/officeart/2005/8/layout/orgChart1"/>
    <dgm:cxn modelId="{55D5F128-4D9B-4277-B344-ACF6F0C88BA4}" type="presParOf" srcId="{42662DED-31CF-4DC7-B9AE-253CBA2C9406}" destId="{F2D47016-C722-40BB-B2FD-6D61DD6CB7AB}" srcOrd="0" destOrd="0" presId="urn:microsoft.com/office/officeart/2005/8/layout/orgChart1"/>
    <dgm:cxn modelId="{AD13A74C-9A69-41A9-8657-D6366EB91372}" type="presParOf" srcId="{F2D47016-C722-40BB-B2FD-6D61DD6CB7AB}" destId="{697E1597-1C11-45A7-9648-E65257317EBB}" srcOrd="0" destOrd="0" presId="urn:microsoft.com/office/officeart/2005/8/layout/orgChart1"/>
    <dgm:cxn modelId="{1E515EB9-8F31-4F35-8B3B-6024224D8A1B}" type="presParOf" srcId="{F2D47016-C722-40BB-B2FD-6D61DD6CB7AB}" destId="{F4D3D944-0F2F-4B56-BA1B-7788EC409B83}" srcOrd="1" destOrd="0" presId="urn:microsoft.com/office/officeart/2005/8/layout/orgChart1"/>
    <dgm:cxn modelId="{EF5571A4-3999-4CE2-848D-E69ECF6FAA45}" type="presParOf" srcId="{42662DED-31CF-4DC7-B9AE-253CBA2C9406}" destId="{D3C72E48-45E3-46D6-BE92-3013B96A059B}" srcOrd="1" destOrd="0" presId="urn:microsoft.com/office/officeart/2005/8/layout/orgChart1"/>
    <dgm:cxn modelId="{A5D724F0-E301-4B04-9828-505ECE494C89}" type="presParOf" srcId="{42662DED-31CF-4DC7-B9AE-253CBA2C9406}" destId="{C89C13E1-7638-4722-8E8C-A4E7EA0F282F}" srcOrd="2" destOrd="0" presId="urn:microsoft.com/office/officeart/2005/8/layout/orgChart1"/>
    <dgm:cxn modelId="{F56B67E4-2DB0-40D2-AFE9-427E0C3D1CAB}" type="presParOf" srcId="{F5405654-1EEB-46AE-874A-47539E8497F9}" destId="{864ECC41-0EA8-45A8-83EB-690EFCDF7EE9}" srcOrd="10" destOrd="0" presId="urn:microsoft.com/office/officeart/2005/8/layout/orgChart1"/>
    <dgm:cxn modelId="{0572B3A7-1C13-4F51-8DBF-894DE2CEDA62}" type="presParOf" srcId="{F5405654-1EEB-46AE-874A-47539E8497F9}" destId="{75009F7A-296E-4C9F-BE69-1E0D3FADA7A1}" srcOrd="11" destOrd="0" presId="urn:microsoft.com/office/officeart/2005/8/layout/orgChart1"/>
    <dgm:cxn modelId="{CA6A1AA3-A2DF-4D76-8213-963500CBAFBC}" type="presParOf" srcId="{75009F7A-296E-4C9F-BE69-1E0D3FADA7A1}" destId="{8A079668-9D79-4571-A980-2BEB91D96591}" srcOrd="0" destOrd="0" presId="urn:microsoft.com/office/officeart/2005/8/layout/orgChart1"/>
    <dgm:cxn modelId="{F7432C03-2B96-450B-9855-06DD5B349856}" type="presParOf" srcId="{8A079668-9D79-4571-A980-2BEB91D96591}" destId="{9042E623-E8DB-45AE-B4F6-A411029D0FB5}" srcOrd="0" destOrd="0" presId="urn:microsoft.com/office/officeart/2005/8/layout/orgChart1"/>
    <dgm:cxn modelId="{3E431739-E992-4952-AAE6-5B63B8877647}" type="presParOf" srcId="{8A079668-9D79-4571-A980-2BEB91D96591}" destId="{1D9150AB-A3AC-4C21-A488-45BCBFE9CB93}" srcOrd="1" destOrd="0" presId="urn:microsoft.com/office/officeart/2005/8/layout/orgChart1"/>
    <dgm:cxn modelId="{C9077F28-25D9-4611-B25D-44641D1ECD4E}" type="presParOf" srcId="{75009F7A-296E-4C9F-BE69-1E0D3FADA7A1}" destId="{35A18F79-01D1-41F4-B049-D571EAB478CC}" srcOrd="1" destOrd="0" presId="urn:microsoft.com/office/officeart/2005/8/layout/orgChart1"/>
    <dgm:cxn modelId="{064006BB-C2C2-49A9-AADC-072A2CF7E16C}" type="presParOf" srcId="{75009F7A-296E-4C9F-BE69-1E0D3FADA7A1}" destId="{CFDB0275-F084-4A2D-AC51-FB7EAAB815BF}" srcOrd="2" destOrd="0" presId="urn:microsoft.com/office/officeart/2005/8/layout/orgChart1"/>
    <dgm:cxn modelId="{0FEE75BE-4F53-4452-8E80-DC780BD337AA}" type="presParOf" srcId="{F5405654-1EEB-46AE-874A-47539E8497F9}" destId="{F2226B89-83C5-4224-BDD3-9A1EA359733D}" srcOrd="12" destOrd="0" presId="urn:microsoft.com/office/officeart/2005/8/layout/orgChart1"/>
    <dgm:cxn modelId="{67244F65-0C14-47D2-B8E1-095BCCD1274A}" type="presParOf" srcId="{F5405654-1EEB-46AE-874A-47539E8497F9}" destId="{E3E545DA-63E1-4E9D-9627-7AAD406DA8B3}" srcOrd="13" destOrd="0" presId="urn:microsoft.com/office/officeart/2005/8/layout/orgChart1"/>
    <dgm:cxn modelId="{11C390FF-F430-47A1-995C-2D5FAF4876F7}" type="presParOf" srcId="{E3E545DA-63E1-4E9D-9627-7AAD406DA8B3}" destId="{78666590-1152-4E4E-8D97-F1E1D10B34FD}" srcOrd="0" destOrd="0" presId="urn:microsoft.com/office/officeart/2005/8/layout/orgChart1"/>
    <dgm:cxn modelId="{6BAC0AFD-C7FF-425C-91BF-ACCD3DD082BC}" type="presParOf" srcId="{78666590-1152-4E4E-8D97-F1E1D10B34FD}" destId="{E033EB5A-5E80-44C6-9610-174D70A2A7DB}" srcOrd="0" destOrd="0" presId="urn:microsoft.com/office/officeart/2005/8/layout/orgChart1"/>
    <dgm:cxn modelId="{8D5058E0-74F7-4836-98DA-83F72712CF59}" type="presParOf" srcId="{78666590-1152-4E4E-8D97-F1E1D10B34FD}" destId="{AB4F40CE-C1AC-479E-87D3-B4904F141748}" srcOrd="1" destOrd="0" presId="urn:microsoft.com/office/officeart/2005/8/layout/orgChart1"/>
    <dgm:cxn modelId="{6895E78F-54C6-4220-9BC7-BB974562BB7D}" type="presParOf" srcId="{E3E545DA-63E1-4E9D-9627-7AAD406DA8B3}" destId="{5E8A7FA4-D4E1-451E-A76E-599BA9D50650}" srcOrd="1" destOrd="0" presId="urn:microsoft.com/office/officeart/2005/8/layout/orgChart1"/>
    <dgm:cxn modelId="{F9CB9022-1966-4CED-BB37-A7608A19F2A7}" type="presParOf" srcId="{E3E545DA-63E1-4E9D-9627-7AAD406DA8B3}" destId="{64251067-A11C-41EA-9AFF-0A6C1BA9B723}"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401693" y="408637"/>
          <a:ext cx="3386535" cy="95154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a:p>
      </dgm:t>
    </dgm:pt>
    <dgm:pt modelId="{B3CB0BBF-8B40-4465-94C7-232FD69BE4AA}" type="sibTrans" cxnId="{5BC2AD07-5B36-4FDE-B989-4BC1172F42FF}">
      <dgm:prSet/>
      <dgm:spPr/>
      <dgm:t>
        <a:bodyPr/>
        <a:lstStyle/>
        <a:p>
          <a:endParaRPr lang="en-US"/>
        </a:p>
      </dgm:t>
    </dgm:pt>
    <dgm:pt modelId="{37081FEB-8EC9-4E86-9079-8D57FA74F419}">
      <dgm:prSet phldrT="[Text]" custT="1"/>
      <dgm:spPr>
        <a:xfrm flipH="1">
          <a:off x="4235" y="2667546"/>
          <a:ext cx="1455039"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Human resource component</a:t>
          </a:r>
        </a:p>
      </dgm:t>
    </dgm:pt>
    <dgm:pt modelId="{0117F001-AD02-4735-AB28-F4F77F611AD6}" type="parTrans" cxnId="{83074D05-2969-4D99-8DA9-EF371C937584}">
      <dgm:prSet/>
      <dgm:spPr>
        <a:xfrm>
          <a:off x="731754" y="1360187"/>
          <a:ext cx="5363206" cy="1307359"/>
        </a:xfrm>
        <a:custGeom>
          <a:avLst/>
          <a:gdLst/>
          <a:ahLst/>
          <a:cxnLst/>
          <a:rect l="0" t="0" r="0" b="0"/>
          <a:pathLst>
            <a:path>
              <a:moveTo>
                <a:pt x="5363206" y="0"/>
              </a:moveTo>
              <a:lnTo>
                <a:pt x="536320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A9D93F11-14A4-4C4D-8D2B-6BC2E89A5322}" type="sibTrans" cxnId="{83074D05-2969-4D99-8DA9-EF371C937584}">
      <dgm:prSet/>
      <dgm:spPr/>
      <dgm:t>
        <a:bodyPr/>
        <a:lstStyle/>
        <a:p>
          <a:endParaRPr lang="en-US"/>
        </a:p>
      </dgm:t>
    </dgm:pt>
    <dgm:pt modelId="{51E5C6A1-72F5-4A4B-BDB0-B35F5A97AF4B}">
      <dgm:prSet phldrT="[Text]" custT="1"/>
      <dgm:spPr>
        <a:xfrm flipH="1">
          <a:off x="1578163" y="2667546"/>
          <a:ext cx="1351062"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Work unit direct cost component</a:t>
          </a:r>
        </a:p>
      </dgm:t>
    </dgm:pt>
    <dgm:pt modelId="{4379FC26-426A-4872-9114-1D5E72656B9A}" type="parTrans" cxnId="{3E125D66-CB2A-46D2-BF90-3C667CCD26AB}">
      <dgm:prSet/>
      <dgm:spPr>
        <a:xfrm>
          <a:off x="2253694" y="1360187"/>
          <a:ext cx="3841266" cy="1307359"/>
        </a:xfrm>
        <a:custGeom>
          <a:avLst/>
          <a:gdLst/>
          <a:ahLst/>
          <a:cxnLst/>
          <a:rect l="0" t="0" r="0" b="0"/>
          <a:pathLst>
            <a:path>
              <a:moveTo>
                <a:pt x="3841266" y="0"/>
              </a:moveTo>
              <a:lnTo>
                <a:pt x="384126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3D798AB-3FAA-407F-8007-616ABEC42477}" type="sibTrans" cxnId="{3E125D66-CB2A-46D2-BF90-3C667CCD26AB}">
      <dgm:prSet/>
      <dgm:spPr/>
      <dgm:t>
        <a:bodyPr/>
        <a:lstStyle/>
        <a:p>
          <a:endParaRPr lang="en-US"/>
        </a:p>
      </dgm:t>
    </dgm:pt>
    <dgm:pt modelId="{941DFB55-F742-47E4-9FB9-1A87BA835C1E}">
      <dgm:prSet phldrT="[Text]" custT="1"/>
      <dgm:spPr>
        <a:xfrm flipH="1">
          <a:off x="3048115" y="2667546"/>
          <a:ext cx="1872747"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Miscellaneous direct expenses</a:t>
          </a:r>
        </a:p>
      </dgm:t>
    </dgm:pt>
    <dgm:pt modelId="{46E3F14D-D6F8-4653-9A4B-69CACC067567}" type="parTrans" cxnId="{DA472F1A-87D4-4C55-8D28-EAE12E2BB863}">
      <dgm:prSet/>
      <dgm:spPr>
        <a:xfrm>
          <a:off x="3984489" y="1360187"/>
          <a:ext cx="2110472" cy="1307359"/>
        </a:xfrm>
        <a:custGeom>
          <a:avLst/>
          <a:gdLst/>
          <a:ahLst/>
          <a:cxnLst/>
          <a:rect l="0" t="0" r="0" b="0"/>
          <a:pathLst>
            <a:path>
              <a:moveTo>
                <a:pt x="2110472" y="0"/>
              </a:moveTo>
              <a:lnTo>
                <a:pt x="2110472"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60C74087-EA41-4681-9960-D3747D27E66B}" type="sibTrans" cxnId="{DA472F1A-87D4-4C55-8D28-EAE12E2BB863}">
      <dgm:prSet/>
      <dgm:spPr/>
      <dgm:t>
        <a:bodyPr/>
        <a:lstStyle/>
        <a:p>
          <a:endParaRPr lang="en-US"/>
        </a:p>
      </dgm:t>
    </dgm:pt>
    <dgm:pt modelId="{370D0CD6-2BBE-41DB-B8DB-7FA4D62D5B66}">
      <dgm:prSet phldrT="[Text]" custT="1"/>
      <dgm:spPr>
        <a:xfrm flipH="1">
          <a:off x="5039752" y="2667546"/>
          <a:ext cx="1342490"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Reserve accounts </a:t>
          </a:r>
        </a:p>
      </dgm:t>
    </dgm:pt>
    <dgm:pt modelId="{01212A71-FB1C-4626-AB02-80EF74B6A488}" type="parTrans" cxnId="{1DA500CB-25CD-4D56-B642-7F88AA9E56A9}">
      <dgm:prSet/>
      <dgm:spPr>
        <a:xfrm>
          <a:off x="5710997" y="1360187"/>
          <a:ext cx="383963" cy="1307359"/>
        </a:xfrm>
        <a:custGeom>
          <a:avLst/>
          <a:gdLst/>
          <a:ahLst/>
          <a:cxnLst/>
          <a:rect l="0" t="0" r="0" b="0"/>
          <a:pathLst>
            <a:path>
              <a:moveTo>
                <a:pt x="383963" y="0"/>
              </a:moveTo>
              <a:lnTo>
                <a:pt x="383963"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9132F0F2-021B-4087-B018-CF154FB6315B}" type="sibTrans" cxnId="{1DA500CB-25CD-4D56-B642-7F88AA9E56A9}">
      <dgm:prSet/>
      <dgm:spPr/>
      <dgm:t>
        <a:bodyPr/>
        <a:lstStyle/>
        <a:p>
          <a:endParaRPr lang="en-US"/>
        </a:p>
      </dgm:t>
    </dgm:pt>
    <dgm:pt modelId="{879C1C67-E9E2-46EE-8730-51A0876B3B0A}">
      <dgm:prSet phldrT="[Text]" custT="1"/>
      <dgm:spPr>
        <a:xfrm flipH="1">
          <a:off x="6501132" y="2667546"/>
          <a:ext cx="1208661"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b="0" i="0" u="none" dirty="0">
              <a:solidFill>
                <a:sysClr val="window" lastClr="FFFFFF"/>
              </a:solidFill>
              <a:latin typeface="Calibri" panose="020F0502020204030204"/>
              <a:ea typeface="+mn-ea"/>
              <a:cs typeface="+mn-cs"/>
            </a:rPr>
            <a:t>Overhead</a:t>
          </a:r>
          <a:endParaRPr lang="en-US" sz="2000" dirty="0">
            <a:solidFill>
              <a:sysClr val="window" lastClr="FFFFFF"/>
            </a:solidFill>
            <a:latin typeface="Calibri" panose="020F0502020204030204"/>
            <a:ea typeface="+mn-ea"/>
            <a:cs typeface="+mn-cs"/>
          </a:endParaRPr>
        </a:p>
      </dgm:t>
    </dgm:pt>
    <dgm:pt modelId="{6901E903-1D93-40BA-A427-98E0D62923CB}" type="parTrans" cxnId="{E83A074C-7D5D-4C85-AF99-B1C97FFD12A7}">
      <dgm:prSet/>
      <dgm:spPr>
        <a:xfrm>
          <a:off x="6094961" y="1360187"/>
          <a:ext cx="1010501" cy="1307359"/>
        </a:xfrm>
        <a:custGeom>
          <a:avLst/>
          <a:gdLst/>
          <a:ahLst/>
          <a:cxnLst/>
          <a:rect l="0" t="0" r="0" b="0"/>
          <a:pathLst>
            <a:path>
              <a:moveTo>
                <a:pt x="0" y="0"/>
              </a:moveTo>
              <a:lnTo>
                <a:pt x="0" y="1247914"/>
              </a:lnTo>
              <a:lnTo>
                <a:pt x="1010501" y="1247914"/>
              </a:lnTo>
              <a:lnTo>
                <a:pt x="1010501"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F762E08-06D2-4B92-B95C-56C0ED10305B}" type="sibTrans" cxnId="{E83A074C-7D5D-4C85-AF99-B1C97FFD12A7}">
      <dgm:prSet/>
      <dgm:spPr/>
      <dgm:t>
        <a:bodyPr/>
        <a:lstStyle/>
        <a:p>
          <a:endParaRPr lang="en-US"/>
        </a:p>
      </dgm:t>
    </dgm:pt>
    <dgm:pt modelId="{C6E7E1E7-A644-48EF-98B9-BF6F7E46A809}">
      <dgm:prSet phldrT="[Text]" custT="1"/>
      <dgm:spPr>
        <a:xfrm flipH="1">
          <a:off x="7828682" y="2667546"/>
          <a:ext cx="11624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Profit</a:t>
          </a:r>
        </a:p>
      </dgm:t>
    </dgm:pt>
    <dgm:pt modelId="{B302FF28-880E-4557-B697-993623E542A3}" type="parTrans" cxnId="{6A5CA173-A957-4E85-8B3A-DE9632133EC6}">
      <dgm:prSet/>
      <dgm:spPr>
        <a:xfrm>
          <a:off x="6094961" y="1360187"/>
          <a:ext cx="2314933" cy="1307359"/>
        </a:xfrm>
        <a:custGeom>
          <a:avLst/>
          <a:gdLst/>
          <a:ahLst/>
          <a:cxnLst/>
          <a:rect l="0" t="0" r="0" b="0"/>
          <a:pathLst>
            <a:path>
              <a:moveTo>
                <a:pt x="0" y="0"/>
              </a:moveTo>
              <a:lnTo>
                <a:pt x="0" y="1247914"/>
              </a:lnTo>
              <a:lnTo>
                <a:pt x="2314933" y="1247914"/>
              </a:lnTo>
              <a:lnTo>
                <a:pt x="2314933"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854EDA2-A313-4457-ADA8-E0113829BF59}" type="sibTrans" cxnId="{6A5CA173-A957-4E85-8B3A-DE9632133EC6}">
      <dgm:prSet/>
      <dgm:spPr/>
      <dgm:t>
        <a:bodyPr/>
        <a:lstStyle/>
        <a:p>
          <a:endParaRPr lang="en-US"/>
        </a:p>
      </dgm:t>
    </dgm:pt>
    <dgm:pt modelId="{A8E4D310-C641-4C77-ADC8-42E6DCCE6CCE}">
      <dgm:prSet custT="1"/>
      <dgm:spPr>
        <a:xfrm flipH="1">
          <a:off x="9109996" y="2667546"/>
          <a:ext cx="15279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Total project estimate</a:t>
          </a:r>
        </a:p>
      </dgm:t>
    </dgm:pt>
    <dgm:pt modelId="{9E072545-5EEC-4A1C-ADBF-EB3D7AF1A2EC}" type="parTrans" cxnId="{DD3FC799-FB76-4FA1-B8FE-F07345E05F43}">
      <dgm:prSet/>
      <dgm:spPr>
        <a:xfrm>
          <a:off x="6094961" y="1360187"/>
          <a:ext cx="3778997" cy="1307359"/>
        </a:xfrm>
        <a:custGeom>
          <a:avLst/>
          <a:gdLst/>
          <a:ahLst/>
          <a:cxnLst/>
          <a:rect l="0" t="0" r="0" b="0"/>
          <a:pathLst>
            <a:path>
              <a:moveTo>
                <a:pt x="0" y="0"/>
              </a:moveTo>
              <a:lnTo>
                <a:pt x="0" y="1247914"/>
              </a:lnTo>
              <a:lnTo>
                <a:pt x="3778997" y="1247914"/>
              </a:lnTo>
              <a:lnTo>
                <a:pt x="3778997"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6739F82D-3B6C-4C59-8C05-2BB7A6B351EA}" type="sibTrans" cxnId="{DD3FC799-FB76-4FA1-B8FE-F07345E05F43}">
      <dgm:prSet/>
      <dgm:spPr/>
      <dgm:t>
        <a:bodyPr/>
        <a:lstStyle/>
        <a:p>
          <a:endParaRPr lang="en-US"/>
        </a:p>
      </dgm:t>
    </dgm:pt>
    <dgm:pt modelId="{9FC5545C-220C-4E99-88A8-D49E464883A9}">
      <dgm:prSet custT="1"/>
      <dgm:spPr>
        <a:xfrm flipH="1">
          <a:off x="10756810" y="2667546"/>
          <a:ext cx="128521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Estimating checklist </a:t>
          </a:r>
        </a:p>
      </dgm:t>
    </dgm:pt>
    <dgm:pt modelId="{A62B37E0-DBD1-48D6-8A5F-611EE43FEB75}" type="parTrans" cxnId="{9D1DE941-A574-46B8-B4C3-244C1561062A}">
      <dgm:prSet/>
      <dgm:spPr>
        <a:xfrm>
          <a:off x="6094961" y="1360187"/>
          <a:ext cx="5304455" cy="1307359"/>
        </a:xfrm>
        <a:custGeom>
          <a:avLst/>
          <a:gdLst/>
          <a:ahLst/>
          <a:cxnLst/>
          <a:rect l="0" t="0" r="0" b="0"/>
          <a:pathLst>
            <a:path>
              <a:moveTo>
                <a:pt x="0" y="0"/>
              </a:moveTo>
              <a:lnTo>
                <a:pt x="0" y="1247914"/>
              </a:lnTo>
              <a:lnTo>
                <a:pt x="5304455" y="1247914"/>
              </a:lnTo>
              <a:lnTo>
                <a:pt x="5304455"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9685A5A-B95F-41AE-B442-F06C1B7BA9D5}" type="sibTrans" cxnId="{9D1DE941-A574-46B8-B4C3-244C1561062A}">
      <dgm:prSet/>
      <dgm:spPr/>
      <dgm:t>
        <a:bodyPr/>
        <a:lstStyle/>
        <a:p>
          <a:endParaRPr lang="en-US"/>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598181" custScaleY="336154" custLinFactY="-200000" custLinFactNeighborX="12688" custLinFactNeighborY="-219851">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23F6E7FA-5171-4197-B854-4DD288DCB2CD}" type="pres">
      <dgm:prSet presAssocID="{0117F001-AD02-4735-AB28-F4F77F611AD6}" presName="Name37" presStyleLbl="parChTrans1D2" presStyleIdx="0" presStyleCnt="8"/>
      <dgm:spPr/>
    </dgm:pt>
    <dgm:pt modelId="{11D9EF04-9AFC-4AE1-B0BA-9F3DF6B6F80B}" type="pres">
      <dgm:prSet presAssocID="{37081FEB-8EC9-4E86-9079-8D57FA74F419}" presName="hierRoot2" presStyleCnt="0">
        <dgm:presLayoutVars>
          <dgm:hierBranch val="init"/>
        </dgm:presLayoutVars>
      </dgm:prSet>
      <dgm:spPr/>
    </dgm:pt>
    <dgm:pt modelId="{58E90BC9-7D48-4DE0-974F-D0840B0C9C93}" type="pres">
      <dgm:prSet presAssocID="{37081FEB-8EC9-4E86-9079-8D57FA74F419}" presName="rootComposite" presStyleCnt="0"/>
      <dgm:spPr/>
    </dgm:pt>
    <dgm:pt modelId="{BBBDF127-4835-4BDE-BBDB-B00EF766823F}" type="pres">
      <dgm:prSet presAssocID="{37081FEB-8EC9-4E86-9079-8D57FA74F419}" presName="rootText" presStyleLbl="node2" presStyleIdx="0" presStyleCnt="8" custFlipHor="1" custScaleX="257011" custScaleY="493015">
        <dgm:presLayoutVars>
          <dgm:chPref val="3"/>
        </dgm:presLayoutVars>
      </dgm:prSet>
      <dgm:spPr/>
    </dgm:pt>
    <dgm:pt modelId="{05CE6EA8-8A52-47FB-AD4D-F46E63B04F2E}" type="pres">
      <dgm:prSet presAssocID="{37081FEB-8EC9-4E86-9079-8D57FA74F419}" presName="rootConnector" presStyleLbl="node2" presStyleIdx="0" presStyleCnt="8"/>
      <dgm:spPr/>
    </dgm:pt>
    <dgm:pt modelId="{108F5E57-7221-4A6A-BC13-F1BCABD4960B}" type="pres">
      <dgm:prSet presAssocID="{37081FEB-8EC9-4E86-9079-8D57FA74F419}" presName="hierChild4" presStyleCnt="0"/>
      <dgm:spPr/>
    </dgm:pt>
    <dgm:pt modelId="{A89F870A-94E8-4CC0-884A-C8919DCC8CEB}" type="pres">
      <dgm:prSet presAssocID="{37081FEB-8EC9-4E86-9079-8D57FA74F419}" presName="hierChild5" presStyleCnt="0"/>
      <dgm:spPr/>
    </dgm:pt>
    <dgm:pt modelId="{7F2F27A0-1621-4E43-94EE-39CEEB9C8E60}" type="pres">
      <dgm:prSet presAssocID="{4379FC26-426A-4872-9114-1D5E72656B9A}" presName="Name37" presStyleLbl="parChTrans1D2" presStyleIdx="1" presStyleCnt="8"/>
      <dgm:spPr/>
    </dgm:pt>
    <dgm:pt modelId="{DF77DC27-41E2-4E90-B4F5-D8E059DE8D9B}" type="pres">
      <dgm:prSet presAssocID="{51E5C6A1-72F5-4A4B-BDB0-B35F5A97AF4B}" presName="hierRoot2" presStyleCnt="0">
        <dgm:presLayoutVars>
          <dgm:hierBranch val="init"/>
        </dgm:presLayoutVars>
      </dgm:prSet>
      <dgm:spPr/>
    </dgm:pt>
    <dgm:pt modelId="{66BF85B4-8ADA-46C0-8788-198600A5F88A}" type="pres">
      <dgm:prSet presAssocID="{51E5C6A1-72F5-4A4B-BDB0-B35F5A97AF4B}" presName="rootComposite" presStyleCnt="0"/>
      <dgm:spPr/>
    </dgm:pt>
    <dgm:pt modelId="{2A80B513-0DAD-4A4B-9127-C96A6BB9C647}" type="pres">
      <dgm:prSet presAssocID="{51E5C6A1-72F5-4A4B-BDB0-B35F5A97AF4B}" presName="rootText" presStyleLbl="node2" presStyleIdx="1" presStyleCnt="8" custFlipHor="1" custScaleX="238645" custScaleY="493015">
        <dgm:presLayoutVars>
          <dgm:chPref val="3"/>
        </dgm:presLayoutVars>
      </dgm:prSet>
      <dgm:spPr/>
    </dgm:pt>
    <dgm:pt modelId="{D2183A7D-4195-45E5-B998-5E7F25708E99}" type="pres">
      <dgm:prSet presAssocID="{51E5C6A1-72F5-4A4B-BDB0-B35F5A97AF4B}" presName="rootConnector" presStyleLbl="node2" presStyleIdx="1" presStyleCnt="8"/>
      <dgm:spPr/>
    </dgm:pt>
    <dgm:pt modelId="{6677D6B4-254E-44CF-8F3A-0C75EE7E73C7}" type="pres">
      <dgm:prSet presAssocID="{51E5C6A1-72F5-4A4B-BDB0-B35F5A97AF4B}" presName="hierChild4" presStyleCnt="0"/>
      <dgm:spPr/>
    </dgm:pt>
    <dgm:pt modelId="{9852B136-10EC-40E4-87E4-2AA62DCCEEE3}" type="pres">
      <dgm:prSet presAssocID="{51E5C6A1-72F5-4A4B-BDB0-B35F5A97AF4B}" presName="hierChild5" presStyleCnt="0"/>
      <dgm:spPr/>
    </dgm:pt>
    <dgm:pt modelId="{69941B2C-D179-4ACE-9E4D-AD5664651E1F}" type="pres">
      <dgm:prSet presAssocID="{46E3F14D-D6F8-4653-9A4B-69CACC067567}" presName="Name37" presStyleLbl="parChTrans1D2" presStyleIdx="2" presStyleCnt="8"/>
      <dgm:spPr/>
    </dgm:pt>
    <dgm:pt modelId="{D8511A87-E948-458A-9E72-BB6CBF0395A6}" type="pres">
      <dgm:prSet presAssocID="{941DFB55-F742-47E4-9FB9-1A87BA835C1E}" presName="hierRoot2" presStyleCnt="0">
        <dgm:presLayoutVars>
          <dgm:hierBranch val="init"/>
        </dgm:presLayoutVars>
      </dgm:prSet>
      <dgm:spPr/>
    </dgm:pt>
    <dgm:pt modelId="{F8FB03CA-2398-4B68-BE62-0CCB7B07FB98}" type="pres">
      <dgm:prSet presAssocID="{941DFB55-F742-47E4-9FB9-1A87BA835C1E}" presName="rootComposite" presStyleCnt="0"/>
      <dgm:spPr/>
    </dgm:pt>
    <dgm:pt modelId="{FA6FBDE9-33F4-4804-A047-9C1E1EDA4AFE}" type="pres">
      <dgm:prSet presAssocID="{941DFB55-F742-47E4-9FB9-1A87BA835C1E}" presName="rootText" presStyleLbl="node2" presStyleIdx="2" presStyleCnt="8" custFlipHor="1" custScaleX="330793" custScaleY="493015">
        <dgm:presLayoutVars>
          <dgm:chPref val="3"/>
        </dgm:presLayoutVars>
      </dgm:prSet>
      <dgm:spPr/>
    </dgm:pt>
    <dgm:pt modelId="{36391158-139E-4A44-9830-EC0BE8A9A95D}" type="pres">
      <dgm:prSet presAssocID="{941DFB55-F742-47E4-9FB9-1A87BA835C1E}" presName="rootConnector" presStyleLbl="node2" presStyleIdx="2" presStyleCnt="8"/>
      <dgm:spPr/>
    </dgm:pt>
    <dgm:pt modelId="{ECAE4E6C-9F0F-46E2-AE2F-A1846BAB1A42}" type="pres">
      <dgm:prSet presAssocID="{941DFB55-F742-47E4-9FB9-1A87BA835C1E}" presName="hierChild4" presStyleCnt="0"/>
      <dgm:spPr/>
    </dgm:pt>
    <dgm:pt modelId="{25969FFD-41ED-45FD-9676-BF626A7279D2}" type="pres">
      <dgm:prSet presAssocID="{941DFB55-F742-47E4-9FB9-1A87BA835C1E}" presName="hierChild5" presStyleCnt="0"/>
      <dgm:spPr/>
    </dgm:pt>
    <dgm:pt modelId="{F8539316-B07A-4FD5-9394-22A6FC1A8252}" type="pres">
      <dgm:prSet presAssocID="{01212A71-FB1C-4626-AB02-80EF74B6A488}" presName="Name37" presStyleLbl="parChTrans1D2" presStyleIdx="3" presStyleCnt="8"/>
      <dgm:spPr/>
    </dgm:pt>
    <dgm:pt modelId="{A54C9A1C-0BE8-4E84-934E-082C297B854F}" type="pres">
      <dgm:prSet presAssocID="{370D0CD6-2BBE-41DB-B8DB-7FA4D62D5B66}" presName="hierRoot2" presStyleCnt="0">
        <dgm:presLayoutVars>
          <dgm:hierBranch val="init"/>
        </dgm:presLayoutVars>
      </dgm:prSet>
      <dgm:spPr/>
    </dgm:pt>
    <dgm:pt modelId="{D367CB50-EE2D-4611-874F-EC7FB5038F1B}" type="pres">
      <dgm:prSet presAssocID="{370D0CD6-2BBE-41DB-B8DB-7FA4D62D5B66}" presName="rootComposite" presStyleCnt="0"/>
      <dgm:spPr/>
    </dgm:pt>
    <dgm:pt modelId="{A15E3371-9BBB-4687-A57D-688821748F25}" type="pres">
      <dgm:prSet presAssocID="{370D0CD6-2BBE-41DB-B8DB-7FA4D62D5B66}" presName="rootText" presStyleLbl="node2" presStyleIdx="3" presStyleCnt="8" custFlipHor="1" custScaleX="237131" custScaleY="493015">
        <dgm:presLayoutVars>
          <dgm:chPref val="3"/>
        </dgm:presLayoutVars>
      </dgm:prSet>
      <dgm:spPr/>
    </dgm:pt>
    <dgm:pt modelId="{587CA060-81FA-4C21-99FD-B63C215F136E}" type="pres">
      <dgm:prSet presAssocID="{370D0CD6-2BBE-41DB-B8DB-7FA4D62D5B66}" presName="rootConnector" presStyleLbl="node2" presStyleIdx="3" presStyleCnt="8"/>
      <dgm:spPr/>
    </dgm:pt>
    <dgm:pt modelId="{B1C5394C-F9F6-47C0-85AB-FD5203E806A1}" type="pres">
      <dgm:prSet presAssocID="{370D0CD6-2BBE-41DB-B8DB-7FA4D62D5B66}" presName="hierChild4" presStyleCnt="0"/>
      <dgm:spPr/>
    </dgm:pt>
    <dgm:pt modelId="{46177F63-3F9D-4483-8AE2-21B3F9D7AF61}" type="pres">
      <dgm:prSet presAssocID="{370D0CD6-2BBE-41DB-B8DB-7FA4D62D5B66}" presName="hierChild5" presStyleCnt="0"/>
      <dgm:spPr/>
    </dgm:pt>
    <dgm:pt modelId="{4F7D5A19-34FF-4730-8CE9-AD82072F00FF}" type="pres">
      <dgm:prSet presAssocID="{6901E903-1D93-40BA-A427-98E0D62923CB}" presName="Name37" presStyleLbl="parChTrans1D2" presStyleIdx="4" presStyleCnt="8"/>
      <dgm:spPr/>
    </dgm:pt>
    <dgm:pt modelId="{AAD5699F-4713-4CAF-ABFE-973D4541303E}" type="pres">
      <dgm:prSet presAssocID="{879C1C67-E9E2-46EE-8730-51A0876B3B0A}" presName="hierRoot2" presStyleCnt="0">
        <dgm:presLayoutVars>
          <dgm:hierBranch val="init"/>
        </dgm:presLayoutVars>
      </dgm:prSet>
      <dgm:spPr/>
    </dgm:pt>
    <dgm:pt modelId="{B0ED63BF-D628-4AED-B160-4A5DD4F8D4A3}" type="pres">
      <dgm:prSet presAssocID="{879C1C67-E9E2-46EE-8730-51A0876B3B0A}" presName="rootComposite" presStyleCnt="0"/>
      <dgm:spPr/>
    </dgm:pt>
    <dgm:pt modelId="{32C2BA2B-87E1-4536-8F13-6F04997CC755}" type="pres">
      <dgm:prSet presAssocID="{879C1C67-E9E2-46EE-8730-51A0876B3B0A}" presName="rootText" presStyleLbl="node2" presStyleIdx="4" presStyleCnt="8" custFlipHor="1" custScaleX="213492" custScaleY="493015">
        <dgm:presLayoutVars>
          <dgm:chPref val="3"/>
        </dgm:presLayoutVars>
      </dgm:prSet>
      <dgm:spPr/>
    </dgm:pt>
    <dgm:pt modelId="{CA6E9A46-7F53-4D87-BB73-B40DEFAD0638}" type="pres">
      <dgm:prSet presAssocID="{879C1C67-E9E2-46EE-8730-51A0876B3B0A}" presName="rootConnector" presStyleLbl="node2" presStyleIdx="4" presStyleCnt="8"/>
      <dgm:spPr/>
    </dgm:pt>
    <dgm:pt modelId="{F74D27B7-65C8-4FDE-97C6-DA09ED7C71E9}" type="pres">
      <dgm:prSet presAssocID="{879C1C67-E9E2-46EE-8730-51A0876B3B0A}" presName="hierChild4" presStyleCnt="0"/>
      <dgm:spPr/>
    </dgm:pt>
    <dgm:pt modelId="{197E6169-07BD-4E72-8AFD-1E8BE51029A2}" type="pres">
      <dgm:prSet presAssocID="{879C1C67-E9E2-46EE-8730-51A0876B3B0A}" presName="hierChild5" presStyleCnt="0"/>
      <dgm:spPr/>
    </dgm:pt>
    <dgm:pt modelId="{1CCF182E-C581-45B8-AD0C-3E8D39F0A99B}" type="pres">
      <dgm:prSet presAssocID="{B302FF28-880E-4557-B697-993623E542A3}" presName="Name37" presStyleLbl="parChTrans1D2" presStyleIdx="5" presStyleCnt="8"/>
      <dgm:spPr/>
    </dgm:pt>
    <dgm:pt modelId="{52466BFE-8895-47D8-8F9E-1672B7FB299B}" type="pres">
      <dgm:prSet presAssocID="{C6E7E1E7-A644-48EF-98B9-BF6F7E46A809}" presName="hierRoot2" presStyleCnt="0">
        <dgm:presLayoutVars>
          <dgm:hierBranch val="init"/>
        </dgm:presLayoutVars>
      </dgm:prSet>
      <dgm:spPr/>
    </dgm:pt>
    <dgm:pt modelId="{EE168ED6-8A5B-463F-8D34-E634B2D678FC}" type="pres">
      <dgm:prSet presAssocID="{C6E7E1E7-A644-48EF-98B9-BF6F7E46A809}" presName="rootComposite" presStyleCnt="0"/>
      <dgm:spPr/>
    </dgm:pt>
    <dgm:pt modelId="{BE0C3B71-1535-41D8-8843-FCF67D8B7869}" type="pres">
      <dgm:prSet presAssocID="{C6E7E1E7-A644-48EF-98B9-BF6F7E46A809}" presName="rootText" presStyleLbl="node2" presStyleIdx="5" presStyleCnt="8" custFlipHor="1" custScaleX="205325" custScaleY="493015">
        <dgm:presLayoutVars>
          <dgm:chPref val="3"/>
        </dgm:presLayoutVars>
      </dgm:prSet>
      <dgm:spPr/>
    </dgm:pt>
    <dgm:pt modelId="{7D0CDEDA-C76B-41B5-8622-0BA24D503EA3}" type="pres">
      <dgm:prSet presAssocID="{C6E7E1E7-A644-48EF-98B9-BF6F7E46A809}" presName="rootConnector" presStyleLbl="node2" presStyleIdx="5" presStyleCnt="8"/>
      <dgm:spPr/>
    </dgm:pt>
    <dgm:pt modelId="{5A27B4E5-01F7-4608-BF9F-585046455C61}" type="pres">
      <dgm:prSet presAssocID="{C6E7E1E7-A644-48EF-98B9-BF6F7E46A809}" presName="hierChild4" presStyleCnt="0"/>
      <dgm:spPr/>
    </dgm:pt>
    <dgm:pt modelId="{EC945887-26CC-4F5C-BCE2-FB84A93A5EFE}" type="pres">
      <dgm:prSet presAssocID="{C6E7E1E7-A644-48EF-98B9-BF6F7E46A809}" presName="hierChild5" presStyleCnt="0"/>
      <dgm:spPr/>
    </dgm:pt>
    <dgm:pt modelId="{A9125E07-5D57-4E2A-BC13-AFD6E7D9D4C6}" type="pres">
      <dgm:prSet presAssocID="{9E072545-5EEC-4A1C-ADBF-EB3D7AF1A2EC}" presName="Name37" presStyleLbl="parChTrans1D2" presStyleIdx="6" presStyleCnt="8"/>
      <dgm:spPr/>
    </dgm:pt>
    <dgm:pt modelId="{E26E7EB2-3C92-47DF-AB08-F73611FFE4B9}" type="pres">
      <dgm:prSet presAssocID="{A8E4D310-C641-4C77-ADC8-42E6DCCE6CCE}" presName="hierRoot2" presStyleCnt="0">
        <dgm:presLayoutVars>
          <dgm:hierBranch val="init"/>
        </dgm:presLayoutVars>
      </dgm:prSet>
      <dgm:spPr/>
    </dgm:pt>
    <dgm:pt modelId="{AED20873-07A6-43EB-A66A-FBD251FD19E0}" type="pres">
      <dgm:prSet presAssocID="{A8E4D310-C641-4C77-ADC8-42E6DCCE6CCE}" presName="rootComposite" presStyleCnt="0"/>
      <dgm:spPr/>
    </dgm:pt>
    <dgm:pt modelId="{69D81A9B-D33E-4B48-8D03-12307D7AB9A5}" type="pres">
      <dgm:prSet presAssocID="{A8E4D310-C641-4C77-ADC8-42E6DCCE6CCE}" presName="rootText" presStyleLbl="node2" presStyleIdx="6" presStyleCnt="8" custFlipHor="1" custScaleX="269885" custScaleY="493015">
        <dgm:presLayoutVars>
          <dgm:chPref val="3"/>
        </dgm:presLayoutVars>
      </dgm:prSet>
      <dgm:spPr/>
    </dgm:pt>
    <dgm:pt modelId="{44B25125-9B38-4FEF-BF77-CBD4B723A625}" type="pres">
      <dgm:prSet presAssocID="{A8E4D310-C641-4C77-ADC8-42E6DCCE6CCE}" presName="rootConnector" presStyleLbl="node2" presStyleIdx="6" presStyleCnt="8"/>
      <dgm:spPr/>
    </dgm:pt>
    <dgm:pt modelId="{AEEC22FB-B862-4DFA-B44A-60BBA21BEF6A}" type="pres">
      <dgm:prSet presAssocID="{A8E4D310-C641-4C77-ADC8-42E6DCCE6CCE}" presName="hierChild4" presStyleCnt="0"/>
      <dgm:spPr/>
    </dgm:pt>
    <dgm:pt modelId="{E7187123-09B3-4D50-A1DF-DC2BBE3A76C2}" type="pres">
      <dgm:prSet presAssocID="{A8E4D310-C641-4C77-ADC8-42E6DCCE6CCE}" presName="hierChild5" presStyleCnt="0"/>
      <dgm:spPr/>
    </dgm:pt>
    <dgm:pt modelId="{D2193B67-31BA-4A48-B925-6D5E0F824CF5}" type="pres">
      <dgm:prSet presAssocID="{A62B37E0-DBD1-48D6-8A5F-611EE43FEB75}" presName="Name37" presStyleLbl="parChTrans1D2" presStyleIdx="7" presStyleCnt="8"/>
      <dgm:spPr/>
    </dgm:pt>
    <dgm:pt modelId="{8B71A029-68EB-4AD6-8954-2B97D92081E5}" type="pres">
      <dgm:prSet presAssocID="{9FC5545C-220C-4E99-88A8-D49E464883A9}" presName="hierRoot2" presStyleCnt="0">
        <dgm:presLayoutVars>
          <dgm:hierBranch val="init"/>
        </dgm:presLayoutVars>
      </dgm:prSet>
      <dgm:spPr/>
    </dgm:pt>
    <dgm:pt modelId="{6543C69F-F5D9-4A42-BF98-ED5363F73D4E}" type="pres">
      <dgm:prSet presAssocID="{9FC5545C-220C-4E99-88A8-D49E464883A9}" presName="rootComposite" presStyleCnt="0"/>
      <dgm:spPr/>
    </dgm:pt>
    <dgm:pt modelId="{8A762247-70C7-4607-B55D-CFFC4A9AA5C9}" type="pres">
      <dgm:prSet presAssocID="{9FC5545C-220C-4E99-88A8-D49E464883A9}" presName="rootText" presStyleLbl="node2" presStyleIdx="7" presStyleCnt="8" custFlipHor="1" custScaleX="227014" custScaleY="493015">
        <dgm:presLayoutVars>
          <dgm:chPref val="3"/>
        </dgm:presLayoutVars>
      </dgm:prSet>
      <dgm:spPr/>
    </dgm:pt>
    <dgm:pt modelId="{92F2D401-09AE-4076-9573-8980806CDB14}" type="pres">
      <dgm:prSet presAssocID="{9FC5545C-220C-4E99-88A8-D49E464883A9}" presName="rootConnector" presStyleLbl="node2" presStyleIdx="7" presStyleCnt="8"/>
      <dgm:spPr/>
    </dgm:pt>
    <dgm:pt modelId="{CC4D39BB-213C-4B5E-BD53-DE516E525CAD}" type="pres">
      <dgm:prSet presAssocID="{9FC5545C-220C-4E99-88A8-D49E464883A9}" presName="hierChild4" presStyleCnt="0"/>
      <dgm:spPr/>
    </dgm:pt>
    <dgm:pt modelId="{C29ABC27-83FE-4082-84B9-28307D8A7FE0}" type="pres">
      <dgm:prSet presAssocID="{9FC5545C-220C-4E99-88A8-D49E464883A9}" presName="hierChild5" presStyleCnt="0"/>
      <dgm:spPr/>
    </dgm:pt>
    <dgm:pt modelId="{2E50080B-6BA6-4EC5-9FD4-20F386832B9D}" type="pres">
      <dgm:prSet presAssocID="{EFCB29AE-8232-42AD-BD1A-17EAE7F0BC60}" presName="hierChild3" presStyleCnt="0"/>
      <dgm:spPr/>
    </dgm:pt>
  </dgm:ptLst>
  <dgm:cxnLst>
    <dgm:cxn modelId="{83074D05-2969-4D99-8DA9-EF371C937584}" srcId="{EFCB29AE-8232-42AD-BD1A-17EAE7F0BC60}" destId="{37081FEB-8EC9-4E86-9079-8D57FA74F419}" srcOrd="0" destOrd="0" parTransId="{0117F001-AD02-4735-AB28-F4F77F611AD6}" sibTransId="{A9D93F11-14A4-4C4D-8D2B-6BC2E89A5322}"/>
    <dgm:cxn modelId="{1D5DD006-C100-4DF9-8D24-F6B625D74CCA}" type="presOf" srcId="{01212A71-FB1C-4626-AB02-80EF74B6A488}" destId="{F8539316-B07A-4FD5-9394-22A6FC1A8252}" srcOrd="0"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1D5C9B08-8EC9-4FDF-9C70-E623529DD20E}" type="presOf" srcId="{879C1C67-E9E2-46EE-8730-51A0876B3B0A}" destId="{CA6E9A46-7F53-4D87-BB73-B40DEFAD0638}" srcOrd="1" destOrd="0" presId="urn:microsoft.com/office/officeart/2005/8/layout/orgChart1"/>
    <dgm:cxn modelId="{1AC50E0B-331D-467F-97E9-E6D8493905BE}" type="presOf" srcId="{EFCB29AE-8232-42AD-BD1A-17EAE7F0BC60}" destId="{9A15595A-C9E6-4CCF-B5A9-AD2346F4AD7D}" srcOrd="0" destOrd="0" presId="urn:microsoft.com/office/officeart/2005/8/layout/orgChart1"/>
    <dgm:cxn modelId="{63994A0D-622B-47C6-872E-D442F136E1ED}" type="presOf" srcId="{9FC5545C-220C-4E99-88A8-D49E464883A9}" destId="{8A762247-70C7-4607-B55D-CFFC4A9AA5C9}" srcOrd="0" destOrd="0" presId="urn:microsoft.com/office/officeart/2005/8/layout/orgChart1"/>
    <dgm:cxn modelId="{0FD8570F-9DEE-43CF-8795-5177782D831A}" type="presOf" srcId="{46E3F14D-D6F8-4653-9A4B-69CACC067567}" destId="{69941B2C-D179-4ACE-9E4D-AD5664651E1F}" srcOrd="0" destOrd="0" presId="urn:microsoft.com/office/officeart/2005/8/layout/orgChart1"/>
    <dgm:cxn modelId="{54B09215-CEA7-443A-BCDE-A676F20720D3}" type="presOf" srcId="{B302FF28-880E-4557-B697-993623E542A3}" destId="{1CCF182E-C581-45B8-AD0C-3E8D39F0A99B}" srcOrd="0" destOrd="0" presId="urn:microsoft.com/office/officeart/2005/8/layout/orgChart1"/>
    <dgm:cxn modelId="{DA472F1A-87D4-4C55-8D28-EAE12E2BB863}" srcId="{EFCB29AE-8232-42AD-BD1A-17EAE7F0BC60}" destId="{941DFB55-F742-47E4-9FB9-1A87BA835C1E}" srcOrd="2" destOrd="0" parTransId="{46E3F14D-D6F8-4653-9A4B-69CACC067567}" sibTransId="{60C74087-EA41-4681-9960-D3747D27E66B}"/>
    <dgm:cxn modelId="{DE577620-C2CF-4D51-8747-E4A7109D2932}" type="presOf" srcId="{37081FEB-8EC9-4E86-9079-8D57FA74F419}" destId="{BBBDF127-4835-4BDE-BBDB-B00EF766823F}" srcOrd="0" destOrd="0" presId="urn:microsoft.com/office/officeart/2005/8/layout/orgChart1"/>
    <dgm:cxn modelId="{8DD6292E-44F7-4617-B561-05964512D562}" type="presOf" srcId="{941DFB55-F742-47E4-9FB9-1A87BA835C1E}" destId="{36391158-139E-4A44-9830-EC0BE8A9A95D}" srcOrd="1" destOrd="0" presId="urn:microsoft.com/office/officeart/2005/8/layout/orgChart1"/>
    <dgm:cxn modelId="{FE96435C-9068-4EE5-9E7A-9F863911581C}" type="presOf" srcId="{0117F001-AD02-4735-AB28-F4F77F611AD6}" destId="{23F6E7FA-5171-4197-B854-4DD288DCB2CD}" srcOrd="0" destOrd="0" presId="urn:microsoft.com/office/officeart/2005/8/layout/orgChart1"/>
    <dgm:cxn modelId="{9D1DE941-A574-46B8-B4C3-244C1561062A}" srcId="{EFCB29AE-8232-42AD-BD1A-17EAE7F0BC60}" destId="{9FC5545C-220C-4E99-88A8-D49E464883A9}" srcOrd="7" destOrd="0" parTransId="{A62B37E0-DBD1-48D6-8A5F-611EE43FEB75}" sibTransId="{89685A5A-B95F-41AE-B442-F06C1B7BA9D5}"/>
    <dgm:cxn modelId="{3E125D66-CB2A-46D2-BF90-3C667CCD26AB}" srcId="{EFCB29AE-8232-42AD-BD1A-17EAE7F0BC60}" destId="{51E5C6A1-72F5-4A4B-BDB0-B35F5A97AF4B}" srcOrd="1" destOrd="0" parTransId="{4379FC26-426A-4872-9114-1D5E72656B9A}" sibTransId="{03D798AB-3FAA-407F-8007-616ABEC42477}"/>
    <dgm:cxn modelId="{E7245768-203E-4BDA-9B9C-413B6A54E859}" type="presOf" srcId="{A62B37E0-DBD1-48D6-8A5F-611EE43FEB75}" destId="{D2193B67-31BA-4A48-B925-6D5E0F824CF5}" srcOrd="0" destOrd="0" presId="urn:microsoft.com/office/officeart/2005/8/layout/orgChart1"/>
    <dgm:cxn modelId="{E83A074C-7D5D-4C85-AF99-B1C97FFD12A7}" srcId="{EFCB29AE-8232-42AD-BD1A-17EAE7F0BC60}" destId="{879C1C67-E9E2-46EE-8730-51A0876B3B0A}" srcOrd="4" destOrd="0" parTransId="{6901E903-1D93-40BA-A427-98E0D62923CB}" sibTransId="{8F762E08-06D2-4B92-B95C-56C0ED10305B}"/>
    <dgm:cxn modelId="{5B1D1E6C-758B-4BC1-B73F-1D27A96C873B}" type="presOf" srcId="{9FC5545C-220C-4E99-88A8-D49E464883A9}" destId="{92F2D401-09AE-4076-9573-8980806CDB14}" srcOrd="1" destOrd="0" presId="urn:microsoft.com/office/officeart/2005/8/layout/orgChart1"/>
    <dgm:cxn modelId="{D528786D-AF92-4DA0-9B3A-E174864686A2}" type="presOf" srcId="{370D0CD6-2BBE-41DB-B8DB-7FA4D62D5B66}" destId="{587CA060-81FA-4C21-99FD-B63C215F136E}" srcOrd="1" destOrd="0" presId="urn:microsoft.com/office/officeart/2005/8/layout/orgChart1"/>
    <dgm:cxn modelId="{9A8A514F-9FF2-4C2D-9395-A5199C51FAD0}" type="presOf" srcId="{37081FEB-8EC9-4E86-9079-8D57FA74F419}" destId="{05CE6EA8-8A52-47FB-AD4D-F46E63B04F2E}" srcOrd="1" destOrd="0" presId="urn:microsoft.com/office/officeart/2005/8/layout/orgChart1"/>
    <dgm:cxn modelId="{6A5CA173-A957-4E85-8B3A-DE9632133EC6}" srcId="{EFCB29AE-8232-42AD-BD1A-17EAE7F0BC60}" destId="{C6E7E1E7-A644-48EF-98B9-BF6F7E46A809}" srcOrd="5" destOrd="0" parTransId="{B302FF28-880E-4557-B697-993623E542A3}" sibTransId="{0854EDA2-A313-4457-ADA8-E0113829BF59}"/>
    <dgm:cxn modelId="{4A622354-9736-4A03-850B-D6145AC2C863}" type="presOf" srcId="{51E5C6A1-72F5-4A4B-BDB0-B35F5A97AF4B}" destId="{D2183A7D-4195-45E5-B998-5E7F25708E99}" srcOrd="1" destOrd="0" presId="urn:microsoft.com/office/officeart/2005/8/layout/orgChart1"/>
    <dgm:cxn modelId="{0EA17C76-F073-4249-9B40-48A06D1773AF}" type="presOf" srcId="{941DFB55-F742-47E4-9FB9-1A87BA835C1E}" destId="{FA6FBDE9-33F4-4804-A047-9C1E1EDA4AFE}" srcOrd="0" destOrd="0" presId="urn:microsoft.com/office/officeart/2005/8/layout/orgChart1"/>
    <dgm:cxn modelId="{5318BB81-C547-4331-9F88-663B897B0C0C}" type="presOf" srcId="{C6E7E1E7-A644-48EF-98B9-BF6F7E46A809}" destId="{7D0CDEDA-C76B-41B5-8622-0BA24D503EA3}" srcOrd="1" destOrd="0" presId="urn:microsoft.com/office/officeart/2005/8/layout/orgChart1"/>
    <dgm:cxn modelId="{C2A8FC89-2F12-47ED-84CB-C32528000152}" type="presOf" srcId="{879C1C67-E9E2-46EE-8730-51A0876B3B0A}" destId="{32C2BA2B-87E1-4536-8F13-6F04997CC755}" srcOrd="0" destOrd="0" presId="urn:microsoft.com/office/officeart/2005/8/layout/orgChart1"/>
    <dgm:cxn modelId="{DD3FC799-FB76-4FA1-B8FE-F07345E05F43}" srcId="{EFCB29AE-8232-42AD-BD1A-17EAE7F0BC60}" destId="{A8E4D310-C641-4C77-ADC8-42E6DCCE6CCE}" srcOrd="6" destOrd="0" parTransId="{9E072545-5EEC-4A1C-ADBF-EB3D7AF1A2EC}" sibTransId="{6739F82D-3B6C-4C59-8C05-2BB7A6B351EA}"/>
    <dgm:cxn modelId="{6D1AFDAC-C4CF-4F66-A5B2-4F7796EFC912}" type="presOf" srcId="{EFCB29AE-8232-42AD-BD1A-17EAE7F0BC60}" destId="{FE8F25F2-A668-4BCC-A5DA-022B3015A4D8}" srcOrd="1" destOrd="0" presId="urn:microsoft.com/office/officeart/2005/8/layout/orgChart1"/>
    <dgm:cxn modelId="{02B16EAD-6741-480C-9CB5-C33B93D002C2}" type="presOf" srcId="{A8E4D310-C641-4C77-ADC8-42E6DCCE6CCE}" destId="{44B25125-9B38-4FEF-BF77-CBD4B723A625}" srcOrd="1" destOrd="0" presId="urn:microsoft.com/office/officeart/2005/8/layout/orgChart1"/>
    <dgm:cxn modelId="{68D690B0-9061-4E07-84E6-F3DF7885EC3E}" type="presOf" srcId="{C6E7E1E7-A644-48EF-98B9-BF6F7E46A809}" destId="{BE0C3B71-1535-41D8-8843-FCF67D8B7869}" srcOrd="0"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1DA500CB-25CD-4D56-B642-7F88AA9E56A9}" srcId="{EFCB29AE-8232-42AD-BD1A-17EAE7F0BC60}" destId="{370D0CD6-2BBE-41DB-B8DB-7FA4D62D5B66}" srcOrd="3" destOrd="0" parTransId="{01212A71-FB1C-4626-AB02-80EF74B6A488}" sibTransId="{9132F0F2-021B-4087-B018-CF154FB6315B}"/>
    <dgm:cxn modelId="{2C0504CF-9AC6-4766-870D-48268E865559}" type="presOf" srcId="{A8E4D310-C641-4C77-ADC8-42E6DCCE6CCE}" destId="{69D81A9B-D33E-4B48-8D03-12307D7AB9A5}" srcOrd="0" destOrd="0" presId="urn:microsoft.com/office/officeart/2005/8/layout/orgChart1"/>
    <dgm:cxn modelId="{68702FD7-115E-4484-BC46-CCB9342586CA}" type="presOf" srcId="{9E072545-5EEC-4A1C-ADBF-EB3D7AF1A2EC}" destId="{A9125E07-5D57-4E2A-BC13-AFD6E7D9D4C6}" srcOrd="0" destOrd="0" presId="urn:microsoft.com/office/officeart/2005/8/layout/orgChart1"/>
    <dgm:cxn modelId="{583C50ED-9903-4B28-98BB-16DC8F7D3874}" type="presOf" srcId="{51E5C6A1-72F5-4A4B-BDB0-B35F5A97AF4B}" destId="{2A80B513-0DAD-4A4B-9127-C96A6BB9C647}" srcOrd="0" destOrd="0" presId="urn:microsoft.com/office/officeart/2005/8/layout/orgChart1"/>
    <dgm:cxn modelId="{86E586F0-5A56-40E1-9F22-13685E399265}" type="presOf" srcId="{6901E903-1D93-40BA-A427-98E0D62923CB}" destId="{4F7D5A19-34FF-4730-8CE9-AD82072F00FF}" srcOrd="0" destOrd="0" presId="urn:microsoft.com/office/officeart/2005/8/layout/orgChart1"/>
    <dgm:cxn modelId="{B410CBF5-CECF-48B1-B128-9991508678DD}" type="presOf" srcId="{370D0CD6-2BBE-41DB-B8DB-7FA4D62D5B66}" destId="{A15E3371-9BBB-4687-A57D-688821748F25}" srcOrd="0" destOrd="0" presId="urn:microsoft.com/office/officeart/2005/8/layout/orgChart1"/>
    <dgm:cxn modelId="{E66E9EFD-6BB7-4FC1-893F-8E8685C6B3BC}" type="presOf" srcId="{4379FC26-426A-4872-9114-1D5E72656B9A}" destId="{7F2F27A0-1621-4E43-94EE-39CEEB9C8E60}"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E664C968-E0B0-4DE8-A596-4C34AC5A8C1E}" type="presParOf" srcId="{F5405654-1EEB-46AE-874A-47539E8497F9}" destId="{23F6E7FA-5171-4197-B854-4DD288DCB2CD}" srcOrd="0" destOrd="0" presId="urn:microsoft.com/office/officeart/2005/8/layout/orgChart1"/>
    <dgm:cxn modelId="{63C2117A-F114-4EC6-8E29-BC57DA40E1A1}" type="presParOf" srcId="{F5405654-1EEB-46AE-874A-47539E8497F9}" destId="{11D9EF04-9AFC-4AE1-B0BA-9F3DF6B6F80B}" srcOrd="1" destOrd="0" presId="urn:microsoft.com/office/officeart/2005/8/layout/orgChart1"/>
    <dgm:cxn modelId="{E1AD2BFE-0D35-42FB-97DA-243A09F8108E}" type="presParOf" srcId="{11D9EF04-9AFC-4AE1-B0BA-9F3DF6B6F80B}" destId="{58E90BC9-7D48-4DE0-974F-D0840B0C9C93}" srcOrd="0" destOrd="0" presId="urn:microsoft.com/office/officeart/2005/8/layout/orgChart1"/>
    <dgm:cxn modelId="{A2CDAA36-853D-45BF-9738-FE3806813950}" type="presParOf" srcId="{58E90BC9-7D48-4DE0-974F-D0840B0C9C93}" destId="{BBBDF127-4835-4BDE-BBDB-B00EF766823F}" srcOrd="0" destOrd="0" presId="urn:microsoft.com/office/officeart/2005/8/layout/orgChart1"/>
    <dgm:cxn modelId="{09F7724B-A494-438B-9D93-7A579D7EF05B}" type="presParOf" srcId="{58E90BC9-7D48-4DE0-974F-D0840B0C9C93}" destId="{05CE6EA8-8A52-47FB-AD4D-F46E63B04F2E}" srcOrd="1" destOrd="0" presId="urn:microsoft.com/office/officeart/2005/8/layout/orgChart1"/>
    <dgm:cxn modelId="{1A9C550E-610D-40C4-A846-0CC268C9955E}" type="presParOf" srcId="{11D9EF04-9AFC-4AE1-B0BA-9F3DF6B6F80B}" destId="{108F5E57-7221-4A6A-BC13-F1BCABD4960B}" srcOrd="1" destOrd="0" presId="urn:microsoft.com/office/officeart/2005/8/layout/orgChart1"/>
    <dgm:cxn modelId="{09E027E3-6450-4AA2-9CB6-5E67189F2EC6}" type="presParOf" srcId="{11D9EF04-9AFC-4AE1-B0BA-9F3DF6B6F80B}" destId="{A89F870A-94E8-4CC0-884A-C8919DCC8CEB}" srcOrd="2" destOrd="0" presId="urn:microsoft.com/office/officeart/2005/8/layout/orgChart1"/>
    <dgm:cxn modelId="{94B8B957-2D34-4B76-85E8-26092D4ADB21}" type="presParOf" srcId="{F5405654-1EEB-46AE-874A-47539E8497F9}" destId="{7F2F27A0-1621-4E43-94EE-39CEEB9C8E60}" srcOrd="2" destOrd="0" presId="urn:microsoft.com/office/officeart/2005/8/layout/orgChart1"/>
    <dgm:cxn modelId="{D7A2C3F2-D8B4-4C82-B67F-870737D8F497}" type="presParOf" srcId="{F5405654-1EEB-46AE-874A-47539E8497F9}" destId="{DF77DC27-41E2-4E90-B4F5-D8E059DE8D9B}" srcOrd="3" destOrd="0" presId="urn:microsoft.com/office/officeart/2005/8/layout/orgChart1"/>
    <dgm:cxn modelId="{614FA29B-16E3-499E-9294-E6392D0DDD99}" type="presParOf" srcId="{DF77DC27-41E2-4E90-B4F5-D8E059DE8D9B}" destId="{66BF85B4-8ADA-46C0-8788-198600A5F88A}" srcOrd="0" destOrd="0" presId="urn:microsoft.com/office/officeart/2005/8/layout/orgChart1"/>
    <dgm:cxn modelId="{833E3E29-BC77-408B-8803-F46004592127}" type="presParOf" srcId="{66BF85B4-8ADA-46C0-8788-198600A5F88A}" destId="{2A80B513-0DAD-4A4B-9127-C96A6BB9C647}" srcOrd="0" destOrd="0" presId="urn:microsoft.com/office/officeart/2005/8/layout/orgChart1"/>
    <dgm:cxn modelId="{1235E1E7-8E54-4BAA-A59C-238A24F1C27F}" type="presParOf" srcId="{66BF85B4-8ADA-46C0-8788-198600A5F88A}" destId="{D2183A7D-4195-45E5-B998-5E7F25708E99}" srcOrd="1" destOrd="0" presId="urn:microsoft.com/office/officeart/2005/8/layout/orgChart1"/>
    <dgm:cxn modelId="{BB6D918C-FDA0-429F-B793-AD6A8F7286C5}" type="presParOf" srcId="{DF77DC27-41E2-4E90-B4F5-D8E059DE8D9B}" destId="{6677D6B4-254E-44CF-8F3A-0C75EE7E73C7}" srcOrd="1" destOrd="0" presId="urn:microsoft.com/office/officeart/2005/8/layout/orgChart1"/>
    <dgm:cxn modelId="{D517C1AF-F6B1-49CF-8459-FF3D3B2D5C87}" type="presParOf" srcId="{DF77DC27-41E2-4E90-B4F5-D8E059DE8D9B}" destId="{9852B136-10EC-40E4-87E4-2AA62DCCEEE3}" srcOrd="2" destOrd="0" presId="urn:microsoft.com/office/officeart/2005/8/layout/orgChart1"/>
    <dgm:cxn modelId="{4DFFBA15-5B88-42CA-B43A-AF1A7F9DAA9C}" type="presParOf" srcId="{F5405654-1EEB-46AE-874A-47539E8497F9}" destId="{69941B2C-D179-4ACE-9E4D-AD5664651E1F}" srcOrd="4" destOrd="0" presId="urn:microsoft.com/office/officeart/2005/8/layout/orgChart1"/>
    <dgm:cxn modelId="{DB57A065-5D27-4BCE-AA35-557AEBC01EF5}" type="presParOf" srcId="{F5405654-1EEB-46AE-874A-47539E8497F9}" destId="{D8511A87-E948-458A-9E72-BB6CBF0395A6}" srcOrd="5" destOrd="0" presId="urn:microsoft.com/office/officeart/2005/8/layout/orgChart1"/>
    <dgm:cxn modelId="{8C079182-90B6-42C7-BAE0-4599A9A9551B}" type="presParOf" srcId="{D8511A87-E948-458A-9E72-BB6CBF0395A6}" destId="{F8FB03CA-2398-4B68-BE62-0CCB7B07FB98}" srcOrd="0" destOrd="0" presId="urn:microsoft.com/office/officeart/2005/8/layout/orgChart1"/>
    <dgm:cxn modelId="{1AF24E56-EC52-403E-BB00-5198D59F4BB7}" type="presParOf" srcId="{F8FB03CA-2398-4B68-BE62-0CCB7B07FB98}" destId="{FA6FBDE9-33F4-4804-A047-9C1E1EDA4AFE}" srcOrd="0" destOrd="0" presId="urn:microsoft.com/office/officeart/2005/8/layout/orgChart1"/>
    <dgm:cxn modelId="{EA52A614-458D-4D23-86B0-030E4238151F}" type="presParOf" srcId="{F8FB03CA-2398-4B68-BE62-0CCB7B07FB98}" destId="{36391158-139E-4A44-9830-EC0BE8A9A95D}" srcOrd="1" destOrd="0" presId="urn:microsoft.com/office/officeart/2005/8/layout/orgChart1"/>
    <dgm:cxn modelId="{DDAB2E93-BF1F-4A90-A83D-A83A229065C9}" type="presParOf" srcId="{D8511A87-E948-458A-9E72-BB6CBF0395A6}" destId="{ECAE4E6C-9F0F-46E2-AE2F-A1846BAB1A42}" srcOrd="1" destOrd="0" presId="urn:microsoft.com/office/officeart/2005/8/layout/orgChart1"/>
    <dgm:cxn modelId="{E12B4BAA-C46C-407F-8D87-3025642A283F}" type="presParOf" srcId="{D8511A87-E948-458A-9E72-BB6CBF0395A6}" destId="{25969FFD-41ED-45FD-9676-BF626A7279D2}" srcOrd="2" destOrd="0" presId="urn:microsoft.com/office/officeart/2005/8/layout/orgChart1"/>
    <dgm:cxn modelId="{BCF11495-D8BD-4DAD-A14F-A918C11E0B01}" type="presParOf" srcId="{F5405654-1EEB-46AE-874A-47539E8497F9}" destId="{F8539316-B07A-4FD5-9394-22A6FC1A8252}" srcOrd="6" destOrd="0" presId="urn:microsoft.com/office/officeart/2005/8/layout/orgChart1"/>
    <dgm:cxn modelId="{F29FF3F8-F93B-496A-888E-7CB345ECB8D0}" type="presParOf" srcId="{F5405654-1EEB-46AE-874A-47539E8497F9}" destId="{A54C9A1C-0BE8-4E84-934E-082C297B854F}" srcOrd="7" destOrd="0" presId="urn:microsoft.com/office/officeart/2005/8/layout/orgChart1"/>
    <dgm:cxn modelId="{8423AEC4-77FC-43CE-8017-8F8953D9FBA5}" type="presParOf" srcId="{A54C9A1C-0BE8-4E84-934E-082C297B854F}" destId="{D367CB50-EE2D-4611-874F-EC7FB5038F1B}" srcOrd="0" destOrd="0" presId="urn:microsoft.com/office/officeart/2005/8/layout/orgChart1"/>
    <dgm:cxn modelId="{D68644A5-8A3F-445C-AE08-F893E1CA6F57}" type="presParOf" srcId="{D367CB50-EE2D-4611-874F-EC7FB5038F1B}" destId="{A15E3371-9BBB-4687-A57D-688821748F25}" srcOrd="0" destOrd="0" presId="urn:microsoft.com/office/officeart/2005/8/layout/orgChart1"/>
    <dgm:cxn modelId="{6F0695EA-600E-40CE-83E5-27D6CA0FDCD1}" type="presParOf" srcId="{D367CB50-EE2D-4611-874F-EC7FB5038F1B}" destId="{587CA060-81FA-4C21-99FD-B63C215F136E}" srcOrd="1" destOrd="0" presId="urn:microsoft.com/office/officeart/2005/8/layout/orgChart1"/>
    <dgm:cxn modelId="{B9DA9829-92F4-4C22-BFE9-FC58DFF68742}" type="presParOf" srcId="{A54C9A1C-0BE8-4E84-934E-082C297B854F}" destId="{B1C5394C-F9F6-47C0-85AB-FD5203E806A1}" srcOrd="1" destOrd="0" presId="urn:microsoft.com/office/officeart/2005/8/layout/orgChart1"/>
    <dgm:cxn modelId="{DA9EBA98-6139-47BF-A5E7-6224D58DC4B0}" type="presParOf" srcId="{A54C9A1C-0BE8-4E84-934E-082C297B854F}" destId="{46177F63-3F9D-4483-8AE2-21B3F9D7AF61}" srcOrd="2" destOrd="0" presId="urn:microsoft.com/office/officeart/2005/8/layout/orgChart1"/>
    <dgm:cxn modelId="{F5389F2E-46A2-4260-9884-D137B61171DC}" type="presParOf" srcId="{F5405654-1EEB-46AE-874A-47539E8497F9}" destId="{4F7D5A19-34FF-4730-8CE9-AD82072F00FF}" srcOrd="8" destOrd="0" presId="urn:microsoft.com/office/officeart/2005/8/layout/orgChart1"/>
    <dgm:cxn modelId="{94419617-BCA4-4587-BAA8-D301C8A41928}" type="presParOf" srcId="{F5405654-1EEB-46AE-874A-47539E8497F9}" destId="{AAD5699F-4713-4CAF-ABFE-973D4541303E}" srcOrd="9" destOrd="0" presId="urn:microsoft.com/office/officeart/2005/8/layout/orgChart1"/>
    <dgm:cxn modelId="{75DAFBC2-3DD6-4A96-8026-0B6C74CB09D4}" type="presParOf" srcId="{AAD5699F-4713-4CAF-ABFE-973D4541303E}" destId="{B0ED63BF-D628-4AED-B160-4A5DD4F8D4A3}" srcOrd="0" destOrd="0" presId="urn:microsoft.com/office/officeart/2005/8/layout/orgChart1"/>
    <dgm:cxn modelId="{44740C60-FC44-4D80-BDE4-B757C0425ABB}" type="presParOf" srcId="{B0ED63BF-D628-4AED-B160-4A5DD4F8D4A3}" destId="{32C2BA2B-87E1-4536-8F13-6F04997CC755}" srcOrd="0" destOrd="0" presId="urn:microsoft.com/office/officeart/2005/8/layout/orgChart1"/>
    <dgm:cxn modelId="{7EEA0483-F428-41EB-A9DA-B2EB23426F2E}" type="presParOf" srcId="{B0ED63BF-D628-4AED-B160-4A5DD4F8D4A3}" destId="{CA6E9A46-7F53-4D87-BB73-B40DEFAD0638}" srcOrd="1" destOrd="0" presId="urn:microsoft.com/office/officeart/2005/8/layout/orgChart1"/>
    <dgm:cxn modelId="{A887B114-2FA2-4DB5-93A5-F44457982D9D}" type="presParOf" srcId="{AAD5699F-4713-4CAF-ABFE-973D4541303E}" destId="{F74D27B7-65C8-4FDE-97C6-DA09ED7C71E9}" srcOrd="1" destOrd="0" presId="urn:microsoft.com/office/officeart/2005/8/layout/orgChart1"/>
    <dgm:cxn modelId="{EE711884-5330-4849-AA3F-959793EBA0F3}" type="presParOf" srcId="{AAD5699F-4713-4CAF-ABFE-973D4541303E}" destId="{197E6169-07BD-4E72-8AFD-1E8BE51029A2}" srcOrd="2" destOrd="0" presId="urn:microsoft.com/office/officeart/2005/8/layout/orgChart1"/>
    <dgm:cxn modelId="{9D9C3B91-EB8F-475C-B936-793F79F85E89}" type="presParOf" srcId="{F5405654-1EEB-46AE-874A-47539E8497F9}" destId="{1CCF182E-C581-45B8-AD0C-3E8D39F0A99B}" srcOrd="10" destOrd="0" presId="urn:microsoft.com/office/officeart/2005/8/layout/orgChart1"/>
    <dgm:cxn modelId="{B1A00C5E-C9B6-43F2-A443-F08B9FFDCBEB}" type="presParOf" srcId="{F5405654-1EEB-46AE-874A-47539E8497F9}" destId="{52466BFE-8895-47D8-8F9E-1672B7FB299B}" srcOrd="11" destOrd="0" presId="urn:microsoft.com/office/officeart/2005/8/layout/orgChart1"/>
    <dgm:cxn modelId="{CAED8E9B-809C-419A-A866-EFFCFC21F7C8}" type="presParOf" srcId="{52466BFE-8895-47D8-8F9E-1672B7FB299B}" destId="{EE168ED6-8A5B-463F-8D34-E634B2D678FC}" srcOrd="0" destOrd="0" presId="urn:microsoft.com/office/officeart/2005/8/layout/orgChart1"/>
    <dgm:cxn modelId="{E5D2EFDD-C84F-4344-88D8-3FE3B661C349}" type="presParOf" srcId="{EE168ED6-8A5B-463F-8D34-E634B2D678FC}" destId="{BE0C3B71-1535-41D8-8843-FCF67D8B7869}" srcOrd="0" destOrd="0" presId="urn:microsoft.com/office/officeart/2005/8/layout/orgChart1"/>
    <dgm:cxn modelId="{0E9EB835-F06B-4220-A110-996F3BD68F9F}" type="presParOf" srcId="{EE168ED6-8A5B-463F-8D34-E634B2D678FC}" destId="{7D0CDEDA-C76B-41B5-8622-0BA24D503EA3}" srcOrd="1" destOrd="0" presId="urn:microsoft.com/office/officeart/2005/8/layout/orgChart1"/>
    <dgm:cxn modelId="{D1F26CE9-EEBD-4A4A-9E3D-80A4E937E898}" type="presParOf" srcId="{52466BFE-8895-47D8-8F9E-1672B7FB299B}" destId="{5A27B4E5-01F7-4608-BF9F-585046455C61}" srcOrd="1" destOrd="0" presId="urn:microsoft.com/office/officeart/2005/8/layout/orgChart1"/>
    <dgm:cxn modelId="{7CDD26B7-7229-4862-8A8A-AA95646905FB}" type="presParOf" srcId="{52466BFE-8895-47D8-8F9E-1672B7FB299B}" destId="{EC945887-26CC-4F5C-BCE2-FB84A93A5EFE}" srcOrd="2" destOrd="0" presId="urn:microsoft.com/office/officeart/2005/8/layout/orgChart1"/>
    <dgm:cxn modelId="{A83D5E9F-5D8F-4F1D-B1FD-896AD02D2E99}" type="presParOf" srcId="{F5405654-1EEB-46AE-874A-47539E8497F9}" destId="{A9125E07-5D57-4E2A-BC13-AFD6E7D9D4C6}" srcOrd="12" destOrd="0" presId="urn:microsoft.com/office/officeart/2005/8/layout/orgChart1"/>
    <dgm:cxn modelId="{E5DCD529-BD29-4791-B80A-B45895DD31DF}" type="presParOf" srcId="{F5405654-1EEB-46AE-874A-47539E8497F9}" destId="{E26E7EB2-3C92-47DF-AB08-F73611FFE4B9}" srcOrd="13" destOrd="0" presId="urn:microsoft.com/office/officeart/2005/8/layout/orgChart1"/>
    <dgm:cxn modelId="{70AFE39B-390D-468C-9ADF-E91125088776}" type="presParOf" srcId="{E26E7EB2-3C92-47DF-AB08-F73611FFE4B9}" destId="{AED20873-07A6-43EB-A66A-FBD251FD19E0}" srcOrd="0" destOrd="0" presId="urn:microsoft.com/office/officeart/2005/8/layout/orgChart1"/>
    <dgm:cxn modelId="{C1C76A5E-BBC6-4E86-8FC3-A4D67A6DE99D}" type="presParOf" srcId="{AED20873-07A6-43EB-A66A-FBD251FD19E0}" destId="{69D81A9B-D33E-4B48-8D03-12307D7AB9A5}" srcOrd="0" destOrd="0" presId="urn:microsoft.com/office/officeart/2005/8/layout/orgChart1"/>
    <dgm:cxn modelId="{6EFA8A9A-8FF1-4093-B7ED-710EB1157903}" type="presParOf" srcId="{AED20873-07A6-43EB-A66A-FBD251FD19E0}" destId="{44B25125-9B38-4FEF-BF77-CBD4B723A625}" srcOrd="1" destOrd="0" presId="urn:microsoft.com/office/officeart/2005/8/layout/orgChart1"/>
    <dgm:cxn modelId="{F9504F42-F939-47F9-B043-A4A2C60259EF}" type="presParOf" srcId="{E26E7EB2-3C92-47DF-AB08-F73611FFE4B9}" destId="{AEEC22FB-B862-4DFA-B44A-60BBA21BEF6A}" srcOrd="1" destOrd="0" presId="urn:microsoft.com/office/officeart/2005/8/layout/orgChart1"/>
    <dgm:cxn modelId="{DA23E8C9-90AD-4076-8EB0-7A10D8384B72}" type="presParOf" srcId="{E26E7EB2-3C92-47DF-AB08-F73611FFE4B9}" destId="{E7187123-09B3-4D50-A1DF-DC2BBE3A76C2}" srcOrd="2" destOrd="0" presId="urn:microsoft.com/office/officeart/2005/8/layout/orgChart1"/>
    <dgm:cxn modelId="{65C57640-91E8-404B-B56B-B4190FB0EF02}" type="presParOf" srcId="{F5405654-1EEB-46AE-874A-47539E8497F9}" destId="{D2193B67-31BA-4A48-B925-6D5E0F824CF5}" srcOrd="14" destOrd="0" presId="urn:microsoft.com/office/officeart/2005/8/layout/orgChart1"/>
    <dgm:cxn modelId="{1B29F689-7957-4576-A3B4-7FFA20C13B30}" type="presParOf" srcId="{F5405654-1EEB-46AE-874A-47539E8497F9}" destId="{8B71A029-68EB-4AD6-8954-2B97D92081E5}" srcOrd="15" destOrd="0" presId="urn:microsoft.com/office/officeart/2005/8/layout/orgChart1"/>
    <dgm:cxn modelId="{9015FA1C-6A3D-448C-B689-B37A1023C50F}" type="presParOf" srcId="{8B71A029-68EB-4AD6-8954-2B97D92081E5}" destId="{6543C69F-F5D9-4A42-BF98-ED5363F73D4E}" srcOrd="0" destOrd="0" presId="urn:microsoft.com/office/officeart/2005/8/layout/orgChart1"/>
    <dgm:cxn modelId="{FA30DD4D-E6FA-4267-B518-07E5B75DE4A1}" type="presParOf" srcId="{6543C69F-F5D9-4A42-BF98-ED5363F73D4E}" destId="{8A762247-70C7-4607-B55D-CFFC4A9AA5C9}" srcOrd="0" destOrd="0" presId="urn:microsoft.com/office/officeart/2005/8/layout/orgChart1"/>
    <dgm:cxn modelId="{157A578B-6636-4E09-AD6D-DFFDE5A86606}" type="presParOf" srcId="{6543C69F-F5D9-4A42-BF98-ED5363F73D4E}" destId="{92F2D401-09AE-4076-9573-8980806CDB14}" srcOrd="1" destOrd="0" presId="urn:microsoft.com/office/officeart/2005/8/layout/orgChart1"/>
    <dgm:cxn modelId="{50B6FDE6-E302-4F35-80A8-C5089073E800}" type="presParOf" srcId="{8B71A029-68EB-4AD6-8954-2B97D92081E5}" destId="{CC4D39BB-213C-4B5E-BD53-DE516E525CAD}" srcOrd="1" destOrd="0" presId="urn:microsoft.com/office/officeart/2005/8/layout/orgChart1"/>
    <dgm:cxn modelId="{8CB26B8B-5246-4410-989D-5D5FB1F21A0D}" type="presParOf" srcId="{8B71A029-68EB-4AD6-8954-2B97D92081E5}" destId="{C29ABC27-83FE-4082-84B9-28307D8A7FE0}"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D62EA8-5373-447F-9FAB-5CEA0783FC1A}"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lang="en-US"/>
        </a:p>
      </dgm:t>
    </dgm:pt>
    <dgm:pt modelId="{6FE44E28-A479-47BB-B0D5-EE9FE0422EA4}">
      <dgm:prSet/>
      <dgm:spPr>
        <a:xfrm>
          <a:off x="527842" y="4374889"/>
          <a:ext cx="1503345" cy="1011591"/>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Expert judgment</a:t>
          </a:r>
        </a:p>
      </dgm:t>
    </dgm:pt>
    <dgm:pt modelId="{1502EBB3-2DAA-4406-BFB7-B53E62A70CC4}" type="parTrans" cxnId="{F5A51DC5-9905-4472-BE1D-92F7ACCC7E82}">
      <dgm:prSet/>
      <dgm:spPr/>
      <dgm:t>
        <a:bodyPr/>
        <a:lstStyle/>
        <a:p>
          <a:endParaRPr lang="en-US"/>
        </a:p>
      </dgm:t>
    </dgm:pt>
    <dgm:pt modelId="{F3B2BBCE-3584-4FEE-B266-4C28B95CF0A2}" type="sibTrans" cxnId="{F5A51DC5-9905-4472-BE1D-92F7ACCC7E82}">
      <dgm:prSet/>
      <dgm:spPr/>
      <dgm:t>
        <a:bodyPr/>
        <a:lstStyle/>
        <a:p>
          <a:endParaRPr lang="en-US"/>
        </a:p>
      </dgm:t>
    </dgm:pt>
    <dgm:pt modelId="{A843DAD5-67A1-45D8-A14B-2AAAAE5841F8}">
      <dgm:prSet/>
      <dgm:spPr>
        <a:xfrm>
          <a:off x="2216424" y="3029641"/>
          <a:ext cx="1625600" cy="2377823"/>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Delphi</a:t>
          </a:r>
        </a:p>
        <a:p>
          <a:pPr>
            <a:buNone/>
          </a:pPr>
          <a:endParaRPr lang="en-US" dirty="0">
            <a:solidFill>
              <a:srgbClr val="0A1F61"/>
            </a:solidFill>
            <a:latin typeface="Calibri" panose="020F0502020204030204"/>
            <a:ea typeface="+mn-ea"/>
            <a:cs typeface="+mn-cs"/>
          </a:endParaRPr>
        </a:p>
      </dgm:t>
    </dgm:pt>
    <dgm:pt modelId="{151C4C1E-D30E-40F5-903B-CA28C0041D55}" type="parTrans" cxnId="{4841312D-D336-48FF-BF87-B28A3D758CD5}">
      <dgm:prSet/>
      <dgm:spPr/>
      <dgm:t>
        <a:bodyPr/>
        <a:lstStyle/>
        <a:p>
          <a:endParaRPr lang="en-US"/>
        </a:p>
      </dgm:t>
    </dgm:pt>
    <dgm:pt modelId="{0AF0C2E8-6FDC-4F58-A8BE-41CF4B660880}" type="sibTrans" cxnId="{4841312D-D336-48FF-BF87-B28A3D758CD5}">
      <dgm:prSet/>
      <dgm:spPr/>
      <dgm:t>
        <a:bodyPr/>
        <a:lstStyle/>
        <a:p>
          <a:endParaRPr lang="en-US"/>
        </a:p>
      </dgm:t>
    </dgm:pt>
    <dgm:pt modelId="{E1EE4F43-054B-4C3D-BEF3-8DDA2B3133C6}">
      <dgm:prSet/>
      <dgm:spPr>
        <a:xfrm>
          <a:off x="967204" y="3886090"/>
          <a:ext cx="1349248" cy="1481769"/>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Analogous</a:t>
          </a:r>
        </a:p>
        <a:p>
          <a:pPr>
            <a:buNone/>
          </a:pPr>
          <a:endParaRPr lang="en-US" dirty="0">
            <a:solidFill>
              <a:srgbClr val="0A1F61"/>
            </a:solidFill>
            <a:latin typeface="Calibri" panose="020F0502020204030204"/>
            <a:ea typeface="+mn-ea"/>
            <a:cs typeface="+mn-cs"/>
          </a:endParaRPr>
        </a:p>
      </dgm:t>
    </dgm:pt>
    <dgm:pt modelId="{3DB203C8-9DCE-4F0D-BC53-11946CCCBD9E}" type="parTrans" cxnId="{E571124C-687A-4AC2-A832-60431EB3FB7A}">
      <dgm:prSet/>
      <dgm:spPr/>
      <dgm:t>
        <a:bodyPr/>
        <a:lstStyle/>
        <a:p>
          <a:endParaRPr lang="en-US"/>
        </a:p>
      </dgm:t>
    </dgm:pt>
    <dgm:pt modelId="{35B1838A-DA0D-4D73-B938-22093D310B38}" type="sibTrans" cxnId="{E571124C-687A-4AC2-A832-60431EB3FB7A}">
      <dgm:prSet/>
      <dgm:spPr/>
      <dgm:t>
        <a:bodyPr/>
        <a:lstStyle/>
        <a:p>
          <a:endParaRPr lang="en-US"/>
        </a:p>
      </dgm:t>
    </dgm:pt>
    <dgm:pt modelId="{F9648FFC-4DF2-41A2-A114-A92B40D1D808}">
      <dgm:prSet/>
      <dgm:spPr>
        <a:xfrm>
          <a:off x="1524636" y="3461857"/>
          <a:ext cx="1568704" cy="1956304"/>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Heuristic</a:t>
          </a:r>
        </a:p>
        <a:p>
          <a:pPr>
            <a:buNone/>
          </a:pPr>
          <a:endParaRPr lang="en-US" dirty="0">
            <a:solidFill>
              <a:srgbClr val="0A1F61"/>
            </a:solidFill>
            <a:latin typeface="Calibri" panose="020F0502020204030204"/>
            <a:ea typeface="+mn-ea"/>
            <a:cs typeface="+mn-cs"/>
          </a:endParaRPr>
        </a:p>
      </dgm:t>
    </dgm:pt>
    <dgm:pt modelId="{BEEA2B51-6D48-4030-8A71-127406CED323}" type="parTrans" cxnId="{022A5C89-34DD-4A86-83EF-0D0FC5B6242D}">
      <dgm:prSet/>
      <dgm:spPr/>
      <dgm:t>
        <a:bodyPr/>
        <a:lstStyle/>
        <a:p>
          <a:endParaRPr lang="en-US"/>
        </a:p>
      </dgm:t>
    </dgm:pt>
    <dgm:pt modelId="{1C7D1590-B129-4D61-9C2A-E3276E17E22E}" type="sibTrans" cxnId="{022A5C89-34DD-4A86-83EF-0D0FC5B6242D}">
      <dgm:prSet/>
      <dgm:spPr/>
      <dgm:t>
        <a:bodyPr/>
        <a:lstStyle/>
        <a:p>
          <a:endParaRPr lang="en-US"/>
        </a:p>
      </dgm:t>
    </dgm:pt>
    <dgm:pt modelId="{7515B7F8-3F87-4E92-BC5D-EA83267214DA}">
      <dgm:prSet/>
      <dgm:spPr>
        <a:xfrm>
          <a:off x="2955405" y="2650662"/>
          <a:ext cx="1625600" cy="2763406"/>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Parametric</a:t>
          </a:r>
        </a:p>
        <a:p>
          <a:pPr>
            <a:buNone/>
          </a:pPr>
          <a:endParaRPr lang="en-US" dirty="0">
            <a:solidFill>
              <a:srgbClr val="0A1F61"/>
            </a:solidFill>
            <a:latin typeface="Calibri" panose="020F0502020204030204"/>
            <a:ea typeface="+mn-ea"/>
            <a:cs typeface="+mn-cs"/>
          </a:endParaRPr>
        </a:p>
      </dgm:t>
    </dgm:pt>
    <dgm:pt modelId="{7851EC58-854A-4DFB-9A37-DB678E89520E}" type="parTrans" cxnId="{3DD4AB9F-F96B-4F1E-8726-A7A291282B60}">
      <dgm:prSet/>
      <dgm:spPr/>
      <dgm:t>
        <a:bodyPr/>
        <a:lstStyle/>
        <a:p>
          <a:endParaRPr lang="en-US"/>
        </a:p>
      </dgm:t>
    </dgm:pt>
    <dgm:pt modelId="{B99B9153-3B87-4CF7-B657-E41F1407FE6B}" type="sibTrans" cxnId="{3DD4AB9F-F96B-4F1E-8726-A7A291282B60}">
      <dgm:prSet/>
      <dgm:spPr/>
      <dgm:t>
        <a:bodyPr/>
        <a:lstStyle/>
        <a:p>
          <a:endParaRPr lang="en-US"/>
        </a:p>
      </dgm:t>
    </dgm:pt>
    <dgm:pt modelId="{4BB48A97-DD2C-441B-85ED-C827BE2A6790}" type="pres">
      <dgm:prSet presAssocID="{91D62EA8-5373-447F-9FAB-5CEA0783FC1A}" presName="arrowDiagram" presStyleCnt="0">
        <dgm:presLayoutVars>
          <dgm:chMax val="5"/>
          <dgm:dir/>
          <dgm:resizeHandles val="exact"/>
        </dgm:presLayoutVars>
      </dgm:prSet>
      <dgm:spPr/>
    </dgm:pt>
    <dgm:pt modelId="{1E20FDAA-29A9-40DE-8161-FF33E5B13DF7}" type="pres">
      <dgm:prSet presAssocID="{91D62EA8-5373-447F-9FAB-5CEA0783FC1A}" presName="arrow" presStyleLbl="bgShp" presStyleIdx="0" presStyleCnt="1"/>
      <dgm:spPr>
        <a:xfrm>
          <a:off x="0" y="169333"/>
          <a:ext cx="8128000" cy="5079999"/>
        </a:xfrm>
        <a:prstGeom prst="swooshArrow">
          <a:avLst>
            <a:gd name="adj1" fmla="val 25000"/>
            <a:gd name="adj2" fmla="val 25000"/>
          </a:avLst>
        </a:prstGeom>
        <a:solidFill>
          <a:srgbClr val="5B9BD5">
            <a:tint val="40000"/>
            <a:hueOff val="0"/>
            <a:satOff val="0"/>
            <a:lumOff val="0"/>
            <a:alphaOff val="0"/>
          </a:srgbClr>
        </a:solidFill>
        <a:ln>
          <a:noFill/>
        </a:ln>
        <a:effectLst/>
      </dgm:spPr>
    </dgm:pt>
    <dgm:pt modelId="{A59FE286-36EE-4371-B3C3-F24EE578F0EA}" type="pres">
      <dgm:prSet presAssocID="{91D62EA8-5373-447F-9FAB-5CEA0783FC1A}" presName="arrowDiagram5" presStyleCnt="0"/>
      <dgm:spPr/>
    </dgm:pt>
    <dgm:pt modelId="{C3EB8A9A-67BB-46DA-9C9E-5626EB9D5AB8}" type="pres">
      <dgm:prSet presAssocID="{6FE44E28-A479-47BB-B0D5-EE9FE0422EA4}" presName="bullet5a" presStyleLbl="node1" presStyleIdx="0" presStyleCnt="5" custScaleX="47901" custScaleY="48602" custLinFactX="-38598" custLinFactY="51007" custLinFactNeighborX="-100000" custLinFactNeighborY="100000"/>
      <dgm:spPr>
        <a:xfrm>
          <a:off x="590205" y="4277162"/>
          <a:ext cx="89548" cy="90858"/>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54CFD88F-F66F-452A-B337-C5889EFD0ECB}" type="pres">
      <dgm:prSet presAssocID="{6FE44E28-A479-47BB-B0D5-EE9FE0422EA4}" presName="textBox5a" presStyleLbl="revTx" presStyleIdx="0" presStyleCnt="5" custScaleX="141190" custScaleY="83669" custLinFactNeighborX="-13801" custLinFactNeighborY="19509">
        <dgm:presLayoutVars>
          <dgm:bulletEnabled val="1"/>
        </dgm:presLayoutVars>
      </dgm:prSet>
      <dgm:spPr/>
    </dgm:pt>
    <dgm:pt modelId="{90F6BF98-2923-4EE6-8F6E-8942F17FDFA5}" type="pres">
      <dgm:prSet presAssocID="{E1EE4F43-054B-4C3D-BEF3-8DDA2B3133C6}" presName="bullet5b" presStyleLbl="node1" presStyleIdx="1" presStyleCnt="5" custLinFactNeighborX="-92877" custLinFactNeighborY="79638"/>
      <dgm:spPr>
        <a:xfrm>
          <a:off x="1540778" y="3207536"/>
          <a:ext cx="292608" cy="292608"/>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55EAB7BE-1250-4423-8B88-52D1E66104DB}" type="pres">
      <dgm:prSet presAssocID="{E1EE4F43-054B-4C3D-BEF3-8DDA2B3133C6}" presName="textBox5b" presStyleLbl="revTx" presStyleIdx="1" presStyleCnt="5" custScaleY="69615" custLinFactNeighborX="-73496" custLinFactNeighborY="20761">
        <dgm:presLayoutVars>
          <dgm:bulletEnabled val="1"/>
        </dgm:presLayoutVars>
      </dgm:prSet>
      <dgm:spPr/>
    </dgm:pt>
    <dgm:pt modelId="{89505546-C333-42F0-996B-CD3EF219976A}" type="pres">
      <dgm:prSet presAssocID="{F9648FFC-4DF2-41A2-A114-A92B40D1D808}" presName="bullet5c" presStyleLbl="node1" presStyleIdx="2" presStyleCnt="5" custLinFactX="-100000" custLinFactY="31450" custLinFactNeighborX="-136346" custLinFactNeighborY="100000"/>
      <dgm:spPr>
        <a:xfrm>
          <a:off x="2190934" y="2712145"/>
          <a:ext cx="390144" cy="390144"/>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C2596FC7-BEB4-4FCC-A2F3-4084C8AE12D9}" type="pres">
      <dgm:prSet presAssocID="{F9648FFC-4DF2-41A2-A114-A92B40D1D808}" presName="textBox5c" presStyleLbl="revTx" presStyleIdx="2" presStyleCnt="5" custScaleY="68523" custLinFactX="-13690" custLinFactNeighborX="-100000" custLinFactNeighborY="21652">
        <dgm:presLayoutVars>
          <dgm:bulletEnabled val="1"/>
        </dgm:presLayoutVars>
      </dgm:prSet>
      <dgm:spPr/>
    </dgm:pt>
    <dgm:pt modelId="{E0D4AEE3-65C2-493D-B576-4C7C7D891BB3}" type="pres">
      <dgm:prSet presAssocID="{A843DAD5-67A1-45D8-A14B-2AAAAE5841F8}" presName="bullet5d" presStyleLbl="node1" presStyleIdx="3" presStyleCnt="5" custLinFactX="-35266" custLinFactNeighborX="-100000" custLinFactNeighborY="41595"/>
      <dgm:spPr>
        <a:xfrm>
          <a:off x="3943177" y="1803377"/>
          <a:ext cx="503936" cy="503936"/>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160A7F16-7374-40FF-8AD6-2A1F019F20AA}" type="pres">
      <dgm:prSet presAssocID="{A843DAD5-67A1-45D8-A14B-2AAAAE5841F8}" presName="textBox5d" presStyleLbl="revTx" presStyleIdx="3" presStyleCnt="5" custScaleY="69862" custLinFactX="-63655" custLinFactNeighborX="-100000" custLinFactNeighborY="19715">
        <dgm:presLayoutVars>
          <dgm:bulletEnabled val="1"/>
        </dgm:presLayoutVars>
      </dgm:prSet>
      <dgm:spPr/>
    </dgm:pt>
    <dgm:pt modelId="{9880C49F-4F79-440D-8F78-9286FFD50515}" type="pres">
      <dgm:prSet presAssocID="{7515B7F8-3F87-4E92-BC5D-EA83267214DA}" presName="bullet5e" presStyleLbl="node1" presStyleIdx="4" presStyleCnt="5"/>
      <dgm:spPr>
        <a:xfrm>
          <a:off x="6181344" y="1189397"/>
          <a:ext cx="642112" cy="642112"/>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A8E051A7-CE8C-4052-9D24-9B618FD97763}" type="pres">
      <dgm:prSet presAssocID="{7515B7F8-3F87-4E92-BC5D-EA83267214DA}" presName="textBox5e" presStyleLbl="revTx" presStyleIdx="4" presStyleCnt="5" custScaleY="73910" custLinFactX="-100000" custLinFactNeighborX="-118196" custLinFactNeighborY="17451">
        <dgm:presLayoutVars>
          <dgm:bulletEnabled val="1"/>
        </dgm:presLayoutVars>
      </dgm:prSet>
      <dgm:spPr/>
    </dgm:pt>
  </dgm:ptLst>
  <dgm:cxnLst>
    <dgm:cxn modelId="{28BA6127-4D32-4512-8A74-14D2963C7DD4}" type="presOf" srcId="{A843DAD5-67A1-45D8-A14B-2AAAAE5841F8}" destId="{160A7F16-7374-40FF-8AD6-2A1F019F20AA}" srcOrd="0" destOrd="0" presId="urn:microsoft.com/office/officeart/2005/8/layout/arrow2"/>
    <dgm:cxn modelId="{4841312D-D336-48FF-BF87-B28A3D758CD5}" srcId="{91D62EA8-5373-447F-9FAB-5CEA0783FC1A}" destId="{A843DAD5-67A1-45D8-A14B-2AAAAE5841F8}" srcOrd="3" destOrd="0" parTransId="{151C4C1E-D30E-40F5-903B-CA28C0041D55}" sibTransId="{0AF0C2E8-6FDC-4F58-A8BE-41CF4B660880}"/>
    <dgm:cxn modelId="{726C6645-4A11-4D30-A684-A91B799D82CA}" type="presOf" srcId="{F9648FFC-4DF2-41A2-A114-A92B40D1D808}" destId="{C2596FC7-BEB4-4FCC-A2F3-4084C8AE12D9}" srcOrd="0" destOrd="0" presId="urn:microsoft.com/office/officeart/2005/8/layout/arrow2"/>
    <dgm:cxn modelId="{E571124C-687A-4AC2-A832-60431EB3FB7A}" srcId="{91D62EA8-5373-447F-9FAB-5CEA0783FC1A}" destId="{E1EE4F43-054B-4C3D-BEF3-8DDA2B3133C6}" srcOrd="1" destOrd="0" parTransId="{3DB203C8-9DCE-4F0D-BC53-11946CCCBD9E}" sibTransId="{35B1838A-DA0D-4D73-B938-22093D310B38}"/>
    <dgm:cxn modelId="{022A5C89-34DD-4A86-83EF-0D0FC5B6242D}" srcId="{91D62EA8-5373-447F-9FAB-5CEA0783FC1A}" destId="{F9648FFC-4DF2-41A2-A114-A92B40D1D808}" srcOrd="2" destOrd="0" parTransId="{BEEA2B51-6D48-4030-8A71-127406CED323}" sibTransId="{1C7D1590-B129-4D61-9C2A-E3276E17E22E}"/>
    <dgm:cxn modelId="{3DD4AB9F-F96B-4F1E-8726-A7A291282B60}" srcId="{91D62EA8-5373-447F-9FAB-5CEA0783FC1A}" destId="{7515B7F8-3F87-4E92-BC5D-EA83267214DA}" srcOrd="4" destOrd="0" parTransId="{7851EC58-854A-4DFB-9A37-DB678E89520E}" sibTransId="{B99B9153-3B87-4CF7-B657-E41F1407FE6B}"/>
    <dgm:cxn modelId="{348787B7-0B33-4B08-9D4F-45046D587407}" type="presOf" srcId="{6FE44E28-A479-47BB-B0D5-EE9FE0422EA4}" destId="{54CFD88F-F66F-452A-B337-C5889EFD0ECB}" srcOrd="0" destOrd="0" presId="urn:microsoft.com/office/officeart/2005/8/layout/arrow2"/>
    <dgm:cxn modelId="{F5A51DC5-9905-4472-BE1D-92F7ACCC7E82}" srcId="{91D62EA8-5373-447F-9FAB-5CEA0783FC1A}" destId="{6FE44E28-A479-47BB-B0D5-EE9FE0422EA4}" srcOrd="0" destOrd="0" parTransId="{1502EBB3-2DAA-4406-BFB7-B53E62A70CC4}" sibTransId="{F3B2BBCE-3584-4FEE-B266-4C28B95CF0A2}"/>
    <dgm:cxn modelId="{BDDFD3D7-4EA9-41A8-93B7-3BDDFB296003}" type="presOf" srcId="{91D62EA8-5373-447F-9FAB-5CEA0783FC1A}" destId="{4BB48A97-DD2C-441B-85ED-C827BE2A6790}" srcOrd="0" destOrd="0" presId="urn:microsoft.com/office/officeart/2005/8/layout/arrow2"/>
    <dgm:cxn modelId="{C5933FD8-BAFC-4B28-B0D7-4419C6DC5BDE}" type="presOf" srcId="{E1EE4F43-054B-4C3D-BEF3-8DDA2B3133C6}" destId="{55EAB7BE-1250-4423-8B88-52D1E66104DB}" srcOrd="0" destOrd="0" presId="urn:microsoft.com/office/officeart/2005/8/layout/arrow2"/>
    <dgm:cxn modelId="{AE8929E6-A4A4-450D-A483-7D49F3C7E803}" type="presOf" srcId="{7515B7F8-3F87-4E92-BC5D-EA83267214DA}" destId="{A8E051A7-CE8C-4052-9D24-9B618FD97763}" srcOrd="0" destOrd="0" presId="urn:microsoft.com/office/officeart/2005/8/layout/arrow2"/>
    <dgm:cxn modelId="{821F20FF-28E6-4020-8485-E5E6941D20A0}" type="presParOf" srcId="{4BB48A97-DD2C-441B-85ED-C827BE2A6790}" destId="{1E20FDAA-29A9-40DE-8161-FF33E5B13DF7}" srcOrd="0" destOrd="0" presId="urn:microsoft.com/office/officeart/2005/8/layout/arrow2"/>
    <dgm:cxn modelId="{BB49081C-E212-448C-8F0C-1FC22FA91E12}" type="presParOf" srcId="{4BB48A97-DD2C-441B-85ED-C827BE2A6790}" destId="{A59FE286-36EE-4371-B3C3-F24EE578F0EA}" srcOrd="1" destOrd="0" presId="urn:microsoft.com/office/officeart/2005/8/layout/arrow2"/>
    <dgm:cxn modelId="{A8ED356D-ACA0-4446-86AC-D96790B79BBB}" type="presParOf" srcId="{A59FE286-36EE-4371-B3C3-F24EE578F0EA}" destId="{C3EB8A9A-67BB-46DA-9C9E-5626EB9D5AB8}" srcOrd="0" destOrd="0" presId="urn:microsoft.com/office/officeart/2005/8/layout/arrow2"/>
    <dgm:cxn modelId="{DD37F217-CF07-4A66-A605-4BBD660D8BD6}" type="presParOf" srcId="{A59FE286-36EE-4371-B3C3-F24EE578F0EA}" destId="{54CFD88F-F66F-452A-B337-C5889EFD0ECB}" srcOrd="1" destOrd="0" presId="urn:microsoft.com/office/officeart/2005/8/layout/arrow2"/>
    <dgm:cxn modelId="{2710C1E3-AAFB-4080-BDB6-2FA96DFB2B02}" type="presParOf" srcId="{A59FE286-36EE-4371-B3C3-F24EE578F0EA}" destId="{90F6BF98-2923-4EE6-8F6E-8942F17FDFA5}" srcOrd="2" destOrd="0" presId="urn:microsoft.com/office/officeart/2005/8/layout/arrow2"/>
    <dgm:cxn modelId="{5278EEE4-01F8-4336-B175-0A1CB91FE5CD}" type="presParOf" srcId="{A59FE286-36EE-4371-B3C3-F24EE578F0EA}" destId="{55EAB7BE-1250-4423-8B88-52D1E66104DB}" srcOrd="3" destOrd="0" presId="urn:microsoft.com/office/officeart/2005/8/layout/arrow2"/>
    <dgm:cxn modelId="{B5C2DFC6-4C22-468C-95ED-4D2E6B99B888}" type="presParOf" srcId="{A59FE286-36EE-4371-B3C3-F24EE578F0EA}" destId="{89505546-C333-42F0-996B-CD3EF219976A}" srcOrd="4" destOrd="0" presId="urn:microsoft.com/office/officeart/2005/8/layout/arrow2"/>
    <dgm:cxn modelId="{21A5F5A7-FBEC-4131-812B-3F66C3BB0CA5}" type="presParOf" srcId="{A59FE286-36EE-4371-B3C3-F24EE578F0EA}" destId="{C2596FC7-BEB4-4FCC-A2F3-4084C8AE12D9}" srcOrd="5" destOrd="0" presId="urn:microsoft.com/office/officeart/2005/8/layout/arrow2"/>
    <dgm:cxn modelId="{0A4B2C55-E983-488B-8C08-DD8CED936ABA}" type="presParOf" srcId="{A59FE286-36EE-4371-B3C3-F24EE578F0EA}" destId="{E0D4AEE3-65C2-493D-B576-4C7C7D891BB3}" srcOrd="6" destOrd="0" presId="urn:microsoft.com/office/officeart/2005/8/layout/arrow2"/>
    <dgm:cxn modelId="{294F3411-15B4-4F40-A3F0-FB0E46016661}" type="presParOf" srcId="{A59FE286-36EE-4371-B3C3-F24EE578F0EA}" destId="{160A7F16-7374-40FF-8AD6-2A1F019F20AA}" srcOrd="7" destOrd="0" presId="urn:microsoft.com/office/officeart/2005/8/layout/arrow2"/>
    <dgm:cxn modelId="{1BD6BF96-BF84-4970-8B4E-92768F9B9462}" type="presParOf" srcId="{A59FE286-36EE-4371-B3C3-F24EE578F0EA}" destId="{9880C49F-4F79-440D-8F78-9286FFD50515}" srcOrd="8" destOrd="0" presId="urn:microsoft.com/office/officeart/2005/8/layout/arrow2"/>
    <dgm:cxn modelId="{6AFF6C51-D403-4421-B4C4-8FCE0FB718C2}" type="presParOf" srcId="{A59FE286-36EE-4371-B3C3-F24EE578F0EA}" destId="{A8E051A7-CE8C-4052-9D24-9B618FD97763}" srcOrd="9"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E3B03B-6DD5-47D5-BDEF-6D302B647298}">
      <dsp:nvSpPr>
        <dsp:cNvPr id="0" name=""/>
        <dsp:cNvSpPr/>
      </dsp:nvSpPr>
      <dsp:spPr>
        <a:xfrm>
          <a:off x="5875847" y="2141361"/>
          <a:ext cx="5099689" cy="856361"/>
        </a:xfrm>
        <a:custGeom>
          <a:avLst/>
          <a:gdLst/>
          <a:ahLst/>
          <a:cxnLst/>
          <a:rect l="0" t="0" r="0" b="0"/>
          <a:pathLst>
            <a:path>
              <a:moveTo>
                <a:pt x="0" y="0"/>
              </a:moveTo>
              <a:lnTo>
                <a:pt x="0" y="802840"/>
              </a:lnTo>
              <a:lnTo>
                <a:pt x="5191747" y="802840"/>
              </a:lnTo>
              <a:lnTo>
                <a:pt x="5191747"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CEBBCAC-37FD-42B7-9CFC-5CDB46CAEAF3}">
      <dsp:nvSpPr>
        <dsp:cNvPr id="0" name=""/>
        <dsp:cNvSpPr/>
      </dsp:nvSpPr>
      <dsp:spPr>
        <a:xfrm>
          <a:off x="5875847" y="2141361"/>
          <a:ext cx="3628161" cy="856361"/>
        </a:xfrm>
        <a:custGeom>
          <a:avLst/>
          <a:gdLst/>
          <a:ahLst/>
          <a:cxnLst/>
          <a:rect l="0" t="0" r="0" b="0"/>
          <a:pathLst>
            <a:path>
              <a:moveTo>
                <a:pt x="0" y="0"/>
              </a:moveTo>
              <a:lnTo>
                <a:pt x="0" y="802840"/>
              </a:lnTo>
              <a:lnTo>
                <a:pt x="3693656" y="802840"/>
              </a:lnTo>
              <a:lnTo>
                <a:pt x="3693656"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35936F6-A36D-4C16-BDF5-0E9A126C3FC3}">
      <dsp:nvSpPr>
        <dsp:cNvPr id="0" name=""/>
        <dsp:cNvSpPr/>
      </dsp:nvSpPr>
      <dsp:spPr>
        <a:xfrm>
          <a:off x="5875847" y="2141361"/>
          <a:ext cx="2156634" cy="856361"/>
        </a:xfrm>
        <a:custGeom>
          <a:avLst/>
          <a:gdLst/>
          <a:ahLst/>
          <a:cxnLst/>
          <a:rect l="0" t="0" r="0" b="0"/>
          <a:pathLst>
            <a:path>
              <a:moveTo>
                <a:pt x="0" y="0"/>
              </a:moveTo>
              <a:lnTo>
                <a:pt x="0" y="802840"/>
              </a:lnTo>
              <a:lnTo>
                <a:pt x="2195565" y="802840"/>
              </a:lnTo>
              <a:lnTo>
                <a:pt x="2195565"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176FA72-75DB-47D2-916C-E5841D467CEC}">
      <dsp:nvSpPr>
        <dsp:cNvPr id="0" name=""/>
        <dsp:cNvSpPr/>
      </dsp:nvSpPr>
      <dsp:spPr>
        <a:xfrm>
          <a:off x="5875847" y="2141361"/>
          <a:ext cx="685107" cy="856361"/>
        </a:xfrm>
        <a:custGeom>
          <a:avLst/>
          <a:gdLst/>
          <a:ahLst/>
          <a:cxnLst/>
          <a:rect l="0" t="0" r="0" b="0"/>
          <a:pathLst>
            <a:path>
              <a:moveTo>
                <a:pt x="0" y="0"/>
              </a:moveTo>
              <a:lnTo>
                <a:pt x="0" y="802840"/>
              </a:lnTo>
              <a:lnTo>
                <a:pt x="697474" y="802840"/>
              </a:lnTo>
              <a:lnTo>
                <a:pt x="697474"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4FDF480-D11E-452F-8D2D-855D480A570F}">
      <dsp:nvSpPr>
        <dsp:cNvPr id="0" name=""/>
        <dsp:cNvSpPr/>
      </dsp:nvSpPr>
      <dsp:spPr>
        <a:xfrm>
          <a:off x="5089426" y="2141361"/>
          <a:ext cx="786420" cy="856361"/>
        </a:xfrm>
        <a:custGeom>
          <a:avLst/>
          <a:gdLst/>
          <a:ahLst/>
          <a:cxnLst/>
          <a:rect l="0" t="0" r="0" b="0"/>
          <a:pathLst>
            <a:path>
              <a:moveTo>
                <a:pt x="800616" y="0"/>
              </a:moveTo>
              <a:lnTo>
                <a:pt x="800616"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7BA6463-82EA-4C03-804F-B16347AA8F9A}">
      <dsp:nvSpPr>
        <dsp:cNvPr id="0" name=""/>
        <dsp:cNvSpPr/>
      </dsp:nvSpPr>
      <dsp:spPr>
        <a:xfrm>
          <a:off x="3617899" y="2141361"/>
          <a:ext cx="2257947" cy="856361"/>
        </a:xfrm>
        <a:custGeom>
          <a:avLst/>
          <a:gdLst/>
          <a:ahLst/>
          <a:cxnLst/>
          <a:rect l="0" t="0" r="0" b="0"/>
          <a:pathLst>
            <a:path>
              <a:moveTo>
                <a:pt x="2298707" y="0"/>
              </a:moveTo>
              <a:lnTo>
                <a:pt x="2298707"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467947E-9ACC-460C-B154-09B11A176CD4}">
      <dsp:nvSpPr>
        <dsp:cNvPr id="0" name=""/>
        <dsp:cNvSpPr/>
      </dsp:nvSpPr>
      <dsp:spPr>
        <a:xfrm>
          <a:off x="2146372" y="2141361"/>
          <a:ext cx="3729474" cy="856361"/>
        </a:xfrm>
        <a:custGeom>
          <a:avLst/>
          <a:gdLst/>
          <a:ahLst/>
          <a:cxnLst/>
          <a:rect l="0" t="0" r="0" b="0"/>
          <a:pathLst>
            <a:path>
              <a:moveTo>
                <a:pt x="3796798" y="0"/>
              </a:moveTo>
              <a:lnTo>
                <a:pt x="3796798"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674844" y="2141361"/>
          <a:ext cx="5201002" cy="856361"/>
        </a:xfrm>
        <a:custGeom>
          <a:avLst/>
          <a:gdLst/>
          <a:ahLst/>
          <a:cxnLst/>
          <a:rect l="0" t="0" r="0" b="0"/>
          <a:pathLst>
            <a:path>
              <a:moveTo>
                <a:pt x="5294890" y="0"/>
              </a:moveTo>
              <a:lnTo>
                <a:pt x="5294890"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3293364" y="827999"/>
          <a:ext cx="5164965" cy="131336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Developing the work breakdown structure</a:t>
          </a:r>
        </a:p>
      </dsp:txBody>
      <dsp:txXfrm>
        <a:off x="3293364" y="827999"/>
        <a:ext cx="5164965" cy="1313362"/>
      </dsp:txXfrm>
    </dsp:sp>
    <dsp:sp modelId="{B2D8DF91-CEE4-47FB-852B-08A7EECB7388}">
      <dsp:nvSpPr>
        <dsp:cNvPr id="0" name=""/>
        <dsp:cNvSpPr/>
      </dsp:nvSpPr>
      <dsp:spPr>
        <a:xfrm>
          <a:off x="6838" y="2997723"/>
          <a:ext cx="1336012" cy="93541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Standards organizations</a:t>
          </a:r>
        </a:p>
      </dsp:txBody>
      <dsp:txXfrm>
        <a:off x="6838" y="2997723"/>
        <a:ext cx="1336012" cy="935418"/>
      </dsp:txXfrm>
    </dsp:sp>
    <dsp:sp modelId="{134884BE-BB87-4225-A617-ABAD1917DF72}">
      <dsp:nvSpPr>
        <dsp:cNvPr id="0" name=""/>
        <dsp:cNvSpPr/>
      </dsp:nvSpPr>
      <dsp:spPr>
        <a:xfrm>
          <a:off x="1478365" y="2997723"/>
          <a:ext cx="1336012" cy="93541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Product-oriented WBS.</a:t>
          </a:r>
        </a:p>
      </dsp:txBody>
      <dsp:txXfrm>
        <a:off x="1478365" y="2997723"/>
        <a:ext cx="1336012" cy="935418"/>
      </dsp:txXfrm>
    </dsp:sp>
    <dsp:sp modelId="{BEB087D4-0FEB-4D51-ACD8-022F26A95E5E}">
      <dsp:nvSpPr>
        <dsp:cNvPr id="0" name=""/>
        <dsp:cNvSpPr/>
      </dsp:nvSpPr>
      <dsp:spPr>
        <a:xfrm>
          <a:off x="2949893" y="2997723"/>
          <a:ext cx="1336012" cy="93541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Defining project work units</a:t>
          </a:r>
        </a:p>
      </dsp:txBody>
      <dsp:txXfrm>
        <a:off x="2949893" y="2997723"/>
        <a:ext cx="1336012" cy="935418"/>
      </dsp:txXfrm>
    </dsp:sp>
    <dsp:sp modelId="{AF51722F-88A2-4574-8648-14EDC574AFDF}">
      <dsp:nvSpPr>
        <dsp:cNvPr id="0" name=""/>
        <dsp:cNvSpPr/>
      </dsp:nvSpPr>
      <dsp:spPr>
        <a:xfrm>
          <a:off x="4421420" y="2997723"/>
          <a:ext cx="1336012" cy="93541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Work package dictionary variables</a:t>
          </a:r>
        </a:p>
      </dsp:txBody>
      <dsp:txXfrm>
        <a:off x="4421420" y="2997723"/>
        <a:ext cx="1336012" cy="935418"/>
      </dsp:txXfrm>
    </dsp:sp>
    <dsp:sp modelId="{91C18361-E0B2-460F-B793-6505CF7E6344}">
      <dsp:nvSpPr>
        <dsp:cNvPr id="0" name=""/>
        <dsp:cNvSpPr/>
      </dsp:nvSpPr>
      <dsp:spPr>
        <a:xfrm>
          <a:off x="5892947" y="2997723"/>
          <a:ext cx="1336012" cy="93541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Role and structure of the project WBS</a:t>
          </a:r>
        </a:p>
      </dsp:txBody>
      <dsp:txXfrm>
        <a:off x="5892947" y="2997723"/>
        <a:ext cx="1336012" cy="935418"/>
      </dsp:txXfrm>
    </dsp:sp>
    <dsp:sp modelId="{65E5B06D-ADC9-407F-85F5-C8AFB2D77C8B}">
      <dsp:nvSpPr>
        <dsp:cNvPr id="0" name=""/>
        <dsp:cNvSpPr/>
      </dsp:nvSpPr>
      <dsp:spPr>
        <a:xfrm>
          <a:off x="7364475" y="2997723"/>
          <a:ext cx="1336012" cy="93541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Requirements “ibilities”</a:t>
          </a:r>
        </a:p>
      </dsp:txBody>
      <dsp:txXfrm>
        <a:off x="7364475" y="2997723"/>
        <a:ext cx="1336012" cy="935418"/>
      </dsp:txXfrm>
    </dsp:sp>
    <dsp:sp modelId="{8703252A-EF6A-4C76-AC47-AEC042FE2C67}">
      <dsp:nvSpPr>
        <dsp:cNvPr id="0" name=""/>
        <dsp:cNvSpPr/>
      </dsp:nvSpPr>
      <dsp:spPr>
        <a:xfrm>
          <a:off x="8836002" y="2997723"/>
          <a:ext cx="1336012" cy="93541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WBS design rules of thumb</a:t>
          </a:r>
        </a:p>
      </dsp:txBody>
      <dsp:txXfrm>
        <a:off x="8836002" y="2997723"/>
        <a:ext cx="1336012" cy="935418"/>
      </dsp:txXfrm>
    </dsp:sp>
    <dsp:sp modelId="{8EA9D9E2-859B-426E-9847-60BA8A2EB3EF}">
      <dsp:nvSpPr>
        <dsp:cNvPr id="0" name=""/>
        <dsp:cNvSpPr/>
      </dsp:nvSpPr>
      <dsp:spPr>
        <a:xfrm>
          <a:off x="10307529" y="2997723"/>
          <a:ext cx="1336012" cy="93541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x Contents</a:t>
          </a:r>
        </a:p>
      </dsp:txBody>
      <dsp:txXfrm>
        <a:off x="10307529" y="2997723"/>
        <a:ext cx="1336012" cy="9354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FCF82-1EFF-4209-A578-DB8CA62A745B}">
      <dsp:nvSpPr>
        <dsp:cNvPr id="0" name=""/>
        <dsp:cNvSpPr/>
      </dsp:nvSpPr>
      <dsp: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FC5EDEE-6B9D-4945-B169-3FD4D1864270}">
      <dsp:nvSpPr>
        <dsp:cNvPr id="0" name=""/>
        <dsp:cNvSpPr/>
      </dsp:nvSpPr>
      <dsp: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FE6C20A-5A67-457E-AFBE-6F7F9AD7DE1A}">
      <dsp:nvSpPr>
        <dsp:cNvPr id="0" name=""/>
        <dsp:cNvSpPr/>
      </dsp:nvSpPr>
      <dsp: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03C7507-6F35-451A-8186-5BFAFA048A2A}">
      <dsp:nvSpPr>
        <dsp:cNvPr id="0" name=""/>
        <dsp:cNvSpPr/>
      </dsp:nvSpPr>
      <dsp: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37B2B34-AD54-417E-B8C1-FD4F5CE7196A}">
      <dsp:nvSpPr>
        <dsp:cNvPr id="0" name=""/>
        <dsp:cNvSpPr/>
      </dsp:nvSpPr>
      <dsp: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78A15CF-5D92-47BC-A914-D3622EE2DC5F}">
      <dsp:nvSpPr>
        <dsp:cNvPr id="0" name=""/>
        <dsp:cNvSpPr/>
      </dsp:nvSpPr>
      <dsp: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2745798" y="523926"/>
          <a:ext cx="5817712" cy="152613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Developing the work breakdown structure</a:t>
          </a:r>
        </a:p>
      </dsp:txBody>
      <dsp:txXfrm>
        <a:off x="2745798" y="523926"/>
        <a:ext cx="5817712" cy="1526130"/>
      </dsp:txXfrm>
    </dsp:sp>
    <dsp:sp modelId="{B2D8DF91-CEE4-47FB-852B-08A7EECB7388}">
      <dsp:nvSpPr>
        <dsp:cNvPr id="0" name=""/>
        <dsp:cNvSpPr/>
      </dsp:nvSpPr>
      <dsp:spPr>
        <a:xfrm>
          <a:off x="1706" y="2663035"/>
          <a:ext cx="1700601"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decomposition mechanics</a:t>
          </a:r>
        </a:p>
      </dsp:txBody>
      <dsp:txXfrm>
        <a:off x="1706" y="2663035"/>
        <a:ext cx="1700601" cy="1701283"/>
      </dsp:txXfrm>
    </dsp:sp>
    <dsp:sp modelId="{D024CB7A-1378-4CB1-8888-43E530D9F942}">
      <dsp:nvSpPr>
        <dsp:cNvPr id="0" name=""/>
        <dsp:cNvSpPr/>
      </dsp:nvSpPr>
      <dsp:spPr>
        <a:xfrm>
          <a:off x="178486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Sample WBS</a:t>
          </a:r>
        </a:p>
      </dsp:txBody>
      <dsp:txXfrm>
        <a:off x="1784864" y="2663035"/>
        <a:ext cx="1520903" cy="1701283"/>
      </dsp:txXfrm>
    </dsp:sp>
    <dsp:sp modelId="{49B0877F-F5F5-4733-B36B-5764E56F780A}">
      <dsp:nvSpPr>
        <dsp:cNvPr id="0" name=""/>
        <dsp:cNvSpPr/>
      </dsp:nvSpPr>
      <dsp:spPr>
        <a:xfrm>
          <a:off x="338832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numbering scheme</a:t>
          </a:r>
        </a:p>
      </dsp:txBody>
      <dsp:txXfrm>
        <a:off x="3388324" y="2663035"/>
        <a:ext cx="1520903" cy="1701283"/>
      </dsp:txXfrm>
    </dsp:sp>
    <dsp:sp modelId="{83A34329-1EE5-4B75-BB76-004DA61A198A}">
      <dsp:nvSpPr>
        <dsp:cNvPr id="0" name=""/>
        <dsp:cNvSpPr/>
      </dsp:nvSpPr>
      <dsp:spPr>
        <a:xfrm>
          <a:off x="499178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Standardized templates</a:t>
          </a:r>
        </a:p>
      </dsp:txBody>
      <dsp:txXfrm>
        <a:off x="4991784" y="2663035"/>
        <a:ext cx="1520903" cy="1701283"/>
      </dsp:txXfrm>
    </dsp:sp>
    <dsp:sp modelId="{09D2F09F-81D3-44FF-9528-AC9E2FBD1877}">
      <dsp:nvSpPr>
        <dsp:cNvPr id="0" name=""/>
        <dsp:cNvSpPr/>
      </dsp:nvSpPr>
      <dsp:spPr>
        <a:xfrm>
          <a:off x="659524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dictionary</a:t>
          </a:r>
        </a:p>
      </dsp:txBody>
      <dsp:txXfrm>
        <a:off x="6595243" y="2663035"/>
        <a:ext cx="1520903" cy="1701283"/>
      </dsp:txXfrm>
    </dsp:sp>
    <dsp:sp modelId="{3941BAF6-CBE5-4544-9893-FB47814F487B}">
      <dsp:nvSpPr>
        <dsp:cNvPr id="0" name=""/>
        <dsp:cNvSpPr/>
      </dsp:nvSpPr>
      <dsp:spPr>
        <a:xfrm>
          <a:off x="819870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Project templates</a:t>
          </a:r>
        </a:p>
      </dsp:txBody>
      <dsp:txXfrm>
        <a:off x="8198703" y="2663035"/>
        <a:ext cx="1520903" cy="1701283"/>
      </dsp:txXfrm>
    </dsp:sp>
    <dsp:sp modelId="{14A7F099-1E5A-4D45-8556-78F8F5480F09}">
      <dsp:nvSpPr>
        <dsp:cNvPr id="0" name=""/>
        <dsp:cNvSpPr/>
      </dsp:nvSpPr>
      <dsp:spPr>
        <a:xfrm>
          <a:off x="980216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Project scope baseline</a:t>
          </a:r>
        </a:p>
      </dsp:txBody>
      <dsp:txXfrm>
        <a:off x="9802163" y="2663035"/>
        <a:ext cx="1520903" cy="17012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A9953-80A8-4741-AB47-463E76F6371F}">
      <dsp:nvSpPr>
        <dsp:cNvPr id="0" name=""/>
        <dsp:cNvSpPr/>
      </dsp:nvSpPr>
      <dsp:spPr>
        <a:xfrm>
          <a:off x="6210312" y="2002412"/>
          <a:ext cx="4848542" cy="648855"/>
        </a:xfrm>
        <a:custGeom>
          <a:avLst/>
          <a:gdLst/>
          <a:ahLst/>
          <a:cxnLst/>
          <a:rect l="0" t="0" r="0" b="0"/>
          <a:pathLst>
            <a:path>
              <a:moveTo>
                <a:pt x="0" y="0"/>
              </a:moveTo>
              <a:lnTo>
                <a:pt x="0" y="603530"/>
              </a:lnTo>
              <a:lnTo>
                <a:pt x="4848542" y="603530"/>
              </a:lnTo>
              <a:lnTo>
                <a:pt x="4848542"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89BB0EE-CAD1-4DD0-84A3-B1C38017C157}">
      <dsp:nvSpPr>
        <dsp:cNvPr id="0" name=""/>
        <dsp:cNvSpPr/>
      </dsp:nvSpPr>
      <dsp:spPr>
        <a:xfrm>
          <a:off x="6210312" y="2002412"/>
          <a:ext cx="2708084" cy="648855"/>
        </a:xfrm>
        <a:custGeom>
          <a:avLst/>
          <a:gdLst/>
          <a:ahLst/>
          <a:cxnLst/>
          <a:rect l="0" t="0" r="0" b="0"/>
          <a:pathLst>
            <a:path>
              <a:moveTo>
                <a:pt x="0" y="0"/>
              </a:moveTo>
              <a:lnTo>
                <a:pt x="0" y="603530"/>
              </a:lnTo>
              <a:lnTo>
                <a:pt x="2708084" y="603530"/>
              </a:lnTo>
              <a:lnTo>
                <a:pt x="2708084"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7B2F7BB-1F7C-43DC-8EEF-015A7737267D}">
      <dsp:nvSpPr>
        <dsp:cNvPr id="0" name=""/>
        <dsp:cNvSpPr/>
      </dsp:nvSpPr>
      <dsp:spPr>
        <a:xfrm>
          <a:off x="6210312" y="2002412"/>
          <a:ext cx="597198" cy="648855"/>
        </a:xfrm>
        <a:custGeom>
          <a:avLst/>
          <a:gdLst/>
          <a:ahLst/>
          <a:cxnLst/>
          <a:rect l="0" t="0" r="0" b="0"/>
          <a:pathLst>
            <a:path>
              <a:moveTo>
                <a:pt x="0" y="0"/>
              </a:moveTo>
              <a:lnTo>
                <a:pt x="0" y="603530"/>
              </a:lnTo>
              <a:lnTo>
                <a:pt x="597198" y="603530"/>
              </a:lnTo>
              <a:lnTo>
                <a:pt x="597198"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F0BFA32-32AF-4D65-8D93-1C099C757EFB}">
      <dsp:nvSpPr>
        <dsp:cNvPr id="0" name=""/>
        <dsp:cNvSpPr/>
      </dsp:nvSpPr>
      <dsp:spPr>
        <a:xfrm>
          <a:off x="4807219" y="2002412"/>
          <a:ext cx="1403092" cy="648855"/>
        </a:xfrm>
        <a:custGeom>
          <a:avLst/>
          <a:gdLst/>
          <a:ahLst/>
          <a:cxnLst/>
          <a:rect l="0" t="0" r="0" b="0"/>
          <a:pathLst>
            <a:path>
              <a:moveTo>
                <a:pt x="1403092" y="0"/>
              </a:moveTo>
              <a:lnTo>
                <a:pt x="1403092"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3BCC554-599E-4C6D-B461-F18AD17E5FF7}">
      <dsp:nvSpPr>
        <dsp:cNvPr id="0" name=""/>
        <dsp:cNvSpPr/>
      </dsp:nvSpPr>
      <dsp:spPr>
        <a:xfrm>
          <a:off x="2968534" y="2002412"/>
          <a:ext cx="3241777" cy="648855"/>
        </a:xfrm>
        <a:custGeom>
          <a:avLst/>
          <a:gdLst/>
          <a:ahLst/>
          <a:cxnLst/>
          <a:rect l="0" t="0" r="0" b="0"/>
          <a:pathLst>
            <a:path>
              <a:moveTo>
                <a:pt x="3241777" y="0"/>
              </a:moveTo>
              <a:lnTo>
                <a:pt x="3241777"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78E8A8C-6809-4200-A7BD-9F951CACCFA4}">
      <dsp:nvSpPr>
        <dsp:cNvPr id="0" name=""/>
        <dsp:cNvSpPr/>
      </dsp:nvSpPr>
      <dsp:spPr>
        <a:xfrm>
          <a:off x="1004061" y="2002412"/>
          <a:ext cx="5206250" cy="648855"/>
        </a:xfrm>
        <a:custGeom>
          <a:avLst/>
          <a:gdLst/>
          <a:ahLst/>
          <a:cxnLst/>
          <a:rect l="0" t="0" r="0" b="0"/>
          <a:pathLst>
            <a:path>
              <a:moveTo>
                <a:pt x="5206250" y="0"/>
              </a:moveTo>
              <a:lnTo>
                <a:pt x="5206250"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47875" y="804925"/>
          <a:ext cx="3324873" cy="1197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Activity estimating</a:t>
          </a:r>
        </a:p>
      </dsp:txBody>
      <dsp:txXfrm>
        <a:off x="4547875" y="804925"/>
        <a:ext cx="3324873" cy="1197486"/>
      </dsp:txXfrm>
    </dsp:sp>
    <dsp:sp modelId="{F99B68C4-A18B-4AF6-BC76-8EF17C7D5717}">
      <dsp:nvSpPr>
        <dsp:cNvPr id="0" name=""/>
        <dsp:cNvSpPr/>
      </dsp:nvSpPr>
      <dsp:spPr>
        <a:xfrm>
          <a:off x="4373" y="2651268"/>
          <a:ext cx="1999375" cy="123248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What to estimate? </a:t>
          </a:r>
        </a:p>
      </dsp:txBody>
      <dsp:txXfrm>
        <a:off x="4373" y="2651268"/>
        <a:ext cx="1999375" cy="1232480"/>
      </dsp:txXfrm>
    </dsp:sp>
    <dsp:sp modelId="{FCC4578C-1A50-4DF2-94F3-C394A8A1F354}">
      <dsp:nvSpPr>
        <dsp:cNvPr id="0" name=""/>
        <dsp:cNvSpPr/>
      </dsp:nvSpPr>
      <dsp:spPr>
        <a:xfrm>
          <a:off x="2094399" y="2651268"/>
          <a:ext cx="1748269" cy="13752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Dealing with the estimating vernacular</a:t>
          </a:r>
        </a:p>
      </dsp:txBody>
      <dsp:txXfrm>
        <a:off x="2094399" y="2651268"/>
        <a:ext cx="1748269" cy="1375237"/>
      </dsp:txXfrm>
    </dsp:sp>
    <dsp:sp modelId="{144FB443-8767-48F4-B963-1FE88DB49B6A}">
      <dsp:nvSpPr>
        <dsp:cNvPr id="0" name=""/>
        <dsp:cNvSpPr/>
      </dsp:nvSpPr>
      <dsp:spPr>
        <a:xfrm>
          <a:off x="3933319" y="2651268"/>
          <a:ext cx="1747799" cy="130334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Cost estimating</a:t>
          </a:r>
        </a:p>
      </dsp:txBody>
      <dsp:txXfrm>
        <a:off x="3933319" y="2651268"/>
        <a:ext cx="1747799" cy="1303345"/>
      </dsp:txXfrm>
    </dsp:sp>
    <dsp:sp modelId="{8919ACA9-25D8-4A83-90A2-943336C4FFE6}">
      <dsp:nvSpPr>
        <dsp:cNvPr id="0" name=""/>
        <dsp:cNvSpPr/>
      </dsp:nvSpPr>
      <dsp:spPr>
        <a:xfrm>
          <a:off x="5771769" y="2651268"/>
          <a:ext cx="2071481" cy="125912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Material cost</a:t>
          </a:r>
        </a:p>
      </dsp:txBody>
      <dsp:txXfrm>
        <a:off x="5771769" y="2651268"/>
        <a:ext cx="2071481" cy="1259124"/>
      </dsp:txXfrm>
    </dsp:sp>
    <dsp:sp modelId="{A6061514-268F-4641-8CD2-9FA5BDB43ED1}">
      <dsp:nvSpPr>
        <dsp:cNvPr id="0" name=""/>
        <dsp:cNvSpPr/>
      </dsp:nvSpPr>
      <dsp:spPr>
        <a:xfrm>
          <a:off x="7933901" y="2651268"/>
          <a:ext cx="1968990" cy="14042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Miscellaneous costs</a:t>
          </a:r>
        </a:p>
      </dsp:txBody>
      <dsp:txXfrm>
        <a:off x="7933901" y="2651268"/>
        <a:ext cx="1968990" cy="1404266"/>
      </dsp:txXfrm>
    </dsp:sp>
    <dsp:sp modelId="{A71CCC6A-AA9C-4E4B-BA58-5BD92AD6DB97}">
      <dsp:nvSpPr>
        <dsp:cNvPr id="0" name=""/>
        <dsp:cNvSpPr/>
      </dsp:nvSpPr>
      <dsp:spPr>
        <a:xfrm>
          <a:off x="9993542" y="2651268"/>
          <a:ext cx="2130624" cy="13462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Total project estimate</a:t>
          </a:r>
        </a:p>
      </dsp:txBody>
      <dsp:txXfrm>
        <a:off x="9993542" y="2651268"/>
        <a:ext cx="2130624" cy="13462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D45B5D-4C3C-4B0E-B968-6A6908DFC705}">
      <dsp:nvSpPr>
        <dsp:cNvPr id="0" name=""/>
        <dsp:cNvSpPr/>
      </dsp:nvSpPr>
      <dsp:spPr>
        <a:xfrm>
          <a:off x="6103431" y="1451786"/>
          <a:ext cx="5391172" cy="1072864"/>
        </a:xfrm>
        <a:custGeom>
          <a:avLst/>
          <a:gdLst/>
          <a:ahLst/>
          <a:cxnLst/>
          <a:rect l="0" t="0" r="0" b="0"/>
          <a:pathLst>
            <a:path>
              <a:moveTo>
                <a:pt x="0" y="0"/>
              </a:moveTo>
              <a:lnTo>
                <a:pt x="0" y="1035212"/>
              </a:lnTo>
              <a:lnTo>
                <a:pt x="5419477" y="1035212"/>
              </a:lnTo>
              <a:lnTo>
                <a:pt x="5419477"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1F8173C-0266-48B8-B76F-3A7778869CD8}">
      <dsp:nvSpPr>
        <dsp:cNvPr id="0" name=""/>
        <dsp:cNvSpPr/>
      </dsp:nvSpPr>
      <dsp:spPr>
        <a:xfrm>
          <a:off x="6103431" y="1451786"/>
          <a:ext cx="4028109" cy="1072864"/>
        </a:xfrm>
        <a:custGeom>
          <a:avLst/>
          <a:gdLst/>
          <a:ahLst/>
          <a:cxnLst/>
          <a:rect l="0" t="0" r="0" b="0"/>
          <a:pathLst>
            <a:path>
              <a:moveTo>
                <a:pt x="0" y="0"/>
              </a:moveTo>
              <a:lnTo>
                <a:pt x="0" y="1035212"/>
              </a:lnTo>
              <a:lnTo>
                <a:pt x="4049257" y="1035212"/>
              </a:lnTo>
              <a:lnTo>
                <a:pt x="4049257"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06419F2-0C6B-461E-933B-F101A298E915}">
      <dsp:nvSpPr>
        <dsp:cNvPr id="0" name=""/>
        <dsp:cNvSpPr/>
      </dsp:nvSpPr>
      <dsp:spPr>
        <a:xfrm>
          <a:off x="6103431" y="1451786"/>
          <a:ext cx="2317087" cy="1072864"/>
        </a:xfrm>
        <a:custGeom>
          <a:avLst/>
          <a:gdLst/>
          <a:ahLst/>
          <a:cxnLst/>
          <a:rect l="0" t="0" r="0" b="0"/>
          <a:pathLst>
            <a:path>
              <a:moveTo>
                <a:pt x="0" y="0"/>
              </a:moveTo>
              <a:lnTo>
                <a:pt x="0" y="1035212"/>
              </a:lnTo>
              <a:lnTo>
                <a:pt x="2329252" y="1035212"/>
              </a:lnTo>
              <a:lnTo>
                <a:pt x="2329252"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AE5D4B7-E090-49A5-89D1-179A5E04254C}">
      <dsp:nvSpPr>
        <dsp:cNvPr id="0" name=""/>
        <dsp:cNvSpPr/>
      </dsp:nvSpPr>
      <dsp:spPr>
        <a:xfrm>
          <a:off x="6021529" y="1451786"/>
          <a:ext cx="91440" cy="1072864"/>
        </a:xfrm>
        <a:custGeom>
          <a:avLst/>
          <a:gdLst/>
          <a:ahLst/>
          <a:cxnLst/>
          <a:rect l="0" t="0" r="0" b="0"/>
          <a:pathLst>
            <a:path>
              <a:moveTo>
                <a:pt x="82091" y="0"/>
              </a:moveTo>
              <a:lnTo>
                <a:pt x="82091" y="1035212"/>
              </a:lnTo>
              <a:lnTo>
                <a:pt x="45720" y="1035212"/>
              </a:lnTo>
              <a:lnTo>
                <a:pt x="45720"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A1D75AF-31ED-4940-AD03-789BED0CA226}">
      <dsp:nvSpPr>
        <dsp:cNvPr id="0" name=""/>
        <dsp:cNvSpPr/>
      </dsp:nvSpPr>
      <dsp:spPr>
        <a:xfrm>
          <a:off x="3430001" y="1451786"/>
          <a:ext cx="2673429" cy="1072864"/>
        </a:xfrm>
        <a:custGeom>
          <a:avLst/>
          <a:gdLst/>
          <a:ahLst/>
          <a:cxnLst/>
          <a:rect l="0" t="0" r="0" b="0"/>
          <a:pathLst>
            <a:path>
              <a:moveTo>
                <a:pt x="2687465" y="0"/>
              </a:moveTo>
              <a:lnTo>
                <a:pt x="2687465"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3A30910-5601-44CB-9E6E-58ED69510017}">
      <dsp:nvSpPr>
        <dsp:cNvPr id="0" name=""/>
        <dsp:cNvSpPr/>
      </dsp:nvSpPr>
      <dsp:spPr>
        <a:xfrm>
          <a:off x="1074525" y="1451786"/>
          <a:ext cx="5028905" cy="1072864"/>
        </a:xfrm>
        <a:custGeom>
          <a:avLst/>
          <a:gdLst/>
          <a:ahLst/>
          <a:cxnLst/>
          <a:rect l="0" t="0" r="0" b="0"/>
          <a:pathLst>
            <a:path>
              <a:moveTo>
                <a:pt x="5055308" y="0"/>
              </a:moveTo>
              <a:lnTo>
                <a:pt x="5055308"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24122" y="314178"/>
          <a:ext cx="3158617" cy="113760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Activity estimating</a:t>
          </a:r>
        </a:p>
      </dsp:txBody>
      <dsp:txXfrm>
        <a:off x="4524122" y="314178"/>
        <a:ext cx="3158617" cy="1137608"/>
      </dsp:txXfrm>
    </dsp:sp>
    <dsp:sp modelId="{D076CC03-BD12-4225-8079-E831A77C626A}">
      <dsp:nvSpPr>
        <dsp:cNvPr id="0" name=""/>
        <dsp:cNvSpPr/>
      </dsp:nvSpPr>
      <dsp:spPr>
        <a:xfrm>
          <a:off x="3847" y="2524650"/>
          <a:ext cx="2141356" cy="132394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An estimate for digging a hole</a:t>
          </a:r>
        </a:p>
      </dsp:txBody>
      <dsp:txXfrm>
        <a:off x="3847" y="2524650"/>
        <a:ext cx="2141356" cy="1323941"/>
      </dsp:txXfrm>
    </dsp:sp>
    <dsp:sp modelId="{61CFCBD7-2DE5-491B-B08B-A2B00C570A59}">
      <dsp:nvSpPr>
        <dsp:cNvPr id="0" name=""/>
        <dsp:cNvSpPr/>
      </dsp:nvSpPr>
      <dsp:spPr>
        <a:xfrm>
          <a:off x="2231321" y="2524650"/>
          <a:ext cx="2397359" cy="113696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Definitional process</a:t>
          </a:r>
        </a:p>
      </dsp:txBody>
      <dsp:txXfrm>
        <a:off x="2231321" y="2524650"/>
        <a:ext cx="2397359" cy="1136968"/>
      </dsp:txXfrm>
    </dsp:sp>
    <dsp:sp modelId="{C9077F83-6FDD-4E8A-9C28-8DE05540C4A5}">
      <dsp:nvSpPr>
        <dsp:cNvPr id="0" name=""/>
        <dsp:cNvSpPr/>
      </dsp:nvSpPr>
      <dsp:spPr>
        <a:xfrm>
          <a:off x="4714798" y="2524650"/>
          <a:ext cx="2704901" cy="132393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High-level estimates </a:t>
          </a:r>
        </a:p>
      </dsp:txBody>
      <dsp:txXfrm>
        <a:off x="4714798" y="2524650"/>
        <a:ext cx="2704901" cy="1323939"/>
      </dsp:txXfrm>
    </dsp:sp>
    <dsp:sp modelId="{D96846CF-4D88-430A-80B0-CE586591CC5F}">
      <dsp:nvSpPr>
        <dsp:cNvPr id="0" name=""/>
        <dsp:cNvSpPr/>
      </dsp:nvSpPr>
      <dsp:spPr>
        <a:xfrm>
          <a:off x="7505817" y="2524650"/>
          <a:ext cx="1829402" cy="151356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Estimate creation</a:t>
          </a:r>
        </a:p>
      </dsp:txBody>
      <dsp:txXfrm>
        <a:off x="7505817" y="2524650"/>
        <a:ext cx="1829402" cy="1513564"/>
      </dsp:txXfrm>
    </dsp:sp>
    <dsp:sp modelId="{CDE1CB96-9B28-43DF-B643-E5684C4C0B23}">
      <dsp:nvSpPr>
        <dsp:cNvPr id="0" name=""/>
        <dsp:cNvSpPr/>
      </dsp:nvSpPr>
      <dsp:spPr>
        <a:xfrm>
          <a:off x="9421337" y="2524650"/>
          <a:ext cx="1420405" cy="12520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Expert judgment estimating</a:t>
          </a:r>
        </a:p>
      </dsp:txBody>
      <dsp:txXfrm>
        <a:off x="9421337" y="2524650"/>
        <a:ext cx="1420405" cy="1252004"/>
      </dsp:txXfrm>
    </dsp:sp>
    <dsp:sp modelId="{739BF8D1-6271-4737-ACE1-7D89989232AC}">
      <dsp:nvSpPr>
        <dsp:cNvPr id="0" name=""/>
        <dsp:cNvSpPr/>
      </dsp:nvSpPr>
      <dsp:spPr>
        <a:xfrm>
          <a:off x="10927860" y="2524650"/>
          <a:ext cx="1133486" cy="128135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Analogous estimating </a:t>
          </a:r>
        </a:p>
      </dsp:txBody>
      <dsp:txXfrm>
        <a:off x="10927860" y="2524650"/>
        <a:ext cx="1133486" cy="128135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226B89-83C5-4224-BDD3-9A1EA359733D}">
      <dsp:nvSpPr>
        <dsp:cNvPr id="0" name=""/>
        <dsp:cNvSpPr/>
      </dsp:nvSpPr>
      <dsp:spPr>
        <a:xfrm>
          <a:off x="6087032" y="1569653"/>
          <a:ext cx="5171550" cy="1163040"/>
        </a:xfrm>
        <a:custGeom>
          <a:avLst/>
          <a:gdLst/>
          <a:ahLst/>
          <a:cxnLst/>
          <a:rect l="0" t="0" r="0" b="0"/>
          <a:pathLst>
            <a:path>
              <a:moveTo>
                <a:pt x="0" y="0"/>
              </a:moveTo>
              <a:lnTo>
                <a:pt x="0" y="1110157"/>
              </a:lnTo>
              <a:lnTo>
                <a:pt x="5171550" y="1110157"/>
              </a:lnTo>
              <a:lnTo>
                <a:pt x="517155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64ECC41-0EA8-45A8-83EB-690EFCDF7EE9}">
      <dsp:nvSpPr>
        <dsp:cNvPr id="0" name=""/>
        <dsp:cNvSpPr/>
      </dsp:nvSpPr>
      <dsp:spPr>
        <a:xfrm>
          <a:off x="6087032" y="1569653"/>
          <a:ext cx="3445374" cy="1163040"/>
        </a:xfrm>
        <a:custGeom>
          <a:avLst/>
          <a:gdLst/>
          <a:ahLst/>
          <a:cxnLst/>
          <a:rect l="0" t="0" r="0" b="0"/>
          <a:pathLst>
            <a:path>
              <a:moveTo>
                <a:pt x="0" y="0"/>
              </a:moveTo>
              <a:lnTo>
                <a:pt x="0" y="1110157"/>
              </a:lnTo>
              <a:lnTo>
                <a:pt x="3445374" y="1110157"/>
              </a:lnTo>
              <a:lnTo>
                <a:pt x="3445374"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E4337E8-FEB9-472A-9329-673B353E6D1F}">
      <dsp:nvSpPr>
        <dsp:cNvPr id="0" name=""/>
        <dsp:cNvSpPr/>
      </dsp:nvSpPr>
      <dsp:spPr>
        <a:xfrm>
          <a:off x="6087032" y="1569653"/>
          <a:ext cx="1482664" cy="1163040"/>
        </a:xfrm>
        <a:custGeom>
          <a:avLst/>
          <a:gdLst/>
          <a:ahLst/>
          <a:cxnLst/>
          <a:rect l="0" t="0" r="0" b="0"/>
          <a:pathLst>
            <a:path>
              <a:moveTo>
                <a:pt x="0" y="0"/>
              </a:moveTo>
              <a:lnTo>
                <a:pt x="0" y="1110157"/>
              </a:lnTo>
              <a:lnTo>
                <a:pt x="1482664" y="1110157"/>
              </a:lnTo>
              <a:lnTo>
                <a:pt x="1482664"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27CCFB2-6EEF-43B0-BA1F-D4C3E57BFFBF}">
      <dsp:nvSpPr>
        <dsp:cNvPr id="0" name=""/>
        <dsp:cNvSpPr/>
      </dsp:nvSpPr>
      <dsp:spPr>
        <a:xfrm>
          <a:off x="5384236" y="1569653"/>
          <a:ext cx="702796" cy="1163040"/>
        </a:xfrm>
        <a:custGeom>
          <a:avLst/>
          <a:gdLst/>
          <a:ahLst/>
          <a:cxnLst/>
          <a:rect l="0" t="0" r="0" b="0"/>
          <a:pathLst>
            <a:path>
              <a:moveTo>
                <a:pt x="702796" y="0"/>
              </a:moveTo>
              <a:lnTo>
                <a:pt x="702796"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2E9B3A3-9416-47E0-82FC-C26D7C375A69}">
      <dsp:nvSpPr>
        <dsp:cNvPr id="0" name=""/>
        <dsp:cNvSpPr/>
      </dsp:nvSpPr>
      <dsp:spPr>
        <a:xfrm>
          <a:off x="3448624" y="1569653"/>
          <a:ext cx="2638407" cy="1163040"/>
        </a:xfrm>
        <a:custGeom>
          <a:avLst/>
          <a:gdLst/>
          <a:ahLst/>
          <a:cxnLst/>
          <a:rect l="0" t="0" r="0" b="0"/>
          <a:pathLst>
            <a:path>
              <a:moveTo>
                <a:pt x="2638407" y="0"/>
              </a:moveTo>
              <a:lnTo>
                <a:pt x="2638407"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ACAEC74-CC10-49D6-8932-8E0044F44B42}">
      <dsp:nvSpPr>
        <dsp:cNvPr id="0" name=""/>
        <dsp:cNvSpPr/>
      </dsp:nvSpPr>
      <dsp:spPr>
        <a:xfrm>
          <a:off x="1997153" y="1569653"/>
          <a:ext cx="4089878" cy="1163040"/>
        </a:xfrm>
        <a:custGeom>
          <a:avLst/>
          <a:gdLst/>
          <a:ahLst/>
          <a:cxnLst/>
          <a:rect l="0" t="0" r="0" b="0"/>
          <a:pathLst>
            <a:path>
              <a:moveTo>
                <a:pt x="4089878" y="0"/>
              </a:moveTo>
              <a:lnTo>
                <a:pt x="4089878"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78E8A8C-6809-4200-A7BD-9F951CACCFA4}">
      <dsp:nvSpPr>
        <dsp:cNvPr id="0" name=""/>
        <dsp:cNvSpPr/>
      </dsp:nvSpPr>
      <dsp:spPr>
        <a:xfrm>
          <a:off x="660021" y="1569653"/>
          <a:ext cx="5427010" cy="1163040"/>
        </a:xfrm>
        <a:custGeom>
          <a:avLst/>
          <a:gdLst/>
          <a:ahLst/>
          <a:cxnLst/>
          <a:rect l="0" t="0" r="0" b="0"/>
          <a:pathLst>
            <a:path>
              <a:moveTo>
                <a:pt x="5427010" y="0"/>
              </a:moveTo>
              <a:lnTo>
                <a:pt x="5427010"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59452" y="444167"/>
          <a:ext cx="3055159" cy="1125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Activity estimating</a:t>
          </a:r>
        </a:p>
      </dsp:txBody>
      <dsp:txXfrm>
        <a:off x="4559452" y="444167"/>
        <a:ext cx="3055159" cy="1125486"/>
      </dsp:txXfrm>
    </dsp:sp>
    <dsp:sp modelId="{F99B68C4-A18B-4AF6-BC76-8EF17C7D5717}">
      <dsp:nvSpPr>
        <dsp:cNvPr id="0" name=""/>
        <dsp:cNvSpPr/>
      </dsp:nvSpPr>
      <dsp:spPr>
        <a:xfrm flipH="1">
          <a:off x="8652" y="2732693"/>
          <a:ext cx="1302738"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Heuristic estimating </a:t>
          </a:r>
        </a:p>
      </dsp:txBody>
      <dsp:txXfrm>
        <a:off x="8652" y="2732693"/>
        <a:ext cx="1302738" cy="1241517"/>
      </dsp:txXfrm>
    </dsp:sp>
    <dsp:sp modelId="{D5D19535-595D-4C08-B5C3-FB573F01EBD0}">
      <dsp:nvSpPr>
        <dsp:cNvPr id="0" name=""/>
        <dsp:cNvSpPr/>
      </dsp:nvSpPr>
      <dsp:spPr>
        <a:xfrm flipH="1">
          <a:off x="1417155" y="2732693"/>
          <a:ext cx="1159995"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Delphi technique estimating </a:t>
          </a:r>
        </a:p>
      </dsp:txBody>
      <dsp:txXfrm>
        <a:off x="1417155" y="2732693"/>
        <a:ext cx="1159995" cy="1241517"/>
      </dsp:txXfrm>
    </dsp:sp>
    <dsp:sp modelId="{12C36A46-8C6B-4B48-A4D2-CBAD804CF9C1}">
      <dsp:nvSpPr>
        <dsp:cNvPr id="0" name=""/>
        <dsp:cNvSpPr/>
      </dsp:nvSpPr>
      <dsp:spPr>
        <a:xfrm flipH="1">
          <a:off x="2682916" y="2732693"/>
          <a:ext cx="1531417" cy="100537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Parametric estimating </a:t>
          </a:r>
        </a:p>
      </dsp:txBody>
      <dsp:txXfrm>
        <a:off x="2682916" y="2732693"/>
        <a:ext cx="1531417" cy="1005377"/>
      </dsp:txXfrm>
    </dsp:sp>
    <dsp:sp modelId="{8B9B354B-AE09-4EF7-912C-E6A7E337A504}">
      <dsp:nvSpPr>
        <dsp:cNvPr id="0" name=""/>
        <dsp:cNvSpPr/>
      </dsp:nvSpPr>
      <dsp:spPr>
        <a:xfrm flipH="1">
          <a:off x="4320098" y="2732693"/>
          <a:ext cx="2128274"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Phased estimating</a:t>
          </a:r>
        </a:p>
      </dsp:txBody>
      <dsp:txXfrm>
        <a:off x="4320098" y="2732693"/>
        <a:ext cx="2128274" cy="1241517"/>
      </dsp:txXfrm>
    </dsp:sp>
    <dsp:sp modelId="{697E1597-1C11-45A7-9648-E65257317EBB}">
      <dsp:nvSpPr>
        <dsp:cNvPr id="0" name=""/>
        <dsp:cNvSpPr/>
      </dsp:nvSpPr>
      <dsp:spPr>
        <a:xfrm flipH="1">
          <a:off x="6554138" y="2732693"/>
          <a:ext cx="2031116" cy="142609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Effort distribution estimating (top-down)</a:t>
          </a:r>
        </a:p>
      </dsp:txBody>
      <dsp:txXfrm>
        <a:off x="6554138" y="2732693"/>
        <a:ext cx="2031116" cy="1426093"/>
      </dsp:txXfrm>
    </dsp:sp>
    <dsp:sp modelId="{9042E623-E8DB-45AE-B4F6-A411029D0FB5}">
      <dsp:nvSpPr>
        <dsp:cNvPr id="0" name=""/>
        <dsp:cNvSpPr/>
      </dsp:nvSpPr>
      <dsp:spPr>
        <a:xfrm flipH="1">
          <a:off x="8691020" y="2732693"/>
          <a:ext cx="1682772"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 Bottom-up estimating</a:t>
          </a:r>
        </a:p>
      </dsp:txBody>
      <dsp:txXfrm>
        <a:off x="8691020" y="2732693"/>
        <a:ext cx="1682772" cy="1241517"/>
      </dsp:txXfrm>
    </dsp:sp>
    <dsp:sp modelId="{E033EB5A-5E80-44C6-9610-174D70A2A7DB}">
      <dsp:nvSpPr>
        <dsp:cNvPr id="0" name=""/>
        <dsp:cNvSpPr/>
      </dsp:nvSpPr>
      <dsp:spPr>
        <a:xfrm flipH="1">
          <a:off x="10479557" y="2732693"/>
          <a:ext cx="1558050"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Estimating components</a:t>
          </a:r>
        </a:p>
      </dsp:txBody>
      <dsp:txXfrm>
        <a:off x="10479557" y="2732693"/>
        <a:ext cx="1558050" cy="124151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193B67-31BA-4A48-B925-6D5E0F824CF5}">
      <dsp:nvSpPr>
        <dsp:cNvPr id="0" name=""/>
        <dsp:cNvSpPr/>
      </dsp:nvSpPr>
      <dsp:spPr>
        <a:xfrm>
          <a:off x="6094961" y="1360187"/>
          <a:ext cx="5304455" cy="1307359"/>
        </a:xfrm>
        <a:custGeom>
          <a:avLst/>
          <a:gdLst/>
          <a:ahLst/>
          <a:cxnLst/>
          <a:rect l="0" t="0" r="0" b="0"/>
          <a:pathLst>
            <a:path>
              <a:moveTo>
                <a:pt x="0" y="0"/>
              </a:moveTo>
              <a:lnTo>
                <a:pt x="0" y="1247914"/>
              </a:lnTo>
              <a:lnTo>
                <a:pt x="5304455" y="1247914"/>
              </a:lnTo>
              <a:lnTo>
                <a:pt x="5304455"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9125E07-5D57-4E2A-BC13-AFD6E7D9D4C6}">
      <dsp:nvSpPr>
        <dsp:cNvPr id="0" name=""/>
        <dsp:cNvSpPr/>
      </dsp:nvSpPr>
      <dsp:spPr>
        <a:xfrm>
          <a:off x="6094961" y="1360187"/>
          <a:ext cx="3778997" cy="1307359"/>
        </a:xfrm>
        <a:custGeom>
          <a:avLst/>
          <a:gdLst/>
          <a:ahLst/>
          <a:cxnLst/>
          <a:rect l="0" t="0" r="0" b="0"/>
          <a:pathLst>
            <a:path>
              <a:moveTo>
                <a:pt x="0" y="0"/>
              </a:moveTo>
              <a:lnTo>
                <a:pt x="0" y="1247914"/>
              </a:lnTo>
              <a:lnTo>
                <a:pt x="3778997" y="1247914"/>
              </a:lnTo>
              <a:lnTo>
                <a:pt x="3778997"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CCF182E-C581-45B8-AD0C-3E8D39F0A99B}">
      <dsp:nvSpPr>
        <dsp:cNvPr id="0" name=""/>
        <dsp:cNvSpPr/>
      </dsp:nvSpPr>
      <dsp:spPr>
        <a:xfrm>
          <a:off x="6094961" y="1360187"/>
          <a:ext cx="2314933" cy="1307359"/>
        </a:xfrm>
        <a:custGeom>
          <a:avLst/>
          <a:gdLst/>
          <a:ahLst/>
          <a:cxnLst/>
          <a:rect l="0" t="0" r="0" b="0"/>
          <a:pathLst>
            <a:path>
              <a:moveTo>
                <a:pt x="0" y="0"/>
              </a:moveTo>
              <a:lnTo>
                <a:pt x="0" y="1247914"/>
              </a:lnTo>
              <a:lnTo>
                <a:pt x="2314933" y="1247914"/>
              </a:lnTo>
              <a:lnTo>
                <a:pt x="2314933"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F7D5A19-34FF-4730-8CE9-AD82072F00FF}">
      <dsp:nvSpPr>
        <dsp:cNvPr id="0" name=""/>
        <dsp:cNvSpPr/>
      </dsp:nvSpPr>
      <dsp:spPr>
        <a:xfrm>
          <a:off x="6094961" y="1360187"/>
          <a:ext cx="1010501" cy="1307359"/>
        </a:xfrm>
        <a:custGeom>
          <a:avLst/>
          <a:gdLst/>
          <a:ahLst/>
          <a:cxnLst/>
          <a:rect l="0" t="0" r="0" b="0"/>
          <a:pathLst>
            <a:path>
              <a:moveTo>
                <a:pt x="0" y="0"/>
              </a:moveTo>
              <a:lnTo>
                <a:pt x="0" y="1247914"/>
              </a:lnTo>
              <a:lnTo>
                <a:pt x="1010501" y="1247914"/>
              </a:lnTo>
              <a:lnTo>
                <a:pt x="1010501"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8539316-B07A-4FD5-9394-22A6FC1A8252}">
      <dsp:nvSpPr>
        <dsp:cNvPr id="0" name=""/>
        <dsp:cNvSpPr/>
      </dsp:nvSpPr>
      <dsp:spPr>
        <a:xfrm>
          <a:off x="5710997" y="1360187"/>
          <a:ext cx="383963" cy="1307359"/>
        </a:xfrm>
        <a:custGeom>
          <a:avLst/>
          <a:gdLst/>
          <a:ahLst/>
          <a:cxnLst/>
          <a:rect l="0" t="0" r="0" b="0"/>
          <a:pathLst>
            <a:path>
              <a:moveTo>
                <a:pt x="383963" y="0"/>
              </a:moveTo>
              <a:lnTo>
                <a:pt x="383963"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9941B2C-D179-4ACE-9E4D-AD5664651E1F}">
      <dsp:nvSpPr>
        <dsp:cNvPr id="0" name=""/>
        <dsp:cNvSpPr/>
      </dsp:nvSpPr>
      <dsp:spPr>
        <a:xfrm>
          <a:off x="3984489" y="1360187"/>
          <a:ext cx="2110472" cy="1307359"/>
        </a:xfrm>
        <a:custGeom>
          <a:avLst/>
          <a:gdLst/>
          <a:ahLst/>
          <a:cxnLst/>
          <a:rect l="0" t="0" r="0" b="0"/>
          <a:pathLst>
            <a:path>
              <a:moveTo>
                <a:pt x="2110472" y="0"/>
              </a:moveTo>
              <a:lnTo>
                <a:pt x="2110472"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F2F27A0-1621-4E43-94EE-39CEEB9C8E60}">
      <dsp:nvSpPr>
        <dsp:cNvPr id="0" name=""/>
        <dsp:cNvSpPr/>
      </dsp:nvSpPr>
      <dsp:spPr>
        <a:xfrm>
          <a:off x="2253694" y="1360187"/>
          <a:ext cx="3841266" cy="1307359"/>
        </a:xfrm>
        <a:custGeom>
          <a:avLst/>
          <a:gdLst/>
          <a:ahLst/>
          <a:cxnLst/>
          <a:rect l="0" t="0" r="0" b="0"/>
          <a:pathLst>
            <a:path>
              <a:moveTo>
                <a:pt x="3841266" y="0"/>
              </a:moveTo>
              <a:lnTo>
                <a:pt x="384126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3F6E7FA-5171-4197-B854-4DD288DCB2CD}">
      <dsp:nvSpPr>
        <dsp:cNvPr id="0" name=""/>
        <dsp:cNvSpPr/>
      </dsp:nvSpPr>
      <dsp:spPr>
        <a:xfrm>
          <a:off x="731754" y="1360187"/>
          <a:ext cx="5363206" cy="1307359"/>
        </a:xfrm>
        <a:custGeom>
          <a:avLst/>
          <a:gdLst/>
          <a:ahLst/>
          <a:cxnLst/>
          <a:rect l="0" t="0" r="0" b="0"/>
          <a:pathLst>
            <a:path>
              <a:moveTo>
                <a:pt x="5363206" y="0"/>
              </a:moveTo>
              <a:lnTo>
                <a:pt x="536320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401693" y="408637"/>
          <a:ext cx="3386535" cy="95154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Activity estimating</a:t>
          </a:r>
        </a:p>
      </dsp:txBody>
      <dsp:txXfrm>
        <a:off x="4401693" y="408637"/>
        <a:ext cx="3386535" cy="951549"/>
      </dsp:txXfrm>
    </dsp:sp>
    <dsp:sp modelId="{BBBDF127-4835-4BDE-BBDB-B00EF766823F}">
      <dsp:nvSpPr>
        <dsp:cNvPr id="0" name=""/>
        <dsp:cNvSpPr/>
      </dsp:nvSpPr>
      <dsp:spPr>
        <a:xfrm flipH="1">
          <a:off x="4235" y="2667546"/>
          <a:ext cx="1455039"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Human resource component</a:t>
          </a:r>
        </a:p>
      </dsp:txBody>
      <dsp:txXfrm>
        <a:off x="4235" y="2667546"/>
        <a:ext cx="1455039" cy="1395574"/>
      </dsp:txXfrm>
    </dsp:sp>
    <dsp:sp modelId="{2A80B513-0DAD-4A4B-9127-C96A6BB9C647}">
      <dsp:nvSpPr>
        <dsp:cNvPr id="0" name=""/>
        <dsp:cNvSpPr/>
      </dsp:nvSpPr>
      <dsp:spPr>
        <a:xfrm flipH="1">
          <a:off x="1578163" y="2667546"/>
          <a:ext cx="1351062"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Work unit direct cost component</a:t>
          </a:r>
        </a:p>
      </dsp:txBody>
      <dsp:txXfrm>
        <a:off x="1578163" y="2667546"/>
        <a:ext cx="1351062" cy="1395574"/>
      </dsp:txXfrm>
    </dsp:sp>
    <dsp:sp modelId="{FA6FBDE9-33F4-4804-A047-9C1E1EDA4AFE}">
      <dsp:nvSpPr>
        <dsp:cNvPr id="0" name=""/>
        <dsp:cNvSpPr/>
      </dsp:nvSpPr>
      <dsp:spPr>
        <a:xfrm flipH="1">
          <a:off x="3048115" y="2667546"/>
          <a:ext cx="1872747"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Miscellaneous direct expenses</a:t>
          </a:r>
        </a:p>
      </dsp:txBody>
      <dsp:txXfrm>
        <a:off x="3048115" y="2667546"/>
        <a:ext cx="1872747" cy="1395574"/>
      </dsp:txXfrm>
    </dsp:sp>
    <dsp:sp modelId="{A15E3371-9BBB-4687-A57D-688821748F25}">
      <dsp:nvSpPr>
        <dsp:cNvPr id="0" name=""/>
        <dsp:cNvSpPr/>
      </dsp:nvSpPr>
      <dsp:spPr>
        <a:xfrm flipH="1">
          <a:off x="5039752" y="2667546"/>
          <a:ext cx="1342490"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Reserve accounts </a:t>
          </a:r>
        </a:p>
      </dsp:txBody>
      <dsp:txXfrm>
        <a:off x="5039752" y="2667546"/>
        <a:ext cx="1342490" cy="1395574"/>
      </dsp:txXfrm>
    </dsp:sp>
    <dsp:sp modelId="{32C2BA2B-87E1-4536-8F13-6F04997CC755}">
      <dsp:nvSpPr>
        <dsp:cNvPr id="0" name=""/>
        <dsp:cNvSpPr/>
      </dsp:nvSpPr>
      <dsp:spPr>
        <a:xfrm flipH="1">
          <a:off x="6501132" y="2667546"/>
          <a:ext cx="1208661"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0" i="0" u="none" kern="1200" dirty="0">
              <a:solidFill>
                <a:sysClr val="window" lastClr="FFFFFF"/>
              </a:solidFill>
              <a:latin typeface="Calibri" panose="020F0502020204030204"/>
              <a:ea typeface="+mn-ea"/>
              <a:cs typeface="+mn-cs"/>
            </a:rPr>
            <a:t>Overhead</a:t>
          </a:r>
          <a:endParaRPr lang="en-US" sz="2000" kern="1200" dirty="0">
            <a:solidFill>
              <a:sysClr val="window" lastClr="FFFFFF"/>
            </a:solidFill>
            <a:latin typeface="Calibri" panose="020F0502020204030204"/>
            <a:ea typeface="+mn-ea"/>
            <a:cs typeface="+mn-cs"/>
          </a:endParaRPr>
        </a:p>
      </dsp:txBody>
      <dsp:txXfrm>
        <a:off x="6501132" y="2667546"/>
        <a:ext cx="1208661" cy="1395574"/>
      </dsp:txXfrm>
    </dsp:sp>
    <dsp:sp modelId="{BE0C3B71-1535-41D8-8843-FCF67D8B7869}">
      <dsp:nvSpPr>
        <dsp:cNvPr id="0" name=""/>
        <dsp:cNvSpPr/>
      </dsp:nvSpPr>
      <dsp:spPr>
        <a:xfrm flipH="1">
          <a:off x="7828682" y="2667546"/>
          <a:ext cx="11624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Profit</a:t>
          </a:r>
        </a:p>
      </dsp:txBody>
      <dsp:txXfrm>
        <a:off x="7828682" y="2667546"/>
        <a:ext cx="1162424" cy="1395574"/>
      </dsp:txXfrm>
    </dsp:sp>
    <dsp:sp modelId="{69D81A9B-D33E-4B48-8D03-12307D7AB9A5}">
      <dsp:nvSpPr>
        <dsp:cNvPr id="0" name=""/>
        <dsp:cNvSpPr/>
      </dsp:nvSpPr>
      <dsp:spPr>
        <a:xfrm flipH="1">
          <a:off x="9109996" y="2667546"/>
          <a:ext cx="15279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Total project estimate</a:t>
          </a:r>
        </a:p>
      </dsp:txBody>
      <dsp:txXfrm>
        <a:off x="9109996" y="2667546"/>
        <a:ext cx="1527924" cy="1395574"/>
      </dsp:txXfrm>
    </dsp:sp>
    <dsp:sp modelId="{8A762247-70C7-4607-B55D-CFFC4A9AA5C9}">
      <dsp:nvSpPr>
        <dsp:cNvPr id="0" name=""/>
        <dsp:cNvSpPr/>
      </dsp:nvSpPr>
      <dsp:spPr>
        <a:xfrm flipH="1">
          <a:off x="10756810" y="2667546"/>
          <a:ext cx="128521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Estimating checklist </a:t>
          </a:r>
        </a:p>
      </dsp:txBody>
      <dsp:txXfrm>
        <a:off x="10756810" y="2667546"/>
        <a:ext cx="1285214" cy="139557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20FDAA-29A9-40DE-8161-FF33E5B13DF7}">
      <dsp:nvSpPr>
        <dsp:cNvPr id="0" name=""/>
        <dsp:cNvSpPr/>
      </dsp:nvSpPr>
      <dsp:spPr>
        <a:xfrm>
          <a:off x="0" y="52965"/>
          <a:ext cx="7682830" cy="4801768"/>
        </a:xfrm>
        <a:prstGeom prst="swooshArrow">
          <a:avLst>
            <a:gd name="adj1" fmla="val 25000"/>
            <a:gd name="adj2" fmla="val 25000"/>
          </a:avLst>
        </a:prstGeom>
        <a:solidFill>
          <a:srgbClr val="5B9BD5">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3EB8A9A-67BB-46DA-9C9E-5626EB9D5AB8}">
      <dsp:nvSpPr>
        <dsp:cNvPr id="0" name=""/>
        <dsp:cNvSpPr/>
      </dsp:nvSpPr>
      <dsp:spPr>
        <a:xfrm>
          <a:off x="557879" y="3935808"/>
          <a:ext cx="84643" cy="85882"/>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CFD88F-F66F-452A-B337-C5889EFD0ECB}">
      <dsp:nvSpPr>
        <dsp:cNvPr id="0" name=""/>
        <dsp:cNvSpPr/>
      </dsp:nvSpPr>
      <dsp:spPr>
        <a:xfrm>
          <a:off x="498932" y="3951512"/>
          <a:ext cx="1421007" cy="9561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632" tIns="0" rIns="0" bIns="0" numCol="1" spcCol="1270" anchor="t" anchorCtr="0">
          <a:noAutofit/>
        </a:bodyPr>
        <a:lstStyle/>
        <a:p>
          <a:pPr marL="0" lvl="0" indent="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Expert judgment</a:t>
          </a:r>
        </a:p>
      </dsp:txBody>
      <dsp:txXfrm>
        <a:off x="498932" y="3951512"/>
        <a:ext cx="1421007" cy="956186"/>
      </dsp:txXfrm>
    </dsp:sp>
    <dsp:sp modelId="{90F6BF98-2923-4EE6-8F6E-8942F17FDFA5}">
      <dsp:nvSpPr>
        <dsp:cNvPr id="0" name=""/>
        <dsp:cNvSpPr/>
      </dsp:nvSpPr>
      <dsp:spPr>
        <a:xfrm>
          <a:off x="1456390" y="2924766"/>
          <a:ext cx="276581" cy="276581"/>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EAB7BE-1250-4423-8B88-52D1E66104DB}">
      <dsp:nvSpPr>
        <dsp:cNvPr id="0" name=""/>
        <dsp:cNvSpPr/>
      </dsp:nvSpPr>
      <dsp:spPr>
        <a:xfrm>
          <a:off x="914230" y="3507086"/>
          <a:ext cx="1275349" cy="1400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555" tIns="0" rIns="0" bIns="0" numCol="1" spcCol="1270" anchor="t" anchorCtr="0">
          <a:noAutofit/>
        </a:bodyPr>
        <a:lstStyle/>
        <a:p>
          <a:pPr marL="0" lvl="0" indent="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Analogous</a:t>
          </a:r>
        </a:p>
        <a:p>
          <a:pPr marL="0" lvl="0" indent="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914230" y="3507086"/>
        <a:ext cx="1275349" cy="1400612"/>
      </dsp:txXfrm>
    </dsp:sp>
    <dsp:sp modelId="{89505546-C333-42F0-996B-CD3EF219976A}">
      <dsp:nvSpPr>
        <dsp:cNvPr id="0" name=""/>
        <dsp:cNvSpPr/>
      </dsp:nvSpPr>
      <dsp:spPr>
        <a:xfrm>
          <a:off x="2070936" y="2456507"/>
          <a:ext cx="368775" cy="368775"/>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596FC7-BEB4-4FCC-A2F3-4084C8AE12D9}">
      <dsp:nvSpPr>
        <dsp:cNvPr id="0" name=""/>
        <dsp:cNvSpPr/>
      </dsp:nvSpPr>
      <dsp:spPr>
        <a:xfrm>
          <a:off x="1441132" y="3058541"/>
          <a:ext cx="1482786" cy="1849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5407" tIns="0" rIns="0" bIns="0" numCol="1" spcCol="1270" anchor="t" anchorCtr="0">
          <a:noAutofit/>
        </a:bodyPr>
        <a:lstStyle/>
        <a:p>
          <a:pPr marL="0" lvl="0" indent="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Heuristic</a:t>
          </a:r>
        </a:p>
        <a:p>
          <a:pPr marL="0" lvl="0" indent="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1441132" y="3058541"/>
        <a:ext cx="1482786" cy="1849157"/>
      </dsp:txXfrm>
    </dsp:sp>
    <dsp:sp modelId="{E0D4AEE3-65C2-493D-B576-4C7C7D891BB3}">
      <dsp:nvSpPr>
        <dsp:cNvPr id="0" name=""/>
        <dsp:cNvSpPr/>
      </dsp:nvSpPr>
      <dsp:spPr>
        <a:xfrm>
          <a:off x="3727210" y="1597512"/>
          <a:ext cx="476335" cy="476335"/>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0A7F16-7374-40FF-8AD6-2A1F019F20AA}">
      <dsp:nvSpPr>
        <dsp:cNvPr id="0" name=""/>
        <dsp:cNvSpPr/>
      </dsp:nvSpPr>
      <dsp:spPr>
        <a:xfrm>
          <a:off x="2095030" y="2660109"/>
          <a:ext cx="1536566" cy="22475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2400" tIns="0" rIns="0" bIns="0" numCol="1" spcCol="1270" anchor="t" anchorCtr="0">
          <a:noAutofit/>
        </a:bodyPr>
        <a:lstStyle/>
        <a:p>
          <a:pPr marL="0" lvl="0" indent="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Delphi</a:t>
          </a:r>
        </a:p>
        <a:p>
          <a:pPr marL="0" lvl="0" indent="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2095030" y="2660109"/>
        <a:ext cx="1536566" cy="2247589"/>
      </dsp:txXfrm>
    </dsp:sp>
    <dsp:sp modelId="{9880C49F-4F79-440D-8F78-9286FFD50515}">
      <dsp:nvSpPr>
        <dsp:cNvPr id="0" name=""/>
        <dsp:cNvSpPr/>
      </dsp:nvSpPr>
      <dsp:spPr>
        <a:xfrm>
          <a:off x="5842792" y="1017160"/>
          <a:ext cx="606943" cy="606943"/>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E051A7-CE8C-4052-9D24-9B618FD97763}">
      <dsp:nvSpPr>
        <dsp:cNvPr id="0" name=""/>
        <dsp:cNvSpPr/>
      </dsp:nvSpPr>
      <dsp:spPr>
        <a:xfrm>
          <a:off x="2793538" y="2295644"/>
          <a:ext cx="1536566" cy="26120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1607" tIns="0" rIns="0" bIns="0" numCol="1" spcCol="1270" anchor="t" anchorCtr="0">
          <a:noAutofit/>
        </a:bodyPr>
        <a:lstStyle/>
        <a:p>
          <a:pPr marL="0" lvl="0" indent="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Parametric</a:t>
          </a:r>
        </a:p>
        <a:p>
          <a:pPr marL="0" lvl="0" indent="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2793538" y="2295644"/>
        <a:ext cx="1536566" cy="261205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6918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461665"/>
          </a:xfrm>
          <a:prstGeom prst="rect">
            <a:avLst/>
          </a:prstGeom>
          <a:noFill/>
        </p:spPr>
        <p:txBody>
          <a:bodyPr wrap="square" rtlCol="0">
            <a:spAutoFit/>
          </a:bodyPr>
          <a:lstStyle/>
          <a:p>
            <a:r>
              <a:rPr lang="en-US" sz="2400" b="1">
                <a:solidFill>
                  <a:srgbClr val="00B0F0"/>
                </a:solidFill>
                <a:latin typeface="Alexandria" charset="0"/>
              </a:rPr>
              <a:t>Prepared by Dr. Majid Saad</a:t>
            </a:r>
            <a:endParaRPr lang="en-US" sz="2400" b="1" dirty="0">
              <a:solidFill>
                <a:srgbClr val="00B0F0"/>
              </a:solidFill>
              <a:latin typeface="Alexandria" charset="0"/>
            </a:endParaRP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8" name="Picture 7">
            <a:extLst>
              <a:ext uri="{FF2B5EF4-FFF2-40B4-BE49-F238E27FC236}">
                <a16:creationId xmlns:a16="http://schemas.microsoft.com/office/drawing/2014/main" id="{051BF2C9-03CB-31A0-B22B-C9908C58EA53}"/>
              </a:ext>
            </a:extLst>
          </p:cNvPr>
          <p:cNvPicPr>
            <a:picLocks noChangeAspect="1"/>
          </p:cNvPicPr>
          <p:nvPr/>
        </p:nvPicPr>
        <p:blipFill>
          <a:blip r:embed="rId4"/>
          <a:stretch>
            <a:fillRect/>
          </a:stretch>
        </p:blipFill>
        <p:spPr>
          <a:xfrm>
            <a:off x="6089137" y="1924050"/>
            <a:ext cx="5854951" cy="3516650"/>
          </a:xfrm>
          <a:prstGeom prst="rect">
            <a:avLst/>
          </a:prstGeom>
        </p:spPr>
      </p:pic>
      <p:sp>
        <p:nvSpPr>
          <p:cNvPr id="3" name="TextBox 15">
            <a:extLst>
              <a:ext uri="{FF2B5EF4-FFF2-40B4-BE49-F238E27FC236}">
                <a16:creationId xmlns:a16="http://schemas.microsoft.com/office/drawing/2014/main" id="{E797CB7D-BFA8-42D1-A68B-EE17BABC12AB}"/>
              </a:ext>
            </a:extLst>
          </p:cNvPr>
          <p:cNvSpPr txBox="1"/>
          <p:nvPr/>
        </p:nvSpPr>
        <p:spPr>
          <a:xfrm>
            <a:off x="408292" y="5295097"/>
            <a:ext cx="5216525" cy="954107"/>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PMG </a:t>
            </a:r>
            <a:r>
              <a:rPr kumimoji="0" lang="en-US" sz="2800" b="1" i="0" u="none" strike="noStrike" kern="1200" cap="none" spc="0" normalizeH="0" baseline="0" noProof="0">
                <a:ln>
                  <a:noFill/>
                </a:ln>
                <a:solidFill>
                  <a:prstClr val="white"/>
                </a:solidFill>
                <a:effectLst/>
                <a:uLnTx/>
                <a:uFillTx/>
                <a:latin typeface="Tajawal Medium" panose="00000600000000000000" pitchFamily="2" charset="-78"/>
                <a:cs typeface="Tajawal Medium" panose="00000600000000000000" pitchFamily="2" charset="-78"/>
              </a:rPr>
              <a:t>312- L7</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Ch. 8 - Activity estimating</a:t>
            </a:r>
          </a:p>
        </p:txBody>
      </p:sp>
    </p:spTree>
  </p:cSld>
  <p:clrMapOvr>
    <a:masterClrMapping/>
  </p:clrMapOvr>
  <mc:AlternateContent xmlns:mc="http://schemas.openxmlformats.org/markup-compatibility/2006" xmlns:p14="http://schemas.microsoft.com/office/powerpoint/2010/main">
    <mc:Choice Requires="p14">
      <p:transition spd="slow" p14:dur="2000" advTm="32250"/>
    </mc:Choice>
    <mc:Fallback xmlns="">
      <p:transition spd="slow" advTm="3225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
        <p:nvSpPr>
          <p:cNvPr id="9" name="TextBox 15">
            <a:extLst>
              <a:ext uri="{FF2B5EF4-FFF2-40B4-BE49-F238E27FC236}">
                <a16:creationId xmlns:a16="http://schemas.microsoft.com/office/drawing/2014/main" id="{EE01F10E-1E9C-8F98-5240-1229036910A1}"/>
              </a:ext>
            </a:extLst>
          </p:cNvPr>
          <p:cNvSpPr txBox="1"/>
          <p:nvPr/>
        </p:nvSpPr>
        <p:spPr>
          <a:xfrm>
            <a:off x="6400800" y="4228035"/>
            <a:ext cx="5004524" cy="954107"/>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PMG 312- L7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Ch. 8 - Activity estimating</a:t>
            </a:r>
          </a:p>
        </p:txBody>
      </p:sp>
    </p:spTree>
  </p:cSld>
  <p:clrMapOvr>
    <a:masterClrMapping/>
  </p:clrMapOvr>
  <mc:AlternateContent xmlns:mc="http://schemas.openxmlformats.org/markup-compatibility/2006" xmlns:p14="http://schemas.microsoft.com/office/powerpoint/2010/main">
    <mc:Choice Requires="p14">
      <p:transition spd="slow" p14:dur="2000" advTm="24530"/>
    </mc:Choice>
    <mc:Fallback xmlns="">
      <p:transition spd="slow" advTm="2453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603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6AF6A02F-BFC9-8EA1-80EB-F885AEA7BCF1}"/>
              </a:ext>
            </a:extLst>
          </p:cNvPr>
          <p:cNvGraphicFramePr/>
          <p:nvPr>
            <p:extLst>
              <p:ext uri="{D42A27DB-BD31-4B8C-83A1-F6EECF244321}">
                <p14:modId xmlns:p14="http://schemas.microsoft.com/office/powerpoint/2010/main" val="2368322979"/>
              </p:ext>
            </p:extLst>
          </p:nvPr>
        </p:nvGraphicFramePr>
        <p:xfrm>
          <a:off x="361188" y="1044646"/>
          <a:ext cx="11650381" cy="54819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8">
            <a:extLst>
              <a:ext uri="{FF2B5EF4-FFF2-40B4-BE49-F238E27FC236}">
                <a16:creationId xmlns:a16="http://schemas.microsoft.com/office/drawing/2014/main" id="{50AAA25F-B035-2603-A031-6149F4EB5945}"/>
              </a:ext>
            </a:extLst>
          </p:cNvPr>
          <p:cNvSpPr txBox="1"/>
          <p:nvPr/>
        </p:nvSpPr>
        <p:spPr>
          <a:xfrm>
            <a:off x="3705226" y="688601"/>
            <a:ext cx="4981574"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Revision </a:t>
            </a:r>
          </a:p>
        </p:txBody>
      </p:sp>
    </p:spTree>
    <p:extLst>
      <p:ext uri="{BB962C8B-B14F-4D97-AF65-F5344CB8AC3E}">
        <p14:creationId xmlns:p14="http://schemas.microsoft.com/office/powerpoint/2010/main" val="2659789178"/>
      </p:ext>
    </p:extLst>
  </p:cSld>
  <p:clrMapOvr>
    <a:masterClrMapping/>
  </p:clrMapOvr>
  <mc:AlternateContent xmlns:mc="http://schemas.openxmlformats.org/markup-compatibility/2006" xmlns:p14="http://schemas.microsoft.com/office/powerpoint/2010/main">
    <mc:Choice Requires="p14">
      <p:transition spd="slow" p14:dur="2000" advTm="26429"/>
    </mc:Choice>
    <mc:Fallback xmlns="">
      <p:transition spd="slow" advTm="264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219077" cy="527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7" name="Diagram 6">
            <a:extLst>
              <a:ext uri="{FF2B5EF4-FFF2-40B4-BE49-F238E27FC236}">
                <a16:creationId xmlns:a16="http://schemas.microsoft.com/office/drawing/2014/main" id="{6AF6A02F-BFC9-8EA1-80EB-F885AEA7BCF1}"/>
              </a:ext>
            </a:extLst>
          </p:cNvPr>
          <p:cNvGraphicFramePr/>
          <p:nvPr/>
        </p:nvGraphicFramePr>
        <p:xfrm>
          <a:off x="433613" y="1047508"/>
          <a:ext cx="1132477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8">
            <a:extLst>
              <a:ext uri="{FF2B5EF4-FFF2-40B4-BE49-F238E27FC236}">
                <a16:creationId xmlns:a16="http://schemas.microsoft.com/office/drawing/2014/main" id="{D549A952-64F6-E937-5917-5519E5D63A67}"/>
              </a:ext>
            </a:extLst>
          </p:cNvPr>
          <p:cNvSpPr txBox="1"/>
          <p:nvPr/>
        </p:nvSpPr>
        <p:spPr>
          <a:xfrm>
            <a:off x="4038600" y="785898"/>
            <a:ext cx="3876675"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Revision </a:t>
            </a:r>
          </a:p>
        </p:txBody>
      </p:sp>
    </p:spTree>
    <p:extLst>
      <p:ext uri="{BB962C8B-B14F-4D97-AF65-F5344CB8AC3E}">
        <p14:creationId xmlns:p14="http://schemas.microsoft.com/office/powerpoint/2010/main" val="690566439"/>
      </p:ext>
    </p:extLst>
  </p:cSld>
  <p:clrMapOvr>
    <a:masterClrMapping/>
  </p:clrMapOvr>
  <mc:AlternateContent xmlns:mc="http://schemas.openxmlformats.org/markup-compatibility/2006" xmlns:p14="http://schemas.microsoft.com/office/powerpoint/2010/main">
    <mc:Choice Requires="p14">
      <p:transition spd="slow" p14:dur="2000" advTm="118245"/>
    </mc:Choice>
    <mc:Fallback xmlns="">
      <p:transition spd="slow" advTm="11824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4376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8">
            <a:extLst>
              <a:ext uri="{FF2B5EF4-FFF2-40B4-BE49-F238E27FC236}">
                <a16:creationId xmlns:a16="http://schemas.microsoft.com/office/drawing/2014/main" id="{D549A952-64F6-E937-5917-5519E5D63A67}"/>
              </a:ext>
            </a:extLst>
          </p:cNvPr>
          <p:cNvSpPr txBox="1"/>
          <p:nvPr/>
        </p:nvSpPr>
        <p:spPr>
          <a:xfrm>
            <a:off x="4097323" y="617697"/>
            <a:ext cx="3876675"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Revision </a:t>
            </a:r>
          </a:p>
        </p:txBody>
      </p:sp>
      <p:sp>
        <p:nvSpPr>
          <p:cNvPr id="3" name="TextBox 17">
            <a:extLst>
              <a:ext uri="{FF2B5EF4-FFF2-40B4-BE49-F238E27FC236}">
                <a16:creationId xmlns:a16="http://schemas.microsoft.com/office/drawing/2014/main" id="{8CFE5651-7900-27B5-4347-E0D124C8832A}"/>
              </a:ext>
            </a:extLst>
          </p:cNvPr>
          <p:cNvSpPr txBox="1"/>
          <p:nvPr/>
        </p:nvSpPr>
        <p:spPr>
          <a:xfrm>
            <a:off x="2753124" y="1188777"/>
            <a:ext cx="6685751" cy="646331"/>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Activity estimating</a:t>
            </a:r>
          </a:p>
        </p:txBody>
      </p:sp>
      <p:sp>
        <p:nvSpPr>
          <p:cNvPr id="7" name="TextBox 6">
            <a:extLst>
              <a:ext uri="{FF2B5EF4-FFF2-40B4-BE49-F238E27FC236}">
                <a16:creationId xmlns:a16="http://schemas.microsoft.com/office/drawing/2014/main" id="{BC0CDC46-49C8-B61F-E190-9DE3C2CE80F8}"/>
              </a:ext>
            </a:extLst>
          </p:cNvPr>
          <p:cNvSpPr txBox="1"/>
          <p:nvPr/>
        </p:nvSpPr>
        <p:spPr>
          <a:xfrm>
            <a:off x="626376" y="1953704"/>
            <a:ext cx="11143377" cy="3903504"/>
          </a:xfrm>
          <a:prstGeom prst="rect">
            <a:avLst/>
          </a:prstGeom>
          <a:noFill/>
        </p:spPr>
        <p:txBody>
          <a:bodyPr wrap="square">
            <a:spAutoFit/>
          </a:bodyPr>
          <a:lstStyle/>
          <a:p>
            <a:pPr algn="just">
              <a:lnSpc>
                <a:spcPct val="150000"/>
              </a:lnSpc>
            </a:pPr>
            <a:r>
              <a:rPr lang="en-US" sz="2800" dirty="0">
                <a:solidFill>
                  <a:srgbClr val="0A1F61"/>
                </a:solidFill>
              </a:rPr>
              <a:t>Activity estimating is a process in project management that involves predicting the amount of time, resources, and effort required to complete specific tasks or activities within the project. This estimation is crucial for effective project planning, scheduling, and resource allocation. Accurate activity estimating helps in setting realistic deadlines, budgeting, and ensuring that the project stays on track</a:t>
            </a:r>
            <a:r>
              <a:rPr lang="en-US" dirty="0"/>
              <a:t>.</a:t>
            </a:r>
            <a:endParaRPr lang="en-MY" dirty="0"/>
          </a:p>
        </p:txBody>
      </p:sp>
    </p:spTree>
    <p:extLst>
      <p:ext uri="{BB962C8B-B14F-4D97-AF65-F5344CB8AC3E}">
        <p14:creationId xmlns:p14="http://schemas.microsoft.com/office/powerpoint/2010/main" val="938428724"/>
      </p:ext>
    </p:extLst>
  </p:cSld>
  <p:clrMapOvr>
    <a:masterClrMapping/>
  </p:clrMapOvr>
  <mc:AlternateContent xmlns:mc="http://schemas.openxmlformats.org/markup-compatibility/2006" xmlns:p14="http://schemas.microsoft.com/office/powerpoint/2010/main">
    <mc:Choice Requires="p14">
      <p:transition spd="slow" p14:dur="2000" advTm="120561"/>
    </mc:Choice>
    <mc:Fallback xmlns="">
      <p:transition spd="slow" advTm="1205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166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6">
            <a:extLst>
              <a:ext uri="{FF2B5EF4-FFF2-40B4-BE49-F238E27FC236}">
                <a16:creationId xmlns:a16="http://schemas.microsoft.com/office/drawing/2014/main" id="{EA2CFB78-8938-5F28-7A45-CEB747CC3477}"/>
              </a:ext>
            </a:extLst>
          </p:cNvPr>
          <p:cNvSpPr txBox="1"/>
          <p:nvPr/>
        </p:nvSpPr>
        <p:spPr>
          <a:xfrm>
            <a:off x="3562350" y="763726"/>
            <a:ext cx="4676775"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graphicFrame>
        <p:nvGraphicFramePr>
          <p:cNvPr id="4" name="Diagram 3">
            <a:extLst>
              <a:ext uri="{FF2B5EF4-FFF2-40B4-BE49-F238E27FC236}">
                <a16:creationId xmlns:a16="http://schemas.microsoft.com/office/drawing/2014/main" id="{CD5B5AA5-8D56-9895-7894-558E756E0F33}"/>
              </a:ext>
            </a:extLst>
          </p:cNvPr>
          <p:cNvGraphicFramePr/>
          <p:nvPr/>
        </p:nvGraphicFramePr>
        <p:xfrm>
          <a:off x="31730" y="923257"/>
          <a:ext cx="1212854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88538548"/>
      </p:ext>
    </p:extLst>
  </p:cSld>
  <p:clrMapOvr>
    <a:masterClrMapping/>
  </p:clrMapOvr>
  <mc:AlternateContent xmlns:mc="http://schemas.openxmlformats.org/markup-compatibility/2006" xmlns:p14="http://schemas.microsoft.com/office/powerpoint/2010/main">
    <mc:Choice Requires="p14">
      <p:transition spd="slow" p14:dur="2000" advTm="71557"/>
    </mc:Choice>
    <mc:Fallback xmlns="">
      <p:transition spd="slow" advTm="7155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05398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96D4034-4FAB-A70A-DDC6-0285026B16CC}"/>
              </a:ext>
            </a:extLst>
          </p:cNvPr>
          <p:cNvSpPr txBox="1"/>
          <p:nvPr/>
        </p:nvSpPr>
        <p:spPr>
          <a:xfrm>
            <a:off x="4457701" y="916113"/>
            <a:ext cx="33147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8" name="Diagram 7">
            <a:extLst>
              <a:ext uri="{FF2B5EF4-FFF2-40B4-BE49-F238E27FC236}">
                <a16:creationId xmlns:a16="http://schemas.microsoft.com/office/drawing/2014/main" id="{90792D53-AADD-8D36-E354-4A69D501A42B}"/>
              </a:ext>
            </a:extLst>
          </p:cNvPr>
          <p:cNvGraphicFramePr/>
          <p:nvPr>
            <p:extLst>
              <p:ext uri="{D42A27DB-BD31-4B8C-83A1-F6EECF244321}">
                <p14:modId xmlns:p14="http://schemas.microsoft.com/office/powerpoint/2010/main" val="1986744664"/>
              </p:ext>
            </p:extLst>
          </p:nvPr>
        </p:nvGraphicFramePr>
        <p:xfrm>
          <a:off x="31730" y="1439334"/>
          <a:ext cx="12065195" cy="53391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3954220"/>
      </p:ext>
    </p:extLst>
  </p:cSld>
  <p:clrMapOvr>
    <a:masterClrMapping/>
  </p:clrMapOvr>
  <mc:AlternateContent xmlns:mc="http://schemas.openxmlformats.org/markup-compatibility/2006" xmlns:p14="http://schemas.microsoft.com/office/powerpoint/2010/main">
    <mc:Choice Requires="p14">
      <p:transition spd="slow" p14:dur="2000" advTm="68682"/>
    </mc:Choice>
    <mc:Fallback xmlns="">
      <p:transition spd="slow" advTm="6868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833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38D3F5C8-A069-C251-CE99-E2BA6B2B5C46}"/>
              </a:ext>
            </a:extLst>
          </p:cNvPr>
          <p:cNvGraphicFramePr/>
          <p:nvPr>
            <p:extLst>
              <p:ext uri="{D42A27DB-BD31-4B8C-83A1-F6EECF244321}">
                <p14:modId xmlns:p14="http://schemas.microsoft.com/office/powerpoint/2010/main" val="2706979680"/>
              </p:ext>
            </p:extLst>
          </p:nvPr>
        </p:nvGraphicFramePr>
        <p:xfrm>
          <a:off x="-34691" y="1118245"/>
          <a:ext cx="12046260" cy="5660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1A185493-A1D7-E15C-2F09-BCDA738DA702}"/>
              </a:ext>
            </a:extLst>
          </p:cNvPr>
          <p:cNvSpPr txBox="1"/>
          <p:nvPr/>
        </p:nvSpPr>
        <p:spPr>
          <a:xfrm>
            <a:off x="2968637" y="894259"/>
            <a:ext cx="62547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5232597"/>
      </p:ext>
    </p:extLst>
  </p:cSld>
  <p:clrMapOvr>
    <a:masterClrMapping/>
  </p:clrMapOvr>
  <mc:AlternateContent xmlns:mc="http://schemas.openxmlformats.org/markup-compatibility/2006" xmlns:p14="http://schemas.microsoft.com/office/powerpoint/2010/main">
    <mc:Choice Requires="p14">
      <p:transition spd="slow" p14:dur="2000" advTm="131955"/>
    </mc:Choice>
    <mc:Fallback xmlns="">
      <p:transition spd="slow" advTm="13195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7" name="Diagram 6">
            <a:extLst>
              <a:ext uri="{FF2B5EF4-FFF2-40B4-BE49-F238E27FC236}">
                <a16:creationId xmlns:a16="http://schemas.microsoft.com/office/drawing/2014/main" id="{C76FD132-B81F-4A10-8828-F0D5F06388C3}"/>
              </a:ext>
            </a:extLst>
          </p:cNvPr>
          <p:cNvGraphicFramePr/>
          <p:nvPr>
            <p:extLst>
              <p:ext uri="{D42A27DB-BD31-4B8C-83A1-F6EECF244321}">
                <p14:modId xmlns:p14="http://schemas.microsoft.com/office/powerpoint/2010/main" val="665364866"/>
              </p:ext>
            </p:extLst>
          </p:nvPr>
        </p:nvGraphicFramePr>
        <p:xfrm>
          <a:off x="-220428" y="1035099"/>
          <a:ext cx="12046260" cy="5660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99A287B7-5652-7F4C-B083-1B6B9865F3A6}"/>
              </a:ext>
            </a:extLst>
          </p:cNvPr>
          <p:cNvSpPr txBox="1"/>
          <p:nvPr/>
        </p:nvSpPr>
        <p:spPr>
          <a:xfrm>
            <a:off x="3643312" y="674551"/>
            <a:ext cx="49053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79634517"/>
      </p:ext>
    </p:extLst>
  </p:cSld>
  <p:clrMapOvr>
    <a:masterClrMapping/>
  </p:clrMapOvr>
  <mc:AlternateContent xmlns:mc="http://schemas.openxmlformats.org/markup-compatibility/2006" xmlns:p14="http://schemas.microsoft.com/office/powerpoint/2010/main">
    <mc:Choice Requires="p14">
      <p:transition spd="slow" p14:dur="2000" advTm="127977"/>
    </mc:Choice>
    <mc:Fallback xmlns="">
      <p:transition spd="slow" advTm="12797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2746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9A287B7-5652-7F4C-B083-1B6B9865F3A6}"/>
              </a:ext>
            </a:extLst>
          </p:cNvPr>
          <p:cNvSpPr txBox="1"/>
          <p:nvPr/>
        </p:nvSpPr>
        <p:spPr>
          <a:xfrm>
            <a:off x="3643312" y="597431"/>
            <a:ext cx="49053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00776CAC-0B0D-CAE9-AC2E-F3ADE95EEE9E}"/>
              </a:ext>
            </a:extLst>
          </p:cNvPr>
          <p:cNvSpPr txBox="1"/>
          <p:nvPr/>
        </p:nvSpPr>
        <p:spPr>
          <a:xfrm>
            <a:off x="253800" y="1320595"/>
            <a:ext cx="11684398"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of the common questions a PM often gets is “how much do you think this project will cost and how long will it take?”.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There are many factors that come into play regarding time and cost estimation.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chapter will explore some of the typical procedural approaches for creating a project time and cost estimate, but be aware that estimating is an art form as much as a mechanical process or scientific formula.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process of estimating the accurate project outcome is complex for many reasons. The most obvious of these involves translating a vaguely defined goal requirement into an equivalent work time. Tightly embedded into that view is the variability of human productivity for the defined tasks.</a:t>
            </a:r>
          </a:p>
        </p:txBody>
      </p:sp>
    </p:spTree>
    <p:extLst>
      <p:ext uri="{BB962C8B-B14F-4D97-AF65-F5344CB8AC3E}">
        <p14:creationId xmlns:p14="http://schemas.microsoft.com/office/powerpoint/2010/main" val="832522131"/>
      </p:ext>
    </p:extLst>
  </p:cSld>
  <p:clrMapOvr>
    <a:masterClrMapping/>
  </p:clrMapOvr>
  <mc:AlternateContent xmlns:mc="http://schemas.openxmlformats.org/markup-compatibility/2006" xmlns:p14="http://schemas.microsoft.com/office/powerpoint/2010/main">
    <mc:Choice Requires="p14">
      <p:transition spd="slow" p14:dur="2000" advTm="222966"/>
    </mc:Choice>
    <mc:Fallback xmlns="">
      <p:transition spd="slow" advTm="2229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E7EA465-FA7B-B077-E808-9431074A90C8}"/>
              </a:ext>
            </a:extLst>
          </p:cNvPr>
          <p:cNvSpPr txBox="1"/>
          <p:nvPr/>
        </p:nvSpPr>
        <p:spPr>
          <a:xfrm>
            <a:off x="3648075" y="617697"/>
            <a:ext cx="56165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What to estimate?</a:t>
            </a:r>
          </a:p>
        </p:txBody>
      </p:sp>
      <p:sp>
        <p:nvSpPr>
          <p:cNvPr id="7" name="TextBox 6">
            <a:extLst>
              <a:ext uri="{FF2B5EF4-FFF2-40B4-BE49-F238E27FC236}">
                <a16:creationId xmlns:a16="http://schemas.microsoft.com/office/drawing/2014/main" id="{D9764938-BE0F-0060-B143-0FE2FA599FD9}"/>
              </a:ext>
            </a:extLst>
          </p:cNvPr>
          <p:cNvSpPr txBox="1"/>
          <p:nvPr/>
        </p:nvSpPr>
        <p:spPr>
          <a:xfrm>
            <a:off x="127792" y="1854714"/>
            <a:ext cx="11947705" cy="3046988"/>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Although this question seems trite, think about what the term estimate suggests. we will focus on this term only from the perspective of a </a:t>
            </a:r>
            <a:r>
              <a:rPr lang="en-US" sz="2400" u="sng" dirty="0">
                <a:solidFill>
                  <a:srgbClr val="0A1F61"/>
                </a:solidFill>
                <a:cs typeface="Tajawal ExtraBold" panose="00000800000000000000"/>
              </a:rPr>
              <a:t>project time or cost 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Even within this limited view, the specific perspective of the term varies based on one’s perspective.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further explain this we need to look at the various forecasting and terms associated with this vocabulary term.</a:t>
            </a:r>
          </a:p>
        </p:txBody>
      </p:sp>
      <p:pic>
        <p:nvPicPr>
          <p:cNvPr id="9" name="Picture 8">
            <a:extLst>
              <a:ext uri="{FF2B5EF4-FFF2-40B4-BE49-F238E27FC236}">
                <a16:creationId xmlns:a16="http://schemas.microsoft.com/office/drawing/2014/main" id="{5611A593-659E-5638-81AE-13E744FDD4B5}"/>
              </a:ext>
            </a:extLst>
          </p:cNvPr>
          <p:cNvPicPr>
            <a:picLocks noChangeAspect="1"/>
          </p:cNvPicPr>
          <p:nvPr/>
        </p:nvPicPr>
        <p:blipFill>
          <a:blip r:embed="rId3"/>
          <a:stretch>
            <a:fillRect/>
          </a:stretch>
        </p:blipFill>
        <p:spPr>
          <a:xfrm>
            <a:off x="1993784" y="4949813"/>
            <a:ext cx="5864843" cy="1828661"/>
          </a:xfrm>
          <a:prstGeom prst="rect">
            <a:avLst/>
          </a:prstGeom>
        </p:spPr>
      </p:pic>
    </p:spTree>
    <p:extLst>
      <p:ext uri="{BB962C8B-B14F-4D97-AF65-F5344CB8AC3E}">
        <p14:creationId xmlns:p14="http://schemas.microsoft.com/office/powerpoint/2010/main" val="3543224351"/>
      </p:ext>
    </p:extLst>
  </p:cSld>
  <p:clrMapOvr>
    <a:masterClrMapping/>
  </p:clrMapOvr>
  <mc:AlternateContent xmlns:mc="http://schemas.openxmlformats.org/markup-compatibility/2006" xmlns:p14="http://schemas.microsoft.com/office/powerpoint/2010/main">
    <mc:Choice Requires="p14">
      <p:transition spd="slow" p14:dur="2000" advTm="223358"/>
    </mc:Choice>
    <mc:Fallback xmlns="">
      <p:transition spd="slow" advTm="22335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385391" cy="527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71A1B0A-25A3-1C84-524F-A4EAA3CF322E}"/>
              </a:ext>
            </a:extLst>
          </p:cNvPr>
          <p:cNvSpPr txBox="1"/>
          <p:nvPr/>
        </p:nvSpPr>
        <p:spPr>
          <a:xfrm>
            <a:off x="2703016" y="950698"/>
            <a:ext cx="626485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Dealing with the estimating vernacular</a:t>
            </a:r>
          </a:p>
        </p:txBody>
      </p:sp>
      <p:sp>
        <p:nvSpPr>
          <p:cNvPr id="8" name="TextBox 7">
            <a:extLst>
              <a:ext uri="{FF2B5EF4-FFF2-40B4-BE49-F238E27FC236}">
                <a16:creationId xmlns:a16="http://schemas.microsoft.com/office/drawing/2014/main" id="{AC61C1BC-92D1-6D48-3D7E-3C49E844429C}"/>
              </a:ext>
            </a:extLst>
          </p:cNvPr>
          <p:cNvSpPr txBox="1"/>
          <p:nvPr/>
        </p:nvSpPr>
        <p:spPr>
          <a:xfrm>
            <a:off x="180431" y="2102900"/>
            <a:ext cx="11947705"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Let us use the following scenario to help explain this point.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 Imagine a senior manager saying “how long do you estimate this project?” It is assumed in this case that he is talking about a calendar view of the effort.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Alternatively, if a technician was asked to estimate the time to accomplish some defined task that he might respond with 7 days or 50 hours. What does this response mean?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a team leader was asked the same question, it may have a similar answer but embedded in each of these responses is a different view of the question. </a:t>
            </a:r>
          </a:p>
        </p:txBody>
      </p:sp>
    </p:spTree>
    <p:extLst>
      <p:ext uri="{BB962C8B-B14F-4D97-AF65-F5344CB8AC3E}">
        <p14:creationId xmlns:p14="http://schemas.microsoft.com/office/powerpoint/2010/main" val="1013543529"/>
      </p:ext>
    </p:extLst>
  </p:cSld>
  <p:clrMapOvr>
    <a:masterClrMapping/>
  </p:clrMapOvr>
  <mc:AlternateContent xmlns:mc="http://schemas.openxmlformats.org/markup-compatibility/2006" xmlns:p14="http://schemas.microsoft.com/office/powerpoint/2010/main">
    <mc:Choice Requires="p14">
      <p:transition spd="slow" p14:dur="2000" advTm="269037"/>
    </mc:Choice>
    <mc:Fallback xmlns="">
      <p:transition spd="slow" advTm="26903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344912" cy="61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8801ECC-024C-1EF3-85F1-3D22AD4AE6B7}"/>
              </a:ext>
            </a:extLst>
          </p:cNvPr>
          <p:cNvSpPr txBox="1"/>
          <p:nvPr/>
        </p:nvSpPr>
        <p:spPr>
          <a:xfrm>
            <a:off x="3359677" y="655043"/>
            <a:ext cx="626485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Dealing with the estimating vernacular</a:t>
            </a:r>
          </a:p>
        </p:txBody>
      </p:sp>
      <p:sp>
        <p:nvSpPr>
          <p:cNvPr id="7" name="TextBox 6">
            <a:extLst>
              <a:ext uri="{FF2B5EF4-FFF2-40B4-BE49-F238E27FC236}">
                <a16:creationId xmlns:a16="http://schemas.microsoft.com/office/drawing/2014/main" id="{7015D5D6-7110-7FF7-CFF6-FF892F95E9F0}"/>
              </a:ext>
            </a:extLst>
          </p:cNvPr>
          <p:cNvSpPr txBox="1"/>
          <p:nvPr/>
        </p:nvSpPr>
        <p:spPr>
          <a:xfrm>
            <a:off x="180431" y="1390842"/>
            <a:ext cx="11790659" cy="513986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Let us see if these differences can be explained by reviewing what each organizational level views as a time estimate.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following perspectives are typical:</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Senior manager—calendar date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Performing worker—how many work days for him personally to complete the work</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Team leader—how many work days for his group to complete under some assumption of resource availability</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Placing this scenario into a more vocabulary-oriented structure, we are talking about combinations of the following three variables: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Elapsed time—calendar cycle time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Work—amount of total work required</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Duration—number of work days based on resources allocated</a:t>
            </a: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Note for each response above, the view is different, yet each could be perfectly accurate. Confusion over these terms is quite common and something worth to be aware of in conversations.</a:t>
            </a:r>
          </a:p>
        </p:txBody>
      </p:sp>
    </p:spTree>
    <p:extLst>
      <p:ext uri="{BB962C8B-B14F-4D97-AF65-F5344CB8AC3E}">
        <p14:creationId xmlns:p14="http://schemas.microsoft.com/office/powerpoint/2010/main" val="1410510417"/>
      </p:ext>
    </p:extLst>
  </p:cSld>
  <p:clrMapOvr>
    <a:masterClrMapping/>
  </p:clrMapOvr>
  <mc:AlternateContent xmlns:mc="http://schemas.openxmlformats.org/markup-compatibility/2006" xmlns:p14="http://schemas.microsoft.com/office/powerpoint/2010/main">
    <mc:Choice Requires="p14">
      <p:transition spd="slow" p14:dur="2000" advTm="209328"/>
    </mc:Choice>
    <mc:Fallback xmlns="">
      <p:transition spd="slow" advTm="2093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0D36CD5-FF8B-2E52-A27C-9A43D1D0C8CC}"/>
              </a:ext>
            </a:extLst>
          </p:cNvPr>
          <p:cNvSpPr txBox="1"/>
          <p:nvPr/>
        </p:nvSpPr>
        <p:spPr>
          <a:xfrm>
            <a:off x="3248026" y="831087"/>
            <a:ext cx="484822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Cost estimating</a:t>
            </a:r>
          </a:p>
        </p:txBody>
      </p:sp>
      <p:sp>
        <p:nvSpPr>
          <p:cNvPr id="8" name="TextBox 7">
            <a:extLst>
              <a:ext uri="{FF2B5EF4-FFF2-40B4-BE49-F238E27FC236}">
                <a16:creationId xmlns:a16="http://schemas.microsoft.com/office/drawing/2014/main" id="{1BEB9DF0-A661-0073-88B9-9DE4044FAFF9}"/>
              </a:ext>
            </a:extLst>
          </p:cNvPr>
          <p:cNvSpPr txBox="1"/>
          <p:nvPr/>
        </p:nvSpPr>
        <p:spPr>
          <a:xfrm>
            <a:off x="435414" y="1638775"/>
            <a:ext cx="11547036"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Creation of a project cost estimate contains multiple components and layers. The basic direct work unit estimating cost drivers are primarily linked to the associated labor work component, associated materials, and other miscellaneous costs allocated to that work unit.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Cost estimates within the work unit are essentially the defined labor rate times the quantity of that resource for the duration of the work.</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So, if the estimate were to be 5 days and we allocate two resources to the task, the total labor resource work effort is 80 hours assuming that the assigned resources work 8 hours each day. </a:t>
            </a:r>
          </a:p>
        </p:txBody>
      </p:sp>
    </p:spTree>
    <p:extLst>
      <p:ext uri="{BB962C8B-B14F-4D97-AF65-F5344CB8AC3E}">
        <p14:creationId xmlns:p14="http://schemas.microsoft.com/office/powerpoint/2010/main" val="607880613"/>
      </p:ext>
    </p:extLst>
  </p:cSld>
  <p:clrMapOvr>
    <a:masterClrMapping/>
  </p:clrMapOvr>
  <mc:AlternateContent xmlns:mc="http://schemas.openxmlformats.org/markup-compatibility/2006" xmlns:p14="http://schemas.microsoft.com/office/powerpoint/2010/main">
    <mc:Choice Requires="p14">
      <p:transition spd="slow" p14:dur="2000" advTm="191583"/>
    </mc:Choice>
    <mc:Fallback xmlns="">
      <p:transition spd="slow" advTm="1915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0D36CD5-FF8B-2E52-A27C-9A43D1D0C8CC}"/>
              </a:ext>
            </a:extLst>
          </p:cNvPr>
          <p:cNvSpPr txBox="1"/>
          <p:nvPr/>
        </p:nvSpPr>
        <p:spPr>
          <a:xfrm>
            <a:off x="3248026" y="831087"/>
            <a:ext cx="484822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Cost estimating</a:t>
            </a:r>
          </a:p>
        </p:txBody>
      </p:sp>
      <p:sp>
        <p:nvSpPr>
          <p:cNvPr id="4" name="TextBox 3">
            <a:extLst>
              <a:ext uri="{FF2B5EF4-FFF2-40B4-BE49-F238E27FC236}">
                <a16:creationId xmlns:a16="http://schemas.microsoft.com/office/drawing/2014/main" id="{2A4162B3-436D-A4BF-FE60-857365F99819}"/>
              </a:ext>
            </a:extLst>
          </p:cNvPr>
          <p:cNvSpPr txBox="1"/>
          <p:nvPr/>
        </p:nvSpPr>
        <p:spPr>
          <a:xfrm>
            <a:off x="466725" y="1705450"/>
            <a:ext cx="11115674"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the assumption is an average labor rate of $20 per hour, then the calculated direct cost for that work unit would be 80 × $20 or $1600.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Note the number of times the term “assume” is used in this description.</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Any error in these assumptions would obviously affect the accuracy of the 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Nevertheless, this set of variables represents the basic mechanics for work unit direct cost estimating. The more accurate the assumptions, the more accurate the result will be.</a:t>
            </a:r>
          </a:p>
        </p:txBody>
      </p:sp>
      <p:pic>
        <p:nvPicPr>
          <p:cNvPr id="7" name="Picture 6">
            <a:extLst>
              <a:ext uri="{FF2B5EF4-FFF2-40B4-BE49-F238E27FC236}">
                <a16:creationId xmlns:a16="http://schemas.microsoft.com/office/drawing/2014/main" id="{CA883AA9-2024-30E0-851C-DBCEB46C3AA0}"/>
              </a:ext>
            </a:extLst>
          </p:cNvPr>
          <p:cNvPicPr>
            <a:picLocks noChangeAspect="1"/>
          </p:cNvPicPr>
          <p:nvPr/>
        </p:nvPicPr>
        <p:blipFill>
          <a:blip r:embed="rId3"/>
          <a:stretch>
            <a:fillRect/>
          </a:stretch>
        </p:blipFill>
        <p:spPr>
          <a:xfrm>
            <a:off x="4004501" y="5235454"/>
            <a:ext cx="2396299" cy="1588980"/>
          </a:xfrm>
          <a:prstGeom prst="rect">
            <a:avLst/>
          </a:prstGeom>
        </p:spPr>
      </p:pic>
    </p:spTree>
    <p:extLst>
      <p:ext uri="{BB962C8B-B14F-4D97-AF65-F5344CB8AC3E}">
        <p14:creationId xmlns:p14="http://schemas.microsoft.com/office/powerpoint/2010/main" val="1020908606"/>
      </p:ext>
    </p:extLst>
  </p:cSld>
  <p:clrMapOvr>
    <a:masterClrMapping/>
  </p:clrMapOvr>
  <mc:AlternateContent xmlns:mc="http://schemas.openxmlformats.org/markup-compatibility/2006" xmlns:p14="http://schemas.microsoft.com/office/powerpoint/2010/main">
    <mc:Choice Requires="p14">
      <p:transition spd="slow" p14:dur="2000" advTm="77844"/>
    </mc:Choice>
    <mc:Fallback xmlns="">
      <p:transition spd="slow" advTm="7784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45396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BF3D0406-3A4A-51CD-E328-CA82D10EB561}"/>
              </a:ext>
            </a:extLst>
          </p:cNvPr>
          <p:cNvSpPr txBox="1"/>
          <p:nvPr/>
        </p:nvSpPr>
        <p:spPr>
          <a:xfrm>
            <a:off x="3699970" y="736963"/>
            <a:ext cx="5403396"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Material cost</a:t>
            </a:r>
          </a:p>
        </p:txBody>
      </p:sp>
      <p:sp>
        <p:nvSpPr>
          <p:cNvPr id="9" name="TextBox 8">
            <a:extLst>
              <a:ext uri="{FF2B5EF4-FFF2-40B4-BE49-F238E27FC236}">
                <a16:creationId xmlns:a16="http://schemas.microsoft.com/office/drawing/2014/main" id="{D5728FFE-0D68-91B7-15BC-3DF4E6AB93A9}"/>
              </a:ext>
            </a:extLst>
          </p:cNvPr>
          <p:cNvSpPr txBox="1"/>
          <p:nvPr/>
        </p:nvSpPr>
        <p:spPr>
          <a:xfrm>
            <a:off x="281632" y="1653542"/>
            <a:ext cx="11567497"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Even though the project estimating process is often thought of as a human labor idea, there are other cost components to deal with.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070C0"/>
                </a:solidFill>
                <a:cs typeface="Tajawal ExtraBold" panose="00000800000000000000"/>
              </a:rPr>
              <a:t>For instance</a:t>
            </a:r>
            <a:r>
              <a:rPr lang="en-US" sz="2400" dirty="0">
                <a:solidFill>
                  <a:srgbClr val="0A1F61"/>
                </a:solidFill>
                <a:cs typeface="Tajawal ExtraBold" panose="00000800000000000000"/>
              </a:rPr>
              <a:t>, for some project types material cost is more significant than labor. In that situation, recognition of material requirements in the work unit must be accounted for in an 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Recognize that many organizations have a specialized functional group which handles material procurement and storage in support of project needs. This means that raw material for a project may be combined with other project’s material and in fact may be purchased for multiple projects over time. </a:t>
            </a:r>
          </a:p>
        </p:txBody>
      </p:sp>
    </p:spTree>
    <p:extLst>
      <p:ext uri="{BB962C8B-B14F-4D97-AF65-F5344CB8AC3E}">
        <p14:creationId xmlns:p14="http://schemas.microsoft.com/office/powerpoint/2010/main" val="707083251"/>
      </p:ext>
    </p:extLst>
  </p:cSld>
  <p:clrMapOvr>
    <a:masterClrMapping/>
  </p:clrMapOvr>
  <mc:AlternateContent xmlns:mc="http://schemas.openxmlformats.org/markup-compatibility/2006" xmlns:p14="http://schemas.microsoft.com/office/powerpoint/2010/main">
    <mc:Choice Requires="p14">
      <p:transition spd="slow" p14:dur="2000" advTm="128966"/>
    </mc:Choice>
    <mc:Fallback xmlns="">
      <p:transition spd="slow" advTm="1289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A12E2E5-8F8B-86E5-7896-AC6A43970D05}"/>
              </a:ext>
            </a:extLst>
          </p:cNvPr>
          <p:cNvSpPr txBox="1"/>
          <p:nvPr/>
        </p:nvSpPr>
        <p:spPr>
          <a:xfrm>
            <a:off x="2778848" y="739341"/>
            <a:ext cx="51601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Miscellaneous costs</a:t>
            </a:r>
          </a:p>
        </p:txBody>
      </p:sp>
      <p:sp>
        <p:nvSpPr>
          <p:cNvPr id="4" name="TextBox 3">
            <a:extLst>
              <a:ext uri="{FF2B5EF4-FFF2-40B4-BE49-F238E27FC236}">
                <a16:creationId xmlns:a16="http://schemas.microsoft.com/office/drawing/2014/main" id="{1437FF3F-277E-2C00-6D8A-71871B8DE5FB}"/>
              </a:ext>
            </a:extLst>
          </p:cNvPr>
          <p:cNvSpPr txBox="1"/>
          <p:nvPr/>
        </p:nvSpPr>
        <p:spPr>
          <a:xfrm>
            <a:off x="127792" y="1610200"/>
            <a:ext cx="9663327"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cost component deals with other miscellaneous costs. In most cases, this will be the minority component, but its impact on the budget and other aspects needs to be understood.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Examples of this category are office supplies, business lunches, project shared items (copy machine leases), and the likes.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resource class estimate may simply be added to the total project cost, but the more ideal scenario is to recognize all expenses at the root source.</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Allocating such expenses at the top level essentially hides the impact from analysis. The goal for all cost estimates should be to link the work unit in which the resource is utilized. </a:t>
            </a:r>
          </a:p>
        </p:txBody>
      </p:sp>
      <p:pic>
        <p:nvPicPr>
          <p:cNvPr id="7" name="Picture 6">
            <a:extLst>
              <a:ext uri="{FF2B5EF4-FFF2-40B4-BE49-F238E27FC236}">
                <a16:creationId xmlns:a16="http://schemas.microsoft.com/office/drawing/2014/main" id="{506DC09E-88AA-5841-B4E6-A10B56AA361D}"/>
              </a:ext>
            </a:extLst>
          </p:cNvPr>
          <p:cNvPicPr>
            <a:picLocks noChangeAspect="1"/>
          </p:cNvPicPr>
          <p:nvPr/>
        </p:nvPicPr>
        <p:blipFill>
          <a:blip r:embed="rId3"/>
          <a:stretch>
            <a:fillRect/>
          </a:stretch>
        </p:blipFill>
        <p:spPr>
          <a:xfrm>
            <a:off x="9791119" y="2909943"/>
            <a:ext cx="2151329" cy="1860581"/>
          </a:xfrm>
          <a:prstGeom prst="rect">
            <a:avLst/>
          </a:prstGeom>
        </p:spPr>
      </p:pic>
    </p:spTree>
    <p:extLst>
      <p:ext uri="{BB962C8B-B14F-4D97-AF65-F5344CB8AC3E}">
        <p14:creationId xmlns:p14="http://schemas.microsoft.com/office/powerpoint/2010/main" val="1488861876"/>
      </p:ext>
    </p:extLst>
  </p:cSld>
  <p:clrMapOvr>
    <a:masterClrMapping/>
  </p:clrMapOvr>
  <mc:AlternateContent xmlns:mc="http://schemas.openxmlformats.org/markup-compatibility/2006" xmlns:p14="http://schemas.microsoft.com/office/powerpoint/2010/main">
    <mc:Choice Requires="p14">
      <p:transition spd="slow" p14:dur="2000" advTm="137564"/>
    </mc:Choice>
    <mc:Fallback xmlns="">
      <p:transition spd="slow" advTm="13756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3127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C8F966E-58C1-78E7-DAA5-F294FC8BBF3B}"/>
              </a:ext>
            </a:extLst>
          </p:cNvPr>
          <p:cNvSpPr txBox="1"/>
          <p:nvPr/>
        </p:nvSpPr>
        <p:spPr>
          <a:xfrm>
            <a:off x="3543300" y="616440"/>
            <a:ext cx="55340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Total project estimate</a:t>
            </a:r>
          </a:p>
        </p:txBody>
      </p:sp>
      <p:sp>
        <p:nvSpPr>
          <p:cNvPr id="9" name="TextBox 8">
            <a:extLst>
              <a:ext uri="{FF2B5EF4-FFF2-40B4-BE49-F238E27FC236}">
                <a16:creationId xmlns:a16="http://schemas.microsoft.com/office/drawing/2014/main" id="{9110D267-FF28-4805-8ED3-4FFC927489B2}"/>
              </a:ext>
            </a:extLst>
          </p:cNvPr>
          <p:cNvSpPr txBox="1"/>
          <p:nvPr/>
        </p:nvSpPr>
        <p:spPr>
          <a:xfrm>
            <a:off x="360727" y="1225689"/>
            <a:ext cx="11476139"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each of the individual resource and other cost items are estimated in their respective work units, a total direct project estimate is derived.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goal for this activity is to generate accurate estimates for each work unit’s labor, material, and expense dollar costs.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we also need to recognize that other less direct organizational level variables will be added to these direct cost values. </a:t>
            </a:r>
          </a:p>
          <a:p>
            <a:pPr marL="285750" indent="-285750" algn="just">
              <a:buFont typeface="Wingdings" panose="05000000000000000000" pitchFamily="2" charset="2"/>
              <a:buChar char="q"/>
              <a:defRPr/>
            </a:pPr>
            <a:r>
              <a:rPr lang="en-US" sz="2400" dirty="0">
                <a:solidFill>
                  <a:srgbClr val="0070C0"/>
                </a:solidFill>
                <a:cs typeface="Tajawal ExtraBold" panose="00000800000000000000"/>
              </a:rPr>
              <a:t>For example</a:t>
            </a:r>
            <a:r>
              <a:rPr lang="en-US" sz="2400" dirty="0">
                <a:solidFill>
                  <a:srgbClr val="0A1F61"/>
                </a:solidFill>
                <a:cs typeface="Tajawal ExtraBold" panose="00000800000000000000"/>
              </a:rPr>
              <a:t>, various types of overhead charges would be added to the project, and buffer, values related to estimated time overruns are often added to the base time and cost values.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Finally, if the project is being produced for an external buyer, an additional profit value would be added. So, envision the total project estimate as MLOP—material, labor, overhead, and profit.</a:t>
            </a:r>
          </a:p>
        </p:txBody>
      </p:sp>
    </p:spTree>
    <p:extLst>
      <p:ext uri="{BB962C8B-B14F-4D97-AF65-F5344CB8AC3E}">
        <p14:creationId xmlns:p14="http://schemas.microsoft.com/office/powerpoint/2010/main" val="3120984668"/>
      </p:ext>
    </p:extLst>
  </p:cSld>
  <p:clrMapOvr>
    <a:masterClrMapping/>
  </p:clrMapOvr>
  <mc:AlternateContent xmlns:mc="http://schemas.openxmlformats.org/markup-compatibility/2006" xmlns:p14="http://schemas.microsoft.com/office/powerpoint/2010/main">
    <mc:Choice Requires="p14">
      <p:transition spd="slow" p14:dur="2000" advTm="71483"/>
    </mc:Choice>
    <mc:Fallback xmlns="">
      <p:transition spd="slow" advTm="7148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7D82258-2B7D-1ED6-0C26-04DB651F59E8}"/>
              </a:ext>
            </a:extLst>
          </p:cNvPr>
          <p:cNvSpPr txBox="1"/>
          <p:nvPr/>
        </p:nvSpPr>
        <p:spPr>
          <a:xfrm>
            <a:off x="2626179" y="926361"/>
            <a:ext cx="5774872"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Definitional process</a:t>
            </a:r>
          </a:p>
        </p:txBody>
      </p:sp>
      <p:sp>
        <p:nvSpPr>
          <p:cNvPr id="4" name="TextBox 3">
            <a:extLst>
              <a:ext uri="{FF2B5EF4-FFF2-40B4-BE49-F238E27FC236}">
                <a16:creationId xmlns:a16="http://schemas.microsoft.com/office/drawing/2014/main" id="{38511B07-8C01-8B03-55C8-3626384F8834}"/>
              </a:ext>
            </a:extLst>
          </p:cNvPr>
          <p:cNvSpPr txBox="1"/>
          <p:nvPr/>
        </p:nvSpPr>
        <p:spPr>
          <a:xfrm>
            <a:off x="612370" y="2162946"/>
            <a:ext cx="10967259"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We first started off by defining the level of work. From this came a calculation of duration based on allocated resources.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estimating process should be accomplished at the work unit level and from this collection an overall schedule is derived.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in many cases, the project's desired completion date is defined first and the project is supposed to find a way to fit the work into that time frame.</a:t>
            </a:r>
          </a:p>
        </p:txBody>
      </p:sp>
    </p:spTree>
    <p:extLst>
      <p:ext uri="{BB962C8B-B14F-4D97-AF65-F5344CB8AC3E}">
        <p14:creationId xmlns:p14="http://schemas.microsoft.com/office/powerpoint/2010/main" val="2702610792"/>
      </p:ext>
    </p:extLst>
  </p:cSld>
  <p:clrMapOvr>
    <a:masterClrMapping/>
  </p:clrMapOvr>
  <mc:AlternateContent xmlns:mc="http://schemas.openxmlformats.org/markup-compatibility/2006" xmlns:p14="http://schemas.microsoft.com/office/powerpoint/2010/main">
    <mc:Choice Requires="p14">
      <p:transition spd="slow" p14:dur="2000" advTm="128000"/>
    </mc:Choice>
    <mc:Fallback xmlns="">
      <p:transition spd="slow" advTm="12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BCDD0BB-6839-51BD-8E33-3B15A3804180}"/>
              </a:ext>
            </a:extLst>
          </p:cNvPr>
          <p:cNvSpPr txBox="1"/>
          <p:nvPr/>
        </p:nvSpPr>
        <p:spPr>
          <a:xfrm>
            <a:off x="3067050" y="939571"/>
            <a:ext cx="55816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Definitional process</a:t>
            </a:r>
          </a:p>
        </p:txBody>
      </p:sp>
      <p:sp>
        <p:nvSpPr>
          <p:cNvPr id="8" name="TextBox 7">
            <a:extLst>
              <a:ext uri="{FF2B5EF4-FFF2-40B4-BE49-F238E27FC236}">
                <a16:creationId xmlns:a16="http://schemas.microsoft.com/office/drawing/2014/main" id="{6DACAFF1-D659-AAC8-EB0A-2AA29991EF5A}"/>
              </a:ext>
            </a:extLst>
          </p:cNvPr>
          <p:cNvSpPr txBox="1"/>
          <p:nvPr/>
        </p:nvSpPr>
        <p:spPr>
          <a:xfrm>
            <a:off x="1013377" y="1855742"/>
            <a:ext cx="9907716"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upside-down approach to estimating is all too often the scenario dealt with by the Project Manager. The model planning process defines that cost and schedule be derived from scope-related work units and defined resource allocations.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these steps, an overall time and cost schedule can be defined. Take special note of the sequence that eventually produces the final plan.</a:t>
            </a:r>
          </a:p>
        </p:txBody>
      </p:sp>
    </p:spTree>
    <p:extLst>
      <p:ext uri="{BB962C8B-B14F-4D97-AF65-F5344CB8AC3E}">
        <p14:creationId xmlns:p14="http://schemas.microsoft.com/office/powerpoint/2010/main" val="490365763"/>
      </p:ext>
    </p:extLst>
  </p:cSld>
  <p:clrMapOvr>
    <a:masterClrMapping/>
  </p:clrMapOvr>
  <mc:AlternateContent xmlns:mc="http://schemas.openxmlformats.org/markup-compatibility/2006" xmlns:p14="http://schemas.microsoft.com/office/powerpoint/2010/main">
    <mc:Choice Requires="p14">
      <p:transition spd="slow" p14:dur="2000" advTm="220833"/>
    </mc:Choice>
    <mc:Fallback xmlns="">
      <p:transition spd="slow" advTm="22083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1C4AD4D-5681-0A8C-61D1-1D8627EBD799}"/>
              </a:ext>
            </a:extLst>
          </p:cNvPr>
          <p:cNvSpPr txBox="1"/>
          <p:nvPr/>
        </p:nvSpPr>
        <p:spPr>
          <a:xfrm>
            <a:off x="2926602" y="733863"/>
            <a:ext cx="47505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Estimate creation</a:t>
            </a:r>
          </a:p>
        </p:txBody>
      </p:sp>
      <p:sp>
        <p:nvSpPr>
          <p:cNvPr id="4" name="TextBox 3">
            <a:extLst>
              <a:ext uri="{FF2B5EF4-FFF2-40B4-BE49-F238E27FC236}">
                <a16:creationId xmlns:a16="http://schemas.microsoft.com/office/drawing/2014/main" id="{4663D01D-8A25-6365-BFC5-38EA29460C1C}"/>
              </a:ext>
            </a:extLst>
          </p:cNvPr>
          <p:cNvSpPr txBox="1"/>
          <p:nvPr/>
        </p:nvSpPr>
        <p:spPr>
          <a:xfrm>
            <a:off x="281632" y="1358297"/>
            <a:ext cx="11553371"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defined earlier, the correct starting point for the estimating process is a reasonable understanding of the project goal and related work requirements.</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model approach to this process is through a WBS with a hierarchy of defined Work and Planning Packages of reasonable size.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decomposition process defined the existence of work units with a definition of that work. From this specification, we need to produce a direct time and cost estimate to accomplish that requirement. There are many techniques and factors involved in producing such estimates.</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Creating work and duration estimates is not only a science but also an art. It is a science because the estimator often utilizes historical data, mathematical formulas, and statistics to determine the effort required for a work unit. </a:t>
            </a:r>
          </a:p>
        </p:txBody>
      </p:sp>
    </p:spTree>
    <p:extLst>
      <p:ext uri="{BB962C8B-B14F-4D97-AF65-F5344CB8AC3E}">
        <p14:creationId xmlns:p14="http://schemas.microsoft.com/office/powerpoint/2010/main" val="679112513"/>
      </p:ext>
    </p:extLst>
  </p:cSld>
  <p:clrMapOvr>
    <a:masterClrMapping/>
  </p:clrMapOvr>
  <mc:AlternateContent xmlns:mc="http://schemas.openxmlformats.org/markup-compatibility/2006" xmlns:p14="http://schemas.microsoft.com/office/powerpoint/2010/main">
    <mc:Choice Requires="p14">
      <p:transition spd="slow" p14:dur="2000" advTm="218027"/>
    </mc:Choice>
    <mc:Fallback xmlns="">
      <p:transition spd="slow" advTm="21802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520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7417935-B267-D78C-0BDB-65A3D8C5D26E}"/>
              </a:ext>
            </a:extLst>
          </p:cNvPr>
          <p:cNvSpPr txBox="1"/>
          <p:nvPr/>
        </p:nvSpPr>
        <p:spPr>
          <a:xfrm>
            <a:off x="3743325" y="739341"/>
            <a:ext cx="50958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Estimate creation</a:t>
            </a:r>
          </a:p>
        </p:txBody>
      </p:sp>
      <p:sp>
        <p:nvSpPr>
          <p:cNvPr id="8" name="TextBox 7">
            <a:extLst>
              <a:ext uri="{FF2B5EF4-FFF2-40B4-BE49-F238E27FC236}">
                <a16:creationId xmlns:a16="http://schemas.microsoft.com/office/drawing/2014/main" id="{40129511-EED9-9BF1-E112-7CEB4C10B7B9}"/>
              </a:ext>
            </a:extLst>
          </p:cNvPr>
          <p:cNvSpPr txBox="1"/>
          <p:nvPr/>
        </p:nvSpPr>
        <p:spPr>
          <a:xfrm>
            <a:off x="281632" y="1610200"/>
            <a:ext cx="11599751"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it involves art because each situation is somewhat different and the ability to customize the value requires skill that is obtained through study, observation, and experience with projects (Baca 2007, 135).</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We will describe different project estimating techniques that can be used to develop various project time- and cost-related forecast values.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Essentially in every project estimating situation, the process is designed to determine the level of human resource required and then evolve from that to compute the resulting work, schedule, and cost for the activity or overall project.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this process, the lower-level work unit estimates then become basic building blocks to create the project schedule and budget.</a:t>
            </a:r>
          </a:p>
        </p:txBody>
      </p:sp>
    </p:spTree>
    <p:extLst>
      <p:ext uri="{BB962C8B-B14F-4D97-AF65-F5344CB8AC3E}">
        <p14:creationId xmlns:p14="http://schemas.microsoft.com/office/powerpoint/2010/main" val="1990074644"/>
      </p:ext>
    </p:extLst>
  </p:cSld>
  <p:clrMapOvr>
    <a:masterClrMapping/>
  </p:clrMapOvr>
  <mc:AlternateContent xmlns:mc="http://schemas.openxmlformats.org/markup-compatibility/2006" xmlns:p14="http://schemas.microsoft.com/office/powerpoint/2010/main">
    <mc:Choice Requires="p14">
      <p:transition spd="slow" p14:dur="2000" advTm="79612"/>
    </mc:Choice>
    <mc:Fallback xmlns="">
      <p:transition spd="slow" advTm="7961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3041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2E61458-227F-23EE-0A94-EF77EBAF5270}"/>
              </a:ext>
            </a:extLst>
          </p:cNvPr>
          <p:cNvSpPr txBox="1"/>
          <p:nvPr/>
        </p:nvSpPr>
        <p:spPr>
          <a:xfrm>
            <a:off x="3009901" y="603470"/>
            <a:ext cx="55530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Estimate creation</a:t>
            </a:r>
          </a:p>
        </p:txBody>
      </p:sp>
      <p:sp>
        <p:nvSpPr>
          <p:cNvPr id="9" name="TextBox 8">
            <a:extLst>
              <a:ext uri="{FF2B5EF4-FFF2-40B4-BE49-F238E27FC236}">
                <a16:creationId xmlns:a16="http://schemas.microsoft.com/office/drawing/2014/main" id="{B5CD20AC-551A-C90C-F328-1BD6A5B9C523}"/>
              </a:ext>
            </a:extLst>
          </p:cNvPr>
          <p:cNvSpPr txBox="1"/>
          <p:nvPr/>
        </p:nvSpPr>
        <p:spPr>
          <a:xfrm>
            <a:off x="55886" y="1286074"/>
            <a:ext cx="12080228" cy="5632311"/>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 specific estimating techniques reviewed here include:</a:t>
            </a:r>
          </a:p>
          <a:p>
            <a:pPr marL="800100" lvl="1" indent="-342900" algn="just">
              <a:buFont typeface="+mj-lt"/>
              <a:buAutoNum type="arabicParenR"/>
              <a:defRPr/>
            </a:pPr>
            <a:r>
              <a:rPr lang="en-US" sz="2400" dirty="0">
                <a:solidFill>
                  <a:srgbClr val="0A1F61"/>
                </a:solidFill>
                <a:cs typeface="Tajawal ExtraBold" panose="00000800000000000000"/>
              </a:rPr>
              <a:t>Expert judgment</a:t>
            </a:r>
          </a:p>
          <a:p>
            <a:pPr marL="800100" lvl="1" indent="-342900" algn="just">
              <a:buFont typeface="+mj-lt"/>
              <a:buAutoNum type="arabicParenR"/>
              <a:defRPr/>
            </a:pPr>
            <a:r>
              <a:rPr lang="en-US" sz="2400" dirty="0">
                <a:solidFill>
                  <a:srgbClr val="0A1F61"/>
                </a:solidFill>
                <a:cs typeface="Tajawal ExtraBold" panose="00000800000000000000"/>
              </a:rPr>
              <a:t>Analogous </a:t>
            </a:r>
            <a:endParaRPr lang="ar-YE"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Heuristic  </a:t>
            </a:r>
            <a:endParaRPr lang="ar-YE"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Delphi</a:t>
            </a:r>
          </a:p>
          <a:p>
            <a:pPr marL="800100" lvl="1" indent="-342900" algn="just">
              <a:buFont typeface="+mj-lt"/>
              <a:buAutoNum type="arabicParenR"/>
              <a:defRPr/>
            </a:pPr>
            <a:r>
              <a:rPr lang="en-US" sz="2400" dirty="0">
                <a:solidFill>
                  <a:srgbClr val="0A1F61"/>
                </a:solidFill>
                <a:cs typeface="Tajawal ExtraBold" panose="00000800000000000000"/>
              </a:rPr>
              <a:t>Parametric</a:t>
            </a:r>
          </a:p>
          <a:p>
            <a:pPr marL="800100" lvl="1" indent="-342900" algn="just">
              <a:buFont typeface="+mj-lt"/>
              <a:buAutoNum type="arabicParenR"/>
              <a:defRPr/>
            </a:pPr>
            <a:r>
              <a:rPr lang="en-US" sz="2400" dirty="0">
                <a:solidFill>
                  <a:srgbClr val="0A1F61"/>
                </a:solidFill>
                <a:cs typeface="Tajawal ExtraBold" panose="00000800000000000000"/>
              </a:rPr>
              <a:t>Phased</a:t>
            </a:r>
          </a:p>
          <a:p>
            <a:pPr marL="800100" lvl="1" indent="-342900" algn="just">
              <a:buFont typeface="+mj-lt"/>
              <a:buAutoNum type="arabicParenR"/>
              <a:defRPr/>
            </a:pPr>
            <a:r>
              <a:rPr lang="en-US" sz="2400" dirty="0">
                <a:solidFill>
                  <a:srgbClr val="0A1F61"/>
                </a:solidFill>
                <a:cs typeface="Tajawal ExtraBold" panose="00000800000000000000"/>
              </a:rPr>
              <a:t>Effort distribution (top-down)</a:t>
            </a:r>
          </a:p>
          <a:p>
            <a:pPr marL="800100" lvl="1" indent="-342900" algn="just">
              <a:buFont typeface="+mj-lt"/>
              <a:buAutoNum type="arabicParenR"/>
              <a:defRPr/>
            </a:pPr>
            <a:r>
              <a:rPr lang="en-US" sz="2400" dirty="0">
                <a:solidFill>
                  <a:srgbClr val="0A1F61"/>
                </a:solidFill>
                <a:cs typeface="Tajawal ExtraBold" panose="00000800000000000000"/>
              </a:rPr>
              <a:t>Bottom-up</a:t>
            </a:r>
          </a:p>
          <a:p>
            <a:pPr marL="800100" lvl="1" indent="-342900" algn="just">
              <a:buFont typeface="+mj-lt"/>
              <a:buAutoNum type="arabicParenR"/>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None of these techniques is optimal to use for every case, and in most situations, multiple approaches will be used to confirm a specific derived value.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Each method has a role and capability depending on specific needs and project phases. The proper choice deals with the knowledge available, the stage of the project, and the accuracy required. </a:t>
            </a:r>
          </a:p>
        </p:txBody>
      </p:sp>
    </p:spTree>
    <p:extLst>
      <p:ext uri="{BB962C8B-B14F-4D97-AF65-F5344CB8AC3E}">
        <p14:creationId xmlns:p14="http://schemas.microsoft.com/office/powerpoint/2010/main" val="2252940731"/>
      </p:ext>
    </p:extLst>
  </p:cSld>
  <p:clrMapOvr>
    <a:masterClrMapping/>
  </p:clrMapOvr>
  <mc:AlternateContent xmlns:mc="http://schemas.openxmlformats.org/markup-compatibility/2006" xmlns:p14="http://schemas.microsoft.com/office/powerpoint/2010/main">
    <mc:Choice Requires="p14">
      <p:transition spd="slow" p14:dur="2000" advTm="205713"/>
    </mc:Choice>
    <mc:Fallback xmlns="">
      <p:transition spd="slow" advTm="20571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603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6E15FF0-F5D6-E7F2-93C5-2A144F96E087}"/>
              </a:ext>
            </a:extLst>
          </p:cNvPr>
          <p:cNvSpPr txBox="1"/>
          <p:nvPr/>
        </p:nvSpPr>
        <p:spPr>
          <a:xfrm>
            <a:off x="3867150" y="659771"/>
            <a:ext cx="5221252"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Estimating techniques </a:t>
            </a:r>
          </a:p>
        </p:txBody>
      </p:sp>
      <p:grpSp>
        <p:nvGrpSpPr>
          <p:cNvPr id="7" name="Group 6">
            <a:extLst>
              <a:ext uri="{FF2B5EF4-FFF2-40B4-BE49-F238E27FC236}">
                <a16:creationId xmlns:a16="http://schemas.microsoft.com/office/drawing/2014/main" id="{7FDA1B6D-FA3E-C138-39FE-932950A5AE28}"/>
              </a:ext>
            </a:extLst>
          </p:cNvPr>
          <p:cNvGrpSpPr/>
          <p:nvPr/>
        </p:nvGrpSpPr>
        <p:grpSpPr>
          <a:xfrm>
            <a:off x="521139" y="1116971"/>
            <a:ext cx="10966011" cy="5262969"/>
            <a:chOff x="130613" y="982173"/>
            <a:chExt cx="11601420" cy="5810926"/>
          </a:xfrm>
        </p:grpSpPr>
        <p:graphicFrame>
          <p:nvGraphicFramePr>
            <p:cNvPr id="8" name="Diagram 7">
              <a:extLst>
                <a:ext uri="{FF2B5EF4-FFF2-40B4-BE49-F238E27FC236}">
                  <a16:creationId xmlns:a16="http://schemas.microsoft.com/office/drawing/2014/main" id="{1DE54673-E16E-8135-A45C-B7A571B0E2A6}"/>
                </a:ext>
              </a:extLst>
            </p:cNvPr>
            <p:cNvGraphicFramePr/>
            <p:nvPr/>
          </p:nvGraphicFramePr>
          <p:xfrm>
            <a:off x="1970621" y="98217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0" name="Straight Arrow Connector 9">
              <a:extLst>
                <a:ext uri="{FF2B5EF4-FFF2-40B4-BE49-F238E27FC236}">
                  <a16:creationId xmlns:a16="http://schemas.microsoft.com/office/drawing/2014/main" id="{0A7B9CBA-A3BD-EFBE-7644-7F9ECC3827D9}"/>
                </a:ext>
              </a:extLst>
            </p:cNvPr>
            <p:cNvCxnSpPr/>
            <p:nvPr/>
          </p:nvCxnSpPr>
          <p:spPr>
            <a:xfrm flipV="1">
              <a:off x="1779706" y="1583323"/>
              <a:ext cx="0" cy="4657917"/>
            </a:xfrm>
            <a:prstGeom prst="straightConnector1">
              <a:avLst/>
            </a:prstGeom>
            <a:noFill/>
            <a:ln w="19050" cap="flat" cmpd="sng" algn="ctr">
              <a:solidFill>
                <a:srgbClr val="5B9BD5"/>
              </a:solidFill>
              <a:prstDash val="solid"/>
              <a:miter lim="800000"/>
              <a:tailEnd type="triangle"/>
            </a:ln>
            <a:effectLst>
              <a:glow rad="101600">
                <a:srgbClr val="4472C4">
                  <a:satMod val="175000"/>
                  <a:alpha val="40000"/>
                </a:srgbClr>
              </a:glow>
            </a:effectLst>
          </p:spPr>
        </p:cxnSp>
        <p:cxnSp>
          <p:nvCxnSpPr>
            <p:cNvPr id="11" name="Straight Arrow Connector 10">
              <a:extLst>
                <a:ext uri="{FF2B5EF4-FFF2-40B4-BE49-F238E27FC236}">
                  <a16:creationId xmlns:a16="http://schemas.microsoft.com/office/drawing/2014/main" id="{2B146F54-069E-2D34-757E-998DBBE48BEE}"/>
                </a:ext>
              </a:extLst>
            </p:cNvPr>
            <p:cNvCxnSpPr>
              <a:cxnSpLocks/>
            </p:cNvCxnSpPr>
            <p:nvPr/>
          </p:nvCxnSpPr>
          <p:spPr>
            <a:xfrm>
              <a:off x="2142456" y="6412049"/>
              <a:ext cx="8480540" cy="0"/>
            </a:xfrm>
            <a:prstGeom prst="straightConnector1">
              <a:avLst/>
            </a:prstGeom>
            <a:noFill/>
            <a:ln w="19050" cap="flat" cmpd="sng" algn="ctr">
              <a:solidFill>
                <a:srgbClr val="5B9BD5"/>
              </a:solidFill>
              <a:prstDash val="solid"/>
              <a:miter lim="800000"/>
              <a:tailEnd type="triangle"/>
            </a:ln>
            <a:effectLst>
              <a:glow rad="101600">
                <a:srgbClr val="4472C4">
                  <a:satMod val="175000"/>
                  <a:alpha val="40000"/>
                </a:srgbClr>
              </a:glow>
            </a:effectLst>
          </p:spPr>
        </p:cxnSp>
        <p:sp>
          <p:nvSpPr>
            <p:cNvPr id="12" name="TextBox 11">
              <a:extLst>
                <a:ext uri="{FF2B5EF4-FFF2-40B4-BE49-F238E27FC236}">
                  <a16:creationId xmlns:a16="http://schemas.microsoft.com/office/drawing/2014/main" id="{F041CB55-44B1-63AD-E775-C3040221EAE2}"/>
                </a:ext>
              </a:extLst>
            </p:cNvPr>
            <p:cNvSpPr txBox="1"/>
            <p:nvPr/>
          </p:nvSpPr>
          <p:spPr>
            <a:xfrm>
              <a:off x="130613" y="1432637"/>
              <a:ext cx="1501801"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High Accuracy &amp; Details</a:t>
              </a:r>
            </a:p>
          </p:txBody>
        </p:sp>
        <p:sp>
          <p:nvSpPr>
            <p:cNvPr id="13" name="TextBox 12">
              <a:extLst>
                <a:ext uri="{FF2B5EF4-FFF2-40B4-BE49-F238E27FC236}">
                  <a16:creationId xmlns:a16="http://schemas.microsoft.com/office/drawing/2014/main" id="{6D9AA409-FD11-4863-190D-45290D5F30FC}"/>
                </a:ext>
              </a:extLst>
            </p:cNvPr>
            <p:cNvSpPr txBox="1"/>
            <p:nvPr/>
          </p:nvSpPr>
          <p:spPr>
            <a:xfrm>
              <a:off x="130614" y="5666089"/>
              <a:ext cx="1501800"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Low Accuracy &amp; Details</a:t>
              </a:r>
            </a:p>
          </p:txBody>
        </p:sp>
        <p:sp>
          <p:nvSpPr>
            <p:cNvPr id="14" name="TextBox 13">
              <a:extLst>
                <a:ext uri="{FF2B5EF4-FFF2-40B4-BE49-F238E27FC236}">
                  <a16:creationId xmlns:a16="http://schemas.microsoft.com/office/drawing/2014/main" id="{C7C45458-79F0-C217-094A-B008DE7E1E7B}"/>
                </a:ext>
              </a:extLst>
            </p:cNvPr>
            <p:cNvSpPr txBox="1"/>
            <p:nvPr/>
          </p:nvSpPr>
          <p:spPr>
            <a:xfrm>
              <a:off x="1323378" y="6423767"/>
              <a:ext cx="142816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Perception</a:t>
              </a:r>
            </a:p>
          </p:txBody>
        </p:sp>
        <p:sp>
          <p:nvSpPr>
            <p:cNvPr id="15" name="TextBox 14">
              <a:extLst>
                <a:ext uri="{FF2B5EF4-FFF2-40B4-BE49-F238E27FC236}">
                  <a16:creationId xmlns:a16="http://schemas.microsoft.com/office/drawing/2014/main" id="{7C05060B-53C8-F5D4-8042-CC5E216046A1}"/>
                </a:ext>
              </a:extLst>
            </p:cNvPr>
            <p:cNvSpPr txBox="1"/>
            <p:nvPr/>
          </p:nvSpPr>
          <p:spPr>
            <a:xfrm>
              <a:off x="10303873" y="6411077"/>
              <a:ext cx="142816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Fact</a:t>
              </a:r>
            </a:p>
          </p:txBody>
        </p:sp>
      </p:grpSp>
    </p:spTree>
    <p:extLst>
      <p:ext uri="{BB962C8B-B14F-4D97-AF65-F5344CB8AC3E}">
        <p14:creationId xmlns:p14="http://schemas.microsoft.com/office/powerpoint/2010/main" val="1644853981"/>
      </p:ext>
    </p:extLst>
  </p:cSld>
  <p:clrMapOvr>
    <a:masterClrMapping/>
  </p:clrMapOvr>
  <mc:AlternateContent xmlns:mc="http://schemas.openxmlformats.org/markup-compatibility/2006" xmlns:p14="http://schemas.microsoft.com/office/powerpoint/2010/main">
    <mc:Choice Requires="p14">
      <p:transition spd="slow" p14:dur="2000" advTm="163223"/>
    </mc:Choice>
    <mc:Fallback xmlns="">
      <p:transition spd="slow" advTm="16322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358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027FB53-3F96-8AF2-8C0D-D27D34414AAD}"/>
              </a:ext>
            </a:extLst>
          </p:cNvPr>
          <p:cNvSpPr txBox="1"/>
          <p:nvPr/>
        </p:nvSpPr>
        <p:spPr>
          <a:xfrm>
            <a:off x="3190875" y="632649"/>
            <a:ext cx="67913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Expert judgment estimating</a:t>
            </a:r>
          </a:p>
        </p:txBody>
      </p:sp>
      <p:sp>
        <p:nvSpPr>
          <p:cNvPr id="9" name="TextBox 8">
            <a:extLst>
              <a:ext uri="{FF2B5EF4-FFF2-40B4-BE49-F238E27FC236}">
                <a16:creationId xmlns:a16="http://schemas.microsoft.com/office/drawing/2014/main" id="{F97F613B-A4BE-0BC6-D892-DF63B1A8B663}"/>
              </a:ext>
            </a:extLst>
          </p:cNvPr>
          <p:cNvSpPr txBox="1"/>
          <p:nvPr/>
        </p:nvSpPr>
        <p:spPr>
          <a:xfrm>
            <a:off x="338570" y="1321884"/>
            <a:ext cx="11514859"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Expert judgment is a very popular technique for making both high- and low-level work unit estimations.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most cases, this method will generate a high-level estimate and the accuracy is always questionable.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For improved accuracy, multiple estimating techniques should be utilized for validation comparison.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significant estimate differences are encountered, a better-defined scope is needed until the required accuracy level is obtained.</a:t>
            </a:r>
          </a:p>
          <a:p>
            <a:pPr marL="285750" indent="-285750" algn="just">
              <a:buFont typeface="Wingdings" panose="05000000000000000000" pitchFamily="2" charset="2"/>
              <a:buChar char="q"/>
              <a:defRPr/>
            </a:pPr>
            <a:r>
              <a:rPr lang="en-US" sz="2400" u="sng" dirty="0">
                <a:solidFill>
                  <a:srgbClr val="0A1F61"/>
                </a:solidFill>
                <a:cs typeface="Tajawal ExtraBold" panose="00000800000000000000"/>
              </a:rPr>
              <a:t>There are three main advantages to using expert judgment as an estimating technique:</a:t>
            </a:r>
          </a:p>
          <a:p>
            <a:pPr marL="800100" lvl="1" indent="-342900" algn="just">
              <a:buFont typeface="+mj-lt"/>
              <a:buAutoNum type="arabicParenR"/>
              <a:defRPr/>
            </a:pPr>
            <a:r>
              <a:rPr lang="en-US" sz="2400" dirty="0">
                <a:solidFill>
                  <a:srgbClr val="0A1F61"/>
                </a:solidFill>
                <a:cs typeface="Tajawal ExtraBold" panose="00000800000000000000"/>
              </a:rPr>
              <a:t>It requires little data collection and simply uses experience from past projects (Snell 1997a).</a:t>
            </a:r>
          </a:p>
          <a:p>
            <a:pPr marL="800100" lvl="1" indent="-342900" algn="just">
              <a:buFont typeface="+mj-lt"/>
              <a:buAutoNum type="arabicParenR"/>
              <a:defRPr/>
            </a:pPr>
            <a:r>
              <a:rPr lang="en-US" sz="2400" dirty="0">
                <a:solidFill>
                  <a:srgbClr val="0A1F61"/>
                </a:solidFill>
                <a:cs typeface="Tajawal ExtraBold" panose="00000800000000000000"/>
              </a:rPr>
              <a:t>It has sufficient flexibility to be adapted to the conditions of the current project.</a:t>
            </a:r>
          </a:p>
          <a:p>
            <a:pPr marL="800100" lvl="1" indent="-342900" algn="just">
              <a:buFont typeface="+mj-lt"/>
              <a:buAutoNum type="arabicParenR"/>
              <a:defRPr/>
            </a:pPr>
            <a:r>
              <a:rPr lang="en-US" sz="2400" dirty="0">
                <a:solidFill>
                  <a:srgbClr val="0A1F61"/>
                </a:solidFill>
                <a:cs typeface="Tajawal ExtraBold" panose="00000800000000000000"/>
              </a:rPr>
              <a:t>It provides the user’s desire for a quick answer because the expert will have a ready knowledge set from which to derive the estimate. </a:t>
            </a:r>
          </a:p>
        </p:txBody>
      </p:sp>
    </p:spTree>
    <p:extLst>
      <p:ext uri="{BB962C8B-B14F-4D97-AF65-F5344CB8AC3E}">
        <p14:creationId xmlns:p14="http://schemas.microsoft.com/office/powerpoint/2010/main" val="1633823514"/>
      </p:ext>
    </p:extLst>
  </p:cSld>
  <p:clrMapOvr>
    <a:masterClrMapping/>
  </p:clrMapOvr>
  <mc:AlternateContent xmlns:mc="http://schemas.openxmlformats.org/markup-compatibility/2006" xmlns:p14="http://schemas.microsoft.com/office/powerpoint/2010/main">
    <mc:Choice Requires="p14">
      <p:transition spd="slow" p14:dur="2000" advTm="173988"/>
    </mc:Choice>
    <mc:Fallback xmlns="">
      <p:transition spd="slow" advTm="17398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106837" cy="527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A9DB830-A54E-B724-CE1B-2C2107A68F78}"/>
              </a:ext>
            </a:extLst>
          </p:cNvPr>
          <p:cNvSpPr txBox="1"/>
          <p:nvPr/>
        </p:nvSpPr>
        <p:spPr>
          <a:xfrm>
            <a:off x="2927199" y="743515"/>
            <a:ext cx="61602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Expert judgment estimating</a:t>
            </a:r>
          </a:p>
        </p:txBody>
      </p:sp>
      <p:sp>
        <p:nvSpPr>
          <p:cNvPr id="7" name="TextBox 6">
            <a:extLst>
              <a:ext uri="{FF2B5EF4-FFF2-40B4-BE49-F238E27FC236}">
                <a16:creationId xmlns:a16="http://schemas.microsoft.com/office/drawing/2014/main" id="{4DE3ABD2-B504-003B-CD8D-DAE79BE463BD}"/>
              </a:ext>
            </a:extLst>
          </p:cNvPr>
          <p:cNvSpPr txBox="1"/>
          <p:nvPr/>
        </p:nvSpPr>
        <p:spPr>
          <a:xfrm>
            <a:off x="281632" y="1104671"/>
            <a:ext cx="11451383" cy="5632311"/>
          </a:xfrm>
          <a:prstGeom prst="rect">
            <a:avLst/>
          </a:prstGeom>
          <a:noFill/>
        </p:spPr>
        <p:txBody>
          <a:bodyPr wrap="square">
            <a:spAutoFit/>
          </a:bodyPr>
          <a:lstStyle/>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However, there are also significant drawbacks to consider when using this technique:</a:t>
            </a:r>
          </a:p>
          <a:p>
            <a:pPr marL="285750" indent="-285750" algn="just">
              <a:buFont typeface="Wingdings" panose="05000000000000000000" pitchFamily="2" charset="2"/>
              <a:buChar char="q"/>
              <a:defRPr/>
            </a:pPr>
            <a:endParaRPr lang="en-US" sz="2400" b="1" dirty="0">
              <a:solidFill>
                <a:srgbClr val="0070C0"/>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The estimate provided by the expert will not be any better than the objectivity and expertise of that expert (Snell 1997a). An accurate estimate requires an expert that has extensive experience dealing with the type of task or project being estimated. </a:t>
            </a:r>
          </a:p>
          <a:p>
            <a:pPr marL="800100" lvl="1" indent="-342900" algn="just">
              <a:buFont typeface="+mj-lt"/>
              <a:buAutoNum type="arabicParenR"/>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The estimates made by experts can be biased which produces a value with no easy way to verify the logic of creation or potential accuracy. </a:t>
            </a:r>
          </a:p>
          <a:p>
            <a:pPr marL="800100" lvl="1" indent="-342900" algn="just">
              <a:buFont typeface="+mj-lt"/>
              <a:buAutoNum type="arabicParenR"/>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The expert may be basing their estimate on personal memory of past projects that do not fit the current situation.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method is rated as high in usage but is often based on an inaccurate base of information.</a:t>
            </a:r>
          </a:p>
        </p:txBody>
      </p:sp>
    </p:spTree>
    <p:extLst>
      <p:ext uri="{BB962C8B-B14F-4D97-AF65-F5344CB8AC3E}">
        <p14:creationId xmlns:p14="http://schemas.microsoft.com/office/powerpoint/2010/main" val="3674719715"/>
      </p:ext>
    </p:extLst>
  </p:cSld>
  <p:clrMapOvr>
    <a:masterClrMapping/>
  </p:clrMapOvr>
  <mc:AlternateContent xmlns:mc="http://schemas.openxmlformats.org/markup-compatibility/2006" xmlns:p14="http://schemas.microsoft.com/office/powerpoint/2010/main">
    <mc:Choice Requires="p14">
      <p:transition spd="slow" p14:dur="2000" advTm="126044"/>
    </mc:Choice>
    <mc:Fallback xmlns="">
      <p:transition spd="slow" advTm="12604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3006"/>
            <a:ext cx="9385391" cy="4789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D4A030-534D-1847-7421-EBA2BD1BAC6E}"/>
              </a:ext>
            </a:extLst>
          </p:cNvPr>
          <p:cNvSpPr txBox="1"/>
          <p:nvPr/>
        </p:nvSpPr>
        <p:spPr>
          <a:xfrm>
            <a:off x="3752850" y="816800"/>
            <a:ext cx="56387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Analogous estimating</a:t>
            </a:r>
          </a:p>
        </p:txBody>
      </p:sp>
      <p:sp>
        <p:nvSpPr>
          <p:cNvPr id="8" name="TextBox 7">
            <a:extLst>
              <a:ext uri="{FF2B5EF4-FFF2-40B4-BE49-F238E27FC236}">
                <a16:creationId xmlns:a16="http://schemas.microsoft.com/office/drawing/2014/main" id="{511A3B37-3892-D8E0-A78D-B4A9EB27B12C}"/>
              </a:ext>
            </a:extLst>
          </p:cNvPr>
          <p:cNvSpPr txBox="1"/>
          <p:nvPr/>
        </p:nvSpPr>
        <p:spPr>
          <a:xfrm>
            <a:off x="353736" y="1471769"/>
            <a:ext cx="11484528"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Analogous estimating has similar traits to expert estimating in that the technique is based on prior experiences with and data from similar types of projects.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in this case, the comparison is based more on data and less on raw scope definition. This process would typically produce a reasonable estimate so long as the new project is very similar to the older comparison ones.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Definitional parameters for this type of estimating technique often use measures of scale such as size, weight, and complexity from a past task to make the estimate (Callahan 2008). When using analogous estimating, the estimator also needs to factor in any differences between the new work being estimated and the previous item used for comparison. Examples of added complexity factors include any new technology that is now being utilized or perceived changes in the complexity of the task or project (Callahan 2008).</a:t>
            </a:r>
          </a:p>
        </p:txBody>
      </p:sp>
    </p:spTree>
    <p:extLst>
      <p:ext uri="{BB962C8B-B14F-4D97-AF65-F5344CB8AC3E}">
        <p14:creationId xmlns:p14="http://schemas.microsoft.com/office/powerpoint/2010/main" val="3138452902"/>
      </p:ext>
    </p:extLst>
  </p:cSld>
  <p:clrMapOvr>
    <a:masterClrMapping/>
  </p:clrMapOvr>
  <mc:AlternateContent xmlns:mc="http://schemas.openxmlformats.org/markup-compatibility/2006" xmlns:p14="http://schemas.microsoft.com/office/powerpoint/2010/main">
    <mc:Choice Requires="p14">
      <p:transition spd="slow" p14:dur="2000" advTm="103715"/>
    </mc:Choice>
    <mc:Fallback xmlns="">
      <p:transition spd="slow" advTm="10371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3006"/>
            <a:ext cx="9385391" cy="4789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B86FAD-318F-984F-99B4-99C411A1C7DC}"/>
              </a:ext>
            </a:extLst>
          </p:cNvPr>
          <p:cNvSpPr txBox="1"/>
          <p:nvPr/>
        </p:nvSpPr>
        <p:spPr>
          <a:xfrm>
            <a:off x="2914651" y="1113627"/>
            <a:ext cx="57435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Analogous estimating</a:t>
            </a:r>
          </a:p>
        </p:txBody>
      </p:sp>
      <p:sp>
        <p:nvSpPr>
          <p:cNvPr id="7" name="TextBox 6">
            <a:extLst>
              <a:ext uri="{FF2B5EF4-FFF2-40B4-BE49-F238E27FC236}">
                <a16:creationId xmlns:a16="http://schemas.microsoft.com/office/drawing/2014/main" id="{60E68154-A49B-BC8D-1B89-31CE5FFAA8A6}"/>
              </a:ext>
            </a:extLst>
          </p:cNvPr>
          <p:cNvSpPr txBox="1"/>
          <p:nvPr/>
        </p:nvSpPr>
        <p:spPr>
          <a:xfrm>
            <a:off x="658866" y="2203854"/>
            <a:ext cx="11121917"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Analogous estimating is best used in the early phases of a project before significant details are available. This method provides quick and easy estimates for projects or tasks that are basically stable from past models; however, Baca (2007, 136) suggests that the results are often not very accurate.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generate appropriate accuracy, care must be taken to properly compare the previous effort used with the current one. Also, to derive the correct forecasting measures, the estimation environment should match the expertise of the estimator (PMI 2001).</a:t>
            </a:r>
          </a:p>
        </p:txBody>
      </p:sp>
    </p:spTree>
    <p:extLst>
      <p:ext uri="{BB962C8B-B14F-4D97-AF65-F5344CB8AC3E}">
        <p14:creationId xmlns:p14="http://schemas.microsoft.com/office/powerpoint/2010/main" val="3552938407"/>
      </p:ext>
    </p:extLst>
  </p:cSld>
  <p:clrMapOvr>
    <a:masterClrMapping/>
  </p:clrMapOvr>
  <mc:AlternateContent xmlns:mc="http://schemas.openxmlformats.org/markup-compatibility/2006" xmlns:p14="http://schemas.microsoft.com/office/powerpoint/2010/main">
    <mc:Choice Requires="p14">
      <p:transition spd="slow" p14:dur="2000" advTm="162281"/>
    </mc:Choice>
    <mc:Fallback xmlns="">
      <p:transition spd="slow" advTm="16228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B86FAD-318F-984F-99B4-99C411A1C7DC}"/>
              </a:ext>
            </a:extLst>
          </p:cNvPr>
          <p:cNvSpPr txBox="1"/>
          <p:nvPr/>
        </p:nvSpPr>
        <p:spPr>
          <a:xfrm>
            <a:off x="2752726" y="632550"/>
            <a:ext cx="57435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Analogous estimating</a:t>
            </a:r>
          </a:p>
        </p:txBody>
      </p:sp>
      <p:grpSp>
        <p:nvGrpSpPr>
          <p:cNvPr id="4" name="Group 3">
            <a:extLst>
              <a:ext uri="{FF2B5EF4-FFF2-40B4-BE49-F238E27FC236}">
                <a16:creationId xmlns:a16="http://schemas.microsoft.com/office/drawing/2014/main" id="{89FF25EF-66B2-DFF0-B0E3-2505085DE0EB}"/>
              </a:ext>
            </a:extLst>
          </p:cNvPr>
          <p:cNvGrpSpPr/>
          <p:nvPr/>
        </p:nvGrpSpPr>
        <p:grpSpPr>
          <a:xfrm>
            <a:off x="339708" y="1190830"/>
            <a:ext cx="11455435" cy="5667169"/>
            <a:chOff x="2036283" y="1462005"/>
            <a:chExt cx="8445808" cy="5892144"/>
          </a:xfrm>
        </p:grpSpPr>
        <p:pic>
          <p:nvPicPr>
            <p:cNvPr id="8" name="Picture 7">
              <a:extLst>
                <a:ext uri="{FF2B5EF4-FFF2-40B4-BE49-F238E27FC236}">
                  <a16:creationId xmlns:a16="http://schemas.microsoft.com/office/drawing/2014/main" id="{CAA49022-E78C-7A40-8482-8FABDDFDA4B1}"/>
                </a:ext>
              </a:extLst>
            </p:cNvPr>
            <p:cNvPicPr>
              <a:picLocks noChangeAspect="1"/>
            </p:cNvPicPr>
            <p:nvPr/>
          </p:nvPicPr>
          <p:blipFill>
            <a:blip r:embed="rId3"/>
            <a:stretch>
              <a:fillRect/>
            </a:stretch>
          </p:blipFill>
          <p:spPr>
            <a:xfrm>
              <a:off x="2036284" y="1462005"/>
              <a:ext cx="8440576" cy="2946073"/>
            </a:xfrm>
            <a:prstGeom prst="rect">
              <a:avLst/>
            </a:prstGeom>
          </p:spPr>
        </p:pic>
        <p:pic>
          <p:nvPicPr>
            <p:cNvPr id="9" name="Picture 8">
              <a:extLst>
                <a:ext uri="{FF2B5EF4-FFF2-40B4-BE49-F238E27FC236}">
                  <a16:creationId xmlns:a16="http://schemas.microsoft.com/office/drawing/2014/main" id="{D742A6E3-FF85-5C59-9B57-809BB7714E83}"/>
                </a:ext>
              </a:extLst>
            </p:cNvPr>
            <p:cNvPicPr>
              <a:picLocks noChangeAspect="1"/>
            </p:cNvPicPr>
            <p:nvPr/>
          </p:nvPicPr>
          <p:blipFill>
            <a:blip r:embed="rId4"/>
            <a:stretch>
              <a:fillRect/>
            </a:stretch>
          </p:blipFill>
          <p:spPr>
            <a:xfrm>
              <a:off x="2036283" y="4408077"/>
              <a:ext cx="8445808" cy="2946072"/>
            </a:xfrm>
            <a:prstGeom prst="rect">
              <a:avLst/>
            </a:prstGeom>
          </p:spPr>
        </p:pic>
      </p:grpSp>
    </p:spTree>
    <p:extLst>
      <p:ext uri="{BB962C8B-B14F-4D97-AF65-F5344CB8AC3E}">
        <p14:creationId xmlns:p14="http://schemas.microsoft.com/office/powerpoint/2010/main" val="102459763"/>
      </p:ext>
    </p:extLst>
  </p:cSld>
  <p:clrMapOvr>
    <a:masterClrMapping/>
  </p:clrMapOvr>
  <mc:AlternateContent xmlns:mc="http://schemas.openxmlformats.org/markup-compatibility/2006" xmlns:p14="http://schemas.microsoft.com/office/powerpoint/2010/main">
    <mc:Choice Requires="p14">
      <p:transition spd="slow" p14:dur="2000" advTm="80876"/>
    </mc:Choice>
    <mc:Fallback xmlns="">
      <p:transition spd="slow" advTm="8087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69411"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8ACAB5A-DCF7-E5C8-167B-6E5E4E1C94E5}"/>
              </a:ext>
            </a:extLst>
          </p:cNvPr>
          <p:cNvSpPr txBox="1"/>
          <p:nvPr/>
        </p:nvSpPr>
        <p:spPr>
          <a:xfrm>
            <a:off x="3231401" y="720109"/>
            <a:ext cx="51982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Heuristic estimating</a:t>
            </a:r>
          </a:p>
        </p:txBody>
      </p:sp>
      <p:sp>
        <p:nvSpPr>
          <p:cNvPr id="10" name="TextBox 9">
            <a:extLst>
              <a:ext uri="{FF2B5EF4-FFF2-40B4-BE49-F238E27FC236}">
                <a16:creationId xmlns:a16="http://schemas.microsoft.com/office/drawing/2014/main" id="{99832B8D-81E9-9873-76E6-7CD299D26736}"/>
              </a:ext>
            </a:extLst>
          </p:cNvPr>
          <p:cNvSpPr txBox="1"/>
          <p:nvPr/>
        </p:nvSpPr>
        <p:spPr>
          <a:xfrm>
            <a:off x="377505" y="1416818"/>
            <a:ext cx="11518084"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heuristic estimate is called a </a:t>
            </a:r>
            <a:r>
              <a:rPr lang="en-US" sz="2400" b="1" dirty="0">
                <a:solidFill>
                  <a:srgbClr val="0070C0"/>
                </a:solidFill>
                <a:cs typeface="Tajawal ExtraBold" panose="00000800000000000000"/>
              </a:rPr>
              <a:t>“rule-of-thumb” </a:t>
            </a:r>
            <a:r>
              <a:rPr lang="en-US" sz="2400" dirty="0">
                <a:solidFill>
                  <a:srgbClr val="0A1F61"/>
                </a:solidFill>
                <a:cs typeface="Tajawal ExtraBold" panose="00000800000000000000"/>
              </a:rPr>
              <a:t>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These “rules of thumb” are based on empirical parameters derived from past experiences. So, in that sense heuristic estimating is also based on analogous data and expert judgment, except in this case, the estimate is translated into a mathematical-type expression. Expert judgment estimating has to be performed by the expert, whereas heuristics can be transferred to others who are capable of manipulating the defined relationships (Mind Tools 2008).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major benefit of using simple heuristics is that estimating the process can be performed by many others and does not require a high expertise level. In many situations, the heuristic estimate is not expected to be highly accurate and thus should only be used in situations where the inherent risks are considered minimal (Mind Tools 2008). </a:t>
            </a:r>
          </a:p>
        </p:txBody>
      </p:sp>
    </p:spTree>
    <p:extLst>
      <p:ext uri="{BB962C8B-B14F-4D97-AF65-F5344CB8AC3E}">
        <p14:creationId xmlns:p14="http://schemas.microsoft.com/office/powerpoint/2010/main" val="750889728"/>
      </p:ext>
    </p:extLst>
  </p:cSld>
  <p:clrMapOvr>
    <a:masterClrMapping/>
  </p:clrMapOvr>
  <mc:AlternateContent xmlns:mc="http://schemas.openxmlformats.org/markup-compatibility/2006" xmlns:p14="http://schemas.microsoft.com/office/powerpoint/2010/main">
    <mc:Choice Requires="p14">
      <p:transition spd="slow" p14:dur="2000" advTm="194985"/>
    </mc:Choice>
    <mc:Fallback xmlns="">
      <p:transition spd="slow" advTm="19498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41C2667-A373-8BD8-BAB3-3FD93D03C1CC}"/>
              </a:ext>
            </a:extLst>
          </p:cNvPr>
          <p:cNvSpPr txBox="1"/>
          <p:nvPr/>
        </p:nvSpPr>
        <p:spPr>
          <a:xfrm>
            <a:off x="2819400" y="739341"/>
            <a:ext cx="60388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Delphi technique estimating</a:t>
            </a:r>
          </a:p>
        </p:txBody>
      </p:sp>
      <p:sp>
        <p:nvSpPr>
          <p:cNvPr id="4" name="TextBox 3">
            <a:extLst>
              <a:ext uri="{FF2B5EF4-FFF2-40B4-BE49-F238E27FC236}">
                <a16:creationId xmlns:a16="http://schemas.microsoft.com/office/drawing/2014/main" id="{F9109D25-6ABE-D75B-BD09-59FDED85CFD0}"/>
              </a:ext>
            </a:extLst>
          </p:cNvPr>
          <p:cNvSpPr txBox="1"/>
          <p:nvPr/>
        </p:nvSpPr>
        <p:spPr>
          <a:xfrm>
            <a:off x="192849" y="1610200"/>
            <a:ext cx="11644018"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Delphi technique is another variety of expert judgment estimating.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It is most effective when making high-level estimates in the early stages of projects where there are many unknowns and a single expert would bring too much bias to the solution.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 Delphi technique involves the following sample steps to reach a convergent estimate:</a:t>
            </a:r>
          </a:p>
          <a:p>
            <a:pPr marL="800100" lvl="1" indent="-342900" algn="just">
              <a:buFont typeface="+mj-lt"/>
              <a:buAutoNum type="arabicParenR"/>
              <a:defRPr/>
            </a:pPr>
            <a:r>
              <a:rPr lang="en-US" sz="2400" dirty="0">
                <a:solidFill>
                  <a:srgbClr val="0A1F61"/>
                </a:solidFill>
                <a:cs typeface="Tajawal ExtraBold" panose="00000800000000000000"/>
              </a:rPr>
              <a:t>Each expert provides input without collaboration with others.</a:t>
            </a:r>
          </a:p>
          <a:p>
            <a:pPr marL="800100" lvl="1" indent="-342900" algn="just">
              <a:buFont typeface="+mj-lt"/>
              <a:buAutoNum type="arabicParenR"/>
              <a:defRPr/>
            </a:pPr>
            <a:r>
              <a:rPr lang="en-US" sz="2400" dirty="0">
                <a:solidFill>
                  <a:srgbClr val="0A1F61"/>
                </a:solidFill>
                <a:cs typeface="Tajawal ExtraBold" panose="00000800000000000000"/>
              </a:rPr>
              <a:t>Results are tabulated and returned to the group for evaluation. In some cases, there is a discussion regarding logic for estimates.</a:t>
            </a:r>
          </a:p>
          <a:p>
            <a:pPr marL="800100" lvl="1" indent="-342900" algn="just">
              <a:buFont typeface="+mj-lt"/>
              <a:buAutoNum type="arabicParenR"/>
              <a:defRPr/>
            </a:pPr>
            <a:r>
              <a:rPr lang="en-US" sz="2400" dirty="0">
                <a:solidFill>
                  <a:srgbClr val="0A1F61"/>
                </a:solidFill>
                <a:cs typeface="Tajawal ExtraBold" panose="00000800000000000000"/>
              </a:rPr>
              <a:t>The process repeats with both time estimates and logic for the estimate.</a:t>
            </a:r>
          </a:p>
          <a:p>
            <a:pPr marL="800100" lvl="1" indent="-342900" algn="just">
              <a:buFont typeface="+mj-lt"/>
              <a:buAutoNum type="arabicParenR"/>
              <a:defRPr/>
            </a:pPr>
            <a:r>
              <a:rPr lang="en-US" sz="2400" dirty="0">
                <a:solidFill>
                  <a:srgbClr val="0A1F61"/>
                </a:solidFill>
                <a:cs typeface="Tajawal ExtraBold" panose="00000800000000000000"/>
              </a:rPr>
              <a:t>This process recurs until the group results converge toward a single-valued answer.</a:t>
            </a:r>
          </a:p>
        </p:txBody>
      </p:sp>
    </p:spTree>
    <p:extLst>
      <p:ext uri="{BB962C8B-B14F-4D97-AF65-F5344CB8AC3E}">
        <p14:creationId xmlns:p14="http://schemas.microsoft.com/office/powerpoint/2010/main" val="509043937"/>
      </p:ext>
    </p:extLst>
  </p:cSld>
  <p:clrMapOvr>
    <a:masterClrMapping/>
  </p:clrMapOvr>
  <mc:AlternateContent xmlns:mc="http://schemas.openxmlformats.org/markup-compatibility/2006" xmlns:p14="http://schemas.microsoft.com/office/powerpoint/2010/main">
    <mc:Choice Requires="p14">
      <p:transition spd="slow" p14:dur="2000" advTm="200575"/>
    </mc:Choice>
    <mc:Fallback xmlns="">
      <p:transition spd="slow" advTm="20057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02673"/>
            <a:ext cx="9385391" cy="4789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41C2667-A373-8BD8-BAB3-3FD93D03C1CC}"/>
              </a:ext>
            </a:extLst>
          </p:cNvPr>
          <p:cNvSpPr txBox="1"/>
          <p:nvPr/>
        </p:nvSpPr>
        <p:spPr>
          <a:xfrm>
            <a:off x="2867025" y="523760"/>
            <a:ext cx="60388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Delphi technique estimating</a:t>
            </a:r>
          </a:p>
        </p:txBody>
      </p:sp>
      <p:sp>
        <p:nvSpPr>
          <p:cNvPr id="7" name="TextBox 6">
            <a:extLst>
              <a:ext uri="{FF2B5EF4-FFF2-40B4-BE49-F238E27FC236}">
                <a16:creationId xmlns:a16="http://schemas.microsoft.com/office/drawing/2014/main" id="{7E4EFDF6-1426-4C2D-1E01-33AD4E71FA81}"/>
              </a:ext>
            </a:extLst>
          </p:cNvPr>
          <p:cNvSpPr txBox="1"/>
          <p:nvPr/>
        </p:nvSpPr>
        <p:spPr>
          <a:xfrm>
            <a:off x="196651" y="1155869"/>
            <a:ext cx="11379598" cy="5509200"/>
          </a:xfrm>
          <a:prstGeom prst="rect">
            <a:avLst/>
          </a:prstGeom>
          <a:noFill/>
        </p:spPr>
        <p:txBody>
          <a:bodyPr wrap="square">
            <a:spAutoFit/>
          </a:bodyPr>
          <a:lstStyle/>
          <a:p>
            <a:pPr algn="just">
              <a:defRPr/>
            </a:pPr>
            <a:endParaRPr lang="en-US" sz="22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200" b="1" dirty="0">
                <a:solidFill>
                  <a:srgbClr val="0070C0"/>
                </a:solidFill>
                <a:cs typeface="Tajawal ExtraBold" panose="00000800000000000000"/>
              </a:rPr>
              <a:t>There are two main advantages to using Delphi technique as an estimating technique:</a:t>
            </a: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Since this technique seeks estimates from multiple participants, it tends to remove bias and politics that can occur when an estimate is based on only one expert’s judgment. </a:t>
            </a: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Group meetings also allow experts to discuss issues or assumptions that may impact their estimates. </a:t>
            </a:r>
          </a:p>
          <a:p>
            <a:pPr marL="285750" indent="-285750" algn="just">
              <a:buFont typeface="Wingdings" panose="05000000000000000000" pitchFamily="2" charset="2"/>
              <a:buChar char="q"/>
              <a:defRPr/>
            </a:pPr>
            <a:endParaRPr lang="en-US" sz="22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200" b="1" dirty="0">
                <a:solidFill>
                  <a:srgbClr val="FF0000"/>
                </a:solidFill>
                <a:cs typeface="Tajawal ExtraBold" panose="00000800000000000000"/>
              </a:rPr>
              <a:t>However, there are also significant drawbacks to consider when using this technique. </a:t>
            </a: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One of the main drawbacks of this type of technique is the amount of time it can take for the panel of experts to reach a consensus. Larger numbers of experts will increase the number of iterations required and therefore the time it takes to reach a final estimate. </a:t>
            </a:r>
          </a:p>
          <a:p>
            <a:pPr marL="742950" lvl="1" indent="-285750" algn="just">
              <a:buFont typeface="Wingdings" panose="05000000000000000000" pitchFamily="2" charset="2"/>
              <a:buChar char="Ø"/>
              <a:defRPr/>
            </a:pPr>
            <a:endParaRPr lang="en-US" sz="2200" dirty="0">
              <a:solidFill>
                <a:srgbClr val="0A1F61"/>
              </a:solidFill>
              <a:cs typeface="Tajawal ExtraBold" panose="00000800000000000000"/>
            </a:endParaRP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Another potential issue is the experience level of the panel. If the panel is made up of individuals that are not very experienced, the estimate will often not be as accurate. It is also important to make sure that strong facilitators are available to guide the group and keep them focused on the topic. </a:t>
            </a:r>
          </a:p>
        </p:txBody>
      </p:sp>
    </p:spTree>
    <p:extLst>
      <p:ext uri="{BB962C8B-B14F-4D97-AF65-F5344CB8AC3E}">
        <p14:creationId xmlns:p14="http://schemas.microsoft.com/office/powerpoint/2010/main" val="18805581"/>
      </p:ext>
    </p:extLst>
  </p:cSld>
  <p:clrMapOvr>
    <a:masterClrMapping/>
  </p:clrMapOvr>
  <mc:AlternateContent xmlns:mc="http://schemas.openxmlformats.org/markup-compatibility/2006" xmlns:p14="http://schemas.microsoft.com/office/powerpoint/2010/main">
    <mc:Choice Requires="p14">
      <p:transition spd="slow" p14:dur="2000" advTm="179426"/>
    </mc:Choice>
    <mc:Fallback xmlns="">
      <p:transition spd="slow" advTm="17942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41C2667-A373-8BD8-BAB3-3FD93D03C1CC}"/>
              </a:ext>
            </a:extLst>
          </p:cNvPr>
          <p:cNvSpPr txBox="1"/>
          <p:nvPr/>
        </p:nvSpPr>
        <p:spPr>
          <a:xfrm>
            <a:off x="2895600" y="801197"/>
            <a:ext cx="60388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Delphi technique estimating</a:t>
            </a:r>
          </a:p>
        </p:txBody>
      </p:sp>
      <p:sp>
        <p:nvSpPr>
          <p:cNvPr id="8" name="TextBox 7">
            <a:extLst>
              <a:ext uri="{FF2B5EF4-FFF2-40B4-BE49-F238E27FC236}">
                <a16:creationId xmlns:a16="http://schemas.microsoft.com/office/drawing/2014/main" id="{8D463358-8CA8-2CFD-22DD-5DE89E2DB125}"/>
              </a:ext>
            </a:extLst>
          </p:cNvPr>
          <p:cNvSpPr txBox="1"/>
          <p:nvPr/>
        </p:nvSpPr>
        <p:spPr>
          <a:xfrm>
            <a:off x="386513" y="1672056"/>
            <a:ext cx="10552731" cy="193899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central idea of Delphi is to anonymously share the estimates made by others along with their basic rationale. The next iteration would allow the group to think about other views and possibly adjust their estimates.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is essentially a consensus-building process.</a:t>
            </a:r>
          </a:p>
        </p:txBody>
      </p:sp>
      <p:pic>
        <p:nvPicPr>
          <p:cNvPr id="9" name="Picture 8">
            <a:extLst>
              <a:ext uri="{FF2B5EF4-FFF2-40B4-BE49-F238E27FC236}">
                <a16:creationId xmlns:a16="http://schemas.microsoft.com/office/drawing/2014/main" id="{E31CAF38-A2EA-BE38-B1CD-C5299AD32FFA}"/>
              </a:ext>
            </a:extLst>
          </p:cNvPr>
          <p:cNvPicPr>
            <a:picLocks noChangeAspect="1"/>
          </p:cNvPicPr>
          <p:nvPr/>
        </p:nvPicPr>
        <p:blipFill>
          <a:blip r:embed="rId3"/>
          <a:stretch>
            <a:fillRect/>
          </a:stretch>
        </p:blipFill>
        <p:spPr>
          <a:xfrm>
            <a:off x="7811894" y="2840059"/>
            <a:ext cx="4068931" cy="2936385"/>
          </a:xfrm>
          <a:prstGeom prst="rect">
            <a:avLst/>
          </a:prstGeom>
        </p:spPr>
      </p:pic>
    </p:spTree>
    <p:extLst>
      <p:ext uri="{BB962C8B-B14F-4D97-AF65-F5344CB8AC3E}">
        <p14:creationId xmlns:p14="http://schemas.microsoft.com/office/powerpoint/2010/main" val="781309138"/>
      </p:ext>
    </p:extLst>
  </p:cSld>
  <p:clrMapOvr>
    <a:masterClrMapping/>
  </p:clrMapOvr>
  <mc:AlternateContent xmlns:mc="http://schemas.openxmlformats.org/markup-compatibility/2006" xmlns:p14="http://schemas.microsoft.com/office/powerpoint/2010/main">
    <mc:Choice Requires="p14">
      <p:transition spd="slow" p14:dur="2000" advTm="149683"/>
    </mc:Choice>
    <mc:Fallback xmlns="">
      <p:transition spd="slow" advTm="1496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2746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7B92FAF-916A-0BF6-718D-CAE14D2AF3EE}"/>
              </a:ext>
            </a:extLst>
          </p:cNvPr>
          <p:cNvSpPr txBox="1"/>
          <p:nvPr/>
        </p:nvSpPr>
        <p:spPr>
          <a:xfrm>
            <a:off x="3067050" y="723485"/>
            <a:ext cx="592454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Parametric estimating</a:t>
            </a:r>
          </a:p>
        </p:txBody>
      </p:sp>
      <p:sp>
        <p:nvSpPr>
          <p:cNvPr id="7" name="TextBox 6">
            <a:extLst>
              <a:ext uri="{FF2B5EF4-FFF2-40B4-BE49-F238E27FC236}">
                <a16:creationId xmlns:a16="http://schemas.microsoft.com/office/drawing/2014/main" id="{8A1EE2C7-5AB1-F031-C099-74D62B0F0D73}"/>
              </a:ext>
            </a:extLst>
          </p:cNvPr>
          <p:cNvSpPr txBox="1"/>
          <p:nvPr/>
        </p:nvSpPr>
        <p:spPr>
          <a:xfrm>
            <a:off x="528507" y="1610200"/>
            <a:ext cx="11241248"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According to the PMBOK® Guide, parametric estimating is a technique that uses statistical relationships between historical data and resulting work levels (PMI 2008, 150).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Parameters based on size, functions, footage, or other scope-related values can be statistically modeled to produce time and cost estimates for the related work.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Given the mathematical sophistication of a parametric estimating model, these are often computer-based statistical relationships.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process of creating a formal parametric model involves collecting data from many past similar efforts and from this producing a statistical regression-type model that quantifies the impact of each relevant variable. </a:t>
            </a:r>
          </a:p>
        </p:txBody>
      </p:sp>
    </p:spTree>
    <p:extLst>
      <p:ext uri="{BB962C8B-B14F-4D97-AF65-F5344CB8AC3E}">
        <p14:creationId xmlns:p14="http://schemas.microsoft.com/office/powerpoint/2010/main" val="3332990942"/>
      </p:ext>
    </p:extLst>
  </p:cSld>
  <p:clrMapOvr>
    <a:masterClrMapping/>
  </p:clrMapOvr>
  <mc:AlternateContent xmlns:mc="http://schemas.openxmlformats.org/markup-compatibility/2006" xmlns:p14="http://schemas.microsoft.com/office/powerpoint/2010/main">
    <mc:Choice Requires="p14">
      <p:transition spd="slow" p14:dur="2000" advTm="181252"/>
    </mc:Choice>
    <mc:Fallback xmlns="">
      <p:transition spd="slow" advTm="18125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7B92FAF-916A-0BF6-718D-CAE14D2AF3EE}"/>
              </a:ext>
            </a:extLst>
          </p:cNvPr>
          <p:cNvSpPr txBox="1"/>
          <p:nvPr/>
        </p:nvSpPr>
        <p:spPr>
          <a:xfrm>
            <a:off x="3067050" y="723485"/>
            <a:ext cx="592454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Parametric estimating</a:t>
            </a:r>
          </a:p>
        </p:txBody>
      </p:sp>
      <p:sp>
        <p:nvSpPr>
          <p:cNvPr id="3" name="TextBox 2">
            <a:extLst>
              <a:ext uri="{FF2B5EF4-FFF2-40B4-BE49-F238E27FC236}">
                <a16:creationId xmlns:a16="http://schemas.microsoft.com/office/drawing/2014/main" id="{92466771-0D24-195A-B578-F317C14519D4}"/>
              </a:ext>
            </a:extLst>
          </p:cNvPr>
          <p:cNvSpPr txBox="1"/>
          <p:nvPr/>
        </p:nvSpPr>
        <p:spPr>
          <a:xfrm>
            <a:off x="319732" y="1853572"/>
            <a:ext cx="11097396"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Parametric techniques are most useful in the early stages of a project when only aggregate data are available.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These estimates are normally considered the order of magnitude in accuracy because they may lack detailed requirement precision (Kwak and Watson 2005).</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parametric technique can also be applied to any situation in which sufficient historical data are available and the project model is stable.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historical data, cost-estimating relationships (CERs) can be derived statistically to correlate with resulting work estimates. </a:t>
            </a:r>
          </a:p>
        </p:txBody>
      </p:sp>
    </p:spTree>
    <p:extLst>
      <p:ext uri="{BB962C8B-B14F-4D97-AF65-F5344CB8AC3E}">
        <p14:creationId xmlns:p14="http://schemas.microsoft.com/office/powerpoint/2010/main" val="1834385598"/>
      </p:ext>
    </p:extLst>
  </p:cSld>
  <p:clrMapOvr>
    <a:masterClrMapping/>
  </p:clrMapOvr>
  <mc:AlternateContent xmlns:mc="http://schemas.openxmlformats.org/markup-compatibility/2006" xmlns:p14="http://schemas.microsoft.com/office/powerpoint/2010/main">
    <mc:Choice Requires="p14">
      <p:transition spd="slow" p14:dur="2000" advTm="49736"/>
    </mc:Choice>
    <mc:Fallback xmlns="">
      <p:transition spd="slow" advTm="4973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358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2DA5694-D62F-2BCB-29BC-C5AE82C3809B}"/>
              </a:ext>
            </a:extLst>
          </p:cNvPr>
          <p:cNvSpPr txBox="1"/>
          <p:nvPr/>
        </p:nvSpPr>
        <p:spPr>
          <a:xfrm>
            <a:off x="3257550" y="705118"/>
            <a:ext cx="5448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8" name="TextBox 7">
            <a:extLst>
              <a:ext uri="{FF2B5EF4-FFF2-40B4-BE49-F238E27FC236}">
                <a16:creationId xmlns:a16="http://schemas.microsoft.com/office/drawing/2014/main" id="{E4F67B5C-4DBC-9898-8E8E-E0FA3F98DFFB}"/>
              </a:ext>
            </a:extLst>
          </p:cNvPr>
          <p:cNvSpPr txBox="1"/>
          <p:nvPr/>
        </p:nvSpPr>
        <p:spPr>
          <a:xfrm>
            <a:off x="449866" y="1666763"/>
            <a:ext cx="11039770"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Phased estimating involves an incremental approach to the process.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this case, a promising project will be given the approval to move into a particular phase with a defined rough order of magnitude schedule and budget.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Emerging from that phase, the project is reassessed and the estimating process is repeated for the next defined phase.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each phase progresses, the project has to earn its way to the next one and the estimating variability range decreases as more project definition occurs. </a:t>
            </a:r>
          </a:p>
        </p:txBody>
      </p:sp>
    </p:spTree>
    <p:extLst>
      <p:ext uri="{BB962C8B-B14F-4D97-AF65-F5344CB8AC3E}">
        <p14:creationId xmlns:p14="http://schemas.microsoft.com/office/powerpoint/2010/main" val="4121443116"/>
      </p:ext>
    </p:extLst>
  </p:cSld>
  <p:clrMapOvr>
    <a:masterClrMapping/>
  </p:clrMapOvr>
  <mc:AlternateContent xmlns:mc="http://schemas.openxmlformats.org/markup-compatibility/2006" xmlns:p14="http://schemas.microsoft.com/office/powerpoint/2010/main">
    <mc:Choice Requires="p14">
      <p:transition spd="slow" p14:dur="2000" advTm="132911"/>
    </mc:Choice>
    <mc:Fallback xmlns="">
      <p:transition spd="slow" advTm="13291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442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F27A5E1-4749-C356-14E9-36DEDAE3D07A}"/>
              </a:ext>
            </a:extLst>
          </p:cNvPr>
          <p:cNvSpPr txBox="1"/>
          <p:nvPr/>
        </p:nvSpPr>
        <p:spPr>
          <a:xfrm>
            <a:off x="3181350" y="722474"/>
            <a:ext cx="57912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4" name="TextBox 3">
            <a:extLst>
              <a:ext uri="{FF2B5EF4-FFF2-40B4-BE49-F238E27FC236}">
                <a16:creationId xmlns:a16="http://schemas.microsoft.com/office/drawing/2014/main" id="{A19D19FB-355A-4F73-1DDE-441A58AB8EDE}"/>
              </a:ext>
            </a:extLst>
          </p:cNvPr>
          <p:cNvSpPr txBox="1"/>
          <p:nvPr/>
        </p:nvSpPr>
        <p:spPr>
          <a:xfrm>
            <a:off x="244295" y="1633653"/>
            <a:ext cx="11626128" cy="440120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According to </a:t>
            </a:r>
            <a:r>
              <a:rPr lang="en-US" sz="2000" dirty="0" err="1">
                <a:solidFill>
                  <a:srgbClr val="0A1F61"/>
                </a:solidFill>
                <a:cs typeface="Tajawal ExtraBold" panose="00000800000000000000"/>
              </a:rPr>
              <a:t>Verzuh</a:t>
            </a:r>
            <a:r>
              <a:rPr lang="en-US" sz="2000" dirty="0">
                <a:solidFill>
                  <a:srgbClr val="0A1F61"/>
                </a:solidFill>
                <a:cs typeface="Tajawal ExtraBold" panose="00000800000000000000"/>
              </a:rPr>
              <a:t>, the performance baseline should be considered reset at each phase gate and the project will essentially be redefined for all future gates.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342900" indent="-342900" algn="just">
              <a:buFont typeface="Wingdings" panose="05000000000000000000" pitchFamily="2" charset="2"/>
              <a:buChar char="q"/>
              <a:defRPr/>
            </a:pPr>
            <a:r>
              <a:rPr lang="en-US" sz="2000" b="1" dirty="0">
                <a:solidFill>
                  <a:srgbClr val="0070C0"/>
                </a:solidFill>
                <a:cs typeface="Tajawal ExtraBold" panose="00000800000000000000"/>
              </a:rPr>
              <a:t>There are a series of definitional steps to follow in terms of using phased estimating to produce an estimate for cost and schedule:</a:t>
            </a:r>
          </a:p>
          <a:p>
            <a:pPr marL="800100" lvl="1" indent="-342900" algn="just">
              <a:buFont typeface="+mj-lt"/>
              <a:buAutoNum type="arabicParenR"/>
              <a:defRPr/>
            </a:pPr>
            <a:r>
              <a:rPr lang="en-US" sz="2000" dirty="0">
                <a:solidFill>
                  <a:srgbClr val="0A1F61"/>
                </a:solidFill>
                <a:cs typeface="Tajawal ExtraBold" panose="00000800000000000000"/>
              </a:rPr>
              <a:t>Break the product development life cycle into phases. Each phase will be considered a sub-project.</a:t>
            </a:r>
          </a:p>
          <a:p>
            <a:pPr marL="800100" lvl="1" indent="-342900" algn="just">
              <a:buFont typeface="+mj-lt"/>
              <a:buAutoNum type="arabicParenR"/>
              <a:defRPr/>
            </a:pPr>
            <a:r>
              <a:rPr lang="en-US" sz="2000" dirty="0">
                <a:solidFill>
                  <a:srgbClr val="0A1F61"/>
                </a:solidFill>
                <a:cs typeface="Tajawal ExtraBold" panose="00000800000000000000"/>
              </a:rPr>
              <a:t>For the first phase of the life cycle, detailed estimates are made for the cost and duration. Associated with this is an order-of-magnitude planning estimate for the total project life cycle. With these two plans, the project is approved to initiate the next phase.</a:t>
            </a:r>
          </a:p>
          <a:p>
            <a:pPr marL="800100" lvl="1" indent="-342900" algn="just">
              <a:buFont typeface="+mj-lt"/>
              <a:buAutoNum type="arabicParenR"/>
              <a:defRPr/>
            </a:pPr>
            <a:r>
              <a:rPr lang="en-US" sz="2000" dirty="0">
                <a:solidFill>
                  <a:srgbClr val="0A1F61"/>
                </a:solidFill>
                <a:cs typeface="Tajawal ExtraBold" panose="00000800000000000000"/>
              </a:rPr>
              <a:t>When a phase is completed, a management decision is made regarding whether to continue with the next phase and under what conditions.</a:t>
            </a:r>
          </a:p>
          <a:p>
            <a:pPr marL="800100" lvl="1" indent="-342900" algn="just">
              <a:buFont typeface="+mj-lt"/>
              <a:buAutoNum type="arabicParenR"/>
              <a:defRPr/>
            </a:pPr>
            <a:r>
              <a:rPr lang="en-US" sz="2000" dirty="0">
                <a:solidFill>
                  <a:srgbClr val="0A1F61"/>
                </a:solidFill>
                <a:cs typeface="Tajawal ExtraBold" panose="00000800000000000000"/>
              </a:rPr>
              <a:t>If the project is approved to continue, a detailed estimate is created for that phase and an order of magnitude, the estimate is produced for all subsequent phases based on current information.</a:t>
            </a:r>
          </a:p>
          <a:p>
            <a:pPr marL="800100" lvl="1" indent="-342900" algn="just">
              <a:buFont typeface="+mj-lt"/>
              <a:buAutoNum type="arabicParenR"/>
              <a:defRPr/>
            </a:pPr>
            <a:r>
              <a:rPr lang="en-US" sz="2000" dirty="0">
                <a:solidFill>
                  <a:srgbClr val="0A1F61"/>
                </a:solidFill>
                <a:cs typeface="Tajawal ExtraBold" panose="00000800000000000000"/>
              </a:rPr>
              <a:t>This iterative process continues until the project is either completed or terminated.</a:t>
            </a:r>
          </a:p>
        </p:txBody>
      </p:sp>
    </p:spTree>
    <p:extLst>
      <p:ext uri="{BB962C8B-B14F-4D97-AF65-F5344CB8AC3E}">
        <p14:creationId xmlns:p14="http://schemas.microsoft.com/office/powerpoint/2010/main" val="393780227"/>
      </p:ext>
    </p:extLst>
  </p:cSld>
  <p:clrMapOvr>
    <a:masterClrMapping/>
  </p:clrMapOvr>
  <mc:AlternateContent xmlns:mc="http://schemas.openxmlformats.org/markup-compatibility/2006" xmlns:p14="http://schemas.microsoft.com/office/powerpoint/2010/main">
    <mc:Choice Requires="p14">
      <p:transition spd="slow" p14:dur="2000" advTm="147966"/>
    </mc:Choice>
    <mc:Fallback xmlns="">
      <p:transition spd="slow" advTm="14796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610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642518F-9423-38B0-358A-4B82F0508E8A}"/>
              </a:ext>
            </a:extLst>
          </p:cNvPr>
          <p:cNvSpPr txBox="1"/>
          <p:nvPr/>
        </p:nvSpPr>
        <p:spPr>
          <a:xfrm>
            <a:off x="3933825" y="557750"/>
            <a:ext cx="47910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8" name="TextBox 7">
            <a:extLst>
              <a:ext uri="{FF2B5EF4-FFF2-40B4-BE49-F238E27FC236}">
                <a16:creationId xmlns:a16="http://schemas.microsoft.com/office/drawing/2014/main" id="{E0B06498-A828-9DBB-5E91-01A77F9BA5A4}"/>
              </a:ext>
            </a:extLst>
          </p:cNvPr>
          <p:cNvSpPr txBox="1"/>
          <p:nvPr/>
        </p:nvSpPr>
        <p:spPr>
          <a:xfrm>
            <a:off x="453006" y="1212719"/>
            <a:ext cx="11601974" cy="5632311"/>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plan and move forward approach is also called the </a:t>
            </a:r>
            <a:r>
              <a:rPr lang="en-US" sz="2400" u="sng" dirty="0">
                <a:solidFill>
                  <a:srgbClr val="0A1F61"/>
                </a:solidFill>
                <a:cs typeface="Tajawal ExtraBold" panose="00000800000000000000"/>
              </a:rPr>
              <a:t>rolling wave technique</a:t>
            </a:r>
            <a:r>
              <a:rPr lang="en-US" sz="2400" dirty="0">
                <a:solidFill>
                  <a:srgbClr val="0A1F61"/>
                </a:solidFill>
                <a:cs typeface="Tajawal ExtraBold" panose="00000800000000000000"/>
              </a:rPr>
              <a:t>.</a:t>
            </a: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There are three main definitional components that each active phase gate should contain.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First, the next active phase must specify its required deliverables and each subsequent phase will have its deliverable.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Second, each review gate should have a defined measurable set of success criteria. These criteria are used to evaluate whether the project should proceed to the next phase or be terminated.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The final item involves the specific overall project goal definition, which may change as the project definition unfolds. The number of phase gates utilized depends on the size and complexity of the effort. </a:t>
            </a:r>
          </a:p>
          <a:p>
            <a:pPr marL="742950" lvl="1" indent="-285750" algn="just">
              <a:buFont typeface="Wingdings" panose="05000000000000000000" pitchFamily="2" charset="2"/>
              <a:buChar char="Ø"/>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When the project scope is well-defined, fewer phase gates are required. Project teams should try to consistently use the same gates at consistent points for similar projects as this will help one to improve the iteration and review processes.</a:t>
            </a:r>
          </a:p>
        </p:txBody>
      </p:sp>
    </p:spTree>
    <p:extLst>
      <p:ext uri="{BB962C8B-B14F-4D97-AF65-F5344CB8AC3E}">
        <p14:creationId xmlns:p14="http://schemas.microsoft.com/office/powerpoint/2010/main" val="872742096"/>
      </p:ext>
    </p:extLst>
  </p:cSld>
  <p:clrMapOvr>
    <a:masterClrMapping/>
  </p:clrMapOvr>
  <mc:AlternateContent xmlns:mc="http://schemas.openxmlformats.org/markup-compatibility/2006" xmlns:p14="http://schemas.microsoft.com/office/powerpoint/2010/main">
    <mc:Choice Requires="p14">
      <p:transition spd="slow" p14:dur="2000" advTm="171797"/>
    </mc:Choice>
    <mc:Fallback xmlns="">
      <p:transition spd="slow" advTm="17179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51346" y="517678"/>
            <a:ext cx="9267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642518F-9423-38B0-358A-4B82F0508E8A}"/>
              </a:ext>
            </a:extLst>
          </p:cNvPr>
          <p:cNvSpPr txBox="1"/>
          <p:nvPr/>
        </p:nvSpPr>
        <p:spPr>
          <a:xfrm>
            <a:off x="3933825" y="632649"/>
            <a:ext cx="47910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4" name="TextBox 3">
            <a:extLst>
              <a:ext uri="{FF2B5EF4-FFF2-40B4-BE49-F238E27FC236}">
                <a16:creationId xmlns:a16="http://schemas.microsoft.com/office/drawing/2014/main" id="{83B0600B-5C73-B755-F2B0-A7B17233ADFD}"/>
              </a:ext>
            </a:extLst>
          </p:cNvPr>
          <p:cNvSpPr txBox="1"/>
          <p:nvPr/>
        </p:nvSpPr>
        <p:spPr>
          <a:xfrm>
            <a:off x="349068" y="1246430"/>
            <a:ext cx="11569857" cy="532453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main benefit of using the phased rolling wave estimating approach is that it allows the effort to move forward quicker with less pre-definition and it recognizes that early extensive requirements definition in an uncertain world may be a waste of time.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On the other side, this approach requires much more monitoring from the management and the future goal predictability is low in regards to the classic early requirements waterfall approach. This management approach will appeal more to those who do not believe in the effectiveness of an early requirements definition process; however, we must recognize that many management groups will not feel comfortable with these more vague-management look- forward-iterative-goal techniques.</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From a project team management approach, it is important to recognize that there is more potential to meet these short-term phase goals, whereas the longer-term full estimate approach can lead to situations where the team has no chance to be successful because of missed estimates at the beginning (</a:t>
            </a:r>
            <a:r>
              <a:rPr lang="en-US" sz="2000" dirty="0" err="1">
                <a:solidFill>
                  <a:srgbClr val="0A1F61"/>
                </a:solidFill>
                <a:cs typeface="Tajawal ExtraBold" panose="00000800000000000000"/>
              </a:rPr>
              <a:t>Verzuh</a:t>
            </a:r>
            <a:r>
              <a:rPr lang="en-US" sz="2000" dirty="0">
                <a:solidFill>
                  <a:srgbClr val="0A1F61"/>
                </a:solidFill>
                <a:cs typeface="Tajawal ExtraBold" panose="00000800000000000000"/>
              </a:rPr>
              <a:t> 2005, 174).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Project Manager must recognize these strategy tradeoffs when selecting project estimating and management approaches.</a:t>
            </a:r>
          </a:p>
        </p:txBody>
      </p:sp>
    </p:spTree>
    <p:extLst>
      <p:ext uri="{BB962C8B-B14F-4D97-AF65-F5344CB8AC3E}">
        <p14:creationId xmlns:p14="http://schemas.microsoft.com/office/powerpoint/2010/main" val="2211446583"/>
      </p:ext>
    </p:extLst>
  </p:cSld>
  <p:clrMapOvr>
    <a:masterClrMapping/>
  </p:clrMapOvr>
  <mc:AlternateContent xmlns:mc="http://schemas.openxmlformats.org/markup-compatibility/2006" xmlns:p14="http://schemas.microsoft.com/office/powerpoint/2010/main">
    <mc:Choice Requires="p14">
      <p:transition spd="slow" p14:dur="2000" advTm="168069"/>
    </mc:Choice>
    <mc:Fallback xmlns="">
      <p:transition spd="slow" advTm="16806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442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B18AFCA-4058-81BC-5406-882485F005AB}"/>
              </a:ext>
            </a:extLst>
          </p:cNvPr>
          <p:cNvSpPr txBox="1"/>
          <p:nvPr/>
        </p:nvSpPr>
        <p:spPr>
          <a:xfrm>
            <a:off x="2828311" y="733615"/>
            <a:ext cx="722056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8" name="TextBox 7">
            <a:extLst>
              <a:ext uri="{FF2B5EF4-FFF2-40B4-BE49-F238E27FC236}">
                <a16:creationId xmlns:a16="http://schemas.microsoft.com/office/drawing/2014/main" id="{0230A9D4-E880-48F1-EA42-AF79B0E47BBC}"/>
              </a:ext>
            </a:extLst>
          </p:cNvPr>
          <p:cNvSpPr txBox="1"/>
          <p:nvPr/>
        </p:nvSpPr>
        <p:spPr>
          <a:xfrm>
            <a:off x="629174" y="1604474"/>
            <a:ext cx="11241249"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method estimates the project as a whole and then apportions the total estimate into high-level groupings based on a historical resource or cost distribution pattern.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 approach such as this assumes that the overall project will tend to segment into consistent predefined groupings, so identifying the aggregate estimate is the best method to define the life cycle components.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Normally this type of allocation would only go to one or two levels below the top of the WBS. Historical data from similar past projects are typically used to determine the effort breakdown percentages for each phase and the summary activities within a phase (</a:t>
            </a:r>
            <a:r>
              <a:rPr lang="en-US" sz="2400" dirty="0" err="1">
                <a:solidFill>
                  <a:srgbClr val="0A1F61"/>
                </a:solidFill>
                <a:cs typeface="Tajawal ExtraBold" panose="00000800000000000000"/>
              </a:rPr>
              <a:t>Horine</a:t>
            </a:r>
            <a:r>
              <a:rPr lang="en-US" sz="2400" dirty="0">
                <a:solidFill>
                  <a:srgbClr val="0A1F61"/>
                </a:solidFill>
                <a:cs typeface="Tajawal ExtraBold" panose="00000800000000000000"/>
              </a:rPr>
              <a:t> 2005).</a:t>
            </a:r>
          </a:p>
        </p:txBody>
      </p:sp>
    </p:spTree>
    <p:extLst>
      <p:ext uri="{BB962C8B-B14F-4D97-AF65-F5344CB8AC3E}">
        <p14:creationId xmlns:p14="http://schemas.microsoft.com/office/powerpoint/2010/main" val="2628717721"/>
      </p:ext>
    </p:extLst>
  </p:cSld>
  <p:clrMapOvr>
    <a:masterClrMapping/>
  </p:clrMapOvr>
  <mc:AlternateContent xmlns:mc="http://schemas.openxmlformats.org/markup-compatibility/2006" xmlns:p14="http://schemas.microsoft.com/office/powerpoint/2010/main">
    <mc:Choice Requires="p14">
      <p:transition spd="slow" p14:dur="2000" advTm="287969"/>
    </mc:Choice>
    <mc:Fallback xmlns="">
      <p:transition spd="slow" advTm="287969"/>
    </mc:Fallback>
  </mc:AlternateContent>
  <p:extLst>
    <p:ext uri="{3A86A75C-4F4B-4683-9AE1-C65F6400EC91}">
      <p14:laserTraceLst xmlns:p14="http://schemas.microsoft.com/office/powerpoint/2010/main">
        <p14:tracePtLst>
          <p14:tracePt t="165612" x="3746500" y="6248400"/>
          <p14:tracePt t="165721" x="3322638" y="6789738"/>
          <p14:tracePt t="165729" x="3475038" y="6705600"/>
          <p14:tracePt t="165746" x="3873500" y="6450013"/>
          <p14:tracePt t="165763" x="4316413" y="6153150"/>
          <p14:tracePt t="165764" x="4425950" y="6084888"/>
          <p14:tracePt t="165780" x="4791075" y="5838825"/>
          <p14:tracePt t="165797" x="5080000" y="5616575"/>
          <p14:tracePt t="165797" x="5191125" y="5540375"/>
          <p14:tracePt t="165813" x="5522913" y="5302250"/>
          <p14:tracePt t="165829" x="5989638" y="4987925"/>
          <p14:tracePt t="165846" x="6159500" y="4886325"/>
          <p14:tracePt t="165863" x="6202363" y="4852988"/>
          <p14:tracePt t="166029" x="6194425" y="4852988"/>
          <p14:tracePt t="166032" x="6184900" y="4852988"/>
          <p14:tracePt t="166046" x="6134100" y="4843463"/>
          <p14:tracePt t="166063" x="6024563" y="4810125"/>
          <p14:tracePt t="166064" x="5989638" y="4802188"/>
          <p14:tracePt t="166079" x="5880100" y="4775200"/>
          <p14:tracePt t="166096" x="5761038" y="4741863"/>
          <p14:tracePt t="166097" x="5708650" y="4733925"/>
          <p14:tracePt t="166113" x="5616575" y="4716463"/>
          <p14:tracePt t="166114" x="5565775" y="4699000"/>
          <p14:tracePt t="166129" x="5446713" y="4683125"/>
          <p14:tracePt t="166146" x="5327650" y="4683125"/>
          <p14:tracePt t="166163" x="5233988" y="4683125"/>
          <p14:tracePt t="166181" x="5097463" y="4691063"/>
          <p14:tracePt t="166196" x="5029200" y="4691063"/>
          <p14:tracePt t="166197" x="5003800" y="4691063"/>
          <p14:tracePt t="166213" x="4945063" y="4716463"/>
          <p14:tracePt t="166230" x="4833938" y="4749800"/>
          <p14:tracePt t="166246" x="4765675" y="4767263"/>
          <p14:tracePt t="166262" x="4724400" y="4775200"/>
          <p14:tracePt t="166279" x="4699000" y="4784725"/>
          <p14:tracePt t="166296" x="4689475" y="4784725"/>
          <p14:tracePt t="166313" x="4689475" y="4792663"/>
          <p14:tracePt t="166329" x="4664075" y="4802188"/>
          <p14:tracePt t="166346" x="4630738" y="4810125"/>
          <p14:tracePt t="166363" x="4595813" y="4827588"/>
          <p14:tracePt t="166379" x="4587875" y="4835525"/>
          <p14:tracePt t="166396" x="4587875" y="4843463"/>
          <p14:tracePt t="166489" x="4595813" y="4852988"/>
          <p14:tracePt t="166493" x="4613275" y="4860925"/>
          <p14:tracePt t="166497" x="4646613" y="4878388"/>
          <p14:tracePt t="166513" x="4757738" y="4946650"/>
          <p14:tracePt t="166529" x="4962525" y="5048250"/>
          <p14:tracePt t="166546" x="5080000" y="5081588"/>
          <p14:tracePt t="166562" x="5165725" y="5091113"/>
          <p14:tracePt t="166579" x="5216525" y="5099050"/>
          <p14:tracePt t="166596" x="5259388" y="5099050"/>
          <p14:tracePt t="166597" x="5267325" y="5099050"/>
          <p14:tracePt t="166612" x="5292725" y="5099050"/>
          <p14:tracePt t="166613" x="5310188" y="5099050"/>
          <p14:tracePt t="166629" x="5360988" y="5091113"/>
          <p14:tracePt t="166646" x="5480050" y="5073650"/>
          <p14:tracePt t="166663" x="5565775" y="5073650"/>
          <p14:tracePt t="166679" x="5675313" y="5064125"/>
          <p14:tracePt t="166699" x="5794375" y="5048250"/>
          <p14:tracePt t="166715" x="5853113" y="5048250"/>
          <p14:tracePt t="166729" x="5956300" y="5030788"/>
          <p14:tracePt t="166730" x="5981700" y="5030788"/>
          <p14:tracePt t="166745" x="6108700" y="5022850"/>
          <p14:tracePt t="166763" x="6253163" y="5022850"/>
          <p14:tracePt t="166764" x="6278563" y="5022850"/>
          <p14:tracePt t="166781" x="6405563" y="5038725"/>
          <p14:tracePt t="166797" x="6491288" y="5048250"/>
          <p14:tracePt t="166813" x="6567488" y="5048250"/>
          <p14:tracePt t="166831" x="6643688" y="5048250"/>
          <p14:tracePt t="166833" x="6661150" y="5048250"/>
          <p14:tracePt t="166846" x="6729413" y="5030788"/>
          <p14:tracePt t="166865" x="6848475" y="5013325"/>
          <p14:tracePt t="166879" x="6924675" y="5013325"/>
          <p14:tracePt t="166896" x="7026275" y="5013325"/>
          <p14:tracePt t="166897" x="7051675" y="5013325"/>
          <p14:tracePt t="166913" x="7119938" y="5013325"/>
          <p14:tracePt t="166914" x="7137400" y="5013325"/>
          <p14:tracePt t="166929" x="7188200" y="5022850"/>
          <p14:tracePt t="166945" x="7332663" y="5038725"/>
          <p14:tracePt t="166962" x="7535863" y="5048250"/>
          <p14:tracePt t="166980" x="7910513" y="5064125"/>
          <p14:tracePt t="166996" x="8105775" y="5073650"/>
          <p14:tracePt t="166997" x="8131175" y="5073650"/>
          <p14:tracePt t="167013" x="8215313" y="5073650"/>
          <p14:tracePt t="167014" x="8240713" y="5081588"/>
          <p14:tracePt t="167030" x="8291513" y="5099050"/>
          <p14:tracePt t="167031" x="8308975" y="5099050"/>
          <p14:tracePt t="167046" x="8318500" y="5106988"/>
          <p14:tracePt t="167125" x="8326438" y="5106988"/>
          <p14:tracePt t="167132" x="8334375" y="5106988"/>
          <p14:tracePt t="167140" x="8334375" y="5099050"/>
          <p14:tracePt t="167149" x="8343900" y="5091113"/>
          <p14:tracePt t="167162" x="8359775" y="5091113"/>
          <p14:tracePt t="167180" x="8394700" y="5091113"/>
          <p14:tracePt t="167181" x="8402638" y="5091113"/>
          <p14:tracePt t="167196" x="8420100" y="5091113"/>
          <p14:tracePt t="167197" x="8428038" y="5091113"/>
          <p14:tracePt t="167213" x="8445500" y="5091113"/>
          <p14:tracePt t="167229" x="8453438" y="5081588"/>
          <p14:tracePt t="167230" x="8462963" y="5081588"/>
          <p14:tracePt t="167246" x="8478838" y="5081588"/>
          <p14:tracePt t="167246" x="8488363" y="5073650"/>
          <p14:tracePt t="167263" x="8521700" y="5064125"/>
          <p14:tracePt t="167279" x="8555038" y="5038725"/>
          <p14:tracePt t="167280" x="8564563" y="5038725"/>
          <p14:tracePt t="167296" x="8589963" y="5030788"/>
          <p14:tracePt t="167315" x="8605838" y="5030788"/>
          <p14:tracePt t="167329" x="8605838" y="5022850"/>
          <p14:tracePt t="167349" x="8615363" y="5022850"/>
          <p14:tracePt t="167362" x="8623300" y="5013325"/>
          <p14:tracePt t="167379" x="8658225" y="5005388"/>
          <p14:tracePt t="167380" x="8674100" y="5005388"/>
          <p14:tracePt t="167396" x="8716963" y="4987925"/>
          <p14:tracePt t="167396" x="8734425" y="4979988"/>
          <p14:tracePt t="167413" x="8759825" y="4979988"/>
          <p14:tracePt t="167429" x="8767763" y="4979988"/>
          <p14:tracePt t="168832" x="8767763" y="4972050"/>
          <p14:tracePt t="168836" x="8777288" y="4972050"/>
          <p14:tracePt t="168844" x="8785225" y="4972050"/>
          <p14:tracePt t="168861" x="8802688" y="4954588"/>
          <p14:tracePt t="168878" x="8828088" y="4937125"/>
          <p14:tracePt t="168895" x="8861425" y="4903788"/>
          <p14:tracePt t="168911" x="8904288" y="4903788"/>
          <p14:tracePt t="168928" x="8947150" y="4894263"/>
          <p14:tracePt t="168945" x="8997950" y="4894263"/>
          <p14:tracePt t="168961" x="9056688" y="4903788"/>
          <p14:tracePt t="168978" x="9142413" y="4919663"/>
          <p14:tracePt t="168995" x="9320213" y="4972050"/>
          <p14:tracePt t="169011" x="9482138" y="4997450"/>
          <p14:tracePt t="169028" x="9583738" y="5005388"/>
          <p14:tracePt t="169029" x="9601200" y="5005388"/>
          <p14:tracePt t="169044" x="9642475" y="4997450"/>
          <p14:tracePt t="169061" x="9720263" y="4962525"/>
          <p14:tracePt t="169078" x="9839325" y="4962525"/>
          <p14:tracePt t="169094" x="10017125" y="4962525"/>
          <p14:tracePt t="169111" x="10186988" y="4962525"/>
          <p14:tracePt t="169112" x="10220325" y="4962525"/>
          <p14:tracePt t="169128" x="10331450" y="4962525"/>
          <p14:tracePt t="169128" x="10348913" y="4962525"/>
          <p14:tracePt t="169145" x="10374313" y="4972050"/>
          <p14:tracePt t="169161" x="10382250" y="4972050"/>
          <p14:tracePt t="169178" x="10399713" y="4972050"/>
          <p14:tracePt t="169195" x="10467975" y="4954588"/>
          <p14:tracePt t="169212" x="10544175" y="4954588"/>
          <p14:tracePt t="169212" x="10569575" y="4954588"/>
          <p14:tracePt t="169229" x="10620375" y="4972050"/>
          <p14:tracePt t="169245" x="10628313" y="4972050"/>
          <p14:tracePt t="169332" x="10612438" y="4979988"/>
          <p14:tracePt t="169336" x="10594975" y="4979988"/>
          <p14:tracePt t="169344" x="10577513" y="4979988"/>
          <p14:tracePt t="169361" x="10356850" y="4979988"/>
          <p14:tracePt t="169378" x="10075863" y="4962525"/>
          <p14:tracePt t="169394" x="9634538" y="4919663"/>
          <p14:tracePt t="169411" x="9005888" y="4810125"/>
          <p14:tracePt t="169428" x="8318500" y="4716463"/>
          <p14:tracePt t="169429" x="8164513" y="4708525"/>
          <p14:tracePt t="169444" x="7731125" y="4665663"/>
          <p14:tracePt t="169462" x="7094538" y="4665663"/>
          <p14:tracePt t="169478" x="6686550" y="4665663"/>
          <p14:tracePt t="169495" x="6346825" y="4665663"/>
          <p14:tracePt t="169512" x="5930900" y="4665663"/>
          <p14:tracePt t="169529" x="5632450" y="4673600"/>
          <p14:tracePt t="169545" x="5403850" y="4673600"/>
          <p14:tracePt t="169546" x="5327650" y="4683125"/>
          <p14:tracePt t="169561" x="5080000" y="4708525"/>
          <p14:tracePt t="169578" x="4910138" y="4741863"/>
          <p14:tracePt t="169595" x="4765675" y="4775200"/>
          <p14:tracePt t="169611" x="4613275" y="4784725"/>
          <p14:tracePt t="169628" x="4451350" y="4784725"/>
          <p14:tracePt t="169628" x="4410075" y="4792663"/>
          <p14:tracePt t="169644" x="4273550" y="4792663"/>
          <p14:tracePt t="169661" x="4070350" y="4792663"/>
          <p14:tracePt t="169678" x="3900488" y="4792663"/>
          <p14:tracePt t="169694" x="3729038" y="4802188"/>
          <p14:tracePt t="169711" x="3533775" y="4835525"/>
          <p14:tracePt t="169712" x="3492500" y="4843463"/>
          <p14:tracePt t="169730" x="3322638" y="4886325"/>
          <p14:tracePt t="169745" x="3194050" y="4919663"/>
          <p14:tracePt t="169745" x="3160713" y="4929188"/>
          <p14:tracePt t="169761" x="3049588" y="4946650"/>
          <p14:tracePt t="169762" x="2990850" y="4954588"/>
          <p14:tracePt t="169778" x="2744788" y="5022850"/>
          <p14:tracePt t="169794" x="2574925" y="5064125"/>
          <p14:tracePt t="169811" x="2438400" y="5106988"/>
          <p14:tracePt t="169827" x="2362200" y="5124450"/>
          <p14:tracePt t="169844" x="2319338" y="5141913"/>
          <p14:tracePt t="169861" x="2276475" y="5149850"/>
          <p14:tracePt t="169877" x="2235200" y="5157788"/>
          <p14:tracePt t="169894" x="2192338" y="5175250"/>
          <p14:tracePt t="169911" x="2166938" y="5175250"/>
          <p14:tracePt t="169927" x="2141538" y="5192713"/>
          <p14:tracePt t="169945" x="2098675" y="5192713"/>
          <p14:tracePt t="169945" x="2090738" y="5200650"/>
          <p14:tracePt t="169961" x="2055813" y="5208588"/>
          <p14:tracePt t="169977" x="2005013" y="5218113"/>
          <p14:tracePt t="169995" x="1979613" y="5226050"/>
          <p14:tracePt t="170011" x="1928813" y="5226050"/>
          <p14:tracePt t="170012" x="1911350" y="5226050"/>
          <p14:tracePt t="170028" x="1868488" y="5226050"/>
          <p14:tracePt t="170030" x="1860550" y="5226050"/>
          <p14:tracePt t="170033" x="1843088" y="5226050"/>
          <p14:tracePt t="170045" x="1827213" y="5226050"/>
          <p14:tracePt t="170061" x="1766888" y="5235575"/>
          <p14:tracePt t="170062" x="1758950" y="5243513"/>
          <p14:tracePt t="170065" x="1749425" y="5243513"/>
          <p14:tracePt t="170078" x="1708150" y="5243513"/>
          <p14:tracePt t="170094" x="1673225" y="5251450"/>
          <p14:tracePt t="170111" x="1631950" y="5260975"/>
          <p14:tracePt t="170114" x="1622425" y="5260975"/>
          <p14:tracePt t="170129" x="1589088" y="5276850"/>
          <p14:tracePt t="170145" x="1563688" y="5286375"/>
          <p14:tracePt t="170146" x="1546225" y="5286375"/>
          <p14:tracePt t="170161" x="1520825" y="5302250"/>
          <p14:tracePt t="170177" x="1487488" y="5319713"/>
          <p14:tracePt t="170194" x="1470025" y="5327650"/>
          <p14:tracePt t="170211" x="1462088" y="5337175"/>
          <p14:tracePt t="170228" x="1452563" y="5337175"/>
          <p14:tracePt t="170246" x="1452563" y="5345113"/>
          <p14:tracePt t="170393" x="1462088" y="5345113"/>
          <p14:tracePt t="170405" x="1470025" y="5345113"/>
          <p14:tracePt t="170411" x="1477963" y="5345113"/>
          <p14:tracePt t="170428" x="1520825" y="5353050"/>
          <p14:tracePt t="170429" x="1528763" y="5353050"/>
          <p14:tracePt t="170445" x="1554163" y="5353050"/>
          <p14:tracePt t="170461" x="1579563" y="5362575"/>
          <p14:tracePt t="170477" x="1606550" y="5362575"/>
          <p14:tracePt t="170494" x="1622425" y="5370513"/>
          <p14:tracePt t="170511" x="1631950" y="5370513"/>
          <p14:tracePt t="170527" x="1639888" y="5370513"/>
          <p14:tracePt t="170528" x="1647825" y="5370513"/>
          <p14:tracePt t="170545" x="1665288" y="5362575"/>
          <p14:tracePt t="170546" x="1682750" y="5362575"/>
          <p14:tracePt t="170561" x="1716088" y="5353050"/>
          <p14:tracePt t="170577" x="1784350" y="5345113"/>
          <p14:tracePt t="170594" x="1843088" y="5327650"/>
          <p14:tracePt t="170611" x="1885950" y="5311775"/>
          <p14:tracePt t="170627" x="1946275" y="5286375"/>
          <p14:tracePt t="170645" x="1997075" y="5268913"/>
          <p14:tracePt t="170661" x="2030413" y="5260975"/>
          <p14:tracePt t="170677" x="2073275" y="5243513"/>
          <p14:tracePt t="170694" x="2132013" y="5235575"/>
          <p14:tracePt t="170711" x="2192338" y="5226050"/>
          <p14:tracePt t="170727" x="2268538" y="5200650"/>
          <p14:tracePt t="170745" x="2352675" y="5183188"/>
          <p14:tracePt t="170745" x="2379663" y="5175250"/>
          <p14:tracePt t="170761" x="2455863" y="5157788"/>
          <p14:tracePt t="170777" x="2600325" y="5149850"/>
          <p14:tracePt t="170794" x="2684463" y="5149850"/>
          <p14:tracePt t="170811" x="2760663" y="5132388"/>
          <p14:tracePt t="170812" x="2786063" y="5132388"/>
          <p14:tracePt t="170828" x="2846388" y="5124450"/>
          <p14:tracePt t="170845" x="2930525" y="5124450"/>
          <p14:tracePt t="170862" x="3024188" y="5124450"/>
          <p14:tracePt t="170877" x="3100388" y="5124450"/>
          <p14:tracePt t="170878" x="3109913" y="5124450"/>
          <p14:tracePt t="170894" x="3186113" y="5116513"/>
          <p14:tracePt t="170911" x="3228975" y="5106988"/>
          <p14:tracePt t="170927" x="3279775" y="5099050"/>
          <p14:tracePt t="170929" x="3297238" y="5099050"/>
          <p14:tracePt t="170944" x="3330575" y="5099050"/>
          <p14:tracePt t="170945" x="3355975" y="5099050"/>
          <p14:tracePt t="170962" x="3398838" y="5099050"/>
          <p14:tracePt t="170980" x="3457575" y="5099050"/>
          <p14:tracePt t="170981" x="3467100" y="5099050"/>
          <p14:tracePt t="170995" x="3500438" y="5106988"/>
          <p14:tracePt t="171014" x="3551238" y="5116513"/>
          <p14:tracePt t="171028" x="3559175" y="5116513"/>
          <p14:tracePt t="171029" x="3568700" y="5116513"/>
          <p14:tracePt t="171057" x="3576638" y="5116513"/>
          <p14:tracePt t="171069" x="3586163" y="5116513"/>
          <p14:tracePt t="171080" x="3594100" y="5116513"/>
          <p14:tracePt t="171097" x="3602038" y="5116513"/>
          <p14:tracePt t="171111" x="3611563" y="5116513"/>
          <p14:tracePt t="171128" x="3619500" y="5124450"/>
          <p14:tracePt t="171129" x="3627438" y="5124450"/>
          <p14:tracePt t="171144" x="3636963" y="5124450"/>
          <p14:tracePt t="171161" x="3652838" y="5124450"/>
          <p14:tracePt t="171177" x="3662363" y="5124450"/>
          <p14:tracePt t="171194" x="3670300" y="5124450"/>
          <p14:tracePt t="171211" x="3678238" y="5124450"/>
          <p14:tracePt t="171227" x="3687763" y="5124450"/>
          <p14:tracePt t="171244" x="3695700" y="5124450"/>
          <p14:tracePt t="171261" x="3713163" y="5124450"/>
          <p14:tracePt t="171277" x="3721100" y="5132388"/>
          <p14:tracePt t="171278" x="3721100" y="5141913"/>
          <p14:tracePt t="171294" x="3729038" y="5141913"/>
          <p14:tracePt t="171525" x="3738563" y="5149850"/>
          <p14:tracePt t="171537" x="3738563" y="5157788"/>
          <p14:tracePt t="171545" x="3746500" y="5157788"/>
          <p14:tracePt t="171546" x="3746500" y="5167313"/>
          <p14:tracePt t="171561" x="3756025" y="5175250"/>
          <p14:tracePt t="171577" x="3763963" y="5183188"/>
          <p14:tracePt t="171594" x="3781425" y="5200650"/>
          <p14:tracePt t="171610" x="3797300" y="5208588"/>
          <p14:tracePt t="171627" x="3806825" y="5218113"/>
          <p14:tracePt t="171628" x="3814763" y="5218113"/>
          <p14:tracePt t="171644" x="3822700" y="5226050"/>
          <p14:tracePt t="171645" x="3822700" y="5235575"/>
          <p14:tracePt t="171660" x="3832225" y="5243513"/>
          <p14:tracePt t="171677" x="3840163" y="5243513"/>
          <p14:tracePt t="171694" x="3840163" y="5260975"/>
          <p14:tracePt t="171695" x="3848100" y="5260975"/>
          <p14:tracePt t="171710" x="3865563" y="5268913"/>
          <p14:tracePt t="171727" x="3890963" y="5286375"/>
          <p14:tracePt t="171728" x="3908425" y="5286375"/>
          <p14:tracePt t="171744" x="3951288" y="5294313"/>
          <p14:tracePt t="171745" x="3959225" y="5294313"/>
          <p14:tracePt t="171761" x="4002088" y="5302250"/>
          <p14:tracePt t="171761" x="4017963" y="5311775"/>
          <p14:tracePt t="171777" x="4086225" y="5327650"/>
          <p14:tracePt t="171793" x="4179888" y="5362575"/>
          <p14:tracePt t="171810" x="4265613" y="5380038"/>
          <p14:tracePt t="171827" x="4316413" y="5387975"/>
          <p14:tracePt t="171844" x="4367213" y="5387975"/>
          <p14:tracePt t="171845" x="4375150" y="5387975"/>
          <p14:tracePt t="171861" x="4435475" y="5387975"/>
          <p14:tracePt t="171862" x="4443413" y="5387975"/>
          <p14:tracePt t="171876" x="4494213" y="5387975"/>
          <p14:tracePt t="171894" x="4570413" y="5387975"/>
          <p14:tracePt t="171895" x="4595813" y="5387975"/>
          <p14:tracePt t="171910" x="4638675" y="5380038"/>
          <p14:tracePt t="171927" x="4681538" y="5380038"/>
          <p14:tracePt t="171944" x="4724400" y="5380038"/>
          <p14:tracePt t="171961" x="4757738" y="5380038"/>
          <p14:tracePt t="171977" x="4800600" y="5380038"/>
          <p14:tracePt t="171978" x="4818063" y="5380038"/>
          <p14:tracePt t="171994" x="4868863" y="5380038"/>
          <p14:tracePt t="171994" x="4884738" y="5380038"/>
          <p14:tracePt t="172010" x="4935538" y="5380038"/>
          <p14:tracePt t="172027" x="4970463" y="5380038"/>
          <p14:tracePt t="172028" x="4978400" y="5380038"/>
          <p14:tracePt t="172043" x="4995863" y="5380038"/>
          <p14:tracePt t="172061" x="5029200" y="5362575"/>
          <p14:tracePt t="172076" x="5089525" y="5353050"/>
          <p14:tracePt t="172093" x="5132388" y="5337175"/>
          <p14:tracePt t="172094" x="5148263" y="5337175"/>
          <p14:tracePt t="172111" x="5191125" y="5327650"/>
          <p14:tracePt t="172127" x="5208588" y="5319713"/>
          <p14:tracePt t="172143" x="5249863" y="5319713"/>
          <p14:tracePt t="172145" x="5259388" y="5319713"/>
          <p14:tracePt t="172146" x="5276850" y="5319713"/>
          <p14:tracePt t="172160" x="5310188" y="5319713"/>
          <p14:tracePt t="172176" x="5360988" y="5319713"/>
          <p14:tracePt t="172193" x="5437188" y="5319713"/>
          <p14:tracePt t="172211" x="5538788" y="5319713"/>
          <p14:tracePt t="172227" x="5581650" y="5319713"/>
          <p14:tracePt t="172228" x="5599113" y="5319713"/>
          <p14:tracePt t="172244" x="5624513" y="5319713"/>
          <p14:tracePt t="172245" x="5632450" y="5319713"/>
          <p14:tracePt t="172260" x="5649913" y="5319713"/>
          <p14:tracePt t="172276" x="5675313" y="5319713"/>
          <p14:tracePt t="172293" x="5726113" y="5319713"/>
          <p14:tracePt t="172310" x="5786438" y="5319713"/>
          <p14:tracePt t="172311" x="5811838" y="5319713"/>
          <p14:tracePt t="172327" x="5870575" y="5327650"/>
          <p14:tracePt t="172343" x="5921375" y="5337175"/>
          <p14:tracePt t="172360" x="5972175" y="5337175"/>
          <p14:tracePt t="172377" x="5989638" y="5337175"/>
          <p14:tracePt t="172407" x="5997575" y="5337175"/>
          <p14:tracePt t="172415" x="6007100" y="5337175"/>
          <p14:tracePt t="172427" x="6024563" y="5337175"/>
          <p14:tracePt t="172428" x="6040438" y="5337175"/>
          <p14:tracePt t="172443" x="6075363" y="5337175"/>
          <p14:tracePt t="172449" x="6100763" y="5337175"/>
          <p14:tracePt t="172460" x="6126163" y="5337175"/>
          <p14:tracePt t="172477" x="6134100" y="5337175"/>
          <p14:tracePt t="172494" x="6142038" y="5337175"/>
          <p14:tracePt t="172510" x="6142038" y="5345113"/>
          <p14:tracePt t="172511" x="6151563" y="5345113"/>
          <p14:tracePt t="172527" x="6167438" y="5345113"/>
          <p14:tracePt t="172528" x="6184900" y="5345113"/>
          <p14:tracePt t="172544" x="6219825" y="5345113"/>
          <p14:tracePt t="172560" x="6286500" y="5345113"/>
          <p14:tracePt t="172577" x="6338888" y="5345113"/>
          <p14:tracePt t="172593" x="6372225" y="5345113"/>
          <p14:tracePt t="172610" x="6389688" y="5345113"/>
          <p14:tracePt t="172628" x="6397625" y="5345113"/>
          <p14:tracePt t="172644" x="6405563" y="5345113"/>
          <p14:tracePt t="172660" x="6440488" y="5337175"/>
          <p14:tracePt t="172676" x="6491288" y="5337175"/>
          <p14:tracePt t="172693" x="6534150" y="5327650"/>
          <p14:tracePt t="172694" x="6550025" y="5327650"/>
          <p14:tracePt t="172710" x="6575425" y="5327650"/>
          <p14:tracePt t="172711" x="6584950" y="5327650"/>
          <p14:tracePt t="172727" x="6600825" y="5327650"/>
          <p14:tracePt t="172743" x="6610350" y="5319713"/>
          <p14:tracePt t="172744" x="6618288" y="5319713"/>
          <p14:tracePt t="172759" x="6635750" y="5319713"/>
          <p14:tracePt t="172776" x="6669088" y="5311775"/>
          <p14:tracePt t="172793" x="6729413" y="5311775"/>
          <p14:tracePt t="172795" x="6745288" y="5311775"/>
          <p14:tracePt t="172810" x="6780213" y="5311775"/>
          <p14:tracePt t="172811" x="6797675" y="5311775"/>
          <p14:tracePt t="172826" x="6848475" y="5311775"/>
          <p14:tracePt t="172827" x="6856413" y="5311775"/>
          <p14:tracePt t="172843" x="6889750" y="5311775"/>
          <p14:tracePt t="172844" x="6907213" y="5311775"/>
          <p14:tracePt t="172859" x="6942138" y="5311775"/>
          <p14:tracePt t="172876" x="6958013" y="5311775"/>
          <p14:tracePt t="172893" x="6975475" y="5302250"/>
          <p14:tracePt t="172911" x="6992938" y="5302250"/>
          <p14:tracePt t="172927" x="7026275" y="5294313"/>
          <p14:tracePt t="172928" x="7034213" y="5294313"/>
          <p14:tracePt t="172943" x="7085013" y="5294313"/>
          <p14:tracePt t="172945" x="7112000" y="5294313"/>
          <p14:tracePt t="172959" x="7162800" y="5294313"/>
          <p14:tracePt t="172976" x="7221538" y="5294313"/>
          <p14:tracePt t="172993" x="7246938" y="5294313"/>
          <p14:tracePt t="172994" x="7264400" y="5294313"/>
          <p14:tracePt t="173010" x="7281863" y="5294313"/>
          <p14:tracePt t="173027" x="7307263" y="5294313"/>
          <p14:tracePt t="173043" x="7332663" y="5294313"/>
          <p14:tracePt t="173045" x="7348538" y="5294313"/>
          <p14:tracePt t="173060" x="7400925" y="5294313"/>
          <p14:tracePt t="173076" x="7467600" y="5302250"/>
          <p14:tracePt t="173093" x="7561263" y="5319713"/>
          <p14:tracePt t="173110" x="7637463" y="5319713"/>
          <p14:tracePt t="173110" x="7662863" y="5319713"/>
          <p14:tracePt t="173127" x="7723188" y="5327650"/>
          <p14:tracePt t="173127" x="7740650" y="5327650"/>
          <p14:tracePt t="173143" x="7799388" y="5337175"/>
          <p14:tracePt t="173159" x="7859713" y="5345113"/>
          <p14:tracePt t="173176" x="7926388" y="5345113"/>
          <p14:tracePt t="173193" x="7986713" y="5345113"/>
          <p14:tracePt t="173209" x="8045450" y="5345113"/>
          <p14:tracePt t="173210" x="8062913" y="5345113"/>
          <p14:tracePt t="173227" x="8105775" y="5345113"/>
          <p14:tracePt t="173243" x="8156575" y="5353050"/>
          <p14:tracePt t="173244" x="8174038" y="5353050"/>
          <p14:tracePt t="173260" x="8250238" y="5353050"/>
          <p14:tracePt t="173276" x="8318500" y="5353050"/>
          <p14:tracePt t="173293" x="8369300" y="5353050"/>
          <p14:tracePt t="173310" x="8420100" y="5353050"/>
          <p14:tracePt t="173327" x="8462963" y="5353050"/>
          <p14:tracePt t="173328" x="8478838" y="5353050"/>
          <p14:tracePt t="173343" x="8504238" y="5362575"/>
          <p14:tracePt t="173359" x="8572500" y="5380038"/>
          <p14:tracePt t="173376" x="8615363" y="5380038"/>
          <p14:tracePt t="173393" x="8640763" y="5380038"/>
          <p14:tracePt t="173410" x="8658225" y="5380038"/>
          <p14:tracePt t="173435" x="8666163" y="5380038"/>
          <p14:tracePt t="173444" x="8674100" y="5380038"/>
          <p14:tracePt t="173460" x="8683625" y="5370513"/>
          <p14:tracePt t="173483" x="8674100" y="5370513"/>
          <p14:tracePt t="173493" x="8658225" y="5362575"/>
          <p14:tracePt t="173510" x="8564563" y="5362575"/>
          <p14:tracePt t="173526" x="6065838" y="4997450"/>
          <p14:tracePt t="173543" x="1622425" y="4351338"/>
          <p14:tracePt t="173560" x="1325563" y="4300538"/>
          <p14:tracePt t="173631" x="1333500" y="4300538"/>
          <p14:tracePt t="173687" x="1343025" y="4300538"/>
          <p14:tracePt t="173695" x="1350963" y="4300538"/>
          <p14:tracePt t="173698" x="1350963" y="4291013"/>
          <p14:tracePt t="173735" x="1350963" y="4283075"/>
          <p14:tracePt t="173744" x="1343025" y="4283075"/>
          <p14:tracePt t="173762" x="1350963" y="4283075"/>
          <p14:tracePt t="173766" x="1358900" y="4283075"/>
          <p14:tracePt t="173776" x="1419225" y="4275138"/>
          <p14:tracePt t="173793" x="1579563" y="4257675"/>
          <p14:tracePt t="173809" x="1682750" y="4257675"/>
          <p14:tracePt t="173826" x="1724025" y="4257675"/>
          <p14:tracePt t="173827" x="1733550" y="4257675"/>
          <p14:tracePt t="173844" x="1860550" y="4240213"/>
          <p14:tracePt t="173859" x="1954213" y="4232275"/>
          <p14:tracePt t="173876" x="2200275" y="4283075"/>
          <p14:tracePt t="173893" x="2379663" y="4341813"/>
          <p14:tracePt t="173894" x="2420938" y="4351338"/>
          <p14:tracePt t="173911" x="2582863" y="4384675"/>
          <p14:tracePt t="173926" x="2668588" y="4410075"/>
          <p14:tracePt t="173927" x="2701925" y="4419600"/>
          <p14:tracePt t="173943" x="2795588" y="4445000"/>
          <p14:tracePt t="173944" x="2820988" y="4445000"/>
          <p14:tracePt t="173963" x="2922588" y="4460875"/>
          <p14:tracePt t="173965" x="2947988" y="4470400"/>
          <p14:tracePt t="173966" x="2973388" y="4470400"/>
          <p14:tracePt t="173976" x="2998788" y="4478338"/>
          <p14:tracePt t="173995" x="3109913" y="4529138"/>
          <p14:tracePt t="174012" x="3203575" y="4554538"/>
          <p14:tracePt t="174027" x="3244850" y="4589463"/>
          <p14:tracePt t="174044" x="3254375" y="4597400"/>
          <p14:tracePt t="174063" x="3254375" y="4605338"/>
          <p14:tracePt t="174076" x="3254375" y="4630738"/>
          <p14:tracePt t="174093" x="3219450" y="4683125"/>
          <p14:tracePt t="174111" x="3160713" y="4775200"/>
          <p14:tracePt t="174126" x="3127375" y="4818063"/>
          <p14:tracePt t="174127" x="3100388" y="4818063"/>
          <p14:tracePt t="174142" x="3033713" y="4860925"/>
          <p14:tracePt t="174159" x="2940050" y="4937125"/>
          <p14:tracePt t="174176" x="2803525" y="4997450"/>
          <p14:tracePt t="174193" x="2719388" y="5038725"/>
          <p14:tracePt t="174194" x="2693988" y="5048250"/>
          <p14:tracePt t="174209" x="2633663" y="5048250"/>
          <p14:tracePt t="174226" x="2574925" y="5081588"/>
          <p14:tracePt t="174227" x="2557463" y="5091113"/>
          <p14:tracePt t="174243" x="2463800" y="5141913"/>
          <p14:tracePt t="174259" x="2352675" y="5183188"/>
          <p14:tracePt t="174260" x="2327275" y="5192713"/>
          <p14:tracePt t="174276" x="2124075" y="5243513"/>
          <p14:tracePt t="174293" x="1954213" y="5276850"/>
          <p14:tracePt t="174310" x="1817688" y="5311775"/>
          <p14:tracePt t="174326" x="1784350" y="5319713"/>
          <p14:tracePt t="174327" x="1776413" y="5327650"/>
          <p14:tracePt t="174343" x="1758950" y="5345113"/>
          <p14:tracePt t="174344" x="1749425" y="5345113"/>
          <p14:tracePt t="174359" x="1749425" y="5353050"/>
          <p14:tracePt t="174376" x="1741488" y="5362575"/>
          <p14:tracePt t="174393" x="1733550" y="5362575"/>
          <p14:tracePt t="174410" x="1724025" y="5370513"/>
          <p14:tracePt t="174426" x="1708150" y="5387975"/>
          <p14:tracePt t="174427" x="1708150" y="5395913"/>
          <p14:tracePt t="174443" x="1682750" y="5413375"/>
          <p14:tracePt t="174460" x="1657350" y="5421313"/>
          <p14:tracePt t="174462" x="1647825" y="5430838"/>
          <p14:tracePt t="174476" x="1631950" y="5438775"/>
          <p14:tracePt t="174479" x="1622425" y="5446713"/>
          <p14:tracePt t="174496" x="1606550" y="5464175"/>
          <p14:tracePt t="174513" x="1597025" y="5464175"/>
          <p14:tracePt t="174526" x="1597025" y="5472113"/>
          <p14:tracePt t="174543" x="1579563" y="5481638"/>
          <p14:tracePt t="174559" x="1579563" y="5489575"/>
          <p14:tracePt t="174576" x="1571625" y="5489575"/>
          <p14:tracePt t="174593" x="1563688" y="5507038"/>
          <p14:tracePt t="174609" x="1554163" y="5524500"/>
          <p14:tracePt t="174626" x="1554163" y="5532438"/>
          <p14:tracePt t="174660" x="1554163" y="5540375"/>
          <p14:tracePt t="174671" x="1546225" y="5540375"/>
          <p14:tracePt t="174679" x="1546225" y="5549900"/>
          <p14:tracePt t="174692" x="1538288" y="5549900"/>
          <p14:tracePt t="174710" x="1538288" y="5557838"/>
          <p14:tracePt t="174726" x="1528763" y="5565775"/>
          <p14:tracePt t="174743" x="1528763" y="5575300"/>
          <p14:tracePt t="174760" x="1520825" y="5583238"/>
          <p14:tracePt t="174761" x="1520825" y="5591175"/>
          <p14:tracePt t="174786" x="1520825" y="5600700"/>
          <p14:tracePt t="287034" x="1512888" y="5575300"/>
          <p14:tracePt t="287039" x="1487488" y="5497513"/>
          <p14:tracePt t="287044" x="1452563" y="5370513"/>
          <p14:tracePt t="287060" x="1343025" y="4802188"/>
          <p14:tracePt t="287061" x="1333500" y="4614863"/>
          <p14:tracePt t="287076" x="1325563" y="3790950"/>
          <p14:tracePt t="287093" x="1308100" y="3084513"/>
          <p14:tracePt t="287110" x="1282700" y="2625725"/>
          <p14:tracePt t="287110" x="1282700" y="2532063"/>
          <p14:tracePt t="287126" x="1333500" y="2243138"/>
          <p14:tracePt t="287127" x="1350963" y="2149475"/>
          <p14:tracePt t="287143" x="1401763" y="1979613"/>
          <p14:tracePt t="287144" x="1409700" y="1954213"/>
          <p14:tracePt t="287159" x="1427163" y="1920875"/>
          <p14:tracePt t="287192" x="1419225" y="1928813"/>
          <p14:tracePt t="287196" x="1393825" y="1946275"/>
          <p14:tracePt t="287209" x="1308100" y="2014538"/>
          <p14:tracePt t="287227" x="1223963" y="2082800"/>
          <p14:tracePt t="287244" x="1120775" y="2133600"/>
          <p14:tracePt t="287247" x="1087438" y="2149475"/>
          <p14:tracePt t="287262" x="942975" y="2200275"/>
          <p14:tracePt t="287263" x="892175" y="2200275"/>
          <p14:tracePt t="287278" x="714375" y="2184400"/>
          <p14:tracePt t="287280" x="654050" y="2166938"/>
          <p14:tracePt t="287294" x="476250" y="2065338"/>
          <p14:tracePt t="287295" x="433388" y="2014538"/>
          <p14:tracePt t="287309" x="322263" y="1784350"/>
          <p14:tracePt t="287310" x="306388" y="1665288"/>
          <p14:tracePt t="287326" x="296863" y="1343025"/>
          <p14:tracePt t="287327" x="314325" y="1223963"/>
          <p14:tracePt t="287343" x="441325" y="765175"/>
          <p14:tracePt t="287360" x="552450" y="400050"/>
          <p14:tracePt t="287361" x="569913" y="288925"/>
          <p14:tracePt t="287362" x="620713" y="1698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E68B942-2259-3DDA-35C2-C75AA203A641}"/>
              </a:ext>
            </a:extLst>
          </p:cNvPr>
          <p:cNvSpPr txBox="1"/>
          <p:nvPr/>
        </p:nvSpPr>
        <p:spPr>
          <a:xfrm>
            <a:off x="1857375" y="1080453"/>
            <a:ext cx="794384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7" name="TextBox 6">
            <a:extLst>
              <a:ext uri="{FF2B5EF4-FFF2-40B4-BE49-F238E27FC236}">
                <a16:creationId xmlns:a16="http://schemas.microsoft.com/office/drawing/2014/main" id="{3D6233E1-7C48-FE44-EBDE-CB8B29E6DC75}"/>
              </a:ext>
            </a:extLst>
          </p:cNvPr>
          <p:cNvSpPr txBox="1"/>
          <p:nvPr/>
        </p:nvSpPr>
        <p:spPr>
          <a:xfrm>
            <a:off x="528506" y="2099617"/>
            <a:ext cx="11227860"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technique works reasonably well in organizations using a common methodology for similar types of projects, along with good historical data.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hazard in using a top-down estimating approach as a driver for the effort allocation values is that an aggregate estimating error is proliferated through all defined segments.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Another drawback is that the technique uses historical data to define the apportioning formula (</a:t>
            </a:r>
            <a:r>
              <a:rPr lang="en-US" sz="2400" dirty="0" err="1">
                <a:solidFill>
                  <a:srgbClr val="0A1F61"/>
                </a:solidFill>
                <a:cs typeface="Tajawal ExtraBold" panose="00000800000000000000"/>
              </a:rPr>
              <a:t>Verzuh</a:t>
            </a:r>
            <a:r>
              <a:rPr lang="en-US" sz="2400" dirty="0">
                <a:solidFill>
                  <a:srgbClr val="0A1F61"/>
                </a:solidFill>
                <a:cs typeface="Tajawal ExtraBold" panose="00000800000000000000"/>
              </a:rPr>
              <a:t> 2005, 176). If the projects are not technically similar, these values can provide erroneous results that are once again proliferated through the life cycle. </a:t>
            </a:r>
          </a:p>
        </p:txBody>
      </p:sp>
    </p:spTree>
    <p:extLst>
      <p:ext uri="{BB962C8B-B14F-4D97-AF65-F5344CB8AC3E}">
        <p14:creationId xmlns:p14="http://schemas.microsoft.com/office/powerpoint/2010/main" val="680188450"/>
      </p:ext>
    </p:extLst>
  </p:cSld>
  <p:clrMapOvr>
    <a:masterClrMapping/>
  </p:clrMapOvr>
  <mc:AlternateContent xmlns:mc="http://schemas.openxmlformats.org/markup-compatibility/2006" xmlns:p14="http://schemas.microsoft.com/office/powerpoint/2010/main">
    <mc:Choice Requires="p14">
      <p:transition spd="slow" p14:dur="2000" advTm="139575"/>
    </mc:Choice>
    <mc:Fallback xmlns="">
      <p:transition spd="slow" advTm="139575"/>
    </mc:Fallback>
  </mc:AlternateContent>
  <p:extLst>
    <p:ext uri="{3A86A75C-4F4B-4683-9AE1-C65F6400EC91}">
      <p14:laserTraceLst xmlns:p14="http://schemas.microsoft.com/office/powerpoint/2010/main">
        <p14:tracePtLst>
          <p14:tracePt t="3569" x="3670300" y="6350000"/>
          <p14:tracePt t="3664" x="2940050" y="6721475"/>
          <p14:tracePt t="3671" x="2982913" y="6586538"/>
          <p14:tracePt t="3687" x="3109913" y="6084888"/>
          <p14:tracePt t="3704" x="3143250" y="5575300"/>
          <p14:tracePt t="3705" x="3143250" y="5446713"/>
          <p14:tracePt t="3721" x="3152775" y="4937125"/>
          <p14:tracePt t="3737" x="3178175" y="4427538"/>
          <p14:tracePt t="3754" x="3322638" y="3790950"/>
          <p14:tracePt t="3770" x="3508375" y="3170238"/>
          <p14:tracePt t="3788" x="3771900" y="2770188"/>
          <p14:tracePt t="3789" x="3840163" y="2701925"/>
          <p14:tracePt t="3805" x="4052888" y="2608263"/>
          <p14:tracePt t="3805" x="4129088" y="2600325"/>
          <p14:tracePt t="3821" x="4392613" y="2592388"/>
          <p14:tracePt t="3837" x="4595813" y="2574925"/>
          <p14:tracePt t="3855" x="4724400" y="2557463"/>
          <p14:tracePt t="3855" x="4749800" y="2549525"/>
          <p14:tracePt t="3871" x="4826000" y="2489200"/>
          <p14:tracePt t="3888" x="4876800" y="2463800"/>
          <p14:tracePt t="3888" x="4894263" y="2455863"/>
          <p14:tracePt t="3905" x="4927600" y="2413000"/>
          <p14:tracePt t="3921" x="4927600" y="2405063"/>
          <p14:tracePt t="4191" x="4919663" y="2405063"/>
          <p14:tracePt t="4195" x="4910138" y="2413000"/>
          <p14:tracePt t="4204" x="4910138" y="2422525"/>
          <p14:tracePt t="4221" x="4868863" y="2438400"/>
          <p14:tracePt t="4237" x="4851400" y="2463800"/>
          <p14:tracePt t="4255" x="4826000" y="2473325"/>
          <p14:tracePt t="4255" x="4818063" y="2473325"/>
          <p14:tracePt t="4271" x="4818063" y="2481263"/>
          <p14:tracePt t="4287" x="4808538" y="2481263"/>
          <p14:tracePt t="4305" x="4800600" y="2481263"/>
          <p14:tracePt t="4321" x="4791075" y="2481263"/>
          <p14:tracePt t="4337" x="4757738" y="2481263"/>
          <p14:tracePt t="4354" x="4724400" y="2481263"/>
          <p14:tracePt t="4371" x="4681538" y="2489200"/>
          <p14:tracePt t="4388" x="4656138" y="2506663"/>
          <p14:tracePt t="4388" x="4646613" y="2506663"/>
          <p14:tracePt t="4404" x="4630738" y="2506663"/>
          <p14:tracePt t="4405" x="4621213" y="2506663"/>
          <p14:tracePt t="4421" x="4587875" y="2516188"/>
          <p14:tracePt t="4437" x="4554538" y="2524125"/>
          <p14:tracePt t="4454" x="4494213" y="2524125"/>
          <p14:tracePt t="4455" x="4468813" y="2524125"/>
          <p14:tracePt t="4471" x="4392613" y="2524125"/>
          <p14:tracePt t="4487" x="4332288" y="2532063"/>
          <p14:tracePt t="4488" x="4316413" y="2541588"/>
          <p14:tracePt t="4505" x="4248150" y="2541588"/>
          <p14:tracePt t="4520" x="4205288" y="2557463"/>
          <p14:tracePt t="4521" x="4197350" y="2557463"/>
          <p14:tracePt t="4537" x="4171950" y="2574925"/>
          <p14:tracePt t="4554" x="4154488" y="2592388"/>
          <p14:tracePt t="4571" x="4137025" y="2608263"/>
          <p14:tracePt t="4587" x="4121150" y="2617788"/>
          <p14:tracePt t="4588" x="4111625" y="2617788"/>
          <p14:tracePt t="4604" x="4103688" y="2625725"/>
          <p14:tracePt t="4604" x="4103688" y="2633663"/>
          <p14:tracePt t="4620" x="4086225" y="2633663"/>
          <p14:tracePt t="4637" x="4086225" y="2643188"/>
          <p14:tracePt t="4654" x="4078288" y="2643188"/>
          <p14:tracePt t="4670" x="4078288" y="2651125"/>
          <p14:tracePt t="4704" x="4070350" y="2651125"/>
          <p14:tracePt t="7704" x="4070350" y="2660650"/>
          <p14:tracePt t="10606" x="4060825" y="2660650"/>
          <p14:tracePt t="10610" x="4044950" y="2651125"/>
          <p14:tracePt t="10617" x="4035425" y="2651125"/>
          <p14:tracePt t="10634" x="3951288" y="2633663"/>
          <p14:tracePt t="10651" x="3933825" y="2633663"/>
          <p14:tracePt t="10918" x="3925888" y="2643188"/>
          <p14:tracePt t="10921" x="3916363" y="2643188"/>
          <p14:tracePt t="10934" x="3890963" y="2660650"/>
          <p14:tracePt t="10935" x="3873500" y="2676525"/>
          <p14:tracePt t="10950" x="3806825" y="2727325"/>
          <p14:tracePt t="10967" x="3738563" y="2762250"/>
          <p14:tracePt t="10984" x="3695700" y="2795588"/>
          <p14:tracePt t="10986" x="3687763" y="2795588"/>
          <p14:tracePt t="11002" x="3652838" y="2813050"/>
          <p14:tracePt t="11017" x="3627438" y="2830513"/>
          <p14:tracePt t="11034" x="3559175" y="2871788"/>
          <p14:tracePt t="11051" x="3406775" y="2932113"/>
          <p14:tracePt t="11067" x="3270250" y="2949575"/>
          <p14:tracePt t="11084" x="3152775" y="2957513"/>
          <p14:tracePt t="11101" x="3024188" y="2957513"/>
          <p14:tracePt t="11102" x="2990850" y="2949575"/>
          <p14:tracePt t="11117" x="2863850" y="2922588"/>
          <p14:tracePt t="11134" x="2684463" y="2922588"/>
          <p14:tracePt t="11135" x="2641600" y="2922588"/>
          <p14:tracePt t="11151" x="2481263" y="2922588"/>
          <p14:tracePt t="11168" x="2344738" y="2922588"/>
          <p14:tracePt t="11185" x="2260600" y="2932113"/>
          <p14:tracePt t="11185" x="2243138" y="2932113"/>
          <p14:tracePt t="11201" x="2182813" y="2949575"/>
          <p14:tracePt t="11218" x="2106613" y="2965450"/>
          <p14:tracePt t="11234" x="2038350" y="2982913"/>
          <p14:tracePt t="11251" x="1920875" y="3016250"/>
          <p14:tracePt t="11270" x="1817688" y="3041650"/>
          <p14:tracePt t="11286" x="1766888" y="3051175"/>
          <p14:tracePt t="11303" x="1749425" y="3059113"/>
          <p14:tracePt t="11497" x="1758950" y="3059113"/>
          <p14:tracePt t="11506" x="1766888" y="3051175"/>
          <p14:tracePt t="11517" x="1784350" y="3033713"/>
          <p14:tracePt t="11534" x="1817688" y="3008313"/>
          <p14:tracePt t="11535" x="1835150" y="3000375"/>
          <p14:tracePt t="11551" x="1885950" y="2957513"/>
          <p14:tracePt t="11567" x="1920875" y="2932113"/>
          <p14:tracePt t="11585" x="1962150" y="2897188"/>
          <p14:tracePt t="11586" x="1971675" y="2889250"/>
          <p14:tracePt t="11600" x="1997075" y="2871788"/>
          <p14:tracePt t="11618" x="2073275" y="2871788"/>
          <p14:tracePt t="11634" x="2149475" y="2871788"/>
          <p14:tracePt t="11635" x="2182813" y="2871788"/>
          <p14:tracePt t="11651" x="2387600" y="2932113"/>
          <p14:tracePt t="11667" x="2600325" y="2982913"/>
          <p14:tracePt t="11684" x="2752725" y="3008313"/>
          <p14:tracePt t="11685" x="2786063" y="3008313"/>
          <p14:tracePt t="11700" x="2854325" y="3008313"/>
          <p14:tracePt t="11717" x="2930525" y="3008313"/>
          <p14:tracePt t="11718" x="2940050" y="3000375"/>
          <p14:tracePt t="11734" x="3008313" y="2965450"/>
          <p14:tracePt t="11735" x="3024188" y="2957513"/>
          <p14:tracePt t="11750" x="3109913" y="2932113"/>
          <p14:tracePt t="11767" x="3203575" y="2914650"/>
          <p14:tracePt t="11784" x="3297238" y="2914650"/>
          <p14:tracePt t="11785" x="3322638" y="2914650"/>
          <p14:tracePt t="11801" x="3406775" y="2914650"/>
          <p14:tracePt t="11818" x="3449638" y="2914650"/>
          <p14:tracePt t="11819" x="3467100" y="2914650"/>
          <p14:tracePt t="11834" x="3508375" y="2906713"/>
          <p14:tracePt t="11835" x="3508375" y="2897188"/>
          <p14:tracePt t="11851" x="3576638" y="2897188"/>
          <p14:tracePt t="11867" x="3670300" y="2881313"/>
          <p14:tracePt t="11884" x="3756025" y="2863850"/>
          <p14:tracePt t="11900" x="3865563" y="2830513"/>
          <p14:tracePt t="11917" x="3959225" y="2820988"/>
          <p14:tracePt t="11918" x="3976688" y="2820988"/>
          <p14:tracePt t="11934" x="4035425" y="2820988"/>
          <p14:tracePt t="11935" x="4044950" y="2820988"/>
          <p14:tracePt t="11950" x="4078288" y="2820988"/>
          <p14:tracePt t="11967" x="4121150" y="2813050"/>
          <p14:tracePt t="11984" x="4137025" y="2813050"/>
          <p14:tracePt t="12000" x="4171950" y="2820988"/>
          <p14:tracePt t="12018" x="4197350" y="2830513"/>
          <p14:tracePt t="12034" x="4205288" y="2830513"/>
          <p14:tracePt t="12050" x="4230688" y="2830513"/>
          <p14:tracePt t="12067" x="4256088" y="2838450"/>
          <p14:tracePt t="12084" x="4281488" y="2846388"/>
          <p14:tracePt t="12085" x="4291013" y="2846388"/>
          <p14:tracePt t="12100" x="4298950" y="2855913"/>
          <p14:tracePt t="12117" x="4306888" y="2855913"/>
          <p14:tracePt t="12135" x="4316413" y="2863850"/>
          <p14:tracePt t="12151" x="4341813" y="2863850"/>
          <p14:tracePt t="12168" x="4341813" y="2871788"/>
          <p14:tracePt t="12184" x="4349750" y="2871788"/>
          <p14:tracePt t="12186" x="4359275" y="2871788"/>
          <p14:tracePt t="12202" x="4367213" y="2871788"/>
          <p14:tracePt t="12217" x="4375150" y="2871788"/>
          <p14:tracePt t="12916" x="4384675" y="2871788"/>
          <p14:tracePt t="12946" x="4392613" y="2871788"/>
          <p14:tracePt t="12962" x="4400550" y="2871788"/>
          <p14:tracePt t="12969" x="4410075" y="2871788"/>
          <p14:tracePt t="12983" x="4435475" y="2871788"/>
          <p14:tracePt t="12999" x="4468813" y="2871788"/>
          <p14:tracePt t="13017" x="4503738" y="2881313"/>
          <p14:tracePt t="13018" x="4511675" y="2889250"/>
          <p14:tracePt t="13035" x="4529138" y="2889250"/>
          <p14:tracePt t="13050" x="4537075" y="2897188"/>
          <p14:tracePt t="13114" x="4545013" y="2897188"/>
          <p14:tracePt t="13146" x="4554538" y="2897188"/>
          <p14:tracePt t="13206" x="4562475" y="2897188"/>
          <p14:tracePt t="13222" x="4570413" y="2897188"/>
          <p14:tracePt t="13229" x="4579938" y="2897188"/>
          <p14:tracePt t="13247" x="4587875" y="2897188"/>
          <p14:tracePt t="13253" x="4595813" y="2897188"/>
          <p14:tracePt t="13322" x="4605338" y="2897188"/>
          <p14:tracePt t="13330" x="4613275" y="2897188"/>
          <p14:tracePt t="13334" x="4621213" y="2897188"/>
          <p14:tracePt t="13350" x="4646613" y="2914650"/>
          <p14:tracePt t="13351" x="4656138" y="2914650"/>
          <p14:tracePt t="13367" x="4673600" y="2914650"/>
          <p14:tracePt t="13368" x="4681538" y="2914650"/>
          <p14:tracePt t="13384" x="4699000" y="2922588"/>
          <p14:tracePt t="13401" x="4706938" y="2932113"/>
          <p14:tracePt t="13418" x="4714875" y="2932113"/>
          <p14:tracePt t="13434" x="4749800" y="2932113"/>
          <p14:tracePt t="13450" x="4765675" y="2940050"/>
          <p14:tracePt t="13451" x="4775200" y="2940050"/>
          <p14:tracePt t="13467" x="4800600" y="2940050"/>
          <p14:tracePt t="13483" x="4826000" y="2940050"/>
          <p14:tracePt t="13500" x="4843463" y="2949575"/>
          <p14:tracePt t="13517" x="4859338" y="2949575"/>
          <p14:tracePt t="13534" x="4884738" y="2949575"/>
          <p14:tracePt t="13550" x="4910138" y="2949575"/>
          <p14:tracePt t="13566" x="4953000" y="2957513"/>
          <p14:tracePt t="13567" x="4970463" y="2957513"/>
          <p14:tracePt t="13583" x="5013325" y="2957513"/>
          <p14:tracePt t="13600" x="5054600" y="2965450"/>
          <p14:tracePt t="13617" x="5080000" y="2965450"/>
          <p14:tracePt t="13618" x="5089525" y="2965450"/>
          <p14:tracePt t="13634" x="5114925" y="2974975"/>
          <p14:tracePt t="13634" x="5132388" y="2974975"/>
          <p14:tracePt t="13650" x="5165725" y="2990850"/>
          <p14:tracePt t="13667" x="5208588" y="3000375"/>
          <p14:tracePt t="13668" x="5216525" y="3000375"/>
          <p14:tracePt t="13683" x="5259388" y="3000375"/>
          <p14:tracePt t="13699" x="5327650" y="3000375"/>
          <p14:tracePt t="13716" x="5353050" y="3000375"/>
          <p14:tracePt t="13733" x="5378450" y="2982913"/>
          <p14:tracePt t="13749" x="5378450" y="2957513"/>
          <p14:tracePt t="13750" x="5378450" y="2949575"/>
          <p14:tracePt t="13767" x="5343525" y="2932113"/>
          <p14:tracePt t="13768" x="5335588" y="2932113"/>
          <p14:tracePt t="13783" x="5276850" y="2914650"/>
          <p14:tracePt t="13800" x="5267325" y="2914650"/>
          <p14:tracePt t="13958" x="5259388" y="2914650"/>
          <p14:tracePt t="14014" x="5259388" y="2922588"/>
          <p14:tracePt t="14022" x="5259388" y="2932113"/>
          <p14:tracePt t="14037" x="5259388" y="2940050"/>
          <p14:tracePt t="14053" x="5267325" y="2940050"/>
          <p14:tracePt t="14067" x="5284788" y="2940050"/>
          <p14:tracePt t="14083" x="5327650" y="2957513"/>
          <p14:tracePt t="14102" x="5394325" y="2957513"/>
          <p14:tracePt t="14103" x="5421313" y="2957513"/>
          <p14:tracePt t="14116" x="5454650" y="2957513"/>
          <p14:tracePt t="14117" x="5472113" y="2957513"/>
          <p14:tracePt t="14134" x="5513388" y="2957513"/>
          <p14:tracePt t="14150" x="5530850" y="2957513"/>
          <p14:tracePt t="14166" x="5556250" y="2957513"/>
          <p14:tracePt t="14183" x="5581650" y="2957513"/>
          <p14:tracePt t="14199" x="5607050" y="2957513"/>
          <p14:tracePt t="14216" x="5616575" y="2957513"/>
          <p14:tracePt t="14233" x="5641975" y="2957513"/>
          <p14:tracePt t="14249" x="5675313" y="2957513"/>
          <p14:tracePt t="14266" x="5718175" y="2957513"/>
          <p14:tracePt t="14267" x="5735638" y="2957513"/>
          <p14:tracePt t="14283" x="5768975" y="2957513"/>
          <p14:tracePt t="14284" x="5776913" y="2957513"/>
          <p14:tracePt t="14300" x="5837238" y="2974975"/>
          <p14:tracePt t="14301" x="5853113" y="2974975"/>
          <p14:tracePt t="14317" x="5888038" y="2974975"/>
          <p14:tracePt t="14317" x="5905500" y="2974975"/>
          <p14:tracePt t="14333" x="5972175" y="2974975"/>
          <p14:tracePt t="14350" x="6032500" y="2974975"/>
          <p14:tracePt t="14351" x="6040438" y="2974975"/>
          <p14:tracePt t="14367" x="6091238" y="2982913"/>
          <p14:tracePt t="14367" x="6108700" y="2982913"/>
          <p14:tracePt t="14382" x="6151563" y="2982913"/>
          <p14:tracePt t="14399" x="6227763" y="2982913"/>
          <p14:tracePt t="14416" x="6278563" y="2982913"/>
          <p14:tracePt t="14432" x="6321425" y="2982913"/>
          <p14:tracePt t="14449" x="6346825" y="2982913"/>
          <p14:tracePt t="14450" x="6354763" y="2982913"/>
          <p14:tracePt t="14466" x="6372225" y="2982913"/>
          <p14:tracePt t="14467" x="6380163" y="2982913"/>
          <p14:tracePt t="14482" x="6415088" y="2982913"/>
          <p14:tracePt t="14499" x="6483350" y="2982913"/>
          <p14:tracePt t="14516" x="6524625" y="2982913"/>
          <p14:tracePt t="14534" x="6575425" y="2982913"/>
          <p14:tracePt t="14550" x="6600825" y="2982913"/>
          <p14:tracePt t="14566" x="6618288" y="2982913"/>
          <p14:tracePt t="14567" x="6626225" y="2974975"/>
          <p14:tracePt t="14583" x="6661150" y="2974975"/>
          <p14:tracePt t="14583" x="6669088" y="2974975"/>
          <p14:tracePt t="14600" x="6729413" y="2990850"/>
          <p14:tracePt t="14616" x="6797675" y="3000375"/>
          <p14:tracePt t="14633" x="6838950" y="3000375"/>
          <p14:tracePt t="14634" x="6848475" y="3000375"/>
          <p14:tracePt t="14649" x="6873875" y="3000375"/>
          <p14:tracePt t="14650" x="6881813" y="3000375"/>
          <p14:tracePt t="14666" x="6907213" y="3008313"/>
          <p14:tracePt t="14667" x="6924675" y="3008313"/>
          <p14:tracePt t="14682" x="6942138" y="3008313"/>
          <p14:tracePt t="14699" x="6967538" y="3008313"/>
          <p14:tracePt t="14716" x="6975475" y="3000375"/>
          <p14:tracePt t="14732" x="7000875" y="2990850"/>
          <p14:tracePt t="14749" x="7018338" y="2982913"/>
          <p14:tracePt t="14750" x="7026275" y="2982913"/>
          <p14:tracePt t="14766" x="7043738" y="2974975"/>
          <p14:tracePt t="14783" x="7059613" y="2974975"/>
          <p14:tracePt t="14799" x="7069138" y="2974975"/>
          <p14:tracePt t="14816" x="7077075" y="2974975"/>
          <p14:tracePt t="14833" x="7094538" y="2974975"/>
          <p14:tracePt t="14849" x="7119938" y="2974975"/>
          <p14:tracePt t="14866" x="7137400" y="2974975"/>
          <p14:tracePt t="14867" x="7145338" y="2974975"/>
          <p14:tracePt t="14882" x="7170738" y="2982913"/>
          <p14:tracePt t="14899" x="7204075" y="2982913"/>
          <p14:tracePt t="14916" x="7229475" y="2990850"/>
          <p14:tracePt t="14932" x="7281863" y="3008313"/>
          <p14:tracePt t="14949" x="7383463" y="3025775"/>
          <p14:tracePt t="14949" x="7416800" y="3033713"/>
          <p14:tracePt t="14966" x="7518400" y="3059113"/>
          <p14:tracePt t="14982" x="7646988" y="3076575"/>
          <p14:tracePt t="14983" x="7672388" y="3076575"/>
          <p14:tracePt t="14999" x="7740650" y="3084513"/>
          <p14:tracePt t="15016" x="7791450" y="3084513"/>
          <p14:tracePt t="15032" x="7807325" y="3084513"/>
          <p14:tracePt t="15033" x="7816850" y="3084513"/>
          <p14:tracePt t="15050" x="7824788" y="3084513"/>
          <p14:tracePt t="15051" x="7832725" y="3084513"/>
          <p14:tracePt t="15066" x="7850188" y="3084513"/>
          <p14:tracePt t="15067" x="7859713" y="3084513"/>
          <p14:tracePt t="15082" x="7875588" y="3084513"/>
          <p14:tracePt t="15099" x="7900988" y="3076575"/>
          <p14:tracePt t="15116" x="7926388" y="3076575"/>
          <p14:tracePt t="15178" x="7935913" y="3076575"/>
          <p14:tracePt t="15185" x="7943850" y="3076575"/>
          <p14:tracePt t="15197" x="7943850" y="3067050"/>
          <p14:tracePt t="15201" x="7951788" y="3067050"/>
          <p14:tracePt t="15215" x="7961313" y="3067050"/>
          <p14:tracePt t="15232" x="7986713" y="3067050"/>
          <p14:tracePt t="15249" x="8029575" y="3067050"/>
          <p14:tracePt t="15266" x="8070850" y="3076575"/>
          <p14:tracePt t="15283" x="8096250" y="3084513"/>
          <p14:tracePt t="15283" x="8113713" y="3084513"/>
          <p14:tracePt t="15299" x="8139113" y="3084513"/>
          <p14:tracePt t="15315" x="8174038" y="3084513"/>
          <p14:tracePt t="15332" x="8189913" y="3084513"/>
          <p14:tracePt t="15333" x="8199438" y="3084513"/>
          <p14:tracePt t="15349" x="8224838" y="3084513"/>
          <p14:tracePt t="15365" x="8232775" y="3076575"/>
          <p14:tracePt t="15382" x="8250238" y="3067050"/>
          <p14:tracePt t="15383" x="8250238" y="3059113"/>
          <p14:tracePt t="15399" x="8266113" y="3051175"/>
          <p14:tracePt t="16226" x="8258175" y="3041650"/>
          <p14:tracePt t="16229" x="8250238" y="3041650"/>
          <p14:tracePt t="16234" x="8232775" y="3041650"/>
          <p14:tracePt t="16248" x="8189913" y="3025775"/>
          <p14:tracePt t="16250" x="8174038" y="3016250"/>
          <p14:tracePt t="16266" x="8113713" y="3008313"/>
          <p14:tracePt t="16283" x="8045450" y="3008313"/>
          <p14:tracePt t="16298" x="7994650" y="3000375"/>
          <p14:tracePt t="16315" x="7926388" y="2990850"/>
          <p14:tracePt t="16332" x="7875588" y="2990850"/>
          <p14:tracePt t="16348" x="7799388" y="2990850"/>
          <p14:tracePt t="16349" x="7791450" y="2982913"/>
          <p14:tracePt t="16365" x="7705725" y="2974975"/>
          <p14:tracePt t="16366" x="7680325" y="2965450"/>
          <p14:tracePt t="16382" x="7570788" y="2949575"/>
          <p14:tracePt t="16398" x="7358063" y="2871788"/>
          <p14:tracePt t="16415" x="7229475" y="2846388"/>
          <p14:tracePt t="16432" x="7162800" y="2830513"/>
          <p14:tracePt t="16448" x="7094538" y="2820988"/>
          <p14:tracePt t="16450" x="7077075" y="2813050"/>
          <p14:tracePt t="16465" x="7018338" y="2795588"/>
          <p14:tracePt t="16466" x="7000875" y="2787650"/>
          <p14:tracePt t="16482" x="6907213" y="2778125"/>
          <p14:tracePt t="16483" x="6873875" y="2770188"/>
          <p14:tracePt t="16498" x="6737350" y="2744788"/>
          <p14:tracePt t="16515" x="6567488" y="2727325"/>
          <p14:tracePt t="16532" x="6415088" y="2701925"/>
          <p14:tracePt t="16533" x="6380163" y="2701925"/>
          <p14:tracePt t="16549" x="6286500" y="2686050"/>
          <p14:tracePt t="16550" x="6261100" y="2676525"/>
          <p14:tracePt t="16565" x="6184900" y="2676525"/>
          <p14:tracePt t="16566" x="6159500" y="2676525"/>
          <p14:tracePt t="16581" x="6083300" y="2668588"/>
          <p14:tracePt t="16599" x="5913438" y="2668588"/>
          <p14:tracePt t="16615" x="5735638" y="2660650"/>
          <p14:tracePt t="16631" x="5487988" y="2651125"/>
          <p14:tracePt t="16648" x="5233988" y="2651125"/>
          <p14:tracePt t="16649" x="5157788" y="2651125"/>
          <p14:tracePt t="16665" x="4970463" y="2651125"/>
          <p14:tracePt t="16666" x="4919663" y="2651125"/>
          <p14:tracePt t="16682" x="4757738" y="2651125"/>
          <p14:tracePt t="16682" x="4714875" y="2651125"/>
          <p14:tracePt t="16698" x="4605338" y="2651125"/>
          <p14:tracePt t="16714" x="4443413" y="2651125"/>
          <p14:tracePt t="16731" x="4316413" y="2651125"/>
          <p14:tracePt t="16748" x="4179888" y="2651125"/>
          <p14:tracePt t="16749" x="4146550" y="2651125"/>
          <p14:tracePt t="16765" x="4035425" y="2651125"/>
          <p14:tracePt t="16766" x="4002088" y="2651125"/>
          <p14:tracePt t="16781" x="3883025" y="2651125"/>
          <p14:tracePt t="16798" x="3729038" y="2651125"/>
          <p14:tracePt t="16801" x="3670300" y="2651125"/>
          <p14:tracePt t="16815" x="3586163" y="2651125"/>
          <p14:tracePt t="16831" x="3467100" y="2651125"/>
          <p14:tracePt t="16848" x="3363913" y="2651125"/>
          <p14:tracePt t="16866" x="3254375" y="2651125"/>
          <p14:tracePt t="16882" x="3186113" y="2651125"/>
          <p14:tracePt t="16884" x="3160713" y="2651125"/>
          <p14:tracePt t="16898" x="3100388" y="2651125"/>
          <p14:tracePt t="16899" x="3074988" y="2651125"/>
          <p14:tracePt t="16914" x="3016250" y="2651125"/>
          <p14:tracePt t="16931" x="2940050" y="2651125"/>
          <p14:tracePt t="16948" x="2897188" y="2651125"/>
          <p14:tracePt t="16949" x="2879725" y="2651125"/>
          <p14:tracePt t="16965" x="2838450" y="2651125"/>
          <p14:tracePt t="16966" x="2828925" y="2660650"/>
          <p14:tracePt t="16981" x="2786063" y="2686050"/>
          <p14:tracePt t="16998" x="2735263" y="2693988"/>
          <p14:tracePt t="16999" x="2727325" y="2693988"/>
          <p14:tracePt t="17014" x="2693988" y="2711450"/>
          <p14:tracePt t="17032" x="2651125" y="2719388"/>
          <p14:tracePt t="17048" x="2616200" y="2727325"/>
          <p14:tracePt t="17067" x="2557463" y="2736850"/>
          <p14:tracePt t="17070" x="2540000" y="2744788"/>
          <p14:tracePt t="17084" x="2497138" y="2752725"/>
          <p14:tracePt t="17086" x="2481263" y="2752725"/>
          <p14:tracePt t="17099" x="2455863" y="2752725"/>
          <p14:tracePt t="17116" x="2420938" y="2762250"/>
          <p14:tracePt t="17117" x="2405063" y="2762250"/>
          <p14:tracePt t="17134" x="2387600" y="2770188"/>
          <p14:tracePt t="17148" x="2362200" y="2778125"/>
          <p14:tracePt t="17149" x="2352675" y="2778125"/>
          <p14:tracePt t="17165" x="2327275" y="2778125"/>
          <p14:tracePt t="17182" x="2319338" y="2787650"/>
          <p14:tracePt t="17182" x="2311400" y="2787650"/>
          <p14:tracePt t="17198" x="2293938" y="2795588"/>
          <p14:tracePt t="17199" x="2286000" y="2795588"/>
          <p14:tracePt t="17215" x="2268538" y="2795588"/>
          <p14:tracePt t="17216" x="2260600" y="2805113"/>
          <p14:tracePt t="17231" x="2235200" y="2813050"/>
          <p14:tracePt t="17248" x="2208213" y="2813050"/>
          <p14:tracePt t="17249" x="2200275" y="2813050"/>
          <p14:tracePt t="17265" x="2192338" y="2820988"/>
          <p14:tracePt t="17266" x="2182813" y="2820988"/>
          <p14:tracePt t="17281" x="2157413" y="2820988"/>
          <p14:tracePt t="17282" x="2149475" y="2830513"/>
          <p14:tracePt t="17298" x="2132013" y="2830513"/>
          <p14:tracePt t="17316" x="2106613" y="2838450"/>
          <p14:tracePt t="17317" x="2098675" y="2838450"/>
          <p14:tracePt t="17331" x="2090738" y="2838450"/>
          <p14:tracePt t="17332" x="2090738" y="2846388"/>
          <p14:tracePt t="17348" x="2081213" y="2846388"/>
          <p14:tracePt t="17365" x="2073275" y="2855913"/>
          <p14:tracePt t="17366" x="2065338" y="2863850"/>
          <p14:tracePt t="17387" x="2055813" y="2863850"/>
          <p14:tracePt t="17398" x="2055813" y="2871788"/>
          <p14:tracePt t="17399" x="2047875" y="2871788"/>
          <p14:tracePt t="17415" x="2047875" y="2881313"/>
          <p14:tracePt t="17736" x="2055813" y="2881313"/>
          <p14:tracePt t="17787" x="2065338" y="2881313"/>
          <p14:tracePt t="17791" x="2065338" y="2871788"/>
          <p14:tracePt t="17799" x="2073275" y="2871788"/>
          <p14:tracePt t="17815" x="2081213" y="2863850"/>
          <p14:tracePt t="17832" x="2106613" y="2855913"/>
          <p14:tracePt t="17848" x="2124075" y="2855913"/>
          <p14:tracePt t="17849" x="2141538" y="2855913"/>
          <p14:tracePt t="17865" x="2166938" y="2863850"/>
          <p14:tracePt t="17866" x="2174875" y="2863850"/>
          <p14:tracePt t="17867" x="2192338" y="2863850"/>
          <p14:tracePt t="17881" x="2208213" y="2863850"/>
          <p14:tracePt t="17898" x="2225675" y="2863850"/>
          <p14:tracePt t="17899" x="2235200" y="2863850"/>
          <p14:tracePt t="17916" x="2260600" y="2863850"/>
          <p14:tracePt t="17932" x="2276475" y="2863850"/>
          <p14:tracePt t="17948" x="2301875" y="2863850"/>
          <p14:tracePt t="17964" x="2352675" y="2863850"/>
          <p14:tracePt t="17981" x="2405063" y="2863850"/>
          <p14:tracePt t="17998" x="2438400" y="2863850"/>
          <p14:tracePt t="18014" x="2463800" y="2863850"/>
          <p14:tracePt t="18031" x="2489200" y="2863850"/>
          <p14:tracePt t="18048" x="2506663" y="2863850"/>
          <p14:tracePt t="18049" x="2514600" y="2863850"/>
          <p14:tracePt t="18065" x="2524125" y="2863850"/>
          <p14:tracePt t="18066" x="2532063" y="2863850"/>
          <p14:tracePt t="18081" x="2549525" y="2863850"/>
          <p14:tracePt t="18098" x="2565400" y="2863850"/>
          <p14:tracePt t="18099" x="2574925" y="2863850"/>
          <p14:tracePt t="18115" x="2590800" y="2863850"/>
          <p14:tracePt t="18131" x="2608263" y="2863850"/>
          <p14:tracePt t="18148" x="2625725" y="2863850"/>
          <p14:tracePt t="18149" x="2633663" y="2863850"/>
          <p14:tracePt t="18165" x="2659063" y="2863850"/>
          <p14:tracePt t="18167" x="2668588" y="2863850"/>
          <p14:tracePt t="18181" x="2693988" y="2863850"/>
          <p14:tracePt t="18198" x="2719388" y="2871788"/>
          <p14:tracePt t="18214" x="2752725" y="2881313"/>
          <p14:tracePt t="18231" x="2795588" y="2889250"/>
          <p14:tracePt t="18232" x="2803525" y="2889250"/>
          <p14:tracePt t="18248" x="2838450" y="2889250"/>
          <p14:tracePt t="18264" x="2889250" y="2906713"/>
          <p14:tracePt t="18281" x="2973388" y="2922588"/>
          <p14:tracePt t="18297" x="3008313" y="2922588"/>
          <p14:tracePt t="18315" x="3059113" y="2922588"/>
          <p14:tracePt t="18331" x="3117850" y="2932113"/>
          <p14:tracePt t="18348" x="3168650" y="2940050"/>
          <p14:tracePt t="18349" x="3178175" y="2940050"/>
          <p14:tracePt t="18364" x="3219450" y="2957513"/>
          <p14:tracePt t="18365" x="3236913" y="2957513"/>
          <p14:tracePt t="18382" x="3297238" y="2965450"/>
          <p14:tracePt t="18384" x="3305175" y="2965450"/>
          <p14:tracePt t="18401" x="3381375" y="2982913"/>
          <p14:tracePt t="18417" x="3441700" y="2990850"/>
          <p14:tracePt t="18433" x="3467100" y="3000375"/>
          <p14:tracePt t="18436" x="3482975" y="3000375"/>
          <p14:tracePt t="18449" x="3500438" y="3000375"/>
          <p14:tracePt t="18468" x="3533775" y="3000375"/>
          <p14:tracePt t="18481" x="3559175" y="3000375"/>
          <p14:tracePt t="18498" x="3586163" y="3000375"/>
          <p14:tracePt t="18514" x="3611563" y="3000375"/>
          <p14:tracePt t="18531" x="3627438" y="3000375"/>
          <p14:tracePt t="18532" x="3636963" y="3000375"/>
          <p14:tracePt t="18548" x="3652838" y="3000375"/>
          <p14:tracePt t="18565" x="3670300" y="3000375"/>
          <p14:tracePt t="18581" x="3678238" y="3000375"/>
          <p14:tracePt t="18597" x="3678238" y="3008313"/>
          <p14:tracePt t="18614" x="3687763" y="3008313"/>
          <p14:tracePt t="18615" x="3695700" y="3008313"/>
          <p14:tracePt t="18631" x="3713163" y="3008313"/>
          <p14:tracePt t="18648" x="3729038" y="3008313"/>
          <p14:tracePt t="18649" x="3738563" y="3008313"/>
          <p14:tracePt t="18665" x="3756025" y="3016250"/>
          <p14:tracePt t="18666" x="3763963" y="3016250"/>
          <p14:tracePt t="18683" x="3771900" y="3016250"/>
          <p14:tracePt t="18756" x="3781425" y="3016250"/>
          <p14:tracePt t="18765" x="3781425" y="3008313"/>
          <p14:tracePt t="18784" x="3781425" y="3000375"/>
          <p14:tracePt t="18787" x="3789363" y="3000375"/>
          <p14:tracePt t="18797" x="3797300" y="3000375"/>
          <p14:tracePt t="18814" x="3806825" y="3000375"/>
          <p14:tracePt t="18831" x="3822700" y="3000375"/>
          <p14:tracePt t="18847" x="3832225" y="3000375"/>
          <p14:tracePt t="18864" x="3848100" y="3000375"/>
          <p14:tracePt t="18881" x="3865563" y="3000375"/>
          <p14:tracePt t="18897" x="3890963" y="3000375"/>
          <p14:tracePt t="18914" x="3916363" y="3000375"/>
          <p14:tracePt t="18916" x="3925888" y="3000375"/>
          <p14:tracePt t="18931" x="3951288" y="3008313"/>
          <p14:tracePt t="18948" x="3976688" y="3008313"/>
          <p14:tracePt t="18964" x="3992563" y="3008313"/>
          <p14:tracePt t="18981" x="4017963" y="3008313"/>
          <p14:tracePt t="18997" x="4052888" y="3008313"/>
          <p14:tracePt t="19013" x="4095750" y="3016250"/>
          <p14:tracePt t="19031" x="4137025" y="3016250"/>
          <p14:tracePt t="19032" x="4146550" y="3025775"/>
          <p14:tracePt t="19047" x="4171950" y="3025775"/>
          <p14:tracePt t="19064" x="4197350" y="3025775"/>
          <p14:tracePt t="19080" x="4222750" y="3025775"/>
          <p14:tracePt t="19097" x="4248150" y="3025775"/>
          <p14:tracePt t="19114" x="4281488" y="3025775"/>
          <p14:tracePt t="19115" x="4291013" y="3033713"/>
          <p14:tracePt t="19131" x="4359275" y="3041650"/>
          <p14:tracePt t="19148" x="4400550" y="3041650"/>
          <p14:tracePt t="19149" x="4410075" y="3041650"/>
          <p14:tracePt t="19164" x="4451350" y="3041650"/>
          <p14:tracePt t="19165" x="4468813" y="3041650"/>
          <p14:tracePt t="19180" x="4494213" y="3059113"/>
          <p14:tracePt t="19197" x="4511675" y="3059113"/>
          <p14:tracePt t="19215" x="4519613" y="3059113"/>
          <p14:tracePt t="19231" x="4537075" y="3059113"/>
          <p14:tracePt t="19247" x="4605338" y="3067050"/>
          <p14:tracePt t="19248" x="4621213" y="3067050"/>
          <p14:tracePt t="19264" x="4714875" y="3094038"/>
          <p14:tracePt t="19280" x="4843463" y="3109913"/>
          <p14:tracePt t="19297" x="4927600" y="3127375"/>
          <p14:tracePt t="19314" x="4978400" y="3127375"/>
          <p14:tracePt t="19331" x="5003800" y="3127375"/>
          <p14:tracePt t="19348" x="5021263" y="3119438"/>
          <p14:tracePt t="19348" x="5029200" y="3119438"/>
          <p14:tracePt t="19364" x="5072063" y="3109913"/>
          <p14:tracePt t="19365" x="5089525" y="3109913"/>
          <p14:tracePt t="19381" x="5148263" y="3119438"/>
          <p14:tracePt t="19381" x="5157788" y="3119438"/>
          <p14:tracePt t="19397" x="5233988" y="3135313"/>
          <p14:tracePt t="19415" x="5310188" y="3152775"/>
          <p14:tracePt t="19430" x="5343525" y="3152775"/>
          <p14:tracePt t="19447" x="5394325" y="3152775"/>
          <p14:tracePt t="19448" x="5403850" y="3152775"/>
          <p14:tracePt t="19464" x="5472113" y="3152775"/>
          <p14:tracePt t="19480" x="5599113" y="3160713"/>
          <p14:tracePt t="19497" x="5700713" y="3170238"/>
          <p14:tracePt t="19514" x="5761038" y="3170238"/>
          <p14:tracePt t="19530" x="5802313" y="3170238"/>
          <p14:tracePt t="19547" x="5827713" y="3170238"/>
          <p14:tracePt t="19564" x="5853113" y="3170238"/>
          <p14:tracePt t="19565" x="5870575" y="3160713"/>
          <p14:tracePt t="19580" x="5913438" y="3144838"/>
          <p14:tracePt t="19597" x="5946775" y="3135313"/>
          <p14:tracePt t="19614" x="5956300" y="3127375"/>
          <p14:tracePt t="19630" x="5956300" y="3109913"/>
          <p14:tracePt t="19631" x="5956300" y="3101975"/>
          <p14:tracePt t="19647" x="5913438" y="3084513"/>
          <p14:tracePt t="19663" x="5905500" y="3084513"/>
          <p14:tracePt t="19976" x="5913438" y="3084513"/>
          <p14:tracePt t="19988" x="5921375" y="3084513"/>
          <p14:tracePt t="19997" x="5930900" y="3076575"/>
          <p14:tracePt t="20013" x="5956300" y="3051175"/>
          <p14:tracePt t="20040" x="5964238" y="3051175"/>
          <p14:tracePt t="20048" x="5972175" y="3051175"/>
          <p14:tracePt t="20065" x="5989638" y="3051175"/>
          <p14:tracePt t="20081" x="5997575" y="3041650"/>
          <p14:tracePt t="20097" x="6024563" y="3041650"/>
          <p14:tracePt t="20114" x="6024563" y="3033713"/>
          <p14:tracePt t="20140" x="6032500" y="3033713"/>
          <p14:tracePt t="20148" x="6040438" y="3033713"/>
          <p14:tracePt t="20164" x="6049963" y="3033713"/>
          <p14:tracePt t="20165" x="6057900" y="3033713"/>
          <p14:tracePt t="20180" x="6083300" y="3033713"/>
          <p14:tracePt t="20197" x="6167438" y="3033713"/>
          <p14:tracePt t="20213" x="6261100" y="3033713"/>
          <p14:tracePt t="20230" x="6354763" y="3041650"/>
          <p14:tracePt t="20247" x="6456363" y="3051175"/>
          <p14:tracePt t="20263" x="6592888" y="3076575"/>
          <p14:tracePt t="20280" x="6711950" y="3084513"/>
          <p14:tracePt t="20281" x="6729413" y="3084513"/>
          <p14:tracePt t="20296" x="6813550" y="3094038"/>
          <p14:tracePt t="20297" x="6848475" y="3094038"/>
          <p14:tracePt t="20313" x="6942138" y="3094038"/>
          <p14:tracePt t="20330" x="7059613" y="3076575"/>
          <p14:tracePt t="20331" x="7085013" y="3076575"/>
          <p14:tracePt t="20347" x="7170738" y="3076575"/>
          <p14:tracePt t="20364" x="7297738" y="3067050"/>
          <p14:tracePt t="20380" x="7366000" y="3067050"/>
          <p14:tracePt t="20382" x="7383463" y="3067050"/>
          <p14:tracePt t="20384" x="7408863" y="3067050"/>
          <p14:tracePt t="20397" x="7442200" y="3067050"/>
          <p14:tracePt t="20413" x="7527925" y="3059113"/>
          <p14:tracePt t="20430" x="7612063" y="3059113"/>
          <p14:tracePt t="20447" x="7715250" y="3059113"/>
          <p14:tracePt t="20448" x="7723188" y="3059113"/>
          <p14:tracePt t="20463" x="7781925" y="3059113"/>
          <p14:tracePt t="20480" x="7824788" y="3059113"/>
          <p14:tracePt t="20497" x="7850188" y="3051175"/>
          <p14:tracePt t="20513" x="7885113" y="3051175"/>
          <p14:tracePt t="20530" x="7918450" y="3051175"/>
          <p14:tracePt t="20547" x="7935913" y="3051175"/>
          <p14:tracePt t="20548" x="7943850" y="3051175"/>
          <p14:tracePt t="20564" x="7977188" y="3041650"/>
          <p14:tracePt t="20581" x="8004175" y="3033713"/>
          <p14:tracePt t="20596" x="8020050" y="3025775"/>
          <p14:tracePt t="20613" x="8045450" y="3008313"/>
          <p14:tracePt t="20615" x="8054975" y="3008313"/>
          <p14:tracePt t="20629" x="8080375" y="2990850"/>
          <p14:tracePt t="20647" x="8113713" y="2982913"/>
          <p14:tracePt t="20648" x="8121650" y="2982913"/>
          <p14:tracePt t="20664" x="8139113" y="2974975"/>
          <p14:tracePt t="20664" x="8147050" y="2974975"/>
          <p14:tracePt t="20680" x="8156575" y="2965450"/>
          <p14:tracePt t="20697" x="8174038" y="2957513"/>
          <p14:tracePt t="20713" x="8189913" y="2940050"/>
          <p14:tracePt t="20730" x="8199438" y="2940050"/>
          <p14:tracePt t="21120" x="8189913" y="2940050"/>
          <p14:tracePt t="21124" x="8181975" y="2940050"/>
          <p14:tracePt t="21131" x="8174038" y="2949575"/>
          <p14:tracePt t="21147" x="8164513" y="2957513"/>
          <p14:tracePt t="21164" x="8156575" y="2957513"/>
          <p14:tracePt t="21181" x="8156575" y="2965450"/>
          <p14:tracePt t="21197" x="8147050" y="2965450"/>
          <p14:tracePt t="21198" x="8139113" y="2965450"/>
          <p14:tracePt t="21213" x="8139113" y="2974975"/>
          <p14:tracePt t="21230" x="8131175" y="2974975"/>
          <p14:tracePt t="21247" x="8121650" y="2974975"/>
          <p14:tracePt t="21263" x="8105775" y="2990850"/>
          <p14:tracePt t="21280" x="8096250" y="3000375"/>
          <p14:tracePt t="21281" x="8088313" y="3000375"/>
          <p14:tracePt t="21297" x="8062913" y="3000375"/>
          <p14:tracePt t="21298" x="8054975" y="3000375"/>
          <p14:tracePt t="21313" x="8037513" y="3000375"/>
          <p14:tracePt t="21334" x="7994650" y="3000375"/>
          <p14:tracePt t="21335" x="7986713" y="3000375"/>
          <p14:tracePt t="21347" x="7951788" y="3000375"/>
          <p14:tracePt t="21368" x="7885113" y="3000375"/>
          <p14:tracePt t="21369" x="7875588" y="2990850"/>
          <p14:tracePt t="21380" x="7824788" y="2982913"/>
          <p14:tracePt t="21397" x="7781925" y="2982913"/>
          <p14:tracePt t="21397" x="7766050" y="2974975"/>
          <p14:tracePt t="21413" x="7731125" y="2974975"/>
          <p14:tracePt t="21430" x="7705725" y="2974975"/>
          <p14:tracePt t="21447" x="7680325" y="2974975"/>
          <p14:tracePt t="21448" x="7672388" y="2974975"/>
          <p14:tracePt t="21463" x="7637463" y="2965450"/>
          <p14:tracePt t="21480" x="7612063" y="2965450"/>
          <p14:tracePt t="21480" x="7604125" y="2965450"/>
          <p14:tracePt t="21496" x="7578725" y="2965450"/>
          <p14:tracePt t="21497" x="7570788" y="2965450"/>
          <p14:tracePt t="21513" x="7535863" y="2965450"/>
          <p14:tracePt t="21530" x="7510463" y="2957513"/>
          <p14:tracePt t="21546" x="7502525" y="2957513"/>
          <p14:tracePt t="21563" x="7493000" y="2957513"/>
          <p14:tracePt t="21580" x="7485063" y="2957513"/>
          <p14:tracePt t="21581" x="7477125" y="2957513"/>
          <p14:tracePt t="21598" x="7467600" y="2957513"/>
          <p14:tracePt t="21613" x="7459663" y="2957513"/>
          <p14:tracePt t="21614" x="7451725" y="2957513"/>
          <p14:tracePt t="21629" x="7442200" y="2957513"/>
          <p14:tracePt t="21647" x="7434263" y="2957513"/>
          <p14:tracePt t="21648" x="7426325" y="2957513"/>
          <p14:tracePt t="21663" x="7426325" y="2949575"/>
          <p14:tracePt t="21692" x="7416800" y="2949575"/>
          <p14:tracePt t="21748" x="7408863" y="2949575"/>
          <p14:tracePt t="21876" x="7400925" y="2949575"/>
          <p14:tracePt t="23036" x="7391400" y="2949575"/>
          <p14:tracePt t="23121" x="7383463" y="2949575"/>
          <p14:tracePt t="24171" x="7373938" y="2957513"/>
          <p14:tracePt t="24199" x="7366000" y="2957513"/>
          <p14:tracePt t="24207" x="7366000" y="2965450"/>
          <p14:tracePt t="24215" x="7358063" y="2965450"/>
          <p14:tracePt t="24244" x="7348538" y="2965450"/>
          <p14:tracePt t="24260" x="7340600" y="2965450"/>
          <p14:tracePt t="24276" x="7332663" y="2965450"/>
          <p14:tracePt t="24316" x="7323138" y="2965450"/>
          <p14:tracePt t="24356" x="7315200" y="2965450"/>
          <p14:tracePt t="24471" x="7307263" y="2965450"/>
          <p14:tracePt t="24492" x="7297738" y="2965450"/>
          <p14:tracePt t="24504" x="7289800" y="2965450"/>
          <p14:tracePt t="24520" x="7281863" y="2965450"/>
          <p14:tracePt t="24529" x="7272338" y="2965450"/>
          <p14:tracePt t="24545" x="7264400" y="2965450"/>
          <p14:tracePt t="24562" x="7256463" y="2965450"/>
          <p14:tracePt t="24578" x="7246938" y="2965450"/>
          <p14:tracePt t="24696" x="7239000" y="2965450"/>
          <p14:tracePt t="24719" x="7229475" y="2965450"/>
          <p14:tracePt t="24824" x="7221538" y="2965450"/>
          <p14:tracePt t="24839" x="7213600" y="2965450"/>
          <p14:tracePt t="24847" x="7213600" y="2974975"/>
          <p14:tracePt t="24864" x="7204075" y="2974975"/>
          <p14:tracePt t="25686" x="7196138" y="2974975"/>
          <p14:tracePt t="25695" x="7188200" y="2974975"/>
          <p14:tracePt t="25706" x="7188200" y="2982913"/>
          <p14:tracePt t="25710" x="7178675" y="2982913"/>
          <p14:tracePt t="25728" x="7170738" y="2982913"/>
          <p14:tracePt t="25730" x="7162800" y="2982913"/>
          <p14:tracePt t="25745" x="7153275" y="2982913"/>
          <p14:tracePt t="25761" x="7145338" y="2982913"/>
          <p14:tracePt t="25777" x="7137400" y="2982913"/>
          <p14:tracePt t="25794" x="7127875" y="2982913"/>
          <p14:tracePt t="26002" x="7119938" y="2982913"/>
          <p14:tracePt t="26005" x="7119938" y="2990850"/>
          <p14:tracePt t="26011" x="7112000" y="3000375"/>
          <p14:tracePt t="26027" x="7102475" y="3008313"/>
          <p14:tracePt t="26043" x="7085013" y="3016250"/>
          <p14:tracePt t="26060" x="7059613" y="3033713"/>
          <p14:tracePt t="26078" x="7043738" y="3033713"/>
          <p14:tracePt t="26094" x="7026275" y="3033713"/>
          <p14:tracePt t="26111" x="7000875" y="3033713"/>
          <p14:tracePt t="26128" x="6975475" y="3041650"/>
          <p14:tracePt t="26144" x="6967538" y="3041650"/>
          <p14:tracePt t="26145" x="6958013" y="3041650"/>
          <p14:tracePt t="26161" x="6942138" y="3041650"/>
          <p14:tracePt t="26177" x="6932613" y="3041650"/>
          <p14:tracePt t="26195" x="6924675" y="3041650"/>
          <p14:tracePt t="26211" x="6915150" y="3041650"/>
          <p14:tracePt t="26229" x="6907213" y="3041650"/>
          <p14:tracePt t="26245" x="6899275" y="3041650"/>
          <p14:tracePt t="26246" x="6889750" y="3041650"/>
          <p14:tracePt t="26260" x="6881813" y="3033713"/>
          <p14:tracePt t="26278" x="6873875" y="3033713"/>
          <p14:tracePt t="26294" x="6864350" y="3033713"/>
          <p14:tracePt t="26478" x="6856413" y="3033713"/>
          <p14:tracePt t="26497" x="6856413" y="3025775"/>
          <p14:tracePt t="26537" x="6848475" y="3025775"/>
          <p14:tracePt t="26549" x="6838950" y="3025775"/>
          <p14:tracePt t="26572" x="6838950" y="3016250"/>
          <p14:tracePt t="30537" x="6838950" y="3008313"/>
          <p14:tracePt t="30653" x="6848475" y="3008313"/>
          <p14:tracePt t="30658" x="6856413" y="3008313"/>
          <p14:tracePt t="30662" x="6873875" y="3008313"/>
          <p14:tracePt t="30676" x="6924675" y="3008313"/>
          <p14:tracePt t="30692" x="7000875" y="3041650"/>
          <p14:tracePt t="30693" x="7008813" y="3051175"/>
          <p14:tracePt t="30709" x="7059613" y="3059113"/>
          <p14:tracePt t="30710" x="7077075" y="3059113"/>
          <p14:tracePt t="30726" x="7127875" y="3067050"/>
          <p14:tracePt t="30726" x="7153275" y="3067050"/>
          <p14:tracePt t="30742" x="7272338" y="3059113"/>
          <p14:tracePt t="30759" x="7578725" y="3051175"/>
          <p14:tracePt t="30776" x="7816850" y="3025775"/>
          <p14:tracePt t="30778" x="7859713" y="3000375"/>
          <p14:tracePt t="30794" x="7969250" y="2957513"/>
          <p14:tracePt t="30809" x="7986713" y="2949575"/>
          <p14:tracePt t="30826" x="7994650" y="2949575"/>
          <p14:tracePt t="30843" x="7994650" y="2940050"/>
          <p14:tracePt t="30859" x="8004175" y="2940050"/>
          <p14:tracePt t="30875" x="8012113" y="2940050"/>
          <p14:tracePt t="31006" x="8020050" y="2932113"/>
          <p14:tracePt t="31009" x="8020050" y="2922588"/>
          <p14:tracePt t="31025" x="8070850" y="2897188"/>
          <p14:tracePt t="31026" x="8096250" y="2881313"/>
          <p14:tracePt t="31042" x="8156575" y="2830513"/>
          <p14:tracePt t="31043" x="8164513" y="2830513"/>
          <p14:tracePt t="31059" x="8174038" y="2820988"/>
          <p14:tracePt t="31086" x="8174038" y="2813050"/>
          <p14:tracePt t="31092" x="8181975" y="2813050"/>
          <p14:tracePt t="31108" x="8250238" y="2762250"/>
          <p14:tracePt t="31125" x="8343900" y="2693988"/>
          <p14:tracePt t="31126" x="8359775" y="2686050"/>
          <p14:tracePt t="31142" x="8394700" y="2651125"/>
          <p14:tracePt t="31143" x="8402638" y="2651125"/>
          <p14:tracePt t="31158" x="8435975" y="2651125"/>
          <p14:tracePt t="31176" x="8470900" y="2651125"/>
          <p14:tracePt t="31192" x="8496300" y="2651125"/>
          <p14:tracePt t="31193" x="8504238" y="2651125"/>
          <p14:tracePt t="31209" x="8513763" y="2643188"/>
          <p14:tracePt t="31210" x="8521700" y="2643188"/>
          <p14:tracePt t="31229" x="8529638" y="2643188"/>
          <p14:tracePt t="31242" x="8529638" y="2633663"/>
          <p14:tracePt t="31278" x="8539163" y="2633663"/>
          <p14:tracePt t="31281" x="8539163" y="2625725"/>
          <p14:tracePt t="31292" x="8547100" y="2625725"/>
          <p14:tracePt t="31308" x="8580438" y="2608263"/>
          <p14:tracePt t="31309" x="8589963" y="2608263"/>
          <p14:tracePt t="31325" x="8605838" y="2592388"/>
          <p14:tracePt t="31326" x="8605838" y="2582863"/>
          <p14:tracePt t="31342" x="8615363" y="2582863"/>
          <p14:tracePt t="31343" x="8623300" y="2582863"/>
          <p14:tracePt t="31509" x="8623300" y="2574925"/>
          <p14:tracePt t="31513" x="8632825" y="2574925"/>
          <p14:tracePt t="31525" x="8640763" y="2566988"/>
          <p14:tracePt t="31542" x="8648700" y="2566988"/>
          <p14:tracePt t="31558" x="8658225" y="2566988"/>
          <p14:tracePt t="31722" x="8648700" y="2566988"/>
          <p14:tracePt t="31726" x="8640763" y="2566988"/>
          <p14:tracePt t="31741" x="8615363" y="2582863"/>
          <p14:tracePt t="31742" x="8605838" y="2582863"/>
          <p14:tracePt t="31758" x="8539163" y="2582863"/>
          <p14:tracePt t="31775" x="8496300" y="2592388"/>
          <p14:tracePt t="31791" x="8428038" y="2592388"/>
          <p14:tracePt t="31808" x="8385175" y="2592388"/>
          <p14:tracePt t="31809" x="8377238" y="2592388"/>
          <p14:tracePt t="31826" x="8343900" y="2592388"/>
          <p14:tracePt t="31842" x="8326438" y="2582863"/>
          <p14:tracePt t="31858" x="8308975" y="2582863"/>
          <p14:tracePt t="31875" x="8283575" y="2582863"/>
          <p14:tracePt t="31892" x="8266113" y="2574925"/>
          <p14:tracePt t="32014" x="8275638" y="2574925"/>
          <p14:tracePt t="32017" x="8275638" y="2566988"/>
          <p14:tracePt t="32026" x="8283575" y="2566988"/>
          <p14:tracePt t="32041" x="8308975" y="2566988"/>
          <p14:tracePt t="32058" x="8343900" y="2566988"/>
          <p14:tracePt t="32075" x="8385175" y="2566988"/>
          <p14:tracePt t="32091" x="8420100" y="2566988"/>
          <p14:tracePt t="32108" x="8453438" y="2566988"/>
          <p14:tracePt t="32109" x="8462963" y="2566988"/>
          <p14:tracePt t="32125" x="8504238" y="2566988"/>
          <p14:tracePt t="32126" x="8521700" y="2566988"/>
          <p14:tracePt t="32142" x="8572500" y="2566988"/>
          <p14:tracePt t="32158" x="8615363" y="2566988"/>
          <p14:tracePt t="32159" x="8632825" y="2566988"/>
          <p14:tracePt t="32175" x="8666163" y="2566988"/>
          <p14:tracePt t="32191" x="8709025" y="2566988"/>
          <p14:tracePt t="32208" x="8734425" y="2566988"/>
          <p14:tracePt t="32209" x="8742363" y="2566988"/>
          <p14:tracePt t="32225" x="8767763" y="2566988"/>
          <p14:tracePt t="32226" x="8777288" y="2566988"/>
          <p14:tracePt t="32242" x="8802688" y="2566988"/>
          <p14:tracePt t="32242" x="8810625" y="2566988"/>
          <p14:tracePt t="32258" x="8836025" y="2557463"/>
          <p14:tracePt t="32275" x="8869363" y="2557463"/>
          <p14:tracePt t="32291" x="8878888" y="2549525"/>
          <p14:tracePt t="32308" x="8904288" y="2549525"/>
          <p14:tracePt t="32326" x="8929688" y="2549525"/>
          <p14:tracePt t="32342" x="8955088" y="2549525"/>
          <p14:tracePt t="32345" x="8972550" y="2549525"/>
          <p14:tracePt t="32348" x="8980488" y="2549525"/>
          <p14:tracePt t="32358" x="9005888" y="2549525"/>
          <p14:tracePt t="32360" x="9013825" y="2549525"/>
          <p14:tracePt t="32362" x="9023350" y="2549525"/>
          <p14:tracePt t="32375" x="9039225" y="2557463"/>
          <p14:tracePt t="32378" x="9064625" y="2557463"/>
          <p14:tracePt t="32392" x="9099550" y="2557463"/>
          <p14:tracePt t="32408" x="9150350" y="2541588"/>
          <p14:tracePt t="32409" x="9158288" y="2541588"/>
          <p14:tracePt t="32425" x="9183688" y="2532063"/>
          <p14:tracePt t="32442" x="9201150" y="2532063"/>
          <p14:tracePt t="32459" x="9209088" y="2532063"/>
          <p14:tracePt t="32476" x="9218613" y="2532063"/>
          <p14:tracePt t="32491" x="9226550" y="2532063"/>
          <p14:tracePt t="32508" x="9236075" y="2532063"/>
          <p14:tracePt t="32524" x="9251950" y="2532063"/>
          <p14:tracePt t="32545" x="9261475" y="2532063"/>
          <p14:tracePt t="32561" x="9269413" y="2532063"/>
          <p14:tracePt t="32801" x="9277350" y="2532063"/>
          <p14:tracePt t="32805" x="9286875" y="2541588"/>
          <p14:tracePt t="32809" x="9294813" y="2549525"/>
          <p14:tracePt t="32824" x="9302750" y="2574925"/>
          <p14:tracePt t="32841" x="9312275" y="2625725"/>
          <p14:tracePt t="32857" x="9302750" y="2633663"/>
          <p14:tracePt t="32874" x="9277350" y="2633663"/>
          <p14:tracePt t="32891" x="9261475" y="2633663"/>
          <p14:tracePt t="32989" x="9244013" y="2633663"/>
          <p14:tracePt t="32993" x="9236075" y="2633663"/>
          <p14:tracePt t="33041" x="9226550" y="2633663"/>
          <p14:tracePt t="33045" x="9201150" y="2608263"/>
          <p14:tracePt t="33057" x="9167813" y="2557463"/>
          <p14:tracePt t="33074" x="9150350" y="2549525"/>
          <p14:tracePt t="33090" x="9183688" y="2524125"/>
          <p14:tracePt t="33107" x="9251950" y="2524125"/>
          <p14:tracePt t="33124" x="9277350" y="2524125"/>
          <p14:tracePt t="33141" x="9294813" y="2524125"/>
          <p14:tracePt t="33141" x="9302750" y="2524125"/>
          <p14:tracePt t="33158" x="9312275" y="2516188"/>
          <p14:tracePt t="33174" x="9337675" y="2506663"/>
          <p14:tracePt t="33190" x="9371013" y="2506663"/>
          <p14:tracePt t="33207" x="9388475" y="2489200"/>
          <p14:tracePt t="33224" x="9421813" y="2489200"/>
          <p14:tracePt t="33241" x="9447213" y="2481263"/>
          <p14:tracePt t="33241" x="9456738" y="2481263"/>
          <p14:tracePt t="33257" x="9482138" y="2481263"/>
          <p14:tracePt t="33274" x="9498013" y="2481263"/>
          <p14:tracePt t="33290" x="9523413" y="2481263"/>
          <p14:tracePt t="33307" x="9558338" y="2481263"/>
          <p14:tracePt t="33324" x="9601200" y="2481263"/>
          <p14:tracePt t="33341" x="9652000" y="2489200"/>
          <p14:tracePt t="33357" x="9736138" y="2498725"/>
          <p14:tracePt t="33358" x="9761538" y="2506663"/>
          <p14:tracePt t="33374" x="9880600" y="2524125"/>
          <p14:tracePt t="33391" x="10067925" y="2532063"/>
          <p14:tracePt t="33407" x="10288588" y="2532063"/>
          <p14:tracePt t="33425" x="10501313" y="2532063"/>
          <p14:tracePt t="33441" x="10653713" y="2532063"/>
          <p14:tracePt t="33458" x="10729913" y="2532063"/>
          <p14:tracePt t="33459" x="10756900" y="2532063"/>
          <p14:tracePt t="33474" x="10833100" y="2532063"/>
          <p14:tracePt t="33490" x="10909300" y="2532063"/>
          <p14:tracePt t="33508" x="10977563" y="2549525"/>
          <p14:tracePt t="33524" x="11071225" y="2557463"/>
          <p14:tracePt t="33541" x="11137900" y="2566988"/>
          <p14:tracePt t="33542" x="11155363" y="2574925"/>
          <p14:tracePt t="33557" x="11180763" y="2574925"/>
          <p14:tracePt t="33574" x="11215688" y="2582863"/>
          <p14:tracePt t="33591" x="11231563" y="2582863"/>
          <p14:tracePt t="33607" x="11241088" y="2582863"/>
          <p14:tracePt t="33624" x="11249025" y="2582863"/>
          <p14:tracePt t="33807" x="11231563" y="2582863"/>
          <p14:tracePt t="33811" x="11231563" y="2592388"/>
          <p14:tracePt t="33823" x="11188700" y="2600325"/>
          <p14:tracePt t="33840" x="10891838" y="2651125"/>
          <p14:tracePt t="33857" x="10339388" y="2686050"/>
          <p14:tracePt t="33874" x="9371013" y="2719388"/>
          <p14:tracePt t="33890" x="8240713" y="2719388"/>
          <p14:tracePt t="33908" x="7256463" y="2719388"/>
          <p14:tracePt t="33908" x="7043738" y="2727325"/>
          <p14:tracePt t="33924" x="6465888" y="2770188"/>
          <p14:tracePt t="33940" x="5735638" y="2805113"/>
          <p14:tracePt t="33957" x="5241925" y="2820988"/>
          <p14:tracePt t="33974" x="4800600" y="2820988"/>
          <p14:tracePt t="33991" x="4460875" y="2830513"/>
          <p14:tracePt t="33992" x="4375150" y="2830513"/>
          <p14:tracePt t="34007" x="4197350" y="2830513"/>
          <p14:tracePt t="34008" x="4154488" y="2838450"/>
          <p14:tracePt t="34024" x="4027488" y="2855913"/>
          <p14:tracePt t="34040" x="3865563" y="2889250"/>
          <p14:tracePt t="34057" x="3771900" y="2897188"/>
          <p14:tracePt t="34074" x="3687763" y="2914650"/>
          <p14:tracePt t="34090" x="3586163" y="2922588"/>
          <p14:tracePt t="34091" x="3568700" y="2932113"/>
          <p14:tracePt t="34107" x="3482975" y="2932113"/>
          <p14:tracePt t="34124" x="3363913" y="2932113"/>
          <p14:tracePt t="34125" x="3330575" y="2932113"/>
          <p14:tracePt t="34140" x="3219450" y="2932113"/>
          <p14:tracePt t="34157" x="3109913" y="2932113"/>
          <p14:tracePt t="34174" x="2990850" y="2932113"/>
          <p14:tracePt t="34175" x="2955925" y="2932113"/>
          <p14:tracePt t="34191" x="2811463" y="2932113"/>
          <p14:tracePt t="34207" x="2668588" y="2932113"/>
          <p14:tracePt t="34208" x="2608263" y="2932113"/>
          <p14:tracePt t="34224" x="2463800" y="2932113"/>
          <p14:tracePt t="34225" x="2413000" y="2932113"/>
          <p14:tracePt t="34240" x="2251075" y="2932113"/>
          <p14:tracePt t="34257" x="2141538" y="2932113"/>
          <p14:tracePt t="34274" x="2055813" y="2922588"/>
          <p14:tracePt t="34290" x="1987550" y="2922588"/>
          <p14:tracePt t="34308" x="1868488" y="2914650"/>
          <p14:tracePt t="34309" x="1827213" y="2914650"/>
          <p14:tracePt t="34324" x="1716088" y="2897188"/>
          <p14:tracePt t="34326" x="1682750" y="2889250"/>
          <p14:tracePt t="34328" x="1639888" y="2881313"/>
          <p14:tracePt t="34341" x="1528763" y="2863850"/>
          <p14:tracePt t="34357" x="1401763" y="2863850"/>
          <p14:tracePt t="34374" x="1308100" y="2863850"/>
          <p14:tracePt t="34390" x="1265238" y="2863850"/>
          <p14:tracePt t="34408" x="1249363" y="2863850"/>
          <p14:tracePt t="34409" x="1239838" y="2863850"/>
          <p14:tracePt t="34425" x="1214438" y="2863850"/>
          <p14:tracePt t="34425" x="1198563" y="2863850"/>
          <p14:tracePt t="34440" x="1155700" y="2863850"/>
          <p14:tracePt t="34457" x="1120775" y="2863850"/>
          <p14:tracePt t="34474" x="1104900" y="2863850"/>
          <p14:tracePt t="34475" x="1095375" y="2863850"/>
          <p14:tracePt t="34490" x="1087438" y="2863850"/>
          <p14:tracePt t="34720" x="1087438" y="2855913"/>
          <p14:tracePt t="34728" x="1095375" y="2855913"/>
          <p14:tracePt t="34740" x="1095375" y="2846388"/>
          <p14:tracePt t="34757" x="1130300" y="2846388"/>
          <p14:tracePt t="34773" x="1181100" y="2846388"/>
          <p14:tracePt t="34790" x="1239838" y="2855913"/>
          <p14:tracePt t="34807" x="1282700" y="2855913"/>
          <p14:tracePt t="34824" x="1325563" y="2863850"/>
          <p14:tracePt t="34825" x="1333500" y="2863850"/>
          <p14:tracePt t="34840" x="1368425" y="2863850"/>
          <p14:tracePt t="34857" x="1419225" y="2871788"/>
          <p14:tracePt t="34874" x="1487488" y="2881313"/>
          <p14:tracePt t="34875" x="1503363" y="2881313"/>
          <p14:tracePt t="34890" x="1528763" y="2881313"/>
          <p14:tracePt t="34891" x="1538288" y="2881313"/>
          <p14:tracePt t="34908" x="1614488" y="2881313"/>
          <p14:tracePt t="34908" x="1631950" y="2881313"/>
          <p14:tracePt t="34923" x="1690688" y="2881313"/>
          <p14:tracePt t="34924" x="1716088" y="2871788"/>
          <p14:tracePt t="34941" x="1784350" y="2863850"/>
          <p14:tracePt t="34957" x="1835150" y="2855913"/>
          <p14:tracePt t="34974" x="1878013" y="2838450"/>
          <p14:tracePt t="34975" x="1885950" y="2838450"/>
          <p14:tracePt t="34991" x="1911350" y="2838450"/>
          <p14:tracePt t="34991" x="1928813" y="2838450"/>
          <p14:tracePt t="35008" x="1954213" y="2830513"/>
          <p14:tracePt t="35008" x="1962150" y="2830513"/>
          <p14:tracePt t="35024" x="2005013" y="2830513"/>
          <p14:tracePt t="35040" x="2055813" y="2830513"/>
          <p14:tracePt t="35041" x="2081213" y="2830513"/>
          <p14:tracePt t="35057" x="2149475" y="2830513"/>
          <p14:tracePt t="35058" x="2174875" y="2830513"/>
          <p14:tracePt t="35059" x="2200275" y="2830513"/>
          <p14:tracePt t="35073" x="2276475" y="2830513"/>
          <p14:tracePt t="35090" x="2387600" y="2830513"/>
          <p14:tracePt t="35091" x="2430463" y="2830513"/>
          <p14:tracePt t="35107" x="2532063" y="2830513"/>
          <p14:tracePt t="35124" x="2668588" y="2830513"/>
          <p14:tracePt t="35124" x="2709863" y="2830513"/>
          <p14:tracePt t="35141" x="2854325" y="2830513"/>
          <p14:tracePt t="35142" x="2914650" y="2830513"/>
          <p14:tracePt t="35157" x="3127375" y="2830513"/>
          <p14:tracePt t="35175" x="3389313" y="2863850"/>
          <p14:tracePt t="35176" x="3467100" y="2871788"/>
          <p14:tracePt t="35190" x="3670300" y="2914650"/>
          <p14:tracePt t="35191" x="3738563" y="2932113"/>
          <p14:tracePt t="35207" x="3941763" y="2974975"/>
          <p14:tracePt t="35225" x="4070350" y="2974975"/>
          <p14:tracePt t="35240" x="4129088" y="2974975"/>
          <p14:tracePt t="35257" x="4187825" y="2957513"/>
          <p14:tracePt t="35258" x="4197350" y="2949575"/>
          <p14:tracePt t="35273" x="4214813" y="2949575"/>
          <p14:tracePt t="35290" x="4222750" y="2949575"/>
          <p14:tracePt t="35324" x="4222750" y="2940050"/>
          <p14:tracePt t="35337" x="4222750" y="2932113"/>
          <p14:tracePt t="35341" x="4230688" y="2932113"/>
          <p14:tracePt t="35357" x="4240213" y="2932113"/>
          <p14:tracePt t="35373" x="4248150" y="2922588"/>
          <p14:tracePt t="35392" x="4256088" y="2906713"/>
          <p14:tracePt t="35407" x="4273550" y="2906713"/>
          <p14:tracePt t="35408" x="4281488" y="2897188"/>
          <p14:tracePt t="35424" x="4291013" y="2897188"/>
          <p14:tracePt t="35425" x="4298950" y="2897188"/>
          <p14:tracePt t="35440" x="4324350" y="2897188"/>
          <p14:tracePt t="35461" x="4349750" y="2897188"/>
          <p14:tracePt t="35464" x="4359275" y="2897188"/>
          <p14:tracePt t="35664" x="4359275" y="2889250"/>
          <p14:tracePt t="35672" x="4367213" y="2889250"/>
          <p14:tracePt t="35690" x="4384675" y="2889250"/>
          <p14:tracePt t="35708" x="4392613" y="2889250"/>
          <p14:tracePt t="35935" x="4400550" y="2889250"/>
          <p14:tracePt t="35940" x="4410075" y="2889250"/>
          <p14:tracePt t="35947" x="4410075" y="2897188"/>
          <p14:tracePt t="35964" x="4418013" y="2897188"/>
          <p14:tracePt t="36032" x="4425950" y="2897188"/>
          <p14:tracePt t="36668" x="4435475" y="2897188"/>
          <p14:tracePt t="36675" x="4443413" y="2897188"/>
          <p14:tracePt t="36690" x="4451350" y="2897188"/>
          <p14:tracePt t="36691" x="4451350" y="2906713"/>
          <p14:tracePt t="36707" x="4468813" y="2906713"/>
          <p14:tracePt t="36724" x="4494213" y="2914650"/>
          <p14:tracePt t="36740" x="4494213" y="2922588"/>
          <p14:tracePt t="36757" x="4503738" y="2922588"/>
          <p14:tracePt t="36773" x="4511675" y="2922588"/>
          <p14:tracePt t="36789" x="4529138" y="2922588"/>
          <p14:tracePt t="36807" x="4537075" y="2922588"/>
          <p14:tracePt t="36844" x="4545013" y="2922588"/>
          <p14:tracePt t="36860" x="4554538" y="2922588"/>
          <p14:tracePt t="36876" x="4562475" y="2922588"/>
          <p14:tracePt t="36879" x="4570413" y="2922588"/>
          <p14:tracePt t="36889" x="4579938" y="2922588"/>
          <p14:tracePt t="36906" x="4587875" y="2932113"/>
          <p14:tracePt t="36907" x="4595813" y="2932113"/>
          <p14:tracePt t="36923" x="4613275" y="2940050"/>
          <p14:tracePt t="36924" x="4621213" y="2940050"/>
          <p14:tracePt t="36939" x="4638675" y="2940050"/>
          <p14:tracePt t="36956" x="4656138" y="2940050"/>
          <p14:tracePt t="36957" x="4664075" y="2940050"/>
          <p14:tracePt t="36973" x="4681538" y="2949575"/>
          <p14:tracePt t="36989" x="4706938" y="2957513"/>
          <p14:tracePt t="37006" x="4732338" y="2965450"/>
          <p14:tracePt t="37023" x="4775200" y="2974975"/>
          <p14:tracePt t="37040" x="4791075" y="2974975"/>
          <p14:tracePt t="37040" x="4800600" y="2974975"/>
          <p14:tracePt t="37056" x="4818063" y="2974975"/>
          <p14:tracePt t="37057" x="4826000" y="2974975"/>
          <p14:tracePt t="37073" x="4859338" y="2974975"/>
          <p14:tracePt t="37090" x="4919663" y="2974975"/>
          <p14:tracePt t="37091" x="4927600" y="2974975"/>
          <p14:tracePt t="37107" x="4970463" y="2982913"/>
          <p14:tracePt t="37107" x="4978400" y="2982913"/>
          <p14:tracePt t="37122" x="5013325" y="2990850"/>
          <p14:tracePt t="37140" x="5046663" y="2990850"/>
          <p14:tracePt t="37141" x="5054600" y="2990850"/>
          <p14:tracePt t="37156" x="5089525" y="2990850"/>
          <p14:tracePt t="37157" x="5097463" y="2990850"/>
          <p14:tracePt t="37173" x="5114925" y="2990850"/>
          <p14:tracePt t="37174" x="5132388" y="2990850"/>
          <p14:tracePt t="37189" x="5157788" y="3000375"/>
          <p14:tracePt t="37207" x="5183188" y="3000375"/>
          <p14:tracePt t="37208" x="5191125" y="3000375"/>
          <p14:tracePt t="37223" x="5224463" y="3000375"/>
          <p14:tracePt t="37239" x="5259388" y="3000375"/>
          <p14:tracePt t="37257" x="5284788" y="3000375"/>
          <p14:tracePt t="37258" x="5292725" y="3000375"/>
          <p14:tracePt t="37259" x="5302250" y="3000375"/>
          <p14:tracePt t="37272" x="5327650" y="3000375"/>
          <p14:tracePt t="37289" x="5360988" y="3000375"/>
          <p14:tracePt t="37306" x="5378450" y="3000375"/>
          <p14:tracePt t="37307" x="5386388" y="3000375"/>
          <p14:tracePt t="37324" x="5403850" y="3000375"/>
          <p14:tracePt t="37340" x="5411788" y="3000375"/>
          <p14:tracePt t="37341" x="5421313" y="2990850"/>
          <p14:tracePt t="37355" x="5437188" y="2982913"/>
          <p14:tracePt t="37372" x="5480050" y="2982913"/>
          <p14:tracePt t="37389" x="5497513" y="2982913"/>
          <p14:tracePt t="37406" x="5522913" y="2982913"/>
          <p14:tracePt t="37423" x="5548313" y="2982913"/>
          <p14:tracePt t="37440" x="5565775" y="2982913"/>
          <p14:tracePt t="37440" x="5573713" y="2982913"/>
          <p14:tracePt t="37456" x="5599113" y="2982913"/>
          <p14:tracePt t="37457" x="5607050" y="2982913"/>
          <p14:tracePt t="37473" x="5632450" y="2982913"/>
          <p14:tracePt t="37489" x="5667375" y="2990850"/>
          <p14:tracePt t="37506" x="5700713" y="3000375"/>
          <p14:tracePt t="37507" x="5708650" y="3000375"/>
          <p14:tracePt t="37524" x="5743575" y="3000375"/>
          <p14:tracePt t="37540" x="5768975" y="3008313"/>
          <p14:tracePt t="37556" x="5802313" y="3016250"/>
          <p14:tracePt t="37557" x="5819775" y="3016250"/>
          <p14:tracePt t="37572" x="5845175" y="3025775"/>
          <p14:tracePt t="37573" x="5853113" y="3033713"/>
          <p14:tracePt t="37589" x="5888038" y="3041650"/>
          <p14:tracePt t="37606" x="5930900" y="3051175"/>
          <p14:tracePt t="37622" x="5972175" y="3051175"/>
          <p14:tracePt t="37639" x="6024563" y="3051175"/>
          <p14:tracePt t="37640" x="6040438" y="3051175"/>
          <p14:tracePt t="37656" x="6083300" y="3059113"/>
          <p14:tracePt t="37672" x="6151563" y="3067050"/>
          <p14:tracePt t="37673" x="6159500" y="3067050"/>
          <p14:tracePt t="37689" x="6227763" y="3076575"/>
          <p14:tracePt t="37706" x="6321425" y="3076575"/>
          <p14:tracePt t="37707" x="6338888" y="3076575"/>
          <p14:tracePt t="37723" x="6430963" y="3094038"/>
          <p14:tracePt t="37740" x="6516688" y="3101975"/>
          <p14:tracePt t="37756" x="6575425" y="3101975"/>
          <p14:tracePt t="37773" x="6653213" y="3101975"/>
          <p14:tracePt t="37774" x="6678613" y="3101975"/>
          <p14:tracePt t="37775" x="6704013" y="3101975"/>
          <p14:tracePt t="37789" x="6770688" y="3101975"/>
          <p14:tracePt t="37806" x="6838950" y="3101975"/>
          <p14:tracePt t="37822" x="6924675" y="3101975"/>
          <p14:tracePt t="37839" x="7026275" y="3101975"/>
          <p14:tracePt t="37856" x="7112000" y="3101975"/>
          <p14:tracePt t="37857" x="7137400" y="3101975"/>
          <p14:tracePt t="37872" x="7213600" y="3101975"/>
          <p14:tracePt t="37888" x="7315200" y="3101975"/>
          <p14:tracePt t="37905" x="7408863" y="3101975"/>
          <p14:tracePt t="37922" x="7510463" y="3101975"/>
          <p14:tracePt t="37939" x="7629525" y="3101975"/>
          <p14:tracePt t="37940" x="7654925" y="3101975"/>
          <p14:tracePt t="37956" x="7740650" y="3101975"/>
          <p14:tracePt t="37957" x="7766050" y="3101975"/>
          <p14:tracePt t="37972" x="7859713" y="3101975"/>
          <p14:tracePt t="37989" x="7910513" y="3101975"/>
          <p14:tracePt t="38006" x="7951788" y="3084513"/>
          <p14:tracePt t="38022" x="7969250" y="3076575"/>
          <p14:tracePt t="38039" x="7986713" y="3059113"/>
          <p14:tracePt t="38055" x="7994650" y="3059113"/>
          <p14:tracePt t="38072" x="8004175" y="3051175"/>
          <p14:tracePt t="38089" x="8004175" y="3041650"/>
          <p14:tracePt t="38105" x="8012113" y="3041650"/>
          <p14:tracePt t="38122" x="8020050" y="3041650"/>
          <p14:tracePt t="38139" x="8029575" y="3041650"/>
          <p14:tracePt t="38155" x="8045450" y="3041650"/>
          <p14:tracePt t="38172" x="8062913" y="3041650"/>
          <p14:tracePt t="38173" x="8070850" y="3041650"/>
          <p14:tracePt t="38189" x="8080375" y="3041650"/>
          <p14:tracePt t="38205" x="8105775" y="3041650"/>
          <p14:tracePt t="38223" x="8139113" y="3041650"/>
          <p14:tracePt t="38238" x="8156575" y="3041650"/>
          <p14:tracePt t="38256" x="8164513" y="3041650"/>
          <p14:tracePt t="38272" x="8174038" y="3041650"/>
          <p14:tracePt t="38740" x="8164513" y="3041650"/>
          <p14:tracePt t="38744" x="8164513" y="3051175"/>
          <p14:tracePt t="38756" x="8156575" y="3051175"/>
          <p14:tracePt t="38772" x="8147050" y="3059113"/>
          <p14:tracePt t="38773" x="8139113" y="3059113"/>
          <p14:tracePt t="38788" x="8139113" y="3067050"/>
          <p14:tracePt t="38805" x="8131175" y="3076575"/>
          <p14:tracePt t="38822" x="8121650" y="3076575"/>
          <p14:tracePt t="38844" x="8113713" y="3076575"/>
          <p14:tracePt t="38855" x="8113713" y="3084513"/>
          <p14:tracePt t="38872" x="8096250" y="3094038"/>
          <p14:tracePt t="38889" x="8080375" y="3109913"/>
          <p14:tracePt t="38906" x="8062913" y="3119438"/>
          <p14:tracePt t="38922" x="8045450" y="3127375"/>
          <p14:tracePt t="38939" x="8037513" y="3135313"/>
          <p14:tracePt t="38939" x="8029575" y="3135313"/>
          <p14:tracePt t="38956" x="8012113" y="3135313"/>
          <p14:tracePt t="38976" x="8004175" y="3135313"/>
          <p14:tracePt t="38988" x="7994650" y="3144838"/>
          <p14:tracePt t="39005" x="7977188" y="3144838"/>
          <p14:tracePt t="39022" x="7961313" y="3152775"/>
          <p14:tracePt t="39023" x="7951788" y="3152775"/>
          <p14:tracePt t="39039" x="7943850" y="3160713"/>
          <p14:tracePt t="39056" x="7935913" y="3160713"/>
          <p14:tracePt t="39072" x="7926388" y="3160713"/>
          <p14:tracePt t="39116" x="7926388" y="3170238"/>
          <p14:tracePt t="39136" x="7918450" y="3170238"/>
          <p14:tracePt t="39139" x="7918450" y="3178175"/>
          <p14:tracePt t="39301" x="7910513" y="3178175"/>
          <p14:tracePt t="39332" x="7900988" y="3178175"/>
          <p14:tracePt t="39335" x="7900988" y="3186113"/>
          <p14:tracePt t="39339" x="7893050" y="3186113"/>
          <p14:tracePt t="39356" x="7885113" y="3195638"/>
          <p14:tracePt t="39372" x="7867650" y="3203575"/>
          <p14:tracePt t="39388" x="7867650" y="3211513"/>
          <p14:tracePt t="39390" x="7859713" y="3211513"/>
          <p14:tracePt t="39405" x="7850188" y="3221038"/>
          <p14:tracePt t="39421" x="7824788" y="3221038"/>
          <p14:tracePt t="39438" x="7791450" y="3228975"/>
          <p14:tracePt t="39456" x="7705725" y="3238500"/>
          <p14:tracePt t="39472" x="7629525" y="3238500"/>
          <p14:tracePt t="39472" x="7596188" y="3238500"/>
          <p14:tracePt t="39488" x="7527925" y="3246438"/>
          <p14:tracePt t="39489" x="7502525" y="3246438"/>
          <p14:tracePt t="39505" x="7416800" y="3271838"/>
          <p14:tracePt t="39522" x="7366000" y="3271838"/>
          <p14:tracePt t="39538" x="7315200" y="3279775"/>
          <p14:tracePt t="39540" x="7307263" y="3279775"/>
          <p14:tracePt t="39555" x="7272338" y="3289300"/>
          <p14:tracePt t="39572" x="7229475" y="3297238"/>
          <p14:tracePt t="39588" x="7204075" y="3305175"/>
          <p14:tracePt t="39590" x="7188200" y="3305175"/>
          <p14:tracePt t="39605" x="7145338" y="3305175"/>
          <p14:tracePt t="39621" x="7102475" y="3314700"/>
          <p14:tracePt t="39638" x="7069138" y="3322638"/>
          <p14:tracePt t="39655" x="7008813" y="3330575"/>
          <p14:tracePt t="39656" x="6992938" y="3330575"/>
          <p14:tracePt t="39671" x="6932613" y="3340100"/>
          <p14:tracePt t="39672" x="6907213" y="3340100"/>
          <p14:tracePt t="39688" x="6823075" y="3340100"/>
          <p14:tracePt t="39705" x="6635750" y="3340100"/>
          <p14:tracePt t="39722" x="6491288" y="3340100"/>
          <p14:tracePt t="39723" x="6448425" y="3340100"/>
          <p14:tracePt t="39738" x="6329363" y="3340100"/>
          <p14:tracePt t="39739" x="6286500" y="3340100"/>
          <p14:tracePt t="39756" x="6126163" y="3340100"/>
          <p14:tracePt t="39772" x="5938838" y="3340100"/>
          <p14:tracePt t="39788" x="5735638" y="3340100"/>
          <p14:tracePt t="39789" x="5675313" y="3340100"/>
          <p14:tracePt t="39805" x="5403850" y="3373438"/>
          <p14:tracePt t="39821" x="5157788" y="3390900"/>
          <p14:tracePt t="39838" x="4962525" y="3390900"/>
          <p14:tracePt t="39854" x="4826000" y="3398838"/>
          <p14:tracePt t="39871" x="4714875" y="3408363"/>
          <p14:tracePt t="39888" x="4605338" y="3416300"/>
          <p14:tracePt t="39889" x="4570413" y="3416300"/>
          <p14:tracePt t="39904" x="4435475" y="3433763"/>
          <p14:tracePt t="39921" x="4306888" y="3441700"/>
          <p14:tracePt t="39938" x="4197350" y="3449638"/>
          <p14:tracePt t="39939" x="4162425" y="3449638"/>
          <p14:tracePt t="39956" x="4070350" y="3459163"/>
          <p14:tracePt t="39972" x="4002088" y="3484563"/>
          <p14:tracePt t="39973" x="3967163" y="3492500"/>
          <p14:tracePt t="39988" x="3900488" y="3502025"/>
          <p14:tracePt t="39989" x="3873500" y="3502025"/>
          <p14:tracePt t="40005" x="3789363" y="3509963"/>
          <p14:tracePt t="40006" x="3771900" y="3509963"/>
          <p14:tracePt t="40021" x="3678238" y="3527425"/>
          <p14:tracePt t="40038" x="3594100" y="3543300"/>
          <p14:tracePt t="40056" x="3533775" y="3552825"/>
          <p14:tracePt t="40072" x="3500438" y="3560763"/>
          <p14:tracePt t="40072" x="3492500" y="3560763"/>
          <p14:tracePt t="40088" x="3467100" y="3568700"/>
          <p14:tracePt t="40104" x="3432175" y="3586163"/>
          <p14:tracePt t="40122" x="3338513" y="3594100"/>
          <p14:tracePt t="40138" x="3297238" y="3594100"/>
          <p14:tracePt t="40156" x="3262313" y="3603625"/>
          <p14:tracePt t="40173" x="3228975" y="3619500"/>
          <p14:tracePt t="40176" x="3211513" y="3619500"/>
          <p14:tracePt t="40188" x="3203575" y="3619500"/>
          <p14:tracePt t="40190" x="3194050" y="3619500"/>
          <p14:tracePt t="40205" x="3168650" y="3619500"/>
          <p14:tracePt t="40205" x="3168650" y="3629025"/>
          <p14:tracePt t="40221" x="3143250" y="3629025"/>
          <p14:tracePt t="40238" x="3127375" y="3636963"/>
          <p14:tracePt t="40254" x="3109913" y="3636963"/>
          <p14:tracePt t="40271" x="3100388" y="3636963"/>
          <p14:tracePt t="40288" x="3092450" y="3636963"/>
          <p14:tracePt t="40289" x="3092450" y="3646488"/>
          <p14:tracePt t="41690" x="3084513" y="3646488"/>
          <p14:tracePt t="41697" x="3084513" y="3654425"/>
          <p14:tracePt t="41709" x="3074988" y="3654425"/>
          <p14:tracePt t="41721" x="3074988" y="3662363"/>
          <p14:tracePt t="41741" x="3067050" y="3662363"/>
          <p14:tracePt t="41766" x="3059113" y="3662363"/>
          <p14:tracePt t="41771" x="3059113" y="3671888"/>
          <p14:tracePt t="41787" x="3041650" y="3671888"/>
          <p14:tracePt t="41804" x="3033713" y="3679825"/>
          <p14:tracePt t="41821" x="3024188" y="3679825"/>
          <p14:tracePt t="41837" x="3016250" y="3679825"/>
          <p14:tracePt t="41854" x="3008313" y="3679825"/>
          <p14:tracePt t="41882" x="2998788" y="3679825"/>
          <p14:tracePt t="41887" x="2998788" y="3687763"/>
          <p14:tracePt t="41904" x="2973388" y="3713163"/>
          <p14:tracePt t="41921" x="2955925" y="3730625"/>
          <p14:tracePt t="41937" x="2955925" y="3738563"/>
          <p14:tracePt t="48838" x="2955925" y="3748088"/>
          <p14:tracePt t="48846" x="2955925" y="3756025"/>
          <p14:tracePt t="48898" x="2947988" y="3756025"/>
          <p14:tracePt t="48901" x="2940050" y="3763963"/>
          <p14:tracePt t="48918" x="2889250" y="3798888"/>
          <p14:tracePt t="48935" x="2838450" y="3816350"/>
          <p14:tracePt t="48936" x="2828925" y="3824288"/>
          <p14:tracePt t="48950" x="2760663" y="3824288"/>
          <p14:tracePt t="48967" x="2727325" y="3832225"/>
          <p14:tracePt t="49047" x="2719388" y="3832225"/>
          <p14:tracePt t="49066" x="2709863" y="3832225"/>
          <p14:tracePt t="49069" x="2701925" y="3832225"/>
          <p14:tracePt t="49084" x="2684463" y="3832225"/>
          <p14:tracePt t="49101" x="2668588" y="3832225"/>
          <p14:tracePt t="49117" x="2651125" y="3841750"/>
          <p14:tracePt t="49135" x="2633663" y="3841750"/>
          <p14:tracePt t="49263" x="2641600" y="3841750"/>
          <p14:tracePt t="49266" x="2651125" y="3832225"/>
          <p14:tracePt t="49284" x="2676525" y="3816350"/>
          <p14:tracePt t="49285" x="2684463" y="3806825"/>
          <p14:tracePt t="49300" x="2701925" y="3781425"/>
          <p14:tracePt t="49301" x="2719388" y="3773488"/>
          <p14:tracePt t="49317" x="2752725" y="3748088"/>
          <p14:tracePt t="49318" x="2770188" y="3730625"/>
          <p14:tracePt t="49334" x="2795588" y="3705225"/>
          <p14:tracePt t="49335" x="2811463" y="3697288"/>
          <p14:tracePt t="49350" x="2846388" y="3662363"/>
          <p14:tracePt t="49367" x="2889250" y="3646488"/>
          <p14:tracePt t="49384" x="2940050" y="3619500"/>
          <p14:tracePt t="49385" x="2947988" y="3619500"/>
          <p14:tracePt t="49401" x="3033713" y="3619500"/>
          <p14:tracePt t="49418" x="3092450" y="3619500"/>
          <p14:tracePt t="49419" x="3109913" y="3619500"/>
          <p14:tracePt t="49436" x="3194050" y="3654425"/>
          <p14:tracePt t="49450" x="3254375" y="3679825"/>
          <p14:tracePt t="49452" x="3270250" y="3687763"/>
          <p14:tracePt t="49454" x="3287713" y="3697288"/>
          <p14:tracePt t="49467" x="3338513" y="3730625"/>
          <p14:tracePt t="49484" x="3406775" y="3748088"/>
          <p14:tracePt t="49486" x="3424238" y="3748088"/>
          <p14:tracePt t="49500" x="3492500" y="3756025"/>
          <p14:tracePt t="49502" x="3517900" y="3756025"/>
          <p14:tracePt t="49518" x="3594100" y="3738563"/>
          <p14:tracePt t="49519" x="3627438" y="3738563"/>
          <p14:tracePt t="49534" x="3721100" y="3713163"/>
          <p14:tracePt t="49535" x="3756025" y="3705225"/>
          <p14:tracePt t="49552" x="3933825" y="3636963"/>
          <p14:tracePt t="49554" x="3976688" y="3636963"/>
          <p14:tracePt t="49568" x="4086225" y="3611563"/>
          <p14:tracePt t="49586" x="4214813" y="3586163"/>
          <p14:tracePt t="49603" x="4291013" y="3578225"/>
          <p14:tracePt t="49618" x="4324350" y="3578225"/>
          <p14:tracePt t="49637" x="4359275" y="3578225"/>
          <p14:tracePt t="49639" x="4367213" y="3578225"/>
          <p14:tracePt t="49650" x="4384675" y="3568700"/>
          <p14:tracePt t="49667" x="4400550" y="3568700"/>
          <p14:tracePt t="49684" x="4425950" y="3586163"/>
          <p14:tracePt t="49685" x="4443413" y="3586163"/>
          <p14:tracePt t="49701" x="4460875" y="3586163"/>
          <p14:tracePt t="49702" x="4468813" y="3586163"/>
          <p14:tracePt t="49717" x="4476750" y="3594100"/>
          <p14:tracePt t="49718" x="4494213" y="3603625"/>
          <p14:tracePt t="49734" x="4503738" y="3611563"/>
          <p14:tracePt t="49735" x="4511675" y="3611563"/>
          <p14:tracePt t="49750" x="4537075" y="3629025"/>
          <p14:tracePt t="49767" x="4554538" y="3636963"/>
          <p14:tracePt t="49784" x="4595813" y="3646488"/>
          <p14:tracePt t="49785" x="4605338" y="3646488"/>
          <p14:tracePt t="49800" x="4664075" y="3654425"/>
          <p14:tracePt t="49818" x="4765675" y="3654425"/>
          <p14:tracePt t="49819" x="4783138" y="3654425"/>
          <p14:tracePt t="49835" x="4894263" y="3646488"/>
          <p14:tracePt t="49835" x="4927600" y="3636963"/>
          <p14:tracePt t="49850" x="4995863" y="3619500"/>
          <p14:tracePt t="49851" x="5013325" y="3619500"/>
          <p14:tracePt t="49867" x="5080000" y="3603625"/>
          <p14:tracePt t="49868" x="5106988" y="3603625"/>
          <p14:tracePt t="49884" x="5173663" y="3594100"/>
          <p14:tracePt t="49885" x="5191125" y="3594100"/>
          <p14:tracePt t="49901" x="5284788" y="3594100"/>
          <p14:tracePt t="49917" x="5386388" y="3594100"/>
          <p14:tracePt t="49934" x="5497513" y="3603625"/>
          <p14:tracePt t="49951" x="5616575" y="3619500"/>
          <p14:tracePt t="49952" x="5649913" y="3629025"/>
          <p14:tracePt t="49968" x="5751513" y="3629025"/>
          <p14:tracePt t="49969" x="5786438" y="3629025"/>
          <p14:tracePt t="49983" x="5862638" y="3629025"/>
          <p14:tracePt t="49984" x="5895975" y="3629025"/>
          <p14:tracePt t="50000" x="5946775" y="3629025"/>
          <p14:tracePt t="50017" x="6024563" y="3629025"/>
          <p14:tracePt t="50018" x="6049963" y="3629025"/>
          <p14:tracePt t="50019" x="6065838" y="3629025"/>
          <p14:tracePt t="50035" x="6142038" y="3629025"/>
          <p14:tracePt t="50050" x="6202363" y="3629025"/>
          <p14:tracePt t="50051" x="6219825" y="3629025"/>
          <p14:tracePt t="50067" x="6253163" y="3629025"/>
          <p14:tracePt t="50068" x="6261100" y="3629025"/>
          <p14:tracePt t="50084" x="6286500" y="3629025"/>
          <p14:tracePt t="50101" x="6303963" y="3629025"/>
          <p14:tracePt t="50117" x="6303963" y="3619500"/>
          <p14:tracePt t="50134" x="6321425" y="3603625"/>
          <p14:tracePt t="50151" x="6329363" y="3603625"/>
          <p14:tracePt t="50167" x="6338888" y="3594100"/>
          <p14:tracePt t="50168" x="6338888" y="3586163"/>
          <p14:tracePt t="50184" x="6364288" y="3586163"/>
          <p14:tracePt t="50200" x="6380163" y="3586163"/>
          <p14:tracePt t="50217" x="6397625" y="3586163"/>
          <p14:tracePt t="50233" x="6405563" y="3586163"/>
          <p14:tracePt t="50264" x="6415088" y="3586163"/>
          <p14:tracePt t="50272" x="6423025" y="3586163"/>
          <p14:tracePt t="50284" x="6430963" y="3586163"/>
          <p14:tracePt t="50300" x="6440488" y="3586163"/>
          <p14:tracePt t="50301" x="6448425" y="3586163"/>
          <p14:tracePt t="50317" x="6456363" y="3586163"/>
          <p14:tracePt t="50334" x="6465888" y="3586163"/>
          <p14:tracePt t="50350" x="6465888" y="3594100"/>
          <p14:tracePt t="50412" x="6473825" y="3594100"/>
          <p14:tracePt t="50415" x="6483350" y="3594100"/>
          <p14:tracePt t="50424" x="6491288" y="3594100"/>
          <p14:tracePt t="50440" x="6499225" y="3594100"/>
          <p14:tracePt t="50472" x="6508750" y="3594100"/>
          <p14:tracePt t="50680" x="6516688" y="3603625"/>
          <p14:tracePt t="50687" x="6524625" y="3611563"/>
          <p14:tracePt t="50700" x="6534150" y="3619500"/>
          <p14:tracePt t="50717" x="6550025" y="3619500"/>
          <p14:tracePt t="50733" x="6550025" y="3629025"/>
          <p14:tracePt t="50750" x="6559550" y="3636963"/>
          <p14:tracePt t="50767" x="6567488" y="3636963"/>
          <p14:tracePt t="51232" x="6567488" y="3646488"/>
          <p14:tracePt t="51235" x="6559550" y="3646488"/>
          <p14:tracePt t="51250" x="6559550" y="3662363"/>
          <p14:tracePt t="51267" x="6550025" y="3662363"/>
          <p14:tracePt t="51283" x="6550025" y="3671888"/>
          <p14:tracePt t="51300" x="6542088" y="3679825"/>
          <p14:tracePt t="51317" x="6542088" y="3697288"/>
          <p14:tracePt t="51333" x="6534150" y="3705225"/>
          <p14:tracePt t="51350" x="6516688" y="3722688"/>
          <p14:tracePt t="51366" x="6516688" y="3730625"/>
          <p14:tracePt t="51367" x="6508750" y="3730625"/>
          <p14:tracePt t="51382" x="6499225" y="3748088"/>
          <p14:tracePt t="51400" x="6491288" y="3756025"/>
          <p14:tracePt t="51401" x="6483350" y="3763963"/>
          <p14:tracePt t="51416" x="6473825" y="3773488"/>
          <p14:tracePt t="51417" x="6465888" y="3773488"/>
          <p14:tracePt t="51432" x="6456363" y="3790950"/>
          <p14:tracePt t="51450" x="6456363" y="3806825"/>
          <p14:tracePt t="51467" x="6440488" y="3806825"/>
          <p14:tracePt t="51483" x="6440488" y="3816350"/>
          <p14:tracePt t="51500" x="6430963" y="3824288"/>
          <p14:tracePt t="51518" x="6430963" y="3832225"/>
          <p14:tracePt t="51539" x="6423025" y="3832225"/>
          <p14:tracePt t="51550" x="6423025" y="3841750"/>
          <p14:tracePt t="51567" x="6415088" y="3841750"/>
          <p14:tracePt t="51584" x="6415088" y="3849688"/>
          <p14:tracePt t="51604" x="6405563" y="3849688"/>
          <p14:tracePt t="51616" x="6405563" y="3857625"/>
          <p14:tracePt t="51633" x="6397625" y="3867150"/>
          <p14:tracePt t="51649" x="6389688" y="3867150"/>
          <p14:tracePt t="51672" x="6380163" y="3867150"/>
          <p14:tracePt t="51683" x="6380163" y="3875088"/>
          <p14:tracePt t="51699" x="6372225" y="3875088"/>
          <p14:tracePt t="51716" x="6372225" y="3883025"/>
          <p14:tracePt t="51768" x="6372225" y="3892550"/>
          <p14:tracePt t="52524" x="6364288" y="3892550"/>
          <p14:tracePt t="52532" x="6354763" y="3892550"/>
          <p14:tracePt t="52549" x="6346825" y="3900488"/>
          <p14:tracePt t="52566" x="6338888" y="3908425"/>
          <p14:tracePt t="52567" x="6329363" y="3908425"/>
          <p14:tracePt t="52587" x="6321425" y="3917950"/>
          <p14:tracePt t="52599" x="6311900" y="3917950"/>
          <p14:tracePt t="52616" x="6311900" y="3925888"/>
          <p14:tracePt t="52633" x="6311900" y="3935413"/>
          <p14:tracePt t="56772" x="6311900" y="3925888"/>
          <p14:tracePt t="56776" x="6321425" y="3917950"/>
          <p14:tracePt t="56783" x="6338888" y="3917950"/>
          <p14:tracePt t="56797" x="6397625" y="3917950"/>
          <p14:tracePt t="56814" x="6516688" y="3917950"/>
          <p14:tracePt t="56831" x="6626225" y="3908425"/>
          <p14:tracePt t="56848" x="6653213" y="3875088"/>
          <p14:tracePt t="56849" x="6661150" y="3875088"/>
          <p14:tracePt t="56865" x="6678613" y="3875088"/>
          <p14:tracePt t="56866" x="6678613" y="3867150"/>
          <p14:tracePt t="56880" x="6686550" y="3867150"/>
          <p14:tracePt t="56897" x="6686550" y="3857625"/>
          <p14:tracePt t="57048" x="6686550" y="3849688"/>
          <p14:tracePt t="57051" x="6686550" y="3841750"/>
          <p14:tracePt t="57064" x="6686550" y="3824288"/>
          <p14:tracePt t="57084" x="6653213" y="3781425"/>
          <p14:tracePt t="57097" x="6643688" y="3756025"/>
          <p14:tracePt t="57116" x="6626225" y="3722688"/>
          <p14:tracePt t="57132" x="6610350" y="3697288"/>
          <p14:tracePt t="57148" x="6592888" y="3671888"/>
          <p14:tracePt t="57164" x="6584950" y="3671888"/>
          <p14:tracePt t="57166" x="6584950" y="3662363"/>
          <p14:tracePt t="57181" x="6584950" y="3654425"/>
          <p14:tracePt t="57197" x="6575425" y="3654425"/>
          <p14:tracePt t="57213" x="6559550" y="3636963"/>
          <p14:tracePt t="57230" x="6542088" y="3636963"/>
          <p14:tracePt t="57247" x="6499225" y="3611563"/>
          <p14:tracePt t="57264" x="6465888" y="3594100"/>
          <p14:tracePt t="57264" x="6448425" y="3586163"/>
          <p14:tracePt t="57280" x="6405563" y="3560763"/>
          <p14:tracePt t="57297" x="6380163" y="3543300"/>
          <p14:tracePt t="57314" x="6329363" y="3517900"/>
          <p14:tracePt t="57315" x="6311900" y="3502025"/>
          <p14:tracePt t="57330" x="6261100" y="3467100"/>
          <p14:tracePt t="57331" x="6245225" y="3459163"/>
          <p14:tracePt t="57348" x="6194425" y="3416300"/>
          <p14:tracePt t="57349" x="6167438" y="3398838"/>
          <p14:tracePt t="57364" x="6116638" y="3355975"/>
          <p14:tracePt t="57365" x="6091238" y="3348038"/>
          <p14:tracePt t="57380" x="6024563" y="3314700"/>
          <p14:tracePt t="57397" x="5972175" y="3279775"/>
          <p14:tracePt t="57413" x="5956300" y="3271838"/>
          <p14:tracePt t="57430" x="5946775" y="3271838"/>
          <p14:tracePt t="57447" x="5930900" y="3271838"/>
          <p14:tracePt t="57463" x="5930900" y="3263900"/>
          <p14:tracePt t="57493" x="5921375" y="3263900"/>
          <p14:tracePt t="57499" x="5913438" y="3263900"/>
          <p14:tracePt t="57513" x="5913438" y="3254375"/>
          <p14:tracePt t="57530" x="5905500" y="3254375"/>
          <p14:tracePt t="57531" x="5895975" y="3254375"/>
          <p14:tracePt t="57547" x="5888038" y="3246438"/>
          <p14:tracePt t="57548" x="5888038" y="3238500"/>
          <p14:tracePt t="57564" x="5870575" y="3238500"/>
          <p14:tracePt t="57581" x="5862638" y="3238500"/>
          <p14:tracePt t="57581" x="5853113" y="3238500"/>
          <p14:tracePt t="57597" x="5845175" y="3228975"/>
          <p14:tracePt t="57613" x="5837238" y="3228975"/>
          <p14:tracePt t="58078" x="5837238" y="3221038"/>
          <p14:tracePt t="58330" x="5837238" y="3211513"/>
          <p14:tracePt t="58347" x="5837238" y="3203575"/>
          <p14:tracePt t="58354" x="5837238" y="3195638"/>
          <p14:tracePt t="58365" x="5837238" y="3186113"/>
          <p14:tracePt t="58380" x="5837238" y="3178175"/>
          <p14:tracePt t="58397" x="5837238" y="3170238"/>
          <p14:tracePt t="58413" x="5845175" y="3170238"/>
          <p14:tracePt t="58430" x="5853113" y="3160713"/>
          <p14:tracePt t="58447" x="5853113" y="3152775"/>
          <p14:tracePt t="58478" x="5862638" y="3152775"/>
          <p14:tracePt t="64718" x="5862638" y="3144838"/>
          <p14:tracePt t="64725" x="5853113" y="3144838"/>
          <p14:tracePt t="64729" x="5827713" y="3144838"/>
          <p14:tracePt t="64744" x="5743575" y="3144838"/>
          <p14:tracePt t="64745" x="5708650" y="3144838"/>
          <p14:tracePt t="64761" x="5599113" y="3178175"/>
          <p14:tracePt t="64761" x="5548313" y="3195638"/>
          <p14:tracePt t="64777" x="5429250" y="3221038"/>
          <p14:tracePt t="64778" x="5360988" y="3246438"/>
          <p14:tracePt t="64794" x="5224463" y="3279775"/>
          <p14:tracePt t="64795" x="5191125" y="3289300"/>
          <p14:tracePt t="64811" x="5064125" y="3322638"/>
          <p14:tracePt t="64812" x="5038725" y="3340100"/>
          <p14:tracePt t="64827" x="4953000" y="3382963"/>
          <p14:tracePt t="64843" x="4910138" y="3408363"/>
          <p14:tracePt t="64860" x="4876800" y="3441700"/>
          <p14:tracePt t="64861" x="4868863" y="3449638"/>
          <p14:tracePt t="64878" x="4818063" y="3509963"/>
          <p14:tracePt t="64878" x="4791075" y="3527425"/>
          <p14:tracePt t="64894" x="4724400" y="3603625"/>
          <p14:tracePt t="64894" x="4699000" y="3629025"/>
          <p14:tracePt t="64910" x="4562475" y="3748088"/>
          <p14:tracePt t="64927" x="4468813" y="3832225"/>
          <p14:tracePt t="64944" x="4384675" y="3892550"/>
          <p14:tracePt t="64945" x="4375150" y="3908425"/>
          <p14:tracePt t="64960" x="4341813" y="3935413"/>
          <p14:tracePt t="64978" x="4298950" y="3994150"/>
          <p14:tracePt t="64994" x="4265613" y="4027488"/>
          <p14:tracePt t="64994" x="4256088" y="4037013"/>
          <p14:tracePt t="65011" x="4205288" y="4095750"/>
          <p14:tracePt t="65027" x="4179888" y="4121150"/>
          <p14:tracePt t="65044" x="4154488" y="4146550"/>
          <p14:tracePt t="65060" x="4146550" y="4164013"/>
          <p14:tracePt t="65061" x="4137025" y="4171950"/>
          <p14:tracePt t="65077" x="4111625" y="4224338"/>
          <p14:tracePt t="65078" x="4095750" y="4257675"/>
          <p14:tracePt t="65096" x="4002088" y="4419600"/>
          <p14:tracePt t="65098" x="3984625" y="4452938"/>
          <p14:tracePt t="65111" x="3941763" y="4513263"/>
          <p14:tracePt t="65113" x="3916363" y="4546600"/>
          <p14:tracePt t="65114" x="3900488" y="4572000"/>
          <p14:tracePt t="65128" x="3840163" y="4665663"/>
          <p14:tracePt t="65129" x="3822700" y="4691063"/>
          <p14:tracePt t="65146" x="3771900" y="4767263"/>
          <p14:tracePt t="65161" x="3756025" y="4810125"/>
          <p14:tracePt t="65162" x="3746500" y="4818063"/>
          <p14:tracePt t="65178" x="3746500" y="4860925"/>
          <p14:tracePt t="65178" x="3746500" y="4878388"/>
          <p14:tracePt t="65194" x="3756025" y="4919663"/>
          <p14:tracePt t="65194" x="3756025" y="4946650"/>
          <p14:tracePt t="65210" x="3771900" y="5013325"/>
          <p14:tracePt t="65211" x="3781425" y="5030788"/>
          <p14:tracePt t="65227" x="3814763" y="5099050"/>
          <p14:tracePt t="65244" x="3832225" y="5167313"/>
          <p14:tracePt t="65260" x="3840163" y="5200650"/>
          <p14:tracePt t="65261" x="3840163" y="5208588"/>
          <p14:tracePt t="65277" x="3848100" y="5235575"/>
          <p14:tracePt t="65278" x="3857625" y="5243513"/>
          <p14:tracePt t="65294" x="3865563" y="5260975"/>
          <p14:tracePt t="65310" x="3883025" y="5276850"/>
          <p14:tracePt t="65311" x="3883025" y="5286375"/>
          <p14:tracePt t="65327" x="3908425" y="5294313"/>
          <p14:tracePt t="65344" x="3933825" y="5294313"/>
          <p14:tracePt t="65360" x="3959225" y="5302250"/>
          <p14:tracePt t="65378" x="4010025" y="5302250"/>
          <p14:tracePt t="65378" x="4027488" y="5302250"/>
          <p14:tracePt t="65394" x="4078288" y="5319713"/>
          <p14:tracePt t="65395" x="4095750" y="5327650"/>
          <p14:tracePt t="65410" x="4154488" y="5345113"/>
          <p14:tracePt t="65411" x="4162425" y="5345113"/>
          <p14:tracePt t="65427" x="4240213" y="5362575"/>
          <p14:tracePt t="65443" x="4298950" y="5362575"/>
          <p14:tracePt t="65460" x="4384675" y="5370513"/>
          <p14:tracePt t="65461" x="4410075" y="5370513"/>
          <p14:tracePt t="65477" x="4476750" y="5370513"/>
          <p14:tracePt t="65478" x="4503738" y="5370513"/>
          <p14:tracePt t="65494" x="4570413" y="5370513"/>
          <p14:tracePt t="65495" x="4587875" y="5370513"/>
          <p14:tracePt t="65510" x="4664075" y="5370513"/>
          <p14:tracePt t="65511" x="4681538" y="5362575"/>
          <p14:tracePt t="65527" x="4740275" y="5353050"/>
          <p14:tracePt t="65528" x="4765675" y="5345113"/>
          <p14:tracePt t="65529" x="4783138" y="5345113"/>
          <p14:tracePt t="65543" x="4833938" y="5327650"/>
          <p14:tracePt t="65560" x="4902200" y="5311775"/>
          <p14:tracePt t="65577" x="4970463" y="5311775"/>
          <p14:tracePt t="65578" x="4987925" y="5311775"/>
          <p14:tracePt t="65593" x="5029200" y="5294313"/>
          <p14:tracePt t="65594" x="5038725" y="5286375"/>
          <p14:tracePt t="65610" x="5072063" y="5276850"/>
          <p14:tracePt t="65611" x="5080000" y="5268913"/>
          <p14:tracePt t="65627" x="5106988" y="5268913"/>
          <p14:tracePt t="65628" x="5114925" y="5268913"/>
          <p14:tracePt t="65629" x="5122863" y="5260975"/>
          <p14:tracePt t="65643" x="5140325" y="5251450"/>
          <p14:tracePt t="65660" x="5157788" y="5243513"/>
          <p14:tracePt t="65676" x="5173663" y="5226050"/>
          <p14:tracePt t="65694" x="5199063" y="5218113"/>
          <p14:tracePt t="65711" x="5216525" y="5208588"/>
          <p14:tracePt t="65711" x="5224463" y="5200650"/>
          <p14:tracePt t="65727" x="5249863" y="5192713"/>
          <p14:tracePt t="65728" x="5259388" y="5192713"/>
          <p14:tracePt t="65743" x="5318125" y="5175250"/>
          <p14:tracePt t="65760" x="5360988" y="5157788"/>
          <p14:tracePt t="65761" x="5378450" y="5157788"/>
          <p14:tracePt t="65777" x="5411788" y="5149850"/>
          <p14:tracePt t="65778" x="5421313" y="5149850"/>
          <p14:tracePt t="65794" x="5472113" y="5132388"/>
          <p14:tracePt t="65795" x="5497513" y="5124450"/>
          <p14:tracePt t="65810" x="5530850" y="5116513"/>
          <p14:tracePt t="65827" x="5599113" y="5091113"/>
          <p14:tracePt t="65828" x="5607050" y="5091113"/>
          <p14:tracePt t="65843" x="5675313" y="5073650"/>
          <p14:tracePt t="65860" x="5768975" y="5038725"/>
          <p14:tracePt t="65877" x="5870575" y="4997450"/>
          <p14:tracePt t="65878" x="5905500" y="4997450"/>
          <p14:tracePt t="65894" x="6007100" y="4972050"/>
          <p14:tracePt t="65910" x="6083300" y="4962525"/>
          <p14:tracePt t="65911" x="6108700" y="4954588"/>
          <p14:tracePt t="65927" x="6159500" y="4937125"/>
          <p14:tracePt t="65928" x="6176963" y="4929188"/>
          <p14:tracePt t="65929" x="6194425" y="4919663"/>
          <p14:tracePt t="65944" x="6245225" y="4911725"/>
          <p14:tracePt t="65945" x="6261100" y="4903788"/>
          <p14:tracePt t="65960" x="6303963" y="4868863"/>
          <p14:tracePt t="65961" x="6321425" y="4852988"/>
          <p14:tracePt t="65978" x="6372225" y="4827588"/>
          <p14:tracePt t="65978" x="6397625" y="4818063"/>
          <p14:tracePt t="65995" x="6483350" y="4792663"/>
          <p14:tracePt t="66010" x="6550025" y="4792663"/>
          <p14:tracePt t="66010" x="6575425" y="4792663"/>
          <p14:tracePt t="66027" x="6643688" y="4792663"/>
          <p14:tracePt t="66028" x="6661150" y="4792663"/>
          <p14:tracePt t="66043" x="6719888" y="4802188"/>
          <p14:tracePt t="66044" x="6737350" y="4802188"/>
          <p14:tracePt t="66060" x="6805613" y="4810125"/>
          <p14:tracePt t="66077" x="6848475" y="4810125"/>
          <p14:tracePt t="66078" x="6864350" y="4818063"/>
          <p14:tracePt t="66093" x="6899275" y="4818063"/>
          <p14:tracePt t="66094" x="6915150" y="4818063"/>
          <p14:tracePt t="66095" x="6942138" y="4818063"/>
          <p14:tracePt t="66109" x="6992938" y="4827588"/>
          <p14:tracePt t="66127" x="7069138" y="4852988"/>
          <p14:tracePt t="66128" x="7085013" y="4860925"/>
          <p14:tracePt t="66144" x="7145338" y="4886325"/>
          <p14:tracePt t="66160" x="7196138" y="4903788"/>
          <p14:tracePt t="66160" x="7221538" y="4919663"/>
          <p14:tracePt t="66177" x="7264400" y="4954588"/>
          <p14:tracePt t="66178" x="7281863" y="4954588"/>
          <p14:tracePt t="66193" x="7307263" y="4979988"/>
          <p14:tracePt t="66210" x="7348538" y="4987925"/>
          <p14:tracePt t="66226" x="7400925" y="5013325"/>
          <p14:tracePt t="66243" x="7451725" y="5038725"/>
          <p14:tracePt t="66260" x="7527925" y="5038725"/>
          <p14:tracePt t="66261" x="7535863" y="5038725"/>
          <p14:tracePt t="66276" x="7578725" y="5056188"/>
          <p14:tracePt t="66293" x="7629525" y="5073650"/>
          <p14:tracePt t="66309" x="7697788" y="5091113"/>
          <p14:tracePt t="66326" x="7781925" y="5116513"/>
          <p14:tracePt t="66343" x="7859713" y="5141913"/>
          <p14:tracePt t="66344" x="7867650" y="5141913"/>
          <p14:tracePt t="66359" x="7910513" y="5141913"/>
          <p14:tracePt t="66377" x="7961313" y="5141913"/>
          <p14:tracePt t="66393" x="7994650" y="5141913"/>
          <p14:tracePt t="66410" x="8029575" y="5141913"/>
          <p14:tracePt t="66427" x="8045450" y="5141913"/>
          <p14:tracePt t="66428" x="8054975" y="5141913"/>
          <p14:tracePt t="66443" x="8062913" y="5141913"/>
          <p14:tracePt t="66460" x="8070850" y="5132388"/>
          <p14:tracePt t="66476" x="8080375" y="5132388"/>
          <p14:tracePt t="66477" x="8088313" y="5124450"/>
          <p14:tracePt t="66580" x="8080375" y="5124450"/>
          <p14:tracePt t="66589" x="8062913" y="5124450"/>
          <p14:tracePt t="66594" x="8054975" y="5124450"/>
          <p14:tracePt t="66609" x="8012113" y="5132388"/>
          <p14:tracePt t="66626" x="7935913" y="5141913"/>
          <p14:tracePt t="66646" x="7807325" y="5132388"/>
          <p14:tracePt t="66660" x="7705725" y="5116513"/>
          <p14:tracePt t="66661" x="7662863" y="5116513"/>
          <p14:tracePt t="66677" x="7477125" y="5081588"/>
          <p14:tracePt t="66680" x="7434263" y="5064125"/>
          <p14:tracePt t="66694" x="7289800" y="5030788"/>
          <p14:tracePt t="66696" x="7256463" y="5022850"/>
          <p14:tracePt t="66710" x="7153275" y="5005388"/>
          <p14:tracePt t="66726" x="7051675" y="4997450"/>
          <p14:tracePt t="66743" x="6975475" y="4997450"/>
          <p14:tracePt t="66744" x="6958013" y="4997450"/>
          <p14:tracePt t="66759" x="6932613" y="4997450"/>
          <p14:tracePt t="66776" x="6889750" y="4997450"/>
          <p14:tracePt t="66777" x="6881813" y="4997450"/>
          <p14:tracePt t="66793" x="6856413" y="4997450"/>
          <p14:tracePt t="66809" x="6823075" y="4997450"/>
          <p14:tracePt t="66826" x="6797675" y="4997450"/>
          <p14:tracePt t="66843" x="6780213" y="4997450"/>
          <p14:tracePt t="66844" x="6770688" y="4997450"/>
          <p14:tracePt t="66860" x="6762750" y="5005388"/>
          <p14:tracePt t="66876" x="6754813" y="5005388"/>
          <p14:tracePt t="66877" x="6745288" y="5005388"/>
          <p14:tracePt t="66893" x="6719888" y="5005388"/>
          <p14:tracePt t="66910" x="6694488" y="5005388"/>
          <p14:tracePt t="66926" x="6669088" y="5005388"/>
          <p14:tracePt t="66943" x="6653213" y="5005388"/>
          <p14:tracePt t="67052" x="6661150" y="4997450"/>
          <p14:tracePt t="67055" x="6669088" y="4997450"/>
          <p14:tracePt t="67060" x="6678613" y="4987925"/>
          <p14:tracePt t="67076" x="6719888" y="4987925"/>
          <p14:tracePt t="67092" x="6805613" y="4987925"/>
          <p14:tracePt t="67093" x="6838950" y="4987925"/>
          <p14:tracePt t="67109" x="6992938" y="5005388"/>
          <p14:tracePt t="67126" x="7196138" y="5048250"/>
          <p14:tracePt t="67143" x="7400925" y="5091113"/>
          <p14:tracePt t="67160" x="7493000" y="5099050"/>
          <p14:tracePt t="67161" x="7527925" y="5099050"/>
          <p14:tracePt t="67176" x="7612063" y="5106988"/>
          <p14:tracePt t="67192" x="7731125" y="5106988"/>
          <p14:tracePt t="67209" x="7807325" y="5106988"/>
          <p14:tracePt t="67226" x="7875588" y="5106988"/>
          <p14:tracePt t="67227" x="7885113" y="5099050"/>
          <p14:tracePt t="67243" x="7935913" y="5091113"/>
          <p14:tracePt t="67260" x="7977188" y="5081588"/>
          <p14:tracePt t="67261" x="7986713" y="5081588"/>
          <p14:tracePt t="67276" x="8004175" y="5081588"/>
          <p14:tracePt t="67323" x="8004175" y="5073650"/>
          <p14:tracePt t="67335" x="8012113" y="5064125"/>
          <p14:tracePt t="67342" x="8020050" y="5064125"/>
          <p14:tracePt t="67359" x="8037513" y="5064125"/>
          <p14:tracePt t="67359" x="8045450" y="5064125"/>
          <p14:tracePt t="67376" x="8054975" y="5064125"/>
          <p14:tracePt t="67377" x="8062913" y="5064125"/>
          <p14:tracePt t="67393" x="8080375" y="5064125"/>
          <p14:tracePt t="67409" x="8088313" y="5064125"/>
          <p14:tracePt t="67426" x="8096250" y="5064125"/>
          <p14:tracePt t="67508" x="8088313" y="5064125"/>
          <p14:tracePt t="67516" x="8080375" y="5073650"/>
          <p14:tracePt t="67526" x="8070850" y="5073650"/>
          <p14:tracePt t="67542" x="8029575" y="5099050"/>
          <p14:tracePt t="67559" x="7986713" y="5124450"/>
          <p14:tracePt t="67560" x="7969250" y="5124450"/>
          <p14:tracePt t="67576" x="7910513" y="5132388"/>
          <p14:tracePt t="67577" x="7893050" y="5132388"/>
          <p14:tracePt t="67592" x="7799388" y="5132388"/>
          <p14:tracePt t="67608" x="7688263" y="5132388"/>
          <p14:tracePt t="67626" x="7586663" y="5132388"/>
          <p14:tracePt t="67642" x="7477125" y="5132388"/>
          <p14:tracePt t="67660" x="7323138" y="5116513"/>
          <p14:tracePt t="67676" x="7221538" y="5116513"/>
          <p14:tracePt t="67677" x="7188200" y="5106988"/>
          <p14:tracePt t="67692" x="7077075" y="5091113"/>
          <p14:tracePt t="67693" x="7051675" y="5091113"/>
          <p14:tracePt t="67695" x="7018338" y="5091113"/>
          <p14:tracePt t="67709" x="6932613" y="5081588"/>
          <p14:tracePt t="67726" x="6831013" y="5081588"/>
          <p14:tracePt t="67727" x="6805613" y="5081588"/>
          <p14:tracePt t="67743" x="6737350" y="5081588"/>
          <p14:tracePt t="67761" x="6669088" y="5081588"/>
          <p14:tracePt t="67776" x="6626225" y="5081588"/>
          <p14:tracePt t="67792" x="6600825" y="5081588"/>
          <p14:tracePt t="67809" x="6592888" y="5081588"/>
          <p14:tracePt t="67909" x="6592888" y="5073650"/>
          <p14:tracePt t="67924" x="6592888" y="5064125"/>
          <p14:tracePt t="67929" x="6600825" y="5064125"/>
          <p14:tracePt t="67943" x="6618288" y="5048250"/>
          <p14:tracePt t="67943" x="6626225" y="5038725"/>
          <p14:tracePt t="67959" x="6653213" y="5022850"/>
          <p14:tracePt t="67960" x="6669088" y="5013325"/>
          <p14:tracePt t="67976" x="6729413" y="4987925"/>
          <p14:tracePt t="67977" x="6754813" y="4987925"/>
          <p14:tracePt t="67992" x="6838950" y="4987925"/>
          <p14:tracePt t="67993" x="6881813" y="4987925"/>
          <p14:tracePt t="68009" x="7043738" y="5038725"/>
          <p14:tracePt t="68026" x="7196138" y="5064125"/>
          <p14:tracePt t="68027" x="7229475" y="5064125"/>
          <p14:tracePt t="68042" x="7323138" y="5091113"/>
          <p14:tracePt t="68059" x="7502525" y="5141913"/>
          <p14:tracePt t="68076" x="7596188" y="5149850"/>
          <p14:tracePt t="68076" x="7621588" y="5149850"/>
          <p14:tracePt t="68092" x="7688263" y="5157788"/>
          <p14:tracePt t="68093" x="7715250" y="5157788"/>
          <p14:tracePt t="68109" x="7766050" y="5157788"/>
          <p14:tracePt t="68125" x="7816850" y="5157788"/>
          <p14:tracePt t="68142" x="7842250" y="5157788"/>
          <p14:tracePt t="68160" x="7867650" y="5167313"/>
          <p14:tracePt t="68176" x="7893050" y="5175250"/>
          <p14:tracePt t="68177" x="7900988" y="5175250"/>
          <p14:tracePt t="68192" x="7918450" y="5175250"/>
          <p14:tracePt t="68209" x="7951788" y="5175250"/>
          <p14:tracePt t="68226" x="7977188" y="5175250"/>
          <p14:tracePt t="68243" x="7994650" y="5175250"/>
          <p14:tracePt t="68259" x="8020050" y="5175250"/>
          <p14:tracePt t="68276" x="8037513" y="5175250"/>
          <p14:tracePt t="68892" x="8029575" y="5175250"/>
          <p14:tracePt t="68907" x="8020050" y="5175250"/>
          <p14:tracePt t="68915" x="8012113" y="5175250"/>
          <p14:tracePt t="68926" x="8004175" y="5175250"/>
          <p14:tracePt t="68942" x="8004175" y="5183188"/>
          <p14:tracePt t="68943" x="7994650" y="5183188"/>
          <p14:tracePt t="68963" x="7994650" y="5192713"/>
          <p14:tracePt t="68987" x="7986713" y="5192713"/>
          <p14:tracePt t="69015" x="7986713" y="5200650"/>
          <p14:tracePt t="69048" x="7977188" y="5200650"/>
          <p14:tracePt t="69115" x="7977188" y="5208588"/>
          <p14:tracePt t="69123" x="7969250" y="5208588"/>
          <p14:tracePt t="69399" x="7961313" y="5208588"/>
          <p14:tracePt t="69403" x="7961313" y="5218113"/>
          <p14:tracePt t="69459" x="7951788" y="5218113"/>
          <p14:tracePt t="69472" x="7951788" y="5226050"/>
          <p14:tracePt t="69476" x="7943850" y="5226050"/>
          <p14:tracePt t="69492" x="7943850" y="5243513"/>
          <p14:tracePt t="69508" x="7935913" y="5243513"/>
          <p14:tracePt t="69509" x="7935913" y="5251450"/>
          <p14:tracePt t="69525" x="7918450" y="5260975"/>
          <p14:tracePt t="69541" x="7910513" y="5268913"/>
          <p14:tracePt t="69558" x="7900988" y="5276850"/>
          <p14:tracePt t="69575" x="7893050" y="5286375"/>
          <p14:tracePt t="69616" x="7885113" y="5286375"/>
          <p14:tracePt t="69640" x="7885113" y="5294313"/>
          <p14:tracePt t="69643" x="7875588" y="5294313"/>
          <p14:tracePt t="69658" x="7867650" y="5302250"/>
          <p14:tracePt t="69675" x="7850188" y="5311775"/>
          <p14:tracePt t="69692" x="7842250" y="5319713"/>
          <p14:tracePt t="69692" x="7842250" y="5327650"/>
          <p14:tracePt t="69712" x="7832725" y="5327650"/>
          <p14:tracePt t="69725" x="7832725" y="5337175"/>
          <p14:tracePt t="69741" x="7824788" y="5345113"/>
          <p14:tracePt t="69759" x="7816850" y="5353050"/>
          <p14:tracePt t="69776" x="7816850" y="5362575"/>
          <p14:tracePt t="69777" x="7816850" y="5370513"/>
          <p14:tracePt t="69792" x="7816850" y="5380038"/>
          <p14:tracePt t="69792" x="7816850" y="5387975"/>
          <p14:tracePt t="69812" x="7816850" y="5395913"/>
          <p14:tracePt t="69825" x="7807325" y="5405438"/>
          <p14:tracePt t="69983" x="7816850" y="5405438"/>
          <p14:tracePt t="69989" x="7824788" y="5405438"/>
          <p14:tracePt t="69992" x="7832725" y="5405438"/>
          <p14:tracePt t="70008" x="7850188" y="5413375"/>
          <p14:tracePt t="70009" x="7859713" y="5413375"/>
          <p14:tracePt t="70024" x="7918450" y="5413375"/>
          <p14:tracePt t="70042" x="7977188" y="5413375"/>
          <p14:tracePt t="70058" x="8054975" y="5395913"/>
          <p14:tracePt t="70075" x="8139113" y="5370513"/>
          <p14:tracePt t="70076" x="8164513" y="5362575"/>
          <p14:tracePt t="70091" x="8215313" y="5345113"/>
          <p14:tracePt t="70092" x="8224838" y="5337175"/>
          <p14:tracePt t="70108" x="8283575" y="5319713"/>
          <p14:tracePt t="70108" x="8291513" y="5311775"/>
          <p14:tracePt t="70124" x="8377238" y="5251450"/>
          <p14:tracePt t="70142" x="8445500" y="5208588"/>
          <p14:tracePt t="70158" x="8521700" y="5183188"/>
          <p14:tracePt t="70159" x="8539163" y="5183188"/>
          <p14:tracePt t="70175" x="8615363" y="5157788"/>
          <p14:tracePt t="70176" x="8640763" y="5157788"/>
          <p14:tracePt t="70192" x="8699500" y="5157788"/>
          <p14:tracePt t="70208" x="8734425" y="5157788"/>
          <p14:tracePt t="70209" x="8750300" y="5157788"/>
          <p14:tracePt t="70225" x="8785225" y="5157788"/>
          <p14:tracePt t="70242" x="8828088" y="5157788"/>
          <p14:tracePt t="70258" x="8878888" y="5157788"/>
          <p14:tracePt t="70275" x="8929688" y="5157788"/>
          <p14:tracePt t="70276" x="8937625" y="5157788"/>
          <p14:tracePt t="70292" x="8988425" y="5157788"/>
          <p14:tracePt t="70292" x="9005888" y="5157788"/>
          <p14:tracePt t="70308" x="9064625" y="5157788"/>
          <p14:tracePt t="70309" x="9082088" y="5167313"/>
          <p14:tracePt t="70324" x="9175750" y="5183188"/>
          <p14:tracePt t="70341" x="9269413" y="5192713"/>
          <p14:tracePt t="70358" x="9353550" y="5192713"/>
          <p14:tracePt t="70374" x="9431338" y="5175250"/>
          <p14:tracePt t="70375" x="9456738" y="5167313"/>
          <p14:tracePt t="70392" x="9540875" y="5149850"/>
          <p14:tracePt t="70408" x="9601200" y="5149850"/>
          <p14:tracePt t="70409" x="9617075" y="5149850"/>
          <p14:tracePt t="70425" x="9667875" y="5141913"/>
          <p14:tracePt t="70442" x="9728200" y="5141913"/>
          <p14:tracePt t="70458" x="9771063" y="5141913"/>
          <p14:tracePt t="70459" x="9779000" y="5141913"/>
          <p14:tracePt t="70475" x="9804400" y="5141913"/>
          <p14:tracePt t="70491" x="9839325" y="5141913"/>
          <p14:tracePt t="70492" x="9855200" y="5141913"/>
          <p14:tracePt t="70508" x="9880600" y="5141913"/>
          <p14:tracePt t="70509" x="9890125" y="5141913"/>
          <p14:tracePt t="70524" x="9915525" y="5141913"/>
          <p14:tracePt t="70525" x="9931400" y="5141913"/>
          <p14:tracePt t="70541" x="9991725" y="5141913"/>
          <p14:tracePt t="70558" x="10042525" y="5141913"/>
          <p14:tracePt t="70559" x="10050463" y="5141913"/>
          <p14:tracePt t="70574" x="10075863" y="5141913"/>
          <p14:tracePt t="70591" x="10126663" y="5141913"/>
          <p14:tracePt t="70592" x="10136188" y="5141913"/>
          <p14:tracePt t="70608" x="10169525" y="5141913"/>
          <p14:tracePt t="70624" x="10194925" y="5141913"/>
          <p14:tracePt t="70641" x="10212388" y="5132388"/>
          <p14:tracePt t="70658" x="10237788" y="5124450"/>
          <p14:tracePt t="70659" x="10245725" y="5124450"/>
          <p14:tracePt t="70676" x="10263188" y="5124450"/>
          <p14:tracePt t="70692" x="10288588" y="5116513"/>
          <p14:tracePt t="70708" x="10313988" y="5116513"/>
          <p14:tracePt t="70709" x="10331450" y="5116513"/>
          <p14:tracePt t="70725" x="10348913" y="5116513"/>
          <p14:tracePt t="70726" x="10356850" y="5116513"/>
          <p14:tracePt t="70741" x="10382250" y="5116513"/>
          <p14:tracePt t="70758" x="10415588" y="5116513"/>
          <p14:tracePt t="70759" x="10425113" y="5116513"/>
          <p14:tracePt t="70776" x="10433050" y="5116513"/>
          <p14:tracePt t="70791" x="10442575" y="5106988"/>
          <p14:tracePt t="70807" x="10442575" y="5099050"/>
          <p14:tracePt t="70948" x="10433050" y="5106988"/>
          <p14:tracePt t="70951" x="10425113" y="5116513"/>
          <p14:tracePt t="70959" x="10407650" y="5124450"/>
          <p14:tracePt t="70975" x="10364788" y="5157788"/>
          <p14:tracePt t="70975" x="10348913" y="5167313"/>
          <p14:tracePt t="70992" x="10280650" y="5218113"/>
          <p14:tracePt t="71008" x="10161588" y="5268913"/>
          <p14:tracePt t="71024" x="9983788" y="5276850"/>
          <p14:tracePt t="71025" x="9898063" y="5276850"/>
          <p14:tracePt t="71040" x="9507538" y="5276850"/>
          <p14:tracePt t="71057" x="8955088" y="5251450"/>
          <p14:tracePt t="71074" x="8420100" y="5226050"/>
          <p14:tracePt t="71091" x="7935913" y="5218113"/>
          <p14:tracePt t="71092" x="7842250" y="5218113"/>
          <p14:tracePt t="71108" x="7570788" y="5218113"/>
          <p14:tracePt t="71108" x="7493000" y="5218113"/>
          <p14:tracePt t="71124" x="7281863" y="5218113"/>
          <p14:tracePt t="71126" x="7221538" y="5218113"/>
          <p14:tracePt t="71128" x="7170738" y="5218113"/>
          <p14:tracePt t="71140" x="6992938" y="5226050"/>
          <p14:tracePt t="71159" x="6686550" y="5260975"/>
          <p14:tracePt t="71180" x="6473825" y="5276850"/>
          <p14:tracePt t="71181" x="6415088" y="5286375"/>
          <p14:tracePt t="71193" x="6253163" y="5294313"/>
          <p14:tracePt t="71208" x="6126163" y="5302250"/>
          <p14:tracePt t="71209" x="6091238" y="5311775"/>
          <p14:tracePt t="71224" x="6007100" y="5337175"/>
          <p14:tracePt t="71225" x="5981700" y="5337175"/>
          <p14:tracePt t="71241" x="5880100" y="5337175"/>
          <p14:tracePt t="71258" x="5776913" y="5353050"/>
          <p14:tracePt t="71274" x="5683250" y="5380038"/>
          <p14:tracePt t="71291" x="5573713" y="5387975"/>
          <p14:tracePt t="71308" x="5513388" y="5387975"/>
          <p14:tracePt t="71308" x="5497513" y="5387975"/>
          <p14:tracePt t="71324" x="5437188" y="5405438"/>
          <p14:tracePt t="71340" x="5310188" y="5413375"/>
          <p14:tracePt t="71357" x="5199063" y="5413375"/>
          <p14:tracePt t="71374" x="5072063" y="5430838"/>
          <p14:tracePt t="71390" x="4962525" y="5446713"/>
          <p14:tracePt t="71407" x="4876800" y="5472113"/>
          <p14:tracePt t="71408" x="4859338" y="5472113"/>
          <p14:tracePt t="71424" x="4791075" y="5489575"/>
          <p14:tracePt t="71425" x="4765675" y="5489575"/>
          <p14:tracePt t="71440" x="4664075" y="5532438"/>
          <p14:tracePt t="71458" x="4537075" y="5583238"/>
          <p14:tracePt t="71459" x="4503738" y="5591175"/>
          <p14:tracePt t="71474" x="4418013" y="5616575"/>
          <p14:tracePt t="71490" x="4324350" y="5651500"/>
          <p14:tracePt t="71508" x="4248150" y="5668963"/>
          <p14:tracePt t="71509" x="4230688" y="5676900"/>
          <p14:tracePt t="71524" x="4197350" y="5694363"/>
          <p14:tracePt t="71540" x="4162425" y="5719763"/>
          <p14:tracePt t="71557" x="4103688" y="5753100"/>
          <p14:tracePt t="71574" x="4035425" y="5795963"/>
          <p14:tracePt t="71591" x="3959225" y="5829300"/>
          <p14:tracePt t="71591" x="3941763" y="5838825"/>
          <p14:tracePt t="71608" x="3890963" y="5872163"/>
          <p14:tracePt t="71608" x="3883025" y="5880100"/>
          <p14:tracePt t="71624" x="3832225" y="5905500"/>
          <p14:tracePt t="71640" x="3789363" y="5932488"/>
          <p14:tracePt t="71658" x="3771900" y="5948363"/>
          <p14:tracePt t="71675" x="3771900" y="5957888"/>
          <p14:tracePt t="71676" x="3763963" y="5957888"/>
          <p14:tracePt t="71692" x="3763963" y="5965825"/>
          <p14:tracePt t="71708" x="3763963" y="5973763"/>
          <p14:tracePt t="71709" x="3756025" y="5973763"/>
          <p14:tracePt t="71741" x="3746500" y="5973763"/>
          <p14:tracePt t="71745" x="3746500" y="5983288"/>
          <p14:tracePt t="71759" x="3746500" y="5991225"/>
          <p14:tracePt t="99096" x="3746500" y="5983288"/>
          <p14:tracePt t="99099" x="3746500" y="5957888"/>
          <p14:tracePt t="99112" x="3746500" y="5897563"/>
          <p14:tracePt t="99128" x="3771900" y="5770563"/>
          <p14:tracePt t="99145" x="3900488" y="5651500"/>
          <p14:tracePt t="99162" x="4146550" y="5514975"/>
          <p14:tracePt t="99178" x="4460875" y="5387975"/>
          <p14:tracePt t="99195" x="4757738" y="5294313"/>
          <p14:tracePt t="99196" x="4833938" y="5276850"/>
          <p14:tracePt t="99212" x="5038725" y="5226050"/>
          <p14:tracePt t="99228" x="5437188" y="5116513"/>
          <p14:tracePt t="99245" x="5718175" y="5022850"/>
          <p14:tracePt t="99262" x="5964238" y="4972050"/>
          <p14:tracePt t="99278" x="6159500" y="4972050"/>
          <p14:tracePt t="99295" x="6235700" y="4972050"/>
          <p14:tracePt t="99296" x="6253163" y="4972050"/>
          <p14:tracePt t="99515" x="6253163" y="4979988"/>
          <p14:tracePt t="99519" x="6253163" y="4987925"/>
          <p14:tracePt t="99528" x="6261100" y="4997450"/>
          <p14:tracePt t="99545" x="6303963" y="5056188"/>
          <p14:tracePt t="99561" x="6364288" y="5106988"/>
          <p14:tracePt t="99578" x="6456363" y="5208588"/>
          <p14:tracePt t="99596" x="6550025" y="5294313"/>
          <p14:tracePt t="99597" x="6559550" y="5302250"/>
          <p14:tracePt t="99612" x="6626225" y="5345113"/>
          <p14:tracePt t="99613" x="6635750" y="5353050"/>
          <p14:tracePt t="99628" x="6678613" y="5370513"/>
          <p14:tracePt t="99629" x="6694488" y="5380038"/>
          <p14:tracePt t="99645" x="6737350" y="5405438"/>
          <p14:tracePt t="99662" x="6754813" y="5421313"/>
          <p14:tracePt t="99716" x="6762750" y="5421313"/>
          <p14:tracePt t="99719" x="6762750" y="5430838"/>
          <p14:tracePt t="99729" x="6770688" y="5438775"/>
          <p14:tracePt t="99729" x="6788150" y="5438775"/>
          <p14:tracePt t="99745" x="6864350" y="5472113"/>
          <p14:tracePt t="99762" x="6915150" y="5507038"/>
          <p14:tracePt t="99763" x="6924675" y="5507038"/>
          <p14:tracePt t="99778" x="6942138" y="5524500"/>
          <p14:tracePt t="99779" x="6950075" y="5532438"/>
          <p14:tracePt t="99795" x="6967538" y="5532438"/>
          <p14:tracePt t="99832" x="6975475" y="5540375"/>
          <p14:tracePt t="99835" x="6983413" y="5549900"/>
          <p14:tracePt t="99845" x="7008813" y="5557838"/>
          <p14:tracePt t="99862" x="7034213" y="5575300"/>
          <p14:tracePt t="99878" x="7043738" y="5583238"/>
          <p14:tracePt t="99925" x="7051675" y="5583238"/>
          <p14:tracePt t="100436" x="7059613" y="5583238"/>
          <p14:tracePt t="100440" x="7069138" y="5575300"/>
          <p14:tracePt t="100447" x="7077075" y="5575300"/>
          <p14:tracePt t="100462" x="7119938" y="5575300"/>
          <p14:tracePt t="100478" x="7196138" y="5565775"/>
          <p14:tracePt t="100479" x="7221538" y="5557838"/>
          <p14:tracePt t="100495" x="7297738" y="5540375"/>
          <p14:tracePt t="100512" x="7467600" y="5540375"/>
          <p14:tracePt t="100513" x="7527925" y="5540375"/>
          <p14:tracePt t="100528" x="7715250" y="5540375"/>
          <p14:tracePt t="100529" x="7766050" y="5540375"/>
          <p14:tracePt t="100545" x="7926388" y="5540375"/>
          <p14:tracePt t="100546" x="7969250" y="5540375"/>
          <p14:tracePt t="100562" x="8121650" y="5540375"/>
          <p14:tracePt t="100578" x="8232775" y="5540375"/>
          <p14:tracePt t="100595" x="8291513" y="5540375"/>
          <p14:tracePt t="100596" x="8301038" y="5540375"/>
          <p14:tracePt t="100613" x="8308975" y="5540375"/>
          <p14:tracePt t="100629" x="8318500" y="5540375"/>
          <p14:tracePt t="100652" x="8326438" y="5540375"/>
          <p14:tracePt t="100663" x="8334375" y="5540375"/>
          <p14:tracePt t="100679" x="8334375" y="5532438"/>
          <p14:tracePt t="100696" x="8351838" y="5524500"/>
          <p14:tracePt t="100712" x="8377238" y="5524500"/>
          <p14:tracePt t="100728" x="8402638" y="5524500"/>
          <p14:tracePt t="100745" x="8428038" y="5524500"/>
          <p14:tracePt t="100761" x="8462963" y="5514975"/>
          <p14:tracePt t="100778" x="8496300" y="5507038"/>
          <p14:tracePt t="100795" x="8547100" y="5497513"/>
          <p14:tracePt t="100811" x="8580438" y="5497513"/>
          <p14:tracePt t="100812" x="8597900" y="5497513"/>
          <p14:tracePt t="100828" x="8615363" y="5497513"/>
          <p14:tracePt t="100829" x="8623300" y="5497513"/>
          <p14:tracePt t="100844" x="8640763" y="5497513"/>
          <p14:tracePt t="100861" x="8648700" y="5497513"/>
          <p14:tracePt t="100878" x="8666163" y="5497513"/>
          <p14:tracePt t="100879" x="8674100" y="5497513"/>
          <p14:tracePt t="100895" x="8683625" y="5497513"/>
          <p14:tracePt t="100895" x="8691563" y="5497513"/>
          <p14:tracePt t="100912" x="8699500" y="5497513"/>
          <p14:tracePt t="100912" x="8709025" y="5489575"/>
          <p14:tracePt t="100928" x="8716963" y="5489575"/>
          <p14:tracePt t="100929" x="8724900" y="5489575"/>
          <p14:tracePt t="100944" x="8734425" y="5489575"/>
          <p14:tracePt t="100961" x="8767763" y="5481638"/>
          <p14:tracePt t="100978" x="8793163" y="5481638"/>
          <p14:tracePt t="100979" x="8802688" y="5481638"/>
          <p14:tracePt t="100995" x="8818563" y="5481638"/>
          <p14:tracePt t="101011" x="8836025" y="5481638"/>
          <p14:tracePt t="101012" x="8843963" y="5481638"/>
          <p14:tracePt t="101028" x="8853488" y="5481638"/>
          <p14:tracePt t="101029" x="8861425" y="5481638"/>
          <p14:tracePt t="101045" x="8878888" y="5481638"/>
          <p14:tracePt t="101061" x="8904288" y="5481638"/>
          <p14:tracePt t="101077" x="8929688" y="5481638"/>
          <p14:tracePt t="101094" x="8963025" y="5481638"/>
          <p14:tracePt t="101111" x="8997950" y="5489575"/>
          <p14:tracePt t="101111" x="9005888" y="5489575"/>
          <p14:tracePt t="101128" x="9031288" y="5489575"/>
          <p14:tracePt t="101145" x="9048750" y="5489575"/>
          <p14:tracePt t="101145" x="9056688" y="5489575"/>
          <p14:tracePt t="101161" x="9064625" y="5489575"/>
          <p14:tracePt t="101178" x="9074150" y="5489575"/>
          <p14:tracePt t="101195" x="9091613" y="5489575"/>
          <p14:tracePt t="101211" x="9107488" y="5489575"/>
          <p14:tracePt t="101228" x="9124950" y="5489575"/>
          <p14:tracePt t="101229" x="9132888" y="5489575"/>
          <p14:tracePt t="101245" x="9142413" y="5489575"/>
          <p14:tracePt t="101246" x="9150350" y="5489575"/>
          <p14:tracePt t="101261" x="9158288" y="5489575"/>
          <p14:tracePt t="101296" x="9167813" y="5489575"/>
          <p14:tracePt t="101308" x="9175750" y="5489575"/>
          <p14:tracePt t="101316" x="9183688" y="5489575"/>
          <p14:tracePt t="101328" x="9193213" y="5497513"/>
          <p14:tracePt t="101344" x="9218613" y="5497513"/>
          <p14:tracePt t="101361" x="9244013" y="5507038"/>
          <p14:tracePt t="101378" x="9261475" y="5514975"/>
          <p14:tracePt t="101395" x="9286875" y="5514975"/>
          <p14:tracePt t="101411" x="9302750" y="5524500"/>
          <p14:tracePt t="101428" x="9328150" y="5524500"/>
          <p14:tracePt t="101445" x="9345613" y="5532438"/>
          <p14:tracePt t="101460" x="9380538" y="5532438"/>
          <p14:tracePt t="101478" x="9413875" y="5532438"/>
          <p14:tracePt t="101494" x="9456738" y="5532438"/>
          <p14:tracePt t="101512" x="9515475" y="5540375"/>
          <p14:tracePt t="101528" x="9558338" y="5540375"/>
          <p14:tracePt t="101528" x="9575800" y="5540375"/>
          <p14:tracePt t="101544" x="9601200" y="5540375"/>
          <p14:tracePt t="101545" x="9609138" y="5540375"/>
          <p14:tracePt t="101561" x="9634538" y="5540375"/>
          <p14:tracePt t="101577" x="9685338" y="5557838"/>
          <p14:tracePt t="101594" x="9720263" y="5565775"/>
          <p14:tracePt t="101611" x="9728200" y="5565775"/>
          <p14:tracePt t="101628" x="9736138" y="5557838"/>
          <p14:tracePt t="101645" x="9761538" y="5557838"/>
          <p14:tracePt t="101661" x="9779000" y="5557838"/>
          <p14:tracePt t="101678" x="9821863" y="5557838"/>
          <p14:tracePt t="101694" x="9855200" y="5557838"/>
          <p14:tracePt t="101711" x="9898063" y="5557838"/>
          <p14:tracePt t="101728" x="9923463" y="5557838"/>
          <p14:tracePt t="101729" x="9931400" y="5557838"/>
          <p14:tracePt t="101744" x="9948863" y="5557838"/>
          <p14:tracePt t="101761" x="9966325" y="5557838"/>
          <p14:tracePt t="101777" x="9991725" y="5557838"/>
          <p14:tracePt t="101794" x="10025063" y="5557838"/>
          <p14:tracePt t="101811" x="10059988" y="5557838"/>
          <p14:tracePt t="101828" x="10075863" y="5557838"/>
          <p14:tracePt t="101844" x="10101263" y="5557838"/>
          <p14:tracePt t="101861" x="10144125" y="5557838"/>
          <p14:tracePt t="101877" x="10204450" y="5557838"/>
          <p14:tracePt t="101894" x="10263188" y="5557838"/>
          <p14:tracePt t="101895" x="10280650" y="5557838"/>
          <p14:tracePt t="101911" x="10323513" y="5557838"/>
          <p14:tracePt t="101912" x="10331450" y="5557838"/>
          <p14:tracePt t="101928" x="10390188" y="5557838"/>
          <p14:tracePt t="101929" x="10415588" y="5557838"/>
          <p14:tracePt t="101944" x="10483850" y="5557838"/>
          <p14:tracePt t="101945" x="10509250" y="5557838"/>
          <p14:tracePt t="101961" x="10602913" y="5557838"/>
          <p14:tracePt t="101977" x="10696575" y="5557838"/>
          <p14:tracePt t="101994" x="10764838" y="5549900"/>
          <p14:tracePt t="102011" x="10807700" y="5540375"/>
          <p14:tracePt t="102012" x="10823575" y="5532438"/>
          <p14:tracePt t="102027" x="10858500" y="5524500"/>
          <p14:tracePt t="102028" x="10858500" y="5514975"/>
          <p14:tracePt t="102044" x="10909300" y="5514975"/>
          <p14:tracePt t="102060" x="11036300" y="5497513"/>
          <p14:tracePt t="102077" x="11155363" y="5497513"/>
          <p14:tracePt t="102094" x="11266488" y="5497513"/>
          <p14:tracePt t="102111" x="11376025" y="5481638"/>
          <p14:tracePt t="102111" x="11385550" y="5464175"/>
          <p14:tracePt t="102128" x="11469688" y="5446713"/>
          <p14:tracePt t="102129" x="11495088" y="5446713"/>
          <p14:tracePt t="102145" x="11580813" y="5446713"/>
          <p14:tracePt t="102145" x="11606213" y="5438775"/>
          <p14:tracePt t="102161" x="11664950" y="5430838"/>
          <p14:tracePt t="102161" x="11682413" y="5421313"/>
          <p14:tracePt t="102177" x="11741150" y="5395913"/>
          <p14:tracePt t="102194" x="11758613" y="5387975"/>
          <p14:tracePt t="102240" x="11750675" y="5387975"/>
          <p14:tracePt t="102252" x="11741150" y="5395913"/>
          <p14:tracePt t="102261" x="11733213" y="5405438"/>
          <p14:tracePt t="102277" x="11707813" y="5421313"/>
          <p14:tracePt t="102294" x="11674475" y="5456238"/>
          <p14:tracePt t="102310" x="11588750" y="5481638"/>
          <p14:tracePt t="102327" x="11444288" y="5497513"/>
          <p14:tracePt t="102328" x="11393488" y="5497513"/>
          <p14:tracePt t="102343" x="11188700" y="5497513"/>
          <p14:tracePt t="102360" x="10790238" y="5514975"/>
          <p14:tracePt t="102361" x="10679113" y="5514975"/>
          <p14:tracePt t="102377" x="10186988" y="5524500"/>
          <p14:tracePt t="102394" x="9634538" y="5532438"/>
          <p14:tracePt t="102411" x="9005888" y="5532438"/>
          <p14:tracePt t="102428" x="8632825" y="5524500"/>
          <p14:tracePt t="102428" x="8504238" y="5524500"/>
          <p14:tracePt t="102444" x="8139113" y="5507038"/>
          <p14:tracePt t="102460" x="7553325" y="5507038"/>
          <p14:tracePt t="102477" x="7094538" y="5497513"/>
          <p14:tracePt t="102493" x="6686550" y="5497513"/>
          <p14:tracePt t="102510" x="6329363" y="5507038"/>
          <p14:tracePt t="102527" x="6057900" y="5524500"/>
          <p14:tracePt t="102544" x="5888038" y="5532438"/>
          <p14:tracePt t="102560" x="5743575" y="5532438"/>
          <p14:tracePt t="102577" x="5599113" y="5557838"/>
          <p14:tracePt t="102593" x="5421313" y="5565775"/>
          <p14:tracePt t="102610" x="5173663" y="5565775"/>
          <p14:tracePt t="102627" x="4902200" y="5565775"/>
          <p14:tracePt t="102628" x="4843463" y="5565775"/>
          <p14:tracePt t="102644" x="4656138" y="5565775"/>
          <p14:tracePt t="102645" x="4587875" y="5565775"/>
          <p14:tracePt t="102661" x="4384675" y="5575300"/>
          <p14:tracePt t="102677" x="4214813" y="5608638"/>
          <p14:tracePt t="102694" x="4044950" y="5616575"/>
          <p14:tracePt t="102710" x="3840163" y="5616575"/>
          <p14:tracePt t="102727" x="3636963" y="5616575"/>
          <p14:tracePt t="102728" x="3586163" y="5616575"/>
          <p14:tracePt t="102744" x="3449638" y="5608638"/>
          <p14:tracePt t="102745" x="3414713" y="5600700"/>
          <p14:tracePt t="102760" x="3348038" y="5591175"/>
          <p14:tracePt t="102761" x="3322638" y="5583238"/>
          <p14:tracePt t="102777" x="3279775" y="5575300"/>
          <p14:tracePt t="102793" x="3228975" y="5575300"/>
          <p14:tracePt t="102810" x="3186113" y="5575300"/>
          <p14:tracePt t="102827" x="3143250" y="5575300"/>
          <p14:tracePt t="102828" x="3135313" y="5575300"/>
          <p14:tracePt t="102844" x="3109913" y="5583238"/>
          <p14:tracePt t="102845" x="3092450" y="5583238"/>
          <p14:tracePt t="102860" x="3049588" y="5591175"/>
          <p14:tracePt t="102877" x="2998788" y="5591175"/>
          <p14:tracePt t="102894" x="2965450" y="5591175"/>
          <p14:tracePt t="102910" x="2905125" y="5616575"/>
          <p14:tracePt t="102911" x="2889250" y="5616575"/>
          <p14:tracePt t="102927" x="2828925" y="5626100"/>
          <p14:tracePt t="102943" x="2770188" y="5634038"/>
          <p14:tracePt t="102944" x="2752725" y="5634038"/>
          <p14:tracePt t="102960" x="2701925" y="5641975"/>
          <p14:tracePt t="102961" x="2684463" y="5651500"/>
          <p14:tracePt t="102976" x="2625725" y="5684838"/>
          <p14:tracePt t="102993" x="2565400" y="5710238"/>
          <p14:tracePt t="103010" x="2506663" y="5727700"/>
          <p14:tracePt t="103026" x="2446338" y="5745163"/>
          <p14:tracePt t="103044" x="2387600" y="5778500"/>
          <p14:tracePt t="103044" x="2370138" y="5778500"/>
          <p14:tracePt t="103060" x="2327275" y="5788025"/>
          <p14:tracePt t="103077" x="2301875" y="5813425"/>
          <p14:tracePt t="103078" x="2293938" y="5813425"/>
          <p14:tracePt t="103093" x="2276475" y="5829300"/>
          <p14:tracePt t="103110" x="2260600" y="5838825"/>
          <p14:tracePt t="103127" x="2235200" y="5854700"/>
          <p14:tracePt t="103144" x="2217738" y="5854700"/>
          <p14:tracePt t="103145" x="2208213" y="5854700"/>
          <p14:tracePt t="103162" x="2200275" y="5872163"/>
          <p14:tracePt t="103164" x="2192338" y="5872163"/>
          <p14:tracePt t="103367" x="2200275" y="5872163"/>
          <p14:tracePt t="103379" x="2208213" y="5872163"/>
          <p14:tracePt t="103383" x="2217738" y="5872163"/>
          <p14:tracePt t="103393" x="2225675" y="5872163"/>
          <p14:tracePt t="103410" x="2243138" y="5880100"/>
          <p14:tracePt t="103427" x="2251075" y="5880100"/>
          <p14:tracePt t="103428" x="2260600" y="5880100"/>
          <p14:tracePt t="103443" x="2268538" y="5880100"/>
          <p14:tracePt t="103460" x="2286000" y="5889625"/>
          <p14:tracePt t="103477" x="2293938" y="5889625"/>
          <p14:tracePt t="103907" x="2293938" y="5880100"/>
          <p14:tracePt t="104740" x="2293938" y="5872163"/>
          <p14:tracePt t="104747" x="2293938" y="5864225"/>
          <p14:tracePt t="104760" x="2319338" y="5846763"/>
          <p14:tracePt t="104776" x="2352675" y="5829300"/>
          <p14:tracePt t="104777" x="2370138" y="5821363"/>
          <p14:tracePt t="104793" x="2420938" y="5788025"/>
          <p14:tracePt t="104809" x="2471738" y="5753100"/>
          <p14:tracePt t="104826" x="2557463" y="5710238"/>
          <p14:tracePt t="104843" x="2651125" y="5668963"/>
          <p14:tracePt t="104844" x="2659063" y="5659438"/>
          <p14:tracePt t="104860" x="2735263" y="5634038"/>
          <p14:tracePt t="104876" x="2795588" y="5600700"/>
          <p14:tracePt t="104877" x="2820988" y="5591175"/>
          <p14:tracePt t="104892" x="2905125" y="5557838"/>
          <p14:tracePt t="104909" x="2990850" y="5507038"/>
          <p14:tracePt t="104926" x="3067050" y="5472113"/>
          <p14:tracePt t="104943" x="3152775" y="5421313"/>
          <p14:tracePt t="104961" x="3270250" y="5370513"/>
          <p14:tracePt t="104977" x="3389313" y="5319713"/>
          <p14:tracePt t="104980" x="3432175" y="5311775"/>
          <p14:tracePt t="104992" x="3576638" y="5276850"/>
          <p14:tracePt t="105009" x="3746500" y="5235575"/>
          <p14:tracePt t="105026" x="3908425" y="5192713"/>
          <p14:tracePt t="105043" x="4078288" y="5149850"/>
          <p14:tracePt t="105060" x="4154488" y="5116513"/>
          <p14:tracePt t="105060" x="4179888" y="5106988"/>
          <p14:tracePt t="105076" x="4256088" y="5091113"/>
          <p14:tracePt t="105092" x="4410075" y="5056188"/>
          <p14:tracePt t="105109" x="4511675" y="5030788"/>
          <p14:tracePt t="105126" x="4595813" y="5005388"/>
          <p14:tracePt t="105143" x="4681538" y="4979988"/>
          <p14:tracePt t="105143" x="4706938" y="4972050"/>
          <p14:tracePt t="105159" x="4765675" y="4972050"/>
          <p14:tracePt t="105160" x="4783138" y="4962525"/>
          <p14:tracePt t="105175" x="4826000" y="4954588"/>
          <p14:tracePt t="105192" x="4945063" y="4954588"/>
          <p14:tracePt t="105209" x="5038725" y="4954588"/>
          <p14:tracePt t="105226" x="5165725" y="4962525"/>
          <p14:tracePt t="105242" x="5276850" y="4987925"/>
          <p14:tracePt t="105259" x="5378450" y="5030788"/>
          <p14:tracePt t="105276" x="5472113" y="5064125"/>
          <p14:tracePt t="105292" x="5607050" y="5081588"/>
          <p14:tracePt t="105309" x="5726113" y="5116513"/>
          <p14:tracePt t="105325" x="5888038" y="5149850"/>
          <p14:tracePt t="105342" x="5997575" y="5175250"/>
          <p14:tracePt t="105359" x="6100763" y="5200650"/>
          <p14:tracePt t="105360" x="6116638" y="5208588"/>
          <p14:tracePt t="105376" x="6184900" y="5235575"/>
          <p14:tracePt t="105376" x="6194425" y="5235575"/>
          <p14:tracePt t="105392" x="6245225" y="5243513"/>
          <p14:tracePt t="105409" x="6253163" y="5243513"/>
          <p14:tracePt t="105426" x="6270625" y="5251450"/>
          <p14:tracePt t="105442" x="6296025" y="5260975"/>
          <p14:tracePt t="105459" x="6321425" y="5268913"/>
          <p14:tracePt t="105460" x="6329363" y="5268913"/>
          <p14:tracePt t="105476" x="6346825" y="5268913"/>
          <p14:tracePt t="105477" x="6354763" y="5276850"/>
          <p14:tracePt t="105492" x="6364288" y="5286375"/>
          <p14:tracePt t="105510" x="6380163" y="5286375"/>
          <p14:tracePt t="105526" x="6380163" y="5302250"/>
          <p14:tracePt t="105542" x="6397625" y="5311775"/>
          <p14:tracePt t="105559" x="6423025" y="5319713"/>
          <p14:tracePt t="105575" x="6440488" y="5327650"/>
          <p14:tracePt t="105592" x="6456363" y="5337175"/>
          <p14:tracePt t="105608" x="6465888" y="5337175"/>
          <p14:tracePt t="105715" x="6473825" y="5337175"/>
          <p14:tracePt t="105719" x="6483350" y="5337175"/>
          <p14:tracePt t="105727" x="6483350" y="5345113"/>
          <p14:tracePt t="105863" x="6483350" y="5353050"/>
          <p14:tracePt t="118552" x="6483350" y="5362575"/>
          <p14:tracePt t="118556" x="6491288" y="5370513"/>
          <p14:tracePt t="118570" x="6499225" y="5370513"/>
          <p14:tracePt t="138461" x="6372225" y="5327650"/>
          <p14:tracePt t="138467" x="6167438" y="5260975"/>
          <p14:tracePt t="138478" x="6007100" y="5175250"/>
          <p14:tracePt t="138496" x="5378450" y="4886325"/>
          <p14:tracePt t="138511" x="4884738" y="4640263"/>
          <p14:tracePt t="138527" x="4324350" y="4359275"/>
          <p14:tracePt t="138544" x="3814763" y="4037013"/>
          <p14:tracePt t="138561" x="3279775" y="3560763"/>
          <p14:tracePt t="138577" x="2947988" y="3228975"/>
          <p14:tracePt t="138594" x="2641600" y="2863850"/>
          <p14:tracePt t="138595" x="2540000" y="2719388"/>
          <p14:tracePt t="138611" x="2327275" y="2397125"/>
          <p14:tracePt t="138629" x="2192338" y="2124075"/>
          <p14:tracePt t="138630" x="2149475" y="2022475"/>
          <p14:tracePt t="138645" x="2065338" y="1819275"/>
          <p14:tracePt t="138661" x="2022475" y="1665288"/>
          <p14:tracePt t="138677" x="2005013" y="1597025"/>
          <p14:tracePt t="138694" x="1997075" y="1571625"/>
          <p14:tracePt t="138728" x="1997075" y="1563688"/>
          <p14:tracePt t="138740" x="1987550" y="1555750"/>
          <p14:tracePt t="138746" x="1987550" y="1530350"/>
          <p14:tracePt t="138761" x="1962150" y="1487488"/>
          <p14:tracePt t="138762" x="1920875" y="1393825"/>
          <p14:tracePt t="138777" x="1817688" y="1241425"/>
          <p14:tracePt t="138794" x="1716088" y="1104900"/>
          <p14:tracePt t="138810" x="1503363" y="917575"/>
          <p14:tracePt t="138827" x="1308100" y="808038"/>
          <p14:tracePt t="138845" x="993775" y="646113"/>
          <p14:tracePt t="138861" x="798513" y="552450"/>
          <p14:tracePt t="138879" x="603250" y="433388"/>
          <p14:tracePt t="138894" x="407988" y="296863"/>
          <p14:tracePt t="138895" x="296863" y="230188"/>
          <p14:tracePt t="138911" x="101600" y="5080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006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8" name="TextBox 7">
            <a:extLst>
              <a:ext uri="{FF2B5EF4-FFF2-40B4-BE49-F238E27FC236}">
                <a16:creationId xmlns:a16="http://schemas.microsoft.com/office/drawing/2014/main" id="{0FC94E74-7429-F1DB-B4E0-87D45DA6C66F}"/>
              </a:ext>
            </a:extLst>
          </p:cNvPr>
          <p:cNvSpPr txBox="1"/>
          <p:nvPr/>
        </p:nvSpPr>
        <p:spPr>
          <a:xfrm>
            <a:off x="394283" y="1146163"/>
            <a:ext cx="11432532" cy="5632311"/>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illustrate the apportionment mechanics, imagine that a project’s goal is to design and deploy a new car model. Assume that there are five standard phases planned for this effort and an estimated overall budget of $2,500,000.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Defined phases include Initiation, Planning, Design, Construction, and Deployment.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Construction phase is further decomposed into three subgroup activities—frame, exterior, and interior.</a:t>
            </a:r>
            <a:endParaRPr lang="ar-YE"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Past projects indicate the following resource breakdown across the phases:</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Initiation = 10%</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Planning = 15%</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Design = 15%</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Construction = 40%</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Deployment = 20%</a:t>
            </a:r>
          </a:p>
        </p:txBody>
      </p:sp>
    </p:spTree>
    <p:extLst>
      <p:ext uri="{BB962C8B-B14F-4D97-AF65-F5344CB8AC3E}">
        <p14:creationId xmlns:p14="http://schemas.microsoft.com/office/powerpoint/2010/main" val="583254884"/>
      </p:ext>
    </p:extLst>
  </p:cSld>
  <p:clrMapOvr>
    <a:masterClrMapping/>
  </p:clrMapOvr>
  <mc:AlternateContent xmlns:mc="http://schemas.openxmlformats.org/markup-compatibility/2006" xmlns:p14="http://schemas.microsoft.com/office/powerpoint/2010/main">
    <mc:Choice Requires="p14">
      <p:transition spd="slow" p14:dur="2000" advTm="117703"/>
    </mc:Choice>
    <mc:Fallback xmlns="">
      <p:transition spd="slow" advTm="11770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565822"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4" name="TextBox 3">
            <a:extLst>
              <a:ext uri="{FF2B5EF4-FFF2-40B4-BE49-F238E27FC236}">
                <a16:creationId xmlns:a16="http://schemas.microsoft.com/office/drawing/2014/main" id="{DB2ED27E-0958-5227-0325-A3F053584290}"/>
              </a:ext>
            </a:extLst>
          </p:cNvPr>
          <p:cNvSpPr txBox="1"/>
          <p:nvPr/>
        </p:nvSpPr>
        <p:spPr>
          <a:xfrm>
            <a:off x="604007" y="1241898"/>
            <a:ext cx="11316749" cy="532453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Activities within the Construction phase typically consume resources in the ratio:</a:t>
            </a:r>
          </a:p>
          <a:p>
            <a:pPr marL="742950" lvl="1" indent="-285750" algn="just">
              <a:buFont typeface="Courier New" panose="02070309020205020404" pitchFamily="49" charset="0"/>
              <a:buChar char="o"/>
              <a:defRPr/>
            </a:pPr>
            <a:r>
              <a:rPr lang="en-US" sz="2000" dirty="0">
                <a:solidFill>
                  <a:srgbClr val="0A1F61"/>
                </a:solidFill>
                <a:cs typeface="Tajawal ExtraBold" panose="00000800000000000000"/>
              </a:rPr>
              <a:t>Frame = 14%</a:t>
            </a:r>
          </a:p>
          <a:p>
            <a:pPr marL="742950" lvl="1" indent="-285750" algn="just">
              <a:buFont typeface="Courier New" panose="02070309020205020404" pitchFamily="49" charset="0"/>
              <a:buChar char="o"/>
              <a:defRPr/>
            </a:pPr>
            <a:r>
              <a:rPr lang="en-US" sz="2000" dirty="0">
                <a:solidFill>
                  <a:srgbClr val="0A1F61"/>
                </a:solidFill>
                <a:cs typeface="Tajawal ExtraBold" panose="00000800000000000000"/>
              </a:rPr>
              <a:t>Exterior = 13%</a:t>
            </a:r>
          </a:p>
          <a:p>
            <a:pPr marL="742950" lvl="1" indent="-285750" algn="just">
              <a:buFont typeface="Courier New" panose="02070309020205020404" pitchFamily="49" charset="0"/>
              <a:buChar char="o"/>
              <a:defRPr/>
            </a:pPr>
            <a:r>
              <a:rPr lang="en-US" sz="2000" dirty="0">
                <a:solidFill>
                  <a:srgbClr val="0A1F61"/>
                </a:solidFill>
                <a:cs typeface="Tajawal ExtraBold" panose="00000800000000000000"/>
              </a:rPr>
              <a:t>Interior = 13%</a:t>
            </a:r>
          </a:p>
          <a:p>
            <a:pPr marL="742950" lvl="1" indent="-285750" algn="just">
              <a:buFont typeface="Courier New" panose="02070309020205020404" pitchFamily="49" charset="0"/>
              <a:buChar char="o"/>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Using these values, the Construction phase would receive 40% of the</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estimated budget which would compute to $1,000,000 (i.e., 0.40 * $2,500,000).</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Within the Construction phase, the framework activity would be estimated to cost $350,000 (0.14 * $2,500,000).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Assuming that the effort distribution technique was being applied along with the phased estimating technique, these estimates could be updated at each phase review point.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original allocation estimate for the Initiation phase was $250,000 (0.10 * $2,500,000), but the actual cost was $300,000, which is 20% higher than the plan. </a:t>
            </a:r>
          </a:p>
        </p:txBody>
      </p:sp>
    </p:spTree>
    <p:extLst>
      <p:ext uri="{BB962C8B-B14F-4D97-AF65-F5344CB8AC3E}">
        <p14:creationId xmlns:p14="http://schemas.microsoft.com/office/powerpoint/2010/main" val="2501520273"/>
      </p:ext>
    </p:extLst>
  </p:cSld>
  <p:clrMapOvr>
    <a:masterClrMapping/>
  </p:clrMapOvr>
  <mc:AlternateContent xmlns:mc="http://schemas.openxmlformats.org/markup-compatibility/2006" xmlns:p14="http://schemas.microsoft.com/office/powerpoint/2010/main">
    <mc:Choice Requires="p14">
      <p:transition spd="slow" p14:dur="2000" advTm="58211"/>
    </mc:Choice>
    <mc:Fallback xmlns="">
      <p:transition spd="slow" advTm="5821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610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7" name="TextBox 6">
            <a:extLst>
              <a:ext uri="{FF2B5EF4-FFF2-40B4-BE49-F238E27FC236}">
                <a16:creationId xmlns:a16="http://schemas.microsoft.com/office/drawing/2014/main" id="{BA823137-A34D-95AF-2872-ED402DE2475B}"/>
              </a:ext>
            </a:extLst>
          </p:cNvPr>
          <p:cNvSpPr txBox="1"/>
          <p:nvPr/>
        </p:nvSpPr>
        <p:spPr>
          <a:xfrm>
            <a:off x="453006" y="1705386"/>
            <a:ext cx="11375471"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this result, the overall cost estimate would then be revised by 20% to $300,000, so the new estimate for the Construction phase will increase from $1,000,000 to $1,200,000, and the estimate for building the frame will increase from $350,000 to $420,000.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key issue in these comparison methods is how to handle dynamic estimate changes of this type.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standard control model uses a fixed baseline value for comparison, whereas this technique has approved budget changes within the life cycle.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493565869"/>
      </p:ext>
    </p:extLst>
  </p:cSld>
  <p:clrMapOvr>
    <a:masterClrMapping/>
  </p:clrMapOvr>
  <mc:AlternateContent xmlns:mc="http://schemas.openxmlformats.org/markup-compatibility/2006" xmlns:p14="http://schemas.microsoft.com/office/powerpoint/2010/main">
    <mc:Choice Requires="p14">
      <p:transition spd="slow" p14:dur="2000" advTm="102153"/>
    </mc:Choice>
    <mc:Fallback xmlns="">
      <p:transition spd="slow" advTm="10215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358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4" name="TextBox 3">
            <a:extLst>
              <a:ext uri="{FF2B5EF4-FFF2-40B4-BE49-F238E27FC236}">
                <a16:creationId xmlns:a16="http://schemas.microsoft.com/office/drawing/2014/main" id="{C18D584F-031D-09C0-B42E-BF1F70802AF5}"/>
              </a:ext>
            </a:extLst>
          </p:cNvPr>
          <p:cNvSpPr txBox="1"/>
          <p:nvPr/>
        </p:nvSpPr>
        <p:spPr>
          <a:xfrm>
            <a:off x="584258" y="1843040"/>
            <a:ext cx="11023483" cy="230832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It is a good management strategy to review project status and continually evaluate the cost versus defined benefits.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a project has wandered outside of its value envelope it should be canceled. All project management approaches can use this approach regardless of how the budget is approved.</a:t>
            </a:r>
          </a:p>
        </p:txBody>
      </p:sp>
    </p:spTree>
    <p:extLst>
      <p:ext uri="{BB962C8B-B14F-4D97-AF65-F5344CB8AC3E}">
        <p14:creationId xmlns:p14="http://schemas.microsoft.com/office/powerpoint/2010/main" val="3620051583"/>
      </p:ext>
    </p:extLst>
  </p:cSld>
  <p:clrMapOvr>
    <a:masterClrMapping/>
  </p:clrMapOvr>
  <mc:AlternateContent xmlns:mc="http://schemas.openxmlformats.org/markup-compatibility/2006" xmlns:p14="http://schemas.microsoft.com/office/powerpoint/2010/main">
    <mc:Choice Requires="p14">
      <p:transition spd="slow" p14:dur="2000" advTm="27036"/>
    </mc:Choice>
    <mc:Fallback xmlns="">
      <p:transition spd="slow" advTm="2703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4493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6636C0A-19F9-4237-239C-3A61134442BA}"/>
              </a:ext>
            </a:extLst>
          </p:cNvPr>
          <p:cNvSpPr txBox="1"/>
          <p:nvPr/>
        </p:nvSpPr>
        <p:spPr>
          <a:xfrm>
            <a:off x="2809875" y="920660"/>
            <a:ext cx="60197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8" name="TextBox 7">
            <a:extLst>
              <a:ext uri="{FF2B5EF4-FFF2-40B4-BE49-F238E27FC236}">
                <a16:creationId xmlns:a16="http://schemas.microsoft.com/office/drawing/2014/main" id="{4725B6A8-90FE-7E53-E3C3-4387685BD9BF}"/>
              </a:ext>
            </a:extLst>
          </p:cNvPr>
          <p:cNvSpPr txBox="1"/>
          <p:nvPr/>
        </p:nvSpPr>
        <p:spPr>
          <a:xfrm>
            <a:off x="469312" y="1782224"/>
            <a:ext cx="11253376"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technique is considered by experts to be the most accurate of all the techniques described here.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estimating mechanics for this process are directly linked to the WBS work packages.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Based on this view, the total project consists of a collection of relatively small work units that can be estimated reasonably well by the performing organizations.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most cases, the estimating method used would be expert judgment given that the individuals who will actually be doing these moderate-sized work units would provide the values. </a:t>
            </a:r>
          </a:p>
        </p:txBody>
      </p:sp>
    </p:spTree>
    <p:extLst>
      <p:ext uri="{BB962C8B-B14F-4D97-AF65-F5344CB8AC3E}">
        <p14:creationId xmlns:p14="http://schemas.microsoft.com/office/powerpoint/2010/main" val="3852023249"/>
      </p:ext>
    </p:extLst>
  </p:cSld>
  <p:clrMapOvr>
    <a:masterClrMapping/>
  </p:clrMapOvr>
  <mc:AlternateContent xmlns:mc="http://schemas.openxmlformats.org/markup-compatibility/2006" xmlns:p14="http://schemas.microsoft.com/office/powerpoint/2010/main">
    <mc:Choice Requires="p14">
      <p:transition spd="slow" p14:dur="2000" advTm="118371"/>
    </mc:Choice>
    <mc:Fallback xmlns="">
      <p:transition spd="slow" advTm="11837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5EF42C4-3793-B232-157F-00E021F41E5F}"/>
              </a:ext>
            </a:extLst>
          </p:cNvPr>
          <p:cNvSpPr txBox="1"/>
          <p:nvPr/>
        </p:nvSpPr>
        <p:spPr>
          <a:xfrm>
            <a:off x="3190875" y="814241"/>
            <a:ext cx="59245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4" name="TextBox 3">
            <a:extLst>
              <a:ext uri="{FF2B5EF4-FFF2-40B4-BE49-F238E27FC236}">
                <a16:creationId xmlns:a16="http://schemas.microsoft.com/office/drawing/2014/main" id="{BED7E894-66DC-923C-6AD9-7DC722083D87}"/>
              </a:ext>
            </a:extLst>
          </p:cNvPr>
          <p:cNvSpPr txBox="1"/>
          <p:nvPr/>
        </p:nvSpPr>
        <p:spPr>
          <a:xfrm>
            <a:off x="360726" y="1677312"/>
            <a:ext cx="11219820"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Once the full collection of individual work package estimates is complete, they are rolled up in the WBS structure to generate higher-level aggregations.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a statistical point of view, each of these estimates would be subject to a range of estimating errors; however, over the full set of work units, the errors should somewhat compensate.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There may be cultural issues surrounding this process that can mitigate the accuracy, but technically this method has the best chance of producing an accurate representation of the required work.</a:t>
            </a:r>
          </a:p>
        </p:txBody>
      </p:sp>
    </p:spTree>
    <p:extLst>
      <p:ext uri="{BB962C8B-B14F-4D97-AF65-F5344CB8AC3E}">
        <p14:creationId xmlns:p14="http://schemas.microsoft.com/office/powerpoint/2010/main" val="2627477561"/>
      </p:ext>
    </p:extLst>
  </p:cSld>
  <p:clrMapOvr>
    <a:masterClrMapping/>
  </p:clrMapOvr>
  <mc:AlternateContent xmlns:mc="http://schemas.openxmlformats.org/markup-compatibility/2006" xmlns:p14="http://schemas.microsoft.com/office/powerpoint/2010/main">
    <mc:Choice Requires="p14">
      <p:transition spd="slow" p14:dur="2000" advTm="155123"/>
    </mc:Choice>
    <mc:Fallback xmlns="">
      <p:transition spd="slow" advTm="15512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4939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EA99EB5-B430-B6BA-FCA0-01E3E0D1F06B}"/>
              </a:ext>
            </a:extLst>
          </p:cNvPr>
          <p:cNvSpPr txBox="1"/>
          <p:nvPr/>
        </p:nvSpPr>
        <p:spPr>
          <a:xfrm>
            <a:off x="2914650" y="967444"/>
            <a:ext cx="54101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8" name="TextBox 7">
            <a:extLst>
              <a:ext uri="{FF2B5EF4-FFF2-40B4-BE49-F238E27FC236}">
                <a16:creationId xmlns:a16="http://schemas.microsoft.com/office/drawing/2014/main" id="{F83D1F1A-2238-1F6E-DFE5-86ECD43EBA32}"/>
              </a:ext>
            </a:extLst>
          </p:cNvPr>
          <p:cNvSpPr txBox="1"/>
          <p:nvPr/>
        </p:nvSpPr>
        <p:spPr>
          <a:xfrm>
            <a:off x="645954" y="1957208"/>
            <a:ext cx="11039912" cy="4031873"/>
          </a:xfrm>
          <a:prstGeom prst="rect">
            <a:avLst/>
          </a:prstGeom>
          <a:noFill/>
        </p:spPr>
        <p:txBody>
          <a:bodyPr wrap="square">
            <a:spAutoFit/>
          </a:bodyPr>
          <a:lstStyle/>
          <a:p>
            <a:pPr algn="just">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bottom-up approach also has the advantage of greater involvement from the organizational units which will be performing the work, so there is an improved potential for buy-in and commitment to the estimate by the work teams.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main disadvantage of this method is the time required to produce the individual estimates and involve the breadth of individuals needed for the process. Another subtle problem that often comes with this process is excessive padding of the estimate to be sure the time is not exceeded.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p:txBody>
      </p:sp>
    </p:spTree>
    <p:extLst>
      <p:ext uri="{BB962C8B-B14F-4D97-AF65-F5344CB8AC3E}">
        <p14:creationId xmlns:p14="http://schemas.microsoft.com/office/powerpoint/2010/main" val="55613617"/>
      </p:ext>
    </p:extLst>
  </p:cSld>
  <p:clrMapOvr>
    <a:masterClrMapping/>
  </p:clrMapOvr>
  <mc:AlternateContent xmlns:mc="http://schemas.openxmlformats.org/markup-compatibility/2006" xmlns:p14="http://schemas.microsoft.com/office/powerpoint/2010/main">
    <mc:Choice Requires="p14">
      <p:transition spd="slow" p14:dur="2000" advTm="102310"/>
    </mc:Choice>
    <mc:Fallback xmlns="">
      <p:transition spd="slow" advTm="10231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EA99EB5-B430-B6BA-FCA0-01E3E0D1F06B}"/>
              </a:ext>
            </a:extLst>
          </p:cNvPr>
          <p:cNvSpPr txBox="1"/>
          <p:nvPr/>
        </p:nvSpPr>
        <p:spPr>
          <a:xfrm>
            <a:off x="2943225" y="617697"/>
            <a:ext cx="54101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3" name="TextBox 2">
            <a:extLst>
              <a:ext uri="{FF2B5EF4-FFF2-40B4-BE49-F238E27FC236}">
                <a16:creationId xmlns:a16="http://schemas.microsoft.com/office/drawing/2014/main" id="{E3E03C38-281C-DA51-708F-7F4C37DF176A}"/>
              </a:ext>
            </a:extLst>
          </p:cNvPr>
          <p:cNvSpPr txBox="1"/>
          <p:nvPr/>
        </p:nvSpPr>
        <p:spPr>
          <a:xfrm>
            <a:off x="63783" y="1389699"/>
            <a:ext cx="6113500"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realize that the proper goal of work unit estimating is to derive estimates that do not have excessive padding but represent reasonable values for the activity, and risk issues should be handled through other processes.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order to ensure reasonable estimates, some cross-checking between the estimating source and the Project Manager is required.</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model philosophy is to isolate padding into separate groupings and not spread extra resources across all WBS work units.</a:t>
            </a:r>
          </a:p>
        </p:txBody>
      </p:sp>
      <p:pic>
        <p:nvPicPr>
          <p:cNvPr id="4" name="Picture 3">
            <a:extLst>
              <a:ext uri="{FF2B5EF4-FFF2-40B4-BE49-F238E27FC236}">
                <a16:creationId xmlns:a16="http://schemas.microsoft.com/office/drawing/2014/main" id="{82633363-B2C9-894C-22D1-7A45D16F93B7}"/>
              </a:ext>
            </a:extLst>
          </p:cNvPr>
          <p:cNvPicPr>
            <a:picLocks noChangeAspect="1"/>
          </p:cNvPicPr>
          <p:nvPr/>
        </p:nvPicPr>
        <p:blipFill>
          <a:blip r:embed="rId3"/>
          <a:stretch>
            <a:fillRect/>
          </a:stretch>
        </p:blipFill>
        <p:spPr>
          <a:xfrm>
            <a:off x="6253592" y="1301024"/>
            <a:ext cx="5742774" cy="5324534"/>
          </a:xfrm>
          <a:prstGeom prst="rect">
            <a:avLst/>
          </a:prstGeom>
        </p:spPr>
      </p:pic>
    </p:spTree>
    <p:extLst>
      <p:ext uri="{BB962C8B-B14F-4D97-AF65-F5344CB8AC3E}">
        <p14:creationId xmlns:p14="http://schemas.microsoft.com/office/powerpoint/2010/main" val="1753845335"/>
      </p:ext>
    </p:extLst>
  </p:cSld>
  <p:clrMapOvr>
    <a:masterClrMapping/>
  </p:clrMapOvr>
  <mc:AlternateContent xmlns:mc="http://schemas.openxmlformats.org/markup-compatibility/2006" xmlns:p14="http://schemas.microsoft.com/office/powerpoint/2010/main">
    <mc:Choice Requires="p14">
      <p:transition spd="slow" p14:dur="2000" advTm="65662"/>
    </mc:Choice>
    <mc:Fallback xmlns="">
      <p:transition spd="slow" advTm="65662"/>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17366" y="494950"/>
            <a:ext cx="9458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D3EE6FF-7027-8F2A-6C5F-46B920704B27}"/>
              </a:ext>
            </a:extLst>
          </p:cNvPr>
          <p:cNvSpPr txBox="1"/>
          <p:nvPr/>
        </p:nvSpPr>
        <p:spPr>
          <a:xfrm>
            <a:off x="3095626" y="896597"/>
            <a:ext cx="57816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Estimating components</a:t>
            </a:r>
          </a:p>
        </p:txBody>
      </p:sp>
      <p:sp>
        <p:nvSpPr>
          <p:cNvPr id="4" name="TextBox 3">
            <a:extLst>
              <a:ext uri="{FF2B5EF4-FFF2-40B4-BE49-F238E27FC236}">
                <a16:creationId xmlns:a16="http://schemas.microsoft.com/office/drawing/2014/main" id="{45F69A9E-1DEC-DEAE-C7FE-6230E421C85E}"/>
              </a:ext>
            </a:extLst>
          </p:cNvPr>
          <p:cNvSpPr txBox="1"/>
          <p:nvPr/>
        </p:nvSpPr>
        <p:spPr>
          <a:xfrm>
            <a:off x="127792" y="1960308"/>
            <a:ext cx="11947705" cy="347787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estimating requirement for a project has multiple perspectives.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root mechanic of estimating involves the work required to complete a unit of work and the support resources associated with that work. From this perspective, the estimating mechanics would produce a time and cost result. So long as the requirement for the work is reasonably well defined, the basic set of mechanics outlined here seems logical on the surface.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algn="just">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new estimating components described in next slides constitute the various aspects of the estimating process beyond the work package.</a:t>
            </a:r>
          </a:p>
        </p:txBody>
      </p:sp>
    </p:spTree>
    <p:extLst>
      <p:ext uri="{BB962C8B-B14F-4D97-AF65-F5344CB8AC3E}">
        <p14:creationId xmlns:p14="http://schemas.microsoft.com/office/powerpoint/2010/main" val="3038495125"/>
      </p:ext>
    </p:extLst>
  </p:cSld>
  <p:clrMapOvr>
    <a:masterClrMapping/>
  </p:clrMapOvr>
  <mc:AlternateContent xmlns:mc="http://schemas.openxmlformats.org/markup-compatibility/2006" xmlns:p14="http://schemas.microsoft.com/office/powerpoint/2010/main">
    <mc:Choice Requires="p14">
      <p:transition spd="slow" p14:dur="2000" advTm="136798"/>
    </mc:Choice>
    <mc:Fallback xmlns="">
      <p:transition spd="slow" advTm="136798"/>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851DB92-CC8E-DD99-62D2-F7565337ED89}"/>
              </a:ext>
            </a:extLst>
          </p:cNvPr>
          <p:cNvSpPr txBox="1"/>
          <p:nvPr/>
        </p:nvSpPr>
        <p:spPr>
          <a:xfrm>
            <a:off x="2626179" y="894259"/>
            <a:ext cx="7155996"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Human resource component</a:t>
            </a:r>
          </a:p>
        </p:txBody>
      </p:sp>
      <p:sp>
        <p:nvSpPr>
          <p:cNvPr id="8" name="TextBox 7">
            <a:extLst>
              <a:ext uri="{FF2B5EF4-FFF2-40B4-BE49-F238E27FC236}">
                <a16:creationId xmlns:a16="http://schemas.microsoft.com/office/drawing/2014/main" id="{595C1B93-16A4-598D-0959-47B679F1D752}"/>
              </a:ext>
            </a:extLst>
          </p:cNvPr>
          <p:cNvSpPr txBox="1"/>
          <p:nvPr/>
        </p:nvSpPr>
        <p:spPr>
          <a:xfrm>
            <a:off x="530086" y="1482097"/>
            <a:ext cx="10137858" cy="4154984"/>
          </a:xfrm>
          <a:prstGeom prst="rect">
            <a:avLst/>
          </a:prstGeom>
          <a:noFill/>
        </p:spPr>
        <p:txBody>
          <a:bodyPr wrap="square">
            <a:spAutoFit/>
          </a:bodyPr>
          <a:lstStyle/>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assume that the defined work will be executed by a predefined quantity and quality of labor, at the exact time, and with the exact planned skill is a very unlikely event.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successful Project Manager needs to do everything within reason to ensure that the human resources defined in the plan are allocated to the project as defined.</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Work estimating errors may exist, but often will not be as great as that which will exist without careful resource management oversight.</a:t>
            </a:r>
          </a:p>
        </p:txBody>
      </p:sp>
    </p:spTree>
    <p:extLst>
      <p:ext uri="{BB962C8B-B14F-4D97-AF65-F5344CB8AC3E}">
        <p14:creationId xmlns:p14="http://schemas.microsoft.com/office/powerpoint/2010/main" val="320075430"/>
      </p:ext>
    </p:extLst>
  </p:cSld>
  <p:clrMapOvr>
    <a:masterClrMapping/>
  </p:clrMapOvr>
  <mc:AlternateContent xmlns:mc="http://schemas.openxmlformats.org/markup-compatibility/2006" xmlns:p14="http://schemas.microsoft.com/office/powerpoint/2010/main">
    <mc:Choice Requires="p14">
      <p:transition spd="slow" p14:dur="2000" advTm="119198"/>
    </mc:Choice>
    <mc:Fallback xmlns="">
      <p:transition spd="slow" advTm="119198"/>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059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851DB92-CC8E-DD99-62D2-F7565337ED89}"/>
              </a:ext>
            </a:extLst>
          </p:cNvPr>
          <p:cNvSpPr txBox="1"/>
          <p:nvPr/>
        </p:nvSpPr>
        <p:spPr>
          <a:xfrm>
            <a:off x="2626179" y="894259"/>
            <a:ext cx="7155996"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Human resource component</a:t>
            </a:r>
          </a:p>
        </p:txBody>
      </p:sp>
      <p:sp>
        <p:nvSpPr>
          <p:cNvPr id="4" name="TextBox 3">
            <a:extLst>
              <a:ext uri="{FF2B5EF4-FFF2-40B4-BE49-F238E27FC236}">
                <a16:creationId xmlns:a16="http://schemas.microsoft.com/office/drawing/2014/main" id="{789331A9-C2FD-15E2-7A8E-AC67B0B761D2}"/>
              </a:ext>
            </a:extLst>
          </p:cNvPr>
          <p:cNvSpPr txBox="1"/>
          <p:nvPr/>
        </p:nvSpPr>
        <p:spPr>
          <a:xfrm>
            <a:off x="649357" y="1610200"/>
            <a:ext cx="10340032"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Think of it this way. If a perfect forecast is predicted but only half of the planned resources arrive on schedule, is it now reasonable to believe that the schedule would be doubled? Similar but more complex to forecast results would occur with resource skill differences.</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That estimating element comes from competing demands for the allocated resource.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Some measure of the net productivity of the individual is required to properly estimate how much of a whole resource actually gets allocated to the project.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the original estimating assumption was higher, this also leads to a significant estimating error.</a:t>
            </a:r>
          </a:p>
        </p:txBody>
      </p:sp>
    </p:spTree>
    <p:extLst>
      <p:ext uri="{BB962C8B-B14F-4D97-AF65-F5344CB8AC3E}">
        <p14:creationId xmlns:p14="http://schemas.microsoft.com/office/powerpoint/2010/main" val="2943716316"/>
      </p:ext>
    </p:extLst>
  </p:cSld>
  <p:clrMapOvr>
    <a:masterClrMapping/>
  </p:clrMapOvr>
  <mc:AlternateContent xmlns:mc="http://schemas.openxmlformats.org/markup-compatibility/2006" xmlns:p14="http://schemas.microsoft.com/office/powerpoint/2010/main">
    <mc:Choice Requires="p14">
      <p:transition spd="slow" p14:dur="2000" advTm="156633"/>
    </mc:Choice>
    <mc:Fallback xmlns="">
      <p:transition spd="slow" advTm="15663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3113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920581-7ED6-7174-8BFD-2338A6D69820}"/>
              </a:ext>
            </a:extLst>
          </p:cNvPr>
          <p:cNvSpPr txBox="1"/>
          <p:nvPr/>
        </p:nvSpPr>
        <p:spPr>
          <a:xfrm>
            <a:off x="3107577" y="684525"/>
            <a:ext cx="66555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Work unit direct cost component</a:t>
            </a:r>
          </a:p>
        </p:txBody>
      </p:sp>
      <p:sp>
        <p:nvSpPr>
          <p:cNvPr id="8" name="TextBox 7">
            <a:extLst>
              <a:ext uri="{FF2B5EF4-FFF2-40B4-BE49-F238E27FC236}">
                <a16:creationId xmlns:a16="http://schemas.microsoft.com/office/drawing/2014/main" id="{945EC6CF-E997-4AF4-2038-5A4ACECCEE9A}"/>
              </a:ext>
            </a:extLst>
          </p:cNvPr>
          <p:cNvSpPr txBox="1"/>
          <p:nvPr/>
        </p:nvSpPr>
        <p:spPr>
          <a:xfrm>
            <a:off x="145065" y="1555384"/>
            <a:ext cx="11947705"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Estimating mechanics for cost budgeting require that the work estimate be translated to cost via the items allocated to that work unit. For example, an assumed labor rate value translates human labor time into direct labor cost. Second, defined materials for the work unit are added to the cost.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Finally, any other miscellaneous cost items are then added to complete the direct cost estimate for the work unit. Labor and material estimates will be accurate if the values used represent the actual values at execution time. Obviously, significant errors can occur if this is not the case.</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some organizations, the funding source for a project can be very complex. Funds can be allocated from multiple sources and apportioned, or even allocated for different phases.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435711673"/>
      </p:ext>
    </p:extLst>
  </p:cSld>
  <p:clrMapOvr>
    <a:masterClrMapping/>
  </p:clrMapOvr>
  <mc:AlternateContent xmlns:mc="http://schemas.openxmlformats.org/markup-compatibility/2006" xmlns:p14="http://schemas.microsoft.com/office/powerpoint/2010/main">
    <mc:Choice Requires="p14">
      <p:transition spd="slow" p14:dur="2000" advTm="92668"/>
    </mc:Choice>
    <mc:Fallback xmlns="">
      <p:transition spd="slow" advTm="92668"/>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17366" y="409461"/>
            <a:ext cx="939420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52C72E7-590E-375B-7997-69CE742146A2}"/>
              </a:ext>
            </a:extLst>
          </p:cNvPr>
          <p:cNvSpPr txBox="1"/>
          <p:nvPr/>
        </p:nvSpPr>
        <p:spPr>
          <a:xfrm>
            <a:off x="2733675" y="859815"/>
            <a:ext cx="76580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Miscellaneous direct expenses</a:t>
            </a:r>
          </a:p>
        </p:txBody>
      </p:sp>
      <p:sp>
        <p:nvSpPr>
          <p:cNvPr id="7" name="TextBox 6">
            <a:extLst>
              <a:ext uri="{FF2B5EF4-FFF2-40B4-BE49-F238E27FC236}">
                <a16:creationId xmlns:a16="http://schemas.microsoft.com/office/drawing/2014/main" id="{0DBF8DCA-DF31-1444-C70E-D9C74BCA09AB}"/>
              </a:ext>
            </a:extLst>
          </p:cNvPr>
          <p:cNvSpPr txBox="1"/>
          <p:nvPr/>
        </p:nvSpPr>
        <p:spPr>
          <a:xfrm>
            <a:off x="122147" y="1610200"/>
            <a:ext cx="11947705"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third direct cost category involves miscellaneous charges to various work units. In the typical project these involve business travel, office expenses, support equipment, miscellaneous charges, and other support costs that are often not directly related to producing the defined output.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Reserve accounts: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Project cost and time plans should include reserves for risk, management (unknown/unknowns), and scope change.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Ideally, the plans should clearly show allocations for each of these and they each represent an estimate in their own right.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Risk assessment is an estimating process designed to create an appropriate reserve for this class of work, but the other two categories are left to define as an experience-based estimate. </a:t>
            </a:r>
          </a:p>
        </p:txBody>
      </p:sp>
    </p:spTree>
    <p:extLst>
      <p:ext uri="{BB962C8B-B14F-4D97-AF65-F5344CB8AC3E}">
        <p14:creationId xmlns:p14="http://schemas.microsoft.com/office/powerpoint/2010/main" val="1762009740"/>
      </p:ext>
    </p:extLst>
  </p:cSld>
  <p:clrMapOvr>
    <a:masterClrMapping/>
  </p:clrMapOvr>
  <mc:AlternateContent xmlns:mc="http://schemas.openxmlformats.org/markup-compatibility/2006" xmlns:p14="http://schemas.microsoft.com/office/powerpoint/2010/main">
    <mc:Choice Requires="p14">
      <p:transition spd="slow" p14:dur="2000" advTm="92481"/>
    </mc:Choice>
    <mc:Fallback xmlns="">
      <p:transition spd="slow" advTm="92481"/>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52C72E7-590E-375B-7997-69CE742146A2}"/>
              </a:ext>
            </a:extLst>
          </p:cNvPr>
          <p:cNvSpPr txBox="1"/>
          <p:nvPr/>
        </p:nvSpPr>
        <p:spPr>
          <a:xfrm>
            <a:off x="2626178" y="661206"/>
            <a:ext cx="76580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Miscellaneous direct expenses</a:t>
            </a:r>
          </a:p>
        </p:txBody>
      </p:sp>
      <p:sp>
        <p:nvSpPr>
          <p:cNvPr id="3" name="TextBox 2">
            <a:extLst>
              <a:ext uri="{FF2B5EF4-FFF2-40B4-BE49-F238E27FC236}">
                <a16:creationId xmlns:a16="http://schemas.microsoft.com/office/drawing/2014/main" id="{64F129BD-E800-3F0A-3EF0-8BFF979A47C3}"/>
              </a:ext>
            </a:extLst>
          </p:cNvPr>
          <p:cNvSpPr txBox="1"/>
          <p:nvPr/>
        </p:nvSpPr>
        <p:spPr>
          <a:xfrm>
            <a:off x="122147" y="1469064"/>
            <a:ext cx="11947705" cy="4708981"/>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b="1" dirty="0">
                <a:solidFill>
                  <a:srgbClr val="0070C0"/>
                </a:solidFill>
                <a:cs typeface="Tajawal ExtraBold" panose="00000800000000000000"/>
              </a:rPr>
              <a:t>Overhead</a:t>
            </a:r>
            <a:r>
              <a:rPr lang="en-US" sz="2000" dirty="0">
                <a:solidFill>
                  <a:srgbClr val="0A1F61"/>
                </a:solidFill>
                <a:cs typeface="Tajawal ExtraBold" panose="00000800000000000000"/>
              </a:rPr>
              <a:t>:</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Overhead occurs as a result of the project being supported by the mother organization. The project staff is paid and supported by this organization.</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In addition to the direct salaries shown as labor rate, additional employee costs are incurred by the organization for medical benefits, retirement, and other support factors. </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The key point is employees cost more than their visible direct salary and that needs to be recognized in the project estimate.</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A second form of less clear overhead comes from the overall organization. This is sometimes called “G&amp;A” and represents the General and Administrative aspects of organizational overhead. </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Physical facilities, general management, support personnel, and a host of other costs external to the project are examples of this category. This cost line item will appear external to the direct project cost categories, but must also be recognized as additive to the total estimate.</a:t>
            </a:r>
          </a:p>
          <a:p>
            <a:pPr marL="285750" indent="-285750" algn="just">
              <a:buFont typeface="Wingdings" panose="05000000000000000000" pitchFamily="2" charset="2"/>
              <a:buChar char="q"/>
              <a:defRPr/>
            </a:pPr>
            <a:r>
              <a:rPr lang="en-US" sz="2000" b="1" dirty="0">
                <a:solidFill>
                  <a:srgbClr val="0070C0"/>
                </a:solidFill>
                <a:cs typeface="Tajawal ExtraBold" panose="00000800000000000000"/>
              </a:rPr>
              <a:t>Profit:</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Normally profit would not be shown in a cost estimate unless the project was being performed under contract as a vendor to an external buyer. In that case, this amount is added much like overhead.</a:t>
            </a:r>
          </a:p>
        </p:txBody>
      </p:sp>
    </p:spTree>
    <p:extLst>
      <p:ext uri="{BB962C8B-B14F-4D97-AF65-F5344CB8AC3E}">
        <p14:creationId xmlns:p14="http://schemas.microsoft.com/office/powerpoint/2010/main" val="300365712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4493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82ABEBB-B7F0-8A99-4C1D-5AC5998803CA}"/>
              </a:ext>
            </a:extLst>
          </p:cNvPr>
          <p:cNvSpPr txBox="1"/>
          <p:nvPr/>
        </p:nvSpPr>
        <p:spPr>
          <a:xfrm>
            <a:off x="4164852" y="700053"/>
            <a:ext cx="53601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Estimating checklist</a:t>
            </a:r>
          </a:p>
        </p:txBody>
      </p:sp>
      <p:sp>
        <p:nvSpPr>
          <p:cNvPr id="11" name="TextBox 10">
            <a:extLst>
              <a:ext uri="{FF2B5EF4-FFF2-40B4-BE49-F238E27FC236}">
                <a16:creationId xmlns:a16="http://schemas.microsoft.com/office/drawing/2014/main" id="{C013C8CA-00F6-DE89-BBD7-97D5C1B2D1FE}"/>
              </a:ext>
            </a:extLst>
          </p:cNvPr>
          <p:cNvSpPr txBox="1"/>
          <p:nvPr/>
        </p:nvSpPr>
        <p:spPr>
          <a:xfrm>
            <a:off x="127792" y="1734321"/>
            <a:ext cx="11947705"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When computing the total project cost, it is important to recognize that all of the components outlined here should be recognized.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Failure to properly include any one of these components will result in a numerical overrun of the plan and reflect negatively on the project team performance.</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checklist below represents a set of questions that should be reviewed as part of the work estimating process. This example illustrates how a formal checklist can help ensure a more standardized approach to the estimating process. An organization wishing to ensure compliance to such an approach will require a formal signoff by the estimator. </a:t>
            </a:r>
          </a:p>
        </p:txBody>
      </p:sp>
    </p:spTree>
    <p:extLst>
      <p:ext uri="{BB962C8B-B14F-4D97-AF65-F5344CB8AC3E}">
        <p14:creationId xmlns:p14="http://schemas.microsoft.com/office/powerpoint/2010/main" val="239637065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6505F37-9585-5B28-AE6E-B4D8551D00AD}"/>
              </a:ext>
            </a:extLst>
          </p:cNvPr>
          <p:cNvSpPr txBox="1"/>
          <p:nvPr/>
        </p:nvSpPr>
        <p:spPr>
          <a:xfrm>
            <a:off x="3562350" y="734215"/>
            <a:ext cx="57022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Estimating checklist</a:t>
            </a:r>
          </a:p>
        </p:txBody>
      </p:sp>
      <p:sp>
        <p:nvSpPr>
          <p:cNvPr id="4" name="TextBox 3">
            <a:extLst>
              <a:ext uri="{FF2B5EF4-FFF2-40B4-BE49-F238E27FC236}">
                <a16:creationId xmlns:a16="http://schemas.microsoft.com/office/drawing/2014/main" id="{4A196A49-C2FE-5983-0CBF-AA33C92A43FA}"/>
              </a:ext>
            </a:extLst>
          </p:cNvPr>
          <p:cNvSpPr txBox="1"/>
          <p:nvPr/>
        </p:nvSpPr>
        <p:spPr>
          <a:xfrm>
            <a:off x="145065" y="1359000"/>
            <a:ext cx="11947705" cy="532453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When computing the total project cost, it is important to recognize that all of the components outlined here should be recognized.</a:t>
            </a:r>
          </a:p>
          <a:p>
            <a:pPr algn="just">
              <a:defRPr/>
            </a:pPr>
            <a:r>
              <a:rPr lang="en-US" sz="2000" dirty="0">
                <a:solidFill>
                  <a:srgbClr val="0A1F61"/>
                </a:solidFill>
                <a:cs typeface="Tajawal ExtraBold" panose="00000800000000000000"/>
              </a:rPr>
              <a:t> </a:t>
            </a:r>
          </a:p>
          <a:p>
            <a:pPr marL="285750" indent="-285750" algn="just">
              <a:buFont typeface="Wingdings" panose="05000000000000000000" pitchFamily="2" charset="2"/>
              <a:buChar char="q"/>
              <a:defRPr/>
            </a:pPr>
            <a:r>
              <a:rPr lang="en-US" sz="2000" b="1" dirty="0">
                <a:solidFill>
                  <a:srgbClr val="0070C0"/>
                </a:solidFill>
                <a:cs typeface="Tajawal ExtraBold" panose="00000800000000000000"/>
              </a:rPr>
              <a:t>A sample set of estimating background questions to review follows:</a:t>
            </a:r>
          </a:p>
          <a:p>
            <a:pPr marL="800100" lvl="1" indent="-342900" algn="just">
              <a:buFont typeface="+mj-lt"/>
              <a:buAutoNum type="arabicParenR"/>
              <a:defRPr/>
            </a:pPr>
            <a:r>
              <a:rPr lang="en-US" sz="2000" dirty="0">
                <a:solidFill>
                  <a:srgbClr val="0A1F61"/>
                </a:solidFill>
                <a:cs typeface="Tajawal ExtraBold" panose="00000800000000000000"/>
              </a:rPr>
              <a:t>Have you established a formal, documented data collection process for the project?</a:t>
            </a:r>
          </a:p>
          <a:p>
            <a:pPr marL="800100" lvl="1" indent="-342900" algn="just">
              <a:buFont typeface="+mj-lt"/>
              <a:buAutoNum type="arabicParenR"/>
              <a:defRPr/>
            </a:pPr>
            <a:r>
              <a:rPr lang="en-US" sz="2000" dirty="0">
                <a:solidFill>
                  <a:srgbClr val="0A1F61"/>
                </a:solidFill>
                <a:cs typeface="Tajawal ExtraBold" panose="00000800000000000000"/>
              </a:rPr>
              <a:t>Do you have sufficient requirements definition for the project, including management areas? A fully decomposed WBS is the desired case.</a:t>
            </a:r>
          </a:p>
          <a:p>
            <a:pPr marL="800100" lvl="1" indent="-342900" algn="just">
              <a:buFont typeface="+mj-lt"/>
              <a:buAutoNum type="arabicParenR"/>
              <a:defRPr/>
            </a:pPr>
            <a:r>
              <a:rPr lang="en-US" sz="2000" dirty="0">
                <a:solidFill>
                  <a:srgbClr val="0A1F61"/>
                </a:solidFill>
                <a:cs typeface="Tajawal ExtraBold" panose="00000800000000000000"/>
              </a:rPr>
              <a:t>Do you have historical information, including costs, from previous similar projects?</a:t>
            </a:r>
          </a:p>
          <a:p>
            <a:pPr marL="800100" lvl="1" indent="-342900" algn="just">
              <a:buFont typeface="+mj-lt"/>
              <a:buAutoNum type="arabicParenR"/>
              <a:defRPr/>
            </a:pPr>
            <a:r>
              <a:rPr lang="en-US" sz="2000" dirty="0">
                <a:solidFill>
                  <a:srgbClr val="0A1F61"/>
                </a:solidFill>
                <a:cs typeface="Tajawal ExtraBold" panose="00000800000000000000"/>
              </a:rPr>
              <a:t>Have you identified all sources of costs to your project (i.e., different types of labor, materials, supplies, equipment, etc.)?</a:t>
            </a:r>
          </a:p>
          <a:p>
            <a:pPr marL="800100" lvl="1" indent="-342900" algn="just">
              <a:buFont typeface="+mj-lt"/>
              <a:buAutoNum type="arabicParenR"/>
              <a:defRPr/>
            </a:pPr>
            <a:r>
              <a:rPr lang="en-US" sz="2000" dirty="0">
                <a:solidFill>
                  <a:srgbClr val="0A1F61"/>
                </a:solidFill>
                <a:cs typeface="Tajawal ExtraBold" panose="00000800000000000000"/>
              </a:rPr>
              <a:t>Do you have justifiable reasons for selecting your estimating methods, models, guides, and software?</a:t>
            </a:r>
          </a:p>
          <a:p>
            <a:pPr marL="800100" lvl="1" indent="-342900" algn="just">
              <a:buFont typeface="+mj-lt"/>
              <a:buAutoNum type="arabicParenR"/>
              <a:defRPr/>
            </a:pPr>
            <a:r>
              <a:rPr lang="en-US" sz="2000" dirty="0">
                <a:solidFill>
                  <a:srgbClr val="0A1F61"/>
                </a:solidFill>
                <a:cs typeface="Tajawal ExtraBold" panose="00000800000000000000"/>
              </a:rPr>
              <a:t>Have you considered risk issues in your plan?</a:t>
            </a:r>
          </a:p>
          <a:p>
            <a:pPr marL="800100" lvl="1" indent="-342900" algn="just">
              <a:buFont typeface="+mj-lt"/>
              <a:buAutoNum type="arabicParenR"/>
              <a:defRPr/>
            </a:pPr>
            <a:r>
              <a:rPr lang="en-US" sz="2000" dirty="0">
                <a:solidFill>
                  <a:srgbClr val="0A1F61"/>
                </a:solidFill>
                <a:cs typeface="Tajawal ExtraBold" panose="00000800000000000000"/>
              </a:rPr>
              <a:t>Do your estimates cover all tasks in the WBS?</a:t>
            </a:r>
          </a:p>
          <a:p>
            <a:pPr marL="800100" lvl="1" indent="-342900" algn="just">
              <a:buFont typeface="+mj-lt"/>
              <a:buAutoNum type="arabicParenR"/>
              <a:defRPr/>
            </a:pPr>
            <a:r>
              <a:rPr lang="en-US" sz="2000" dirty="0">
                <a:solidFill>
                  <a:srgbClr val="0A1F61"/>
                </a:solidFill>
                <a:cs typeface="Tajawal ExtraBold" panose="00000800000000000000"/>
              </a:rPr>
              <a:t>Do you understand your project’s funding profile, that is, how much  funding will be provided and at what intervals? How sure is the funding assumption?</a:t>
            </a:r>
          </a:p>
          <a:p>
            <a:pPr marL="800100" lvl="1" indent="-342900" algn="just">
              <a:buFont typeface="+mj-lt"/>
              <a:buAutoNum type="arabicParenR"/>
              <a:defRPr/>
            </a:pPr>
            <a:r>
              <a:rPr lang="en-US" sz="2000" dirty="0">
                <a:solidFill>
                  <a:srgbClr val="0A1F61"/>
                </a:solidFill>
                <a:cs typeface="Tajawal ExtraBold" panose="00000800000000000000"/>
              </a:rPr>
              <a:t>Do you know what level of accuracy is needed for the estimate?</a:t>
            </a:r>
          </a:p>
          <a:p>
            <a:pPr marL="800100" lvl="1" indent="-342900" algn="just">
              <a:buFont typeface="+mj-lt"/>
              <a:buAutoNum type="arabicParenR"/>
              <a:defRPr/>
            </a:pPr>
            <a:r>
              <a:rPr lang="en-US" sz="2000" dirty="0">
                <a:solidFill>
                  <a:srgbClr val="0A1F61"/>
                </a:solidFill>
                <a:cs typeface="Tajawal ExtraBold" panose="00000800000000000000"/>
              </a:rPr>
              <a:t>Do you have a process for keeping records of your project activity for future efforts?</a:t>
            </a:r>
          </a:p>
        </p:txBody>
      </p:sp>
    </p:spTree>
    <p:extLst>
      <p:ext uri="{BB962C8B-B14F-4D97-AF65-F5344CB8AC3E}">
        <p14:creationId xmlns:p14="http://schemas.microsoft.com/office/powerpoint/2010/main" val="30352590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2581"/>
            <a:ext cx="9385391" cy="483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F341DDD-A907-8829-AA9C-22960CF8668E}"/>
              </a:ext>
            </a:extLst>
          </p:cNvPr>
          <p:cNvSpPr txBox="1"/>
          <p:nvPr/>
        </p:nvSpPr>
        <p:spPr>
          <a:xfrm>
            <a:off x="4152900" y="632649"/>
            <a:ext cx="40862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8" name="TextBox 7">
            <a:extLst>
              <a:ext uri="{FF2B5EF4-FFF2-40B4-BE49-F238E27FC236}">
                <a16:creationId xmlns:a16="http://schemas.microsoft.com/office/drawing/2014/main" id="{561BC231-1ABF-3888-768D-420BBAED428F}"/>
              </a:ext>
            </a:extLst>
          </p:cNvPr>
          <p:cNvSpPr txBox="1"/>
          <p:nvPr/>
        </p:nvSpPr>
        <p:spPr>
          <a:xfrm>
            <a:off x="180431" y="1335937"/>
            <a:ext cx="11611519" cy="4801314"/>
          </a:xfrm>
          <a:prstGeom prst="rect">
            <a:avLst/>
          </a:prstGeom>
          <a:noFill/>
        </p:spPr>
        <p:txBody>
          <a:bodyPr wrap="square">
            <a:spAutoFit/>
          </a:bodyPr>
          <a:lstStyle/>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In this chapter, we have looked at the general topic of estimating project time and cost.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Individuals who can successfully deliver accurate estimates are extremely valuable to the organization because an accurate project estimate facilitates a more orderly project task execution and has a similar impact on internal resource management.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To the contrary, an organization that is not able to do this well is left with a very chaotic environment, which leads to negative results for project completion and the related goal achievement.</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This process has been described as one consisting of both art and science which means that it is not one that can be completely described by a checklist or a math model.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Rather, it is a combination of all such approaches. Certainly one of the goals prior to estimating is to create a detailed WBS with well-defined work units.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From this base, it is feasible to achieve forecast cost accuracy in the range 5−10%. This same level of definition accuracy can occur at the individual work unit level for time, cost, and human labor requirements.</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We conclude this topic keeping in mind the terms work, duration, and elapsed time.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Procedures for estimating time and cost are closely tied to these terms and their different meanings. Also the point in time when an estimate is required and to what level of accuracy are important issues in estimating method selection.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Always preface an estimate with some measure of accuracy range confidence.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This activity is a major part of the Project Manager’s life and equally important to career success.</a:t>
            </a:r>
          </a:p>
        </p:txBody>
      </p:sp>
    </p:spTree>
    <p:extLst>
      <p:ext uri="{BB962C8B-B14F-4D97-AF65-F5344CB8AC3E}">
        <p14:creationId xmlns:p14="http://schemas.microsoft.com/office/powerpoint/2010/main" val="20740341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BCF545A-DEAD-4733-A37C-5D0A3A5D033A}"/>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27254</TotalTime>
  <Words>6084</Words>
  <Application>Microsoft Office PowerPoint</Application>
  <PresentationFormat>Widescreen</PresentationFormat>
  <Paragraphs>457</Paragraphs>
  <Slides>59</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Alexandria</vt:lpstr>
      <vt:lpstr>Arial</vt:lpstr>
      <vt:lpstr>Calibri</vt:lpstr>
      <vt:lpstr>Calibri Light</vt:lpstr>
      <vt:lpstr>Courier New</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410</cp:revision>
  <dcterms:created xsi:type="dcterms:W3CDTF">2023-04-29T09:08:00Z</dcterms:created>
  <dcterms:modified xsi:type="dcterms:W3CDTF">2025-03-19T12:32:17Z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