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slide" Target="slides/slide35.xml"/><Relationship Id="rId16" Type="http://schemas.openxmlformats.org/officeDocument/2006/relationships/slide" Target="slides/slide12.xml"/><Relationship Id="rId38" Type="http://schemas.openxmlformats.org/officeDocument/2006/relationships/slide" Target="slides/slide34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ea793b0fe6_0_18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1ea793b0fe6_0_18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ea793b0fe6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8" name="Google Shape;128;g1ea793b0fe6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1ea793b0fe6_0_6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44" name="Google Shape;144;g1ea793b0fe6_0_6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291661b1fbd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1" name="Google Shape;161;g291661b1fbd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ea793b0fe6_0_21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85" name="Google Shape;185;g1ea793b0fe6_0_2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1ea793b0fe6_0_7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02" name="Google Shape;202;g1ea793b0fe6_0_7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a793b0fe6_0_2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20" name="Google Shape;220;g1ea793b0fe6_0_2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ea793b0fe6_0_8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41" name="Google Shape;241;g1ea793b0fe6_0_8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1ea793b0fe6_0_9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55" name="Google Shape;255;g1ea793b0fe6_0_9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ea793b0fe6_0_11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68" name="Google Shape;268;g1ea793b0fe6_0_1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1ea793b0fe6_0_12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286" name="Google Shape;286;g1ea793b0fe6_0_1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1ea793b0fe6_0_13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06" name="Google Shape;306;g1ea793b0fe6_0_1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1ea793b0fe6_0_1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19" name="Google Shape;319;g1ea793b0fe6_0_1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g1ea793b0fe6_0_15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32" name="Google Shape;332;g1ea793b0fe6_0_15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1ea793b0fe6_0_16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45" name="Google Shape;345;g1ea793b0fe6_0_16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1ea793b0fe6_0_17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63" name="Google Shape;363;g1ea793b0fe6_0_17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1ea793b0fe6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81" name="Google Shape;381;g1ea793b0fe6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ea793b0fe6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01" name="Google Shape;401;g1ea793b0fe6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1ea793b0fe6_0_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19" name="Google Shape;419;g1ea793b0fe6_0_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1ea793b0fe6_0_59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32" name="Google Shape;432;g1ea793b0fe6_0_59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1ea793b0fe6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45" name="Google Shape;445;g1ea793b0fe6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1ea793b0fe6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58" name="Google Shape;458;g1ea793b0fe6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1ea793b0fe6_0_48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71" name="Google Shape;471;g1ea793b0fe6_0_48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2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1ea793b0fe6_0_50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84" name="Google Shape;484;g1ea793b0fe6_0_50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5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1ea793b0fe6_0_36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497" name="Google Shape;497;g1ea793b0fe6_0_36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0" name="Google Shape;520;g1ea793b0fe6_0_37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21" name="Google Shape;521;g1ea793b0fe6_0_37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g1ea793b0fe6_0_38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34" name="Google Shape;534;g1ea793b0fe6_0_38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5" name="Shape 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6" name="Google Shape;546;g1ea793b0fe6_0_39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47" name="Google Shape;547;g1ea793b0fe6_0_39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1ea793b0fe6_0_40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67" name="Google Shape;567;g1ea793b0fe6_0_40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3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" name="Google Shape;584;g1ea793b0fe6_0_4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585" name="Google Shape;585;g1ea793b0fe6_0_4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7" name="Shape 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Google Shape;608;g1ea793b0fe6_0_439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09" name="Google Shape;609;g1ea793b0fe6_0_43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0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g1ea793b0fe6_0_45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22" name="Google Shape;622;g1ea793b0fe6_0_45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g1ea793b0fe6_0_46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35" name="Google Shape;635;g1ea793b0fe6_0_46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6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7" name="Google Shape;647;g1ea793b0fe6_0_47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48" name="Google Shape;648;g1ea793b0fe6_0_47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9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" name="Google Shape;660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61" name="Google Shape;661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662" name="Google Shape;662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2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Relationship Id="rId4" Type="http://schemas.openxmlformats.org/officeDocument/2006/relationships/image" Target="../media/image3.png"/><Relationship Id="rId5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10.png"/><Relationship Id="rId5" Type="http://schemas.openxmlformats.org/officeDocument/2006/relationships/hyperlink" Target="http://drive.google.com/file/d/194BOlPtMZkq24c-sJBeO5kgNskwLjzIm/view" TargetMode="External"/><Relationship Id="rId6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10.png"/><Relationship Id="rId5" Type="http://schemas.openxmlformats.org/officeDocument/2006/relationships/hyperlink" Target="http://drive.google.com/file/d/194BOlPtMZkq24c-sJBeO5kgNskwLjzIm/view" TargetMode="External"/><Relationship Id="rId6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png"/><Relationship Id="rId4" Type="http://schemas.openxmlformats.org/officeDocument/2006/relationships/image" Target="../media/image1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Relationship Id="rId4" Type="http://schemas.openxmlformats.org/officeDocument/2006/relationships/image" Target="../media/image2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png"/><Relationship Id="rId4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.png"/><Relationship Id="rId4" Type="http://schemas.openxmlformats.org/officeDocument/2006/relationships/image" Target="../media/image24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.png"/><Relationship Id="rId4" Type="http://schemas.openxmlformats.org/officeDocument/2006/relationships/image" Target="../media/image1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6.png"/><Relationship Id="rId4" Type="http://schemas.openxmlformats.org/officeDocument/2006/relationships/image" Target="../media/image11.png"/><Relationship Id="rId5" Type="http://schemas.openxmlformats.org/officeDocument/2006/relationships/hyperlink" Target="http://drive.google.com/file/d/10ExMgymzDkUPypph_qSc0URGBcLPFV8F/view" TargetMode="External"/><Relationship Id="rId6" Type="http://schemas.openxmlformats.org/officeDocument/2006/relationships/image" Target="../media/image1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png"/><Relationship Id="rId4" Type="http://schemas.openxmlformats.org/officeDocument/2006/relationships/image" Target="../media/image20.png"/><Relationship Id="rId5" Type="http://schemas.openxmlformats.org/officeDocument/2006/relationships/hyperlink" Target="http://drive.google.com/file/d/1oZPSZljIfpC77yotaPcKpgaic7n6VTtJ/view" TargetMode="External"/><Relationship Id="rId6" Type="http://schemas.openxmlformats.org/officeDocument/2006/relationships/image" Target="../media/image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6.png"/><Relationship Id="rId4" Type="http://schemas.openxmlformats.org/officeDocument/2006/relationships/hyperlink" Target="http://drive.google.com/file/d/17B5O961k2Bs-acbAn0O7VwmkymSnZEXT/view" TargetMode="External"/><Relationship Id="rId5" Type="http://schemas.openxmlformats.org/officeDocument/2006/relationships/image" Target="../media/image8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6.png"/><Relationship Id="rId4" Type="http://schemas.openxmlformats.org/officeDocument/2006/relationships/hyperlink" Target="http://drive.google.com/file/d/1KQKGOorNPUd8XG5XDLZYo1Kh-upZ6gtN/view" TargetMode="External"/><Relationship Id="rId5" Type="http://schemas.openxmlformats.org/officeDocument/2006/relationships/image" Target="../media/image18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6.png"/><Relationship Id="rId4" Type="http://schemas.openxmlformats.org/officeDocument/2006/relationships/image" Target="../media/image3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6.png"/><Relationship Id="rId4" Type="http://schemas.openxmlformats.org/officeDocument/2006/relationships/image" Target="../media/image27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6.png"/><Relationship Id="rId4" Type="http://schemas.openxmlformats.org/officeDocument/2006/relationships/image" Target="../media/image26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6.png"/><Relationship Id="rId4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6.png"/><Relationship Id="rId4" Type="http://schemas.openxmlformats.org/officeDocument/2006/relationships/image" Target="../media/image3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6.png"/><Relationship Id="rId4" Type="http://schemas.openxmlformats.org/officeDocument/2006/relationships/image" Target="../media/image29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6.png"/><Relationship Id="rId4" Type="http://schemas.openxmlformats.org/officeDocument/2006/relationships/image" Target="../media/image37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6.png"/><Relationship Id="rId4" Type="http://schemas.openxmlformats.org/officeDocument/2006/relationships/image" Target="../media/image34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6.png"/><Relationship Id="rId4" Type="http://schemas.openxmlformats.org/officeDocument/2006/relationships/image" Target="../media/image32.png"/><Relationship Id="rId5" Type="http://schemas.openxmlformats.org/officeDocument/2006/relationships/hyperlink" Target="http://drive.google.com/file/d/1zUL5hpw3RrFECtfc4RyG4D5XQ9kodoI5/view" TargetMode="External"/><Relationship Id="rId6" Type="http://schemas.openxmlformats.org/officeDocument/2006/relationships/image" Target="../media/image1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6.png"/><Relationship Id="rId4" Type="http://schemas.openxmlformats.org/officeDocument/2006/relationships/image" Target="../media/image36.png"/><Relationship Id="rId5" Type="http://schemas.openxmlformats.org/officeDocument/2006/relationships/hyperlink" Target="http://drive.google.com/file/d/1zUL5hpw3RrFECtfc4RyG4D5XQ9kodoI5/view" TargetMode="External"/><Relationship Id="rId6" Type="http://schemas.openxmlformats.org/officeDocument/2006/relationships/image" Target="../media/image1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6.png"/><Relationship Id="rId4" Type="http://schemas.openxmlformats.org/officeDocument/2006/relationships/image" Target="../media/image39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6.png"/><Relationship Id="rId4" Type="http://schemas.openxmlformats.org/officeDocument/2006/relationships/image" Target="../media/image40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6.png"/><Relationship Id="rId4" Type="http://schemas.openxmlformats.org/officeDocument/2006/relationships/image" Target="../media/image4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6.png"/><Relationship Id="rId4" Type="http://schemas.openxmlformats.org/officeDocument/2006/relationships/image" Target="../media/image38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5.png"/><Relationship Id="rId4" Type="http://schemas.openxmlformats.org/officeDocument/2006/relationships/image" Target="../media/image3.png"/><Relationship Id="rId5" Type="http://schemas.openxmlformats.org/officeDocument/2006/relationships/image" Target="../media/image6.png"/><Relationship Id="rId6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i="0" lang="en-US" sz="4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21"/>
          <p:cNvPicPr preferRelativeResize="0"/>
          <p:nvPr/>
        </p:nvPicPr>
        <p:blipFill rotWithShape="1">
          <a:blip r:embed="rId4">
            <a:alphaModFix/>
          </a:blip>
          <a:srcRect b="6958" l="23213" r="22103" t="20483"/>
          <a:stretch/>
        </p:blipFill>
        <p:spPr>
          <a:xfrm>
            <a:off x="617275" y="1231800"/>
            <a:ext cx="10736227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22"/>
          <p:cNvSpPr txBox="1"/>
          <p:nvPr/>
        </p:nvSpPr>
        <p:spPr>
          <a:xfrm>
            <a:off x="2485175" y="86512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2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6" name="Google Shape;13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22"/>
          <p:cNvPicPr preferRelativeResize="0"/>
          <p:nvPr/>
        </p:nvPicPr>
        <p:blipFill rotWithShape="1">
          <a:blip r:embed="rId4">
            <a:alphaModFix/>
          </a:blip>
          <a:srcRect b="61346" l="29982" r="24903" t="22874"/>
          <a:stretch/>
        </p:blipFill>
        <p:spPr>
          <a:xfrm>
            <a:off x="617275" y="1231800"/>
            <a:ext cx="10708224" cy="35884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/>
        </p:nvSpPr>
        <p:spPr>
          <a:xfrm>
            <a:off x="3229025" y="4327575"/>
            <a:ext cx="3372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don’t like Russian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0" name="Google Shape;140;p22"/>
          <p:cNvSpPr txBox="1"/>
          <p:nvPr/>
        </p:nvSpPr>
        <p:spPr>
          <a:xfrm>
            <a:off x="3229025" y="4820188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like Mexican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3229025" y="536417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 love Japanese food</a:t>
            </a:r>
            <a:endParaRPr sz="200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2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2" name="Google Shape;152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4" name="Google Shape;154;p23"/>
          <p:cNvPicPr preferRelativeResize="0"/>
          <p:nvPr/>
        </p:nvPicPr>
        <p:blipFill rotWithShape="1">
          <a:blip r:embed="rId4">
            <a:alphaModFix/>
          </a:blip>
          <a:srcRect b="54613" l="29413" r="21111" t="17959"/>
          <a:stretch/>
        </p:blipFill>
        <p:spPr>
          <a:xfrm>
            <a:off x="688600" y="1231800"/>
            <a:ext cx="10741277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155" name="Google Shape;155;p23"/>
          <p:cNvSpPr txBox="1"/>
          <p:nvPr/>
        </p:nvSpPr>
        <p:spPr>
          <a:xfrm>
            <a:off x="7515800" y="3680950"/>
            <a:ext cx="3306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apple: It’s a kind of fruit</a:t>
            </a:r>
            <a:endParaRPr/>
          </a:p>
        </p:txBody>
      </p:sp>
      <p:sp>
        <p:nvSpPr>
          <p:cNvPr id="156" name="Google Shape;156;p23"/>
          <p:cNvSpPr txBox="1"/>
          <p:nvPr/>
        </p:nvSpPr>
        <p:spPr>
          <a:xfrm>
            <a:off x="7515800" y="4268300"/>
            <a:ext cx="3615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trout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: It’s a kind of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7" name="Google Shape;157;p23"/>
          <p:cNvSpPr txBox="1"/>
          <p:nvPr/>
        </p:nvSpPr>
        <p:spPr>
          <a:xfrm>
            <a:off x="7584825" y="485565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veal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: It’s a kind of meat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58" name="Google Shape;158;p23"/>
          <p:cNvSpPr txBox="1"/>
          <p:nvPr/>
        </p:nvSpPr>
        <p:spPr>
          <a:xfrm>
            <a:off x="7685575" y="5443000"/>
            <a:ext cx="3744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prawns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: It’s a kind of seafood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64" name="Google Shape;16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7" name="Google Shape;16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9" name="Google Shape;16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1" name="Google Shape;171;p24"/>
          <p:cNvPicPr preferRelativeResize="0"/>
          <p:nvPr/>
        </p:nvPicPr>
        <p:blipFill rotWithShape="1">
          <a:blip r:embed="rId4">
            <a:alphaModFix/>
          </a:blip>
          <a:srcRect b="39876" l="37791" r="22102" t="42731"/>
          <a:stretch/>
        </p:blipFill>
        <p:spPr>
          <a:xfrm>
            <a:off x="3529775" y="1231800"/>
            <a:ext cx="7900099" cy="3854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 rotWithShape="1">
          <a:blip r:embed="rId4">
            <a:alphaModFix/>
          </a:blip>
          <a:srcRect b="24000" l="26540" r="63013" t="45792"/>
          <a:stretch/>
        </p:blipFill>
        <p:spPr>
          <a:xfrm>
            <a:off x="716575" y="2101500"/>
            <a:ext cx="2813198" cy="4299275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4"/>
          <p:cNvSpPr txBox="1"/>
          <p:nvPr/>
        </p:nvSpPr>
        <p:spPr>
          <a:xfrm>
            <a:off x="4054175" y="4767638"/>
            <a:ext cx="15423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stuffed mushrooms</a:t>
            </a:r>
            <a:endParaRPr/>
          </a:p>
        </p:txBody>
      </p:sp>
      <p:sp>
        <p:nvSpPr>
          <p:cNvPr id="174" name="Google Shape;174;p24"/>
          <p:cNvSpPr txBox="1"/>
          <p:nvPr/>
        </p:nvSpPr>
        <p:spPr>
          <a:xfrm>
            <a:off x="63666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grilled fish</a:t>
            </a:r>
            <a:endParaRPr/>
          </a:p>
        </p:txBody>
      </p:sp>
      <p:sp>
        <p:nvSpPr>
          <p:cNvPr id="175" name="Google Shape;175;p24"/>
          <p:cNvSpPr txBox="1"/>
          <p:nvPr/>
        </p:nvSpPr>
        <p:spPr>
          <a:xfrm>
            <a:off x="6310600" y="42409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roast duck</a:t>
            </a:r>
            <a:endParaRPr/>
          </a:p>
        </p:txBody>
      </p:sp>
      <p:sp>
        <p:nvSpPr>
          <p:cNvPr id="176" name="Google Shape;176;p24"/>
          <p:cNvSpPr txBox="1"/>
          <p:nvPr/>
        </p:nvSpPr>
        <p:spPr>
          <a:xfrm>
            <a:off x="6310600" y="3690250"/>
            <a:ext cx="1267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steak</a:t>
            </a:r>
            <a:endParaRPr/>
          </a:p>
        </p:txBody>
      </p:sp>
      <p:sp>
        <p:nvSpPr>
          <p:cNvPr id="177" name="Google Shape;177;p24"/>
          <p:cNvSpPr txBox="1"/>
          <p:nvPr/>
        </p:nvSpPr>
        <p:spPr>
          <a:xfrm>
            <a:off x="6366600" y="5226125"/>
            <a:ext cx="1614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beef stew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8" name="Google Shape;178;p24"/>
          <p:cNvSpPr txBox="1"/>
          <p:nvPr/>
        </p:nvSpPr>
        <p:spPr>
          <a:xfrm>
            <a:off x="8336400" y="3748325"/>
            <a:ext cx="1741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ice cream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79" name="Google Shape;179;p24"/>
          <p:cNvSpPr txBox="1"/>
          <p:nvPr/>
        </p:nvSpPr>
        <p:spPr>
          <a:xfrm>
            <a:off x="8436000" y="4275038"/>
            <a:ext cx="1404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apple pie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0" name="Google Shape;180;p24"/>
          <p:cNvSpPr txBox="1"/>
          <p:nvPr/>
        </p:nvSpPr>
        <p:spPr>
          <a:xfrm>
            <a:off x="8436000" y="4733525"/>
            <a:ext cx="1542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tiramisu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1" name="Google Shape;181;p24"/>
          <p:cNvSpPr txBox="1"/>
          <p:nvPr/>
        </p:nvSpPr>
        <p:spPr>
          <a:xfrm>
            <a:off x="8436000" y="52261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chocolate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mousse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82" name="Google Shape;182;p24"/>
          <p:cNvSpPr txBox="1"/>
          <p:nvPr/>
        </p:nvSpPr>
        <p:spPr>
          <a:xfrm>
            <a:off x="4054175" y="4351113"/>
            <a:ext cx="907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salad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1" name="Google Shape;191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93" name="Google Shape;19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5" name="Google Shape;195;p25"/>
          <p:cNvPicPr preferRelativeResize="0"/>
          <p:nvPr/>
        </p:nvPicPr>
        <p:blipFill rotWithShape="1">
          <a:blip r:embed="rId4">
            <a:alphaModFix/>
          </a:blip>
          <a:srcRect b="16419" l="38133" r="31215" t="66530"/>
          <a:stretch/>
        </p:blipFill>
        <p:spPr>
          <a:xfrm>
            <a:off x="674600" y="1231800"/>
            <a:ext cx="10755274" cy="5168975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196" name="Google Shape;196;p25"/>
          <p:cNvCxnSpPr/>
          <p:nvPr/>
        </p:nvCxnSpPr>
        <p:spPr>
          <a:xfrm flipH="1" rot="10800000">
            <a:off x="5195275" y="3308525"/>
            <a:ext cx="7977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" name="Google Shape;197;p25"/>
          <p:cNvCxnSpPr/>
          <p:nvPr/>
        </p:nvCxnSpPr>
        <p:spPr>
          <a:xfrm>
            <a:off x="4985350" y="4218375"/>
            <a:ext cx="5739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8" name="Google Shape;198;p25"/>
          <p:cNvCxnSpPr/>
          <p:nvPr/>
        </p:nvCxnSpPr>
        <p:spPr>
          <a:xfrm>
            <a:off x="4033625" y="5170100"/>
            <a:ext cx="9516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9" name="Google Shape;199;p25"/>
          <p:cNvCxnSpPr/>
          <p:nvPr/>
        </p:nvCxnSpPr>
        <p:spPr>
          <a:xfrm>
            <a:off x="4579475" y="6121825"/>
            <a:ext cx="10638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8" name="Google Shape;208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9" name="Google Shape;209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0" name="Google Shape;210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26"/>
          <p:cNvPicPr preferRelativeResize="0"/>
          <p:nvPr/>
        </p:nvPicPr>
        <p:blipFill rotWithShape="1">
          <a:blip r:embed="rId4">
            <a:alphaModFix/>
          </a:blip>
          <a:srcRect b="54608" l="37677" r="24783" t="29677"/>
          <a:stretch/>
        </p:blipFill>
        <p:spPr>
          <a:xfrm>
            <a:off x="674600" y="1349200"/>
            <a:ext cx="10692874" cy="47861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13" name="Google Shape;213;p26"/>
          <p:cNvSpPr txBox="1"/>
          <p:nvPr/>
        </p:nvSpPr>
        <p:spPr>
          <a:xfrm>
            <a:off x="7207875" y="3275050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4" name="Google Shape;214;p26"/>
          <p:cNvSpPr txBox="1"/>
          <p:nvPr/>
        </p:nvSpPr>
        <p:spPr>
          <a:xfrm>
            <a:off x="46730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sp>
        <p:nvSpPr>
          <p:cNvPr id="215" name="Google Shape;215;p26"/>
          <p:cNvSpPr txBox="1"/>
          <p:nvPr/>
        </p:nvSpPr>
        <p:spPr>
          <a:xfrm>
            <a:off x="7207875" y="4183225"/>
            <a:ext cx="422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</a:t>
            </a:r>
            <a:endParaRPr/>
          </a:p>
        </p:txBody>
      </p:sp>
      <p:sp>
        <p:nvSpPr>
          <p:cNvPr id="216" name="Google Shape;216;p26"/>
          <p:cNvSpPr txBox="1"/>
          <p:nvPr/>
        </p:nvSpPr>
        <p:spPr>
          <a:xfrm>
            <a:off x="9427125" y="5103850"/>
            <a:ext cx="485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</a:t>
            </a:r>
            <a:endParaRPr/>
          </a:p>
        </p:txBody>
      </p:sp>
      <p:pic>
        <p:nvPicPr>
          <p:cNvPr id="217" name="Google Shape;217;p26" title="1_64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6" name="Google Shape;226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7" name="Google Shape;227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8" name="Google Shape;22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29" name="Google Shape;229;p2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27"/>
          <p:cNvPicPr preferRelativeResize="0"/>
          <p:nvPr/>
        </p:nvPicPr>
        <p:blipFill rotWithShape="1">
          <a:blip r:embed="rId4">
            <a:alphaModFix/>
          </a:blip>
          <a:srcRect b="24614" l="38135" r="26622" t="45588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31" name="Google Shape;231;p27"/>
          <p:cNvSpPr txBox="1"/>
          <p:nvPr/>
        </p:nvSpPr>
        <p:spPr>
          <a:xfrm>
            <a:off x="10021075" y="21015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/>
          </a:p>
        </p:txBody>
      </p:sp>
      <p:sp>
        <p:nvSpPr>
          <p:cNvPr id="232" name="Google Shape;232;p27"/>
          <p:cNvSpPr txBox="1"/>
          <p:nvPr/>
        </p:nvSpPr>
        <p:spPr>
          <a:xfrm>
            <a:off x="10021075" y="259410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/>
          </a:p>
        </p:txBody>
      </p:sp>
      <p:sp>
        <p:nvSpPr>
          <p:cNvPr id="233" name="Google Shape;233;p27"/>
          <p:cNvSpPr txBox="1"/>
          <p:nvPr/>
        </p:nvSpPr>
        <p:spPr>
          <a:xfrm>
            <a:off x="10021075" y="361232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7</a:t>
            </a:r>
            <a:endParaRPr/>
          </a:p>
        </p:txBody>
      </p:sp>
      <p:sp>
        <p:nvSpPr>
          <p:cNvPr id="234" name="Google Shape;234;p27"/>
          <p:cNvSpPr txBox="1"/>
          <p:nvPr/>
        </p:nvSpPr>
        <p:spPr>
          <a:xfrm>
            <a:off x="10021075" y="41003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/>
          </a:p>
        </p:txBody>
      </p:sp>
      <p:sp>
        <p:nvSpPr>
          <p:cNvPr id="235" name="Google Shape;235;p27"/>
          <p:cNvSpPr txBox="1"/>
          <p:nvPr/>
        </p:nvSpPr>
        <p:spPr>
          <a:xfrm>
            <a:off x="10021075" y="46305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5</a:t>
            </a:r>
            <a:endParaRPr/>
          </a:p>
        </p:txBody>
      </p:sp>
      <p:sp>
        <p:nvSpPr>
          <p:cNvPr id="236" name="Google Shape;236;p27"/>
          <p:cNvSpPr txBox="1"/>
          <p:nvPr/>
        </p:nvSpPr>
        <p:spPr>
          <a:xfrm>
            <a:off x="10021075" y="5123150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/>
          </a:p>
        </p:txBody>
      </p:sp>
      <p:sp>
        <p:nvSpPr>
          <p:cNvPr id="237" name="Google Shape;237;p27"/>
          <p:cNvSpPr txBox="1"/>
          <p:nvPr/>
        </p:nvSpPr>
        <p:spPr>
          <a:xfrm>
            <a:off x="10021075" y="5648775"/>
            <a:ext cx="366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8</a:t>
            </a:r>
            <a:endParaRPr/>
          </a:p>
        </p:txBody>
      </p:sp>
      <p:pic>
        <p:nvPicPr>
          <p:cNvPr id="238" name="Google Shape;238;p27" title="1_64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44" name="Google Shape;244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7" name="Google Shape;247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8" name="Google Shape;248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49" name="Google Shape;249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2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1" name="Google Shape;251;p28"/>
          <p:cNvPicPr preferRelativeResize="0"/>
          <p:nvPr/>
        </p:nvPicPr>
        <p:blipFill rotWithShape="1">
          <a:blip r:embed="rId4">
            <a:alphaModFix/>
          </a:blip>
          <a:srcRect b="58327" l="40663" r="26391" t="33075"/>
          <a:stretch/>
        </p:blipFill>
        <p:spPr>
          <a:xfrm>
            <a:off x="1000950" y="2235725"/>
            <a:ext cx="8770973" cy="2430524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52" name="Google Shape;252;p28"/>
          <p:cNvSpPr txBox="1"/>
          <p:nvPr/>
        </p:nvSpPr>
        <p:spPr>
          <a:xfrm>
            <a:off x="2346900" y="1272150"/>
            <a:ext cx="5899500" cy="67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rgbClr val="FF0000"/>
                </a:solidFill>
              </a:rPr>
              <a:t>Reading: Fast Food in India</a:t>
            </a:r>
            <a:endParaRPr b="1" sz="26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3" name="Google Shape;26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2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5" name="Google Shape;265;p29"/>
          <p:cNvPicPr preferRelativeResize="0"/>
          <p:nvPr/>
        </p:nvPicPr>
        <p:blipFill rotWithShape="1">
          <a:blip r:embed="rId4">
            <a:alphaModFix/>
          </a:blip>
          <a:srcRect b="11547" l="26658" r="25125" t="41106"/>
          <a:stretch/>
        </p:blipFill>
        <p:spPr>
          <a:xfrm>
            <a:off x="674600" y="1231800"/>
            <a:ext cx="10678901" cy="5226001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3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4" name="Google Shape;274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5" name="Google Shape;275;p30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76" name="Google Shape;276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3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8" name="Google Shape;278;p30"/>
          <p:cNvPicPr preferRelativeResize="0"/>
          <p:nvPr/>
        </p:nvPicPr>
        <p:blipFill rotWithShape="1">
          <a:blip r:embed="rId4">
            <a:alphaModFix/>
          </a:blip>
          <a:srcRect b="35031" l="40431" r="28113" t="44308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279" name="Google Shape;279;p30"/>
          <p:cNvCxnSpPr/>
          <p:nvPr/>
        </p:nvCxnSpPr>
        <p:spPr>
          <a:xfrm>
            <a:off x="2424100" y="2594850"/>
            <a:ext cx="3513000" cy="1497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80" name="Google Shape;280;p30"/>
          <p:cNvCxnSpPr/>
          <p:nvPr/>
        </p:nvCxnSpPr>
        <p:spPr>
          <a:xfrm>
            <a:off x="2410100" y="3294650"/>
            <a:ext cx="3540900" cy="15675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81" name="Google Shape;281;p30"/>
          <p:cNvCxnSpPr/>
          <p:nvPr/>
        </p:nvCxnSpPr>
        <p:spPr>
          <a:xfrm>
            <a:off x="2116175" y="4148400"/>
            <a:ext cx="3792900" cy="14697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82" name="Google Shape;282;p30"/>
          <p:cNvCxnSpPr/>
          <p:nvPr/>
        </p:nvCxnSpPr>
        <p:spPr>
          <a:xfrm flipH="1" rot="10800000">
            <a:off x="2186150" y="3364575"/>
            <a:ext cx="3750900" cy="15396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283" name="Google Shape;283;p30"/>
          <p:cNvCxnSpPr/>
          <p:nvPr/>
        </p:nvCxnSpPr>
        <p:spPr>
          <a:xfrm flipH="1" rot="10800000">
            <a:off x="2046200" y="2636750"/>
            <a:ext cx="3876900" cy="2995200"/>
          </a:xfrm>
          <a:prstGeom prst="straightConnector1">
            <a:avLst/>
          </a:prstGeom>
          <a:noFill/>
          <a:ln cap="flat" cmpd="sng" w="19050">
            <a:solidFill>
              <a:srgbClr val="0000FF"/>
            </a:solidFill>
            <a:prstDash val="solid"/>
            <a:round/>
            <a:headEnd len="med" w="med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0" name="Google Shape;290;p3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2" name="Google Shape;292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3" name="Google Shape;293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4" name="Google Shape;294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3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6" name="Google Shape;296;p31"/>
          <p:cNvPicPr preferRelativeResize="0"/>
          <p:nvPr/>
        </p:nvPicPr>
        <p:blipFill rotWithShape="1">
          <a:blip r:embed="rId4">
            <a:alphaModFix/>
          </a:blip>
          <a:srcRect b="8488" l="40660" r="24670" t="65591"/>
          <a:stretch/>
        </p:blipFill>
        <p:spPr>
          <a:xfrm>
            <a:off x="674600" y="1231800"/>
            <a:ext cx="10692874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297" name="Google Shape;297;p31"/>
          <p:cNvSpPr txBox="1"/>
          <p:nvPr/>
        </p:nvSpPr>
        <p:spPr>
          <a:xfrm>
            <a:off x="1287625" y="2183350"/>
            <a:ext cx="5895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college students, mothers, and office workers</a:t>
            </a:r>
            <a:endParaRPr/>
          </a:p>
        </p:txBody>
      </p:sp>
      <p:sp>
        <p:nvSpPr>
          <p:cNvPr id="298" name="Google Shape;298;p31"/>
          <p:cNvSpPr txBox="1"/>
          <p:nvPr/>
        </p:nvSpPr>
        <p:spPr>
          <a:xfrm>
            <a:off x="1287625" y="275780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once a week</a:t>
            </a:r>
            <a:endParaRPr/>
          </a:p>
        </p:txBody>
      </p:sp>
      <p:sp>
        <p:nvSpPr>
          <p:cNvPr id="299" name="Google Shape;299;p31"/>
          <p:cNvSpPr txBox="1"/>
          <p:nvPr/>
        </p:nvSpPr>
        <p:spPr>
          <a:xfrm>
            <a:off x="1303550" y="3416225"/>
            <a:ext cx="1209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$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6.60</a:t>
            </a:r>
            <a:endParaRPr/>
          </a:p>
        </p:txBody>
      </p:sp>
      <p:sp>
        <p:nvSpPr>
          <p:cNvPr id="300" name="Google Shape;300;p31"/>
          <p:cNvSpPr txBox="1"/>
          <p:nvPr/>
        </p:nvSpPr>
        <p:spPr>
          <a:xfrm>
            <a:off x="1063700" y="4993025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more vegetarian dishes</a:t>
            </a:r>
            <a:endParaRPr/>
          </a:p>
        </p:txBody>
      </p:sp>
      <p:sp>
        <p:nvSpPr>
          <p:cNvPr id="301" name="Google Shape;301;p31"/>
          <p:cNvSpPr txBox="1"/>
          <p:nvPr/>
        </p:nvSpPr>
        <p:spPr>
          <a:xfrm>
            <a:off x="4133650" y="5004263"/>
            <a:ext cx="454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Indian spices and cooking techniques</a:t>
            </a:r>
            <a:endParaRPr/>
          </a:p>
        </p:txBody>
      </p:sp>
      <p:sp>
        <p:nvSpPr>
          <p:cNvPr id="302" name="Google Shape;302;p31"/>
          <p:cNvSpPr txBox="1"/>
          <p:nvPr/>
        </p:nvSpPr>
        <p:spPr>
          <a:xfrm>
            <a:off x="8747400" y="5063000"/>
            <a:ext cx="25194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mix of Indian and international dishes</a:t>
            </a:r>
            <a:endParaRPr/>
          </a:p>
        </p:txBody>
      </p:sp>
      <p:sp>
        <p:nvSpPr>
          <p:cNvPr id="303" name="Google Shape;303;p31"/>
          <p:cNvSpPr txBox="1"/>
          <p:nvPr/>
        </p:nvSpPr>
        <p:spPr>
          <a:xfrm>
            <a:off x="1063700" y="5696900"/>
            <a:ext cx="7052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Because there is a lot of demand in India for fast food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3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2" name="Google Shape;312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3" name="Google Shape;313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14" name="Google Shape;31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3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6" name="Google Shape;316;p32"/>
          <p:cNvPicPr preferRelativeResize="0"/>
          <p:nvPr/>
        </p:nvPicPr>
        <p:blipFill rotWithShape="1">
          <a:blip r:embed="rId4">
            <a:alphaModFix/>
          </a:blip>
          <a:srcRect b="56653" l="26309" r="32823" t="20081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3" name="Google Shape;323;p3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5" name="Google Shape;325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6" name="Google Shape;326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7" name="Google Shape;327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3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9" name="Google Shape;329;p33"/>
          <p:cNvPicPr preferRelativeResize="0"/>
          <p:nvPr/>
        </p:nvPicPr>
        <p:blipFill rotWithShape="1">
          <a:blip r:embed="rId4">
            <a:alphaModFix/>
          </a:blip>
          <a:srcRect b="53184" l="23922" r="39268" t="18855"/>
          <a:stretch/>
        </p:blipFill>
        <p:spPr>
          <a:xfrm>
            <a:off x="688600" y="1293225"/>
            <a:ext cx="10741277" cy="51075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3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7" name="Google Shape;337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8" name="Google Shape;338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9" name="Google Shape;339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0" name="Google Shape;340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3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2" name="Google Shape;342;p34"/>
          <p:cNvPicPr preferRelativeResize="0"/>
          <p:nvPr/>
        </p:nvPicPr>
        <p:blipFill rotWithShape="1">
          <a:blip r:embed="rId4">
            <a:alphaModFix/>
          </a:blip>
          <a:srcRect b="35772" l="23784" r="47057" t="47224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p3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1" name="Google Shape;35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2" name="Google Shape;35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3" name="Google Shape;353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3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5" name="Google Shape;355;p35"/>
          <p:cNvPicPr preferRelativeResize="0"/>
          <p:nvPr/>
        </p:nvPicPr>
        <p:blipFill rotWithShape="1">
          <a:blip r:embed="rId4">
            <a:alphaModFix/>
          </a:blip>
          <a:srcRect b="40210" l="40199" r="22107" t="41510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56" name="Google Shape;356;p35"/>
          <p:cNvSpPr txBox="1"/>
          <p:nvPr/>
        </p:nvSpPr>
        <p:spPr>
          <a:xfrm>
            <a:off x="942300" y="4660650"/>
            <a:ext cx="5041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Could I have some more coffee, please?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7" name="Google Shape;357;p35"/>
          <p:cNvSpPr txBox="1"/>
          <p:nvPr/>
        </p:nvSpPr>
        <p:spPr>
          <a:xfrm>
            <a:off x="6800475" y="2999800"/>
            <a:ext cx="3209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isn’t any wine 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left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358" name="Google Shape;358;p35"/>
          <p:cNvSpPr txBox="1"/>
          <p:nvPr/>
        </p:nvSpPr>
        <p:spPr>
          <a:xfrm>
            <a:off x="5252775" y="5153250"/>
            <a:ext cx="436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59" name="Google Shape;359;p35"/>
          <p:cNvSpPr txBox="1"/>
          <p:nvPr/>
        </p:nvSpPr>
        <p:spPr>
          <a:xfrm>
            <a:off x="10009875" y="3492400"/>
            <a:ext cx="536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360" name="Google Shape;360;p35"/>
          <p:cNvSpPr txBox="1"/>
          <p:nvPr/>
        </p:nvSpPr>
        <p:spPr>
          <a:xfrm>
            <a:off x="10009875" y="4363600"/>
            <a:ext cx="637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7" name="Google Shape;367;p3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8" name="Google Shape;368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9" name="Google Shape;369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0" name="Google Shape;370;p36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371" name="Google Shape;371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p3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3" name="Google Shape;373;p36"/>
          <p:cNvPicPr preferRelativeResize="0"/>
          <p:nvPr/>
        </p:nvPicPr>
        <p:blipFill rotWithShape="1">
          <a:blip r:embed="rId4">
            <a:alphaModFix/>
          </a:blip>
          <a:srcRect b="16841" l="39973" r="25242" t="58246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pic>
      <p:cxnSp>
        <p:nvCxnSpPr>
          <p:cNvPr id="374" name="Google Shape;374;p36"/>
          <p:cNvCxnSpPr/>
          <p:nvPr/>
        </p:nvCxnSpPr>
        <p:spPr>
          <a:xfrm>
            <a:off x="2871950" y="2860750"/>
            <a:ext cx="7137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75" name="Google Shape;375;p36"/>
          <p:cNvCxnSpPr/>
          <p:nvPr/>
        </p:nvCxnSpPr>
        <p:spPr>
          <a:xfrm>
            <a:off x="4789400" y="3518575"/>
            <a:ext cx="685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76" name="Google Shape;376;p36"/>
          <p:cNvCxnSpPr/>
          <p:nvPr/>
        </p:nvCxnSpPr>
        <p:spPr>
          <a:xfrm>
            <a:off x="4173575" y="4470300"/>
            <a:ext cx="643800" cy="1410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77" name="Google Shape;377;p36"/>
          <p:cNvCxnSpPr/>
          <p:nvPr/>
        </p:nvCxnSpPr>
        <p:spPr>
          <a:xfrm>
            <a:off x="7378650" y="5072125"/>
            <a:ext cx="5319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378" name="Google Shape;378;p36"/>
          <p:cNvCxnSpPr/>
          <p:nvPr/>
        </p:nvCxnSpPr>
        <p:spPr>
          <a:xfrm>
            <a:off x="3417800" y="5492000"/>
            <a:ext cx="615900" cy="0"/>
          </a:xfrm>
          <a:prstGeom prst="straightConnector1">
            <a:avLst/>
          </a:prstGeom>
          <a:noFill/>
          <a:ln cap="flat" cmpd="sng" w="28575">
            <a:solidFill>
              <a:srgbClr val="0000FF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5" name="Google Shape;385;p3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7" name="Google Shape;38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8" name="Google Shape;38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9" name="Google Shape;389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3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1" name="Google Shape;391;p37"/>
          <p:cNvPicPr preferRelativeResize="0"/>
          <p:nvPr/>
        </p:nvPicPr>
        <p:blipFill rotWithShape="1">
          <a:blip r:embed="rId4">
            <a:alphaModFix/>
          </a:blip>
          <a:srcRect b="41550" l="27572" r="25591" t="28244"/>
          <a:stretch/>
        </p:blipFill>
        <p:spPr>
          <a:xfrm>
            <a:off x="617275" y="1293225"/>
            <a:ext cx="10750200" cy="51075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392" name="Google Shape;392;p37"/>
          <p:cNvSpPr txBox="1"/>
          <p:nvPr/>
        </p:nvSpPr>
        <p:spPr>
          <a:xfrm>
            <a:off x="5192500" y="286915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393" name="Google Shape;393;p37"/>
          <p:cNvSpPr txBox="1"/>
          <p:nvPr/>
        </p:nvSpPr>
        <p:spPr>
          <a:xfrm>
            <a:off x="5946700" y="3455425"/>
            <a:ext cx="736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tell</a:t>
            </a:r>
            <a:endParaRPr/>
          </a:p>
        </p:txBody>
      </p:sp>
      <p:sp>
        <p:nvSpPr>
          <p:cNvPr id="394" name="Google Shape;394;p37"/>
          <p:cNvSpPr txBox="1"/>
          <p:nvPr/>
        </p:nvSpPr>
        <p:spPr>
          <a:xfrm>
            <a:off x="6556675" y="39480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</a:t>
            </a:r>
            <a:endParaRPr/>
          </a:p>
        </p:txBody>
      </p:sp>
      <p:sp>
        <p:nvSpPr>
          <p:cNvPr id="395" name="Google Shape;395;p37"/>
          <p:cNvSpPr txBox="1"/>
          <p:nvPr/>
        </p:nvSpPr>
        <p:spPr>
          <a:xfrm>
            <a:off x="5727600" y="4382238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park</a:t>
            </a:r>
            <a:endParaRPr/>
          </a:p>
        </p:txBody>
      </p:sp>
      <p:sp>
        <p:nvSpPr>
          <p:cNvPr id="396" name="Google Shape;396;p37"/>
          <p:cNvSpPr txBox="1"/>
          <p:nvPr/>
        </p:nvSpPr>
        <p:spPr>
          <a:xfrm>
            <a:off x="5736550" y="4928100"/>
            <a:ext cx="1156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talked</a:t>
            </a:r>
            <a:endParaRPr/>
          </a:p>
        </p:txBody>
      </p:sp>
      <p:sp>
        <p:nvSpPr>
          <p:cNvPr id="397" name="Google Shape;397;p37"/>
          <p:cNvSpPr txBox="1"/>
          <p:nvPr/>
        </p:nvSpPr>
        <p:spPr>
          <a:xfrm>
            <a:off x="8081875" y="5420700"/>
            <a:ext cx="1970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/>
          </a:p>
        </p:txBody>
      </p:sp>
      <p:pic>
        <p:nvPicPr>
          <p:cNvPr id="398" name="Google Shape;398;p37" title="1_66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5" name="Google Shape;405;p3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7" name="Google Shape;407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8" name="Google Shape;408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9" name="Google Shape;409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3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1" name="Google Shape;411;p38"/>
          <p:cNvPicPr preferRelativeResize="0"/>
          <p:nvPr/>
        </p:nvPicPr>
        <p:blipFill rotWithShape="1">
          <a:blip r:embed="rId4">
            <a:alphaModFix/>
          </a:blip>
          <a:srcRect b="22977" l="37906" r="27425" t="58042"/>
          <a:stretch/>
        </p:blipFill>
        <p:spPr>
          <a:xfrm>
            <a:off x="617275" y="1321225"/>
            <a:ext cx="10812600" cy="51365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412" name="Google Shape;412;p38"/>
          <p:cNvSpPr txBox="1"/>
          <p:nvPr/>
        </p:nvSpPr>
        <p:spPr>
          <a:xfrm>
            <a:off x="7711750" y="2999800"/>
            <a:ext cx="617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3" name="Google Shape;413;p38"/>
          <p:cNvSpPr txBox="1"/>
          <p:nvPr/>
        </p:nvSpPr>
        <p:spPr>
          <a:xfrm>
            <a:off x="7404200" y="4673075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414" name="Google Shape;414;p38"/>
          <p:cNvSpPr txBox="1"/>
          <p:nvPr/>
        </p:nvSpPr>
        <p:spPr>
          <a:xfrm>
            <a:off x="1774375" y="4180475"/>
            <a:ext cx="4568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take a client you don’t like</a:t>
            </a:r>
            <a:endParaRPr/>
          </a:p>
        </p:txBody>
      </p:sp>
      <p:sp>
        <p:nvSpPr>
          <p:cNvPr id="415" name="Google Shape;415;p38"/>
          <p:cNvSpPr txBox="1"/>
          <p:nvPr/>
        </p:nvSpPr>
        <p:spPr>
          <a:xfrm>
            <a:off x="2052750" y="5775650"/>
            <a:ext cx="3870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Don’t spend too much money</a:t>
            </a:r>
            <a:endParaRPr/>
          </a:p>
        </p:txBody>
      </p:sp>
      <p:pic>
        <p:nvPicPr>
          <p:cNvPr id="416" name="Google Shape;416;p38" title="1_67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vv</a:t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3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5" name="Google Shape;425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6" name="Google Shape;426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7" name="Google Shape;427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3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9" name="Google Shape;429;p39" title="05aCB.fl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1321225"/>
            <a:ext cx="10638250" cy="507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vv</a:t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p4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8" name="Google Shape;438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39" name="Google Shape;439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0" name="Google Shape;440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41" name="Google Shape;441;p4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2" name="Google Shape;442;p40" title="05bCB.flv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8" name="Google Shape;448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9" name="Google Shape;449;p4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0" name="Google Shape;450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1" name="Google Shape;451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2" name="Google Shape;452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53" name="Google Shape;453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4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4">
            <a:alphaModFix/>
          </a:blip>
          <a:srcRect b="37263" l="23900" r="32476" t="2477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2" name="Google Shape;462;p4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4" name="Google Shape;464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6" name="Google Shape;466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67" name="Google Shape;467;p4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8" name="Google Shape;468;p42"/>
          <p:cNvPicPr preferRelativeResize="0"/>
          <p:nvPr/>
        </p:nvPicPr>
        <p:blipFill rotWithShape="1">
          <a:blip r:embed="rId4">
            <a:alphaModFix/>
          </a:blip>
          <a:srcRect b="12419" l="24015" r="43381" t="65182"/>
          <a:stretch/>
        </p:blipFill>
        <p:spPr>
          <a:xfrm>
            <a:off x="617275" y="1307225"/>
            <a:ext cx="10812600" cy="5093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4" name="Google Shape;474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4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6" name="Google Shape;476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7" name="Google Shape;477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8" name="Google Shape;478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79" name="Google Shape;479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4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1" name="Google Shape;481;p43"/>
          <p:cNvPicPr preferRelativeResize="0"/>
          <p:nvPr/>
        </p:nvPicPr>
        <p:blipFill rotWithShape="1">
          <a:blip r:embed="rId4">
            <a:alphaModFix/>
          </a:blip>
          <a:srcRect b="33290" l="23899" r="43382" t="40289"/>
          <a:stretch/>
        </p:blipFill>
        <p:spPr>
          <a:xfrm>
            <a:off x="617275" y="1321225"/>
            <a:ext cx="10750200" cy="513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5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8" name="Google Shape;488;p4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0" name="Google Shape;49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1" name="Google Shape;491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92" name="Google Shape;492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493" name="Google Shape;493;p4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94" name="Google Shape;494;p44"/>
          <p:cNvPicPr preferRelativeResize="0"/>
          <p:nvPr/>
        </p:nvPicPr>
        <p:blipFill rotWithShape="1">
          <a:blip r:embed="rId4">
            <a:alphaModFix/>
          </a:blip>
          <a:srcRect b="13236" l="23669" r="42579" t="6640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0" name="Google Shape;500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1" name="Google Shape;501;p4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3" name="Google Shape;503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5" name="Google Shape;505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06" name="Google Shape;506;p4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7" name="Google Shape;507;p45"/>
          <p:cNvPicPr preferRelativeResize="0"/>
          <p:nvPr/>
        </p:nvPicPr>
        <p:blipFill rotWithShape="1">
          <a:blip r:embed="rId4">
            <a:alphaModFix/>
          </a:blip>
          <a:srcRect b="34617" l="37030" r="26160" t="43144"/>
          <a:stretch/>
        </p:blipFill>
        <p:spPr>
          <a:xfrm>
            <a:off x="617275" y="1293225"/>
            <a:ext cx="10812600" cy="510754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sp>
        <p:nvSpPr>
          <p:cNvPr id="508" name="Google Shape;508;p45"/>
          <p:cNvSpPr txBox="1"/>
          <p:nvPr/>
        </p:nvSpPr>
        <p:spPr>
          <a:xfrm>
            <a:off x="2407300" y="4030800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09" name="Google Shape;509;p45"/>
          <p:cNvSpPr txBox="1"/>
          <p:nvPr/>
        </p:nvSpPr>
        <p:spPr>
          <a:xfrm>
            <a:off x="2346900" y="4575100"/>
            <a:ext cx="366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0" name="Google Shape;510;p45"/>
          <p:cNvSpPr txBox="1"/>
          <p:nvPr/>
        </p:nvSpPr>
        <p:spPr>
          <a:xfrm>
            <a:off x="2513150" y="5119400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1" name="Google Shape;511;p45"/>
          <p:cNvSpPr txBox="1"/>
          <p:nvPr/>
        </p:nvSpPr>
        <p:spPr>
          <a:xfrm>
            <a:off x="4977875" y="51194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2" name="Google Shape;512;p45"/>
          <p:cNvSpPr txBox="1"/>
          <p:nvPr/>
        </p:nvSpPr>
        <p:spPr>
          <a:xfrm>
            <a:off x="4977875" y="286295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3" name="Google Shape;513;p45"/>
          <p:cNvSpPr txBox="1"/>
          <p:nvPr/>
        </p:nvSpPr>
        <p:spPr>
          <a:xfrm>
            <a:off x="4787900" y="3991175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4" name="Google Shape;514;p45"/>
          <p:cNvSpPr txBox="1"/>
          <p:nvPr/>
        </p:nvSpPr>
        <p:spPr>
          <a:xfrm>
            <a:off x="7660425" y="239185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5" name="Google Shape;515;p45"/>
          <p:cNvSpPr txBox="1"/>
          <p:nvPr/>
        </p:nvSpPr>
        <p:spPr>
          <a:xfrm>
            <a:off x="7488175" y="45751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6" name="Google Shape;516;p45"/>
          <p:cNvSpPr txBox="1"/>
          <p:nvPr/>
        </p:nvSpPr>
        <p:spPr>
          <a:xfrm>
            <a:off x="7727325" y="3991175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7" name="Google Shape;517;p45"/>
          <p:cNvSpPr txBox="1"/>
          <p:nvPr/>
        </p:nvSpPr>
        <p:spPr>
          <a:xfrm>
            <a:off x="7301625" y="5195975"/>
            <a:ext cx="425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  <p:sp>
        <p:nvSpPr>
          <p:cNvPr id="518" name="Google Shape;518;p45"/>
          <p:cNvSpPr txBox="1"/>
          <p:nvPr/>
        </p:nvSpPr>
        <p:spPr>
          <a:xfrm>
            <a:off x="10523375" y="4575100"/>
            <a:ext cx="4851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✔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5" name="Google Shape;525;p4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7" name="Google Shape;527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46"/>
          <p:cNvSpPr txBox="1"/>
          <p:nvPr/>
        </p:nvSpPr>
        <p:spPr>
          <a:xfrm>
            <a:off x="889000" y="2391850"/>
            <a:ext cx="98628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9" name="Google Shape;529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30" name="Google Shape;530;p4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31" name="Google Shape;531;p46"/>
          <p:cNvPicPr preferRelativeResize="0"/>
          <p:nvPr/>
        </p:nvPicPr>
        <p:blipFill rotWithShape="1">
          <a:blip r:embed="rId4">
            <a:alphaModFix/>
          </a:blip>
          <a:srcRect b="34931" l="36757" r="30641" t="42736"/>
          <a:stretch/>
        </p:blipFill>
        <p:spPr>
          <a:xfrm>
            <a:off x="617275" y="1231800"/>
            <a:ext cx="10812600" cy="433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47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9" name="Google Shape;539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42" name="Google Shape;542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43" name="Google Shape;543;p4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4" name="Google Shape;544;p47"/>
          <p:cNvPicPr preferRelativeResize="0"/>
          <p:nvPr/>
        </p:nvPicPr>
        <p:blipFill rotWithShape="1">
          <a:blip r:embed="rId4">
            <a:alphaModFix/>
          </a:blip>
          <a:srcRect b="17219" l="50201" r="30742" t="63164"/>
          <a:stretch/>
        </p:blipFill>
        <p:spPr>
          <a:xfrm>
            <a:off x="674600" y="1755100"/>
            <a:ext cx="7627776" cy="3666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8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1" name="Google Shape;551;p4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3" name="Google Shape;553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4" name="Google Shape;554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5" name="Google Shape;555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56" name="Google Shape;556;p4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7" name="Google Shape;557;p48"/>
          <p:cNvPicPr preferRelativeResize="0"/>
          <p:nvPr/>
        </p:nvPicPr>
        <p:blipFill rotWithShape="1">
          <a:blip r:embed="rId4">
            <a:alphaModFix/>
          </a:blip>
          <a:srcRect b="19747" l="37213" r="30185" t="44164"/>
          <a:stretch/>
        </p:blipFill>
        <p:spPr>
          <a:xfrm>
            <a:off x="617275" y="1293225"/>
            <a:ext cx="10812600" cy="5164576"/>
          </a:xfrm>
          <a:prstGeom prst="rect">
            <a:avLst/>
          </a:prstGeom>
          <a:noFill/>
          <a:ln>
            <a:noFill/>
          </a:ln>
        </p:spPr>
      </p:pic>
      <p:sp>
        <p:nvSpPr>
          <p:cNvPr id="558" name="Google Shape;558;p48"/>
          <p:cNvSpPr txBox="1"/>
          <p:nvPr/>
        </p:nvSpPr>
        <p:spPr>
          <a:xfrm>
            <a:off x="1987400" y="3112725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59" name="Google Shape;559;p48"/>
          <p:cNvSpPr txBox="1"/>
          <p:nvPr/>
        </p:nvSpPr>
        <p:spPr>
          <a:xfrm>
            <a:off x="1937750" y="39872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0" name="Google Shape;560;p48"/>
          <p:cNvSpPr txBox="1"/>
          <p:nvPr/>
        </p:nvSpPr>
        <p:spPr>
          <a:xfrm>
            <a:off x="1987400" y="3598500"/>
            <a:ext cx="800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1" name="Google Shape;561;p48"/>
          <p:cNvSpPr txBox="1"/>
          <p:nvPr/>
        </p:nvSpPr>
        <p:spPr>
          <a:xfrm>
            <a:off x="1937750" y="439070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  <p:sp>
        <p:nvSpPr>
          <p:cNvPr id="562" name="Google Shape;562;p48"/>
          <p:cNvSpPr txBox="1"/>
          <p:nvPr/>
        </p:nvSpPr>
        <p:spPr>
          <a:xfrm>
            <a:off x="1937750" y="486182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3" name="Google Shape;563;p48"/>
          <p:cNvSpPr txBox="1"/>
          <p:nvPr/>
        </p:nvSpPr>
        <p:spPr>
          <a:xfrm>
            <a:off x="1888100" y="5296675"/>
            <a:ext cx="900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many</a:t>
            </a:r>
            <a:endParaRPr/>
          </a:p>
        </p:txBody>
      </p:sp>
      <p:sp>
        <p:nvSpPr>
          <p:cNvPr id="564" name="Google Shape;564;p48"/>
          <p:cNvSpPr txBox="1"/>
          <p:nvPr/>
        </p:nvSpPr>
        <p:spPr>
          <a:xfrm>
            <a:off x="1888100" y="5736375"/>
            <a:ext cx="12660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much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p49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2" name="Google Shape;572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3" name="Google Shape;573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4" name="Google Shape;574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5" name="Google Shape;575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76" name="Google Shape;576;p4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7" name="Google Shape;577;p49"/>
          <p:cNvPicPr preferRelativeResize="0"/>
          <p:nvPr/>
        </p:nvPicPr>
        <p:blipFill rotWithShape="1">
          <a:blip r:embed="rId4">
            <a:alphaModFix/>
          </a:blip>
          <a:srcRect b="33273" l="38705" r="25591" t="4448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8" name="Google Shape;578;p49" title="1_6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49"/>
          <p:cNvSpPr txBox="1"/>
          <p:nvPr/>
        </p:nvSpPr>
        <p:spPr>
          <a:xfrm>
            <a:off x="6508100" y="3369775"/>
            <a:ext cx="3641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Alex thinks it’s a bad idea</a:t>
            </a:r>
            <a:endParaRPr/>
          </a:p>
        </p:txBody>
      </p:sp>
      <p:sp>
        <p:nvSpPr>
          <p:cNvPr id="580" name="Google Shape;580;p49"/>
          <p:cNvSpPr txBox="1"/>
          <p:nvPr/>
        </p:nvSpPr>
        <p:spPr>
          <a:xfrm>
            <a:off x="6478550" y="4043250"/>
            <a:ext cx="522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1" name="Google Shape;581;p49"/>
          <p:cNvSpPr txBox="1"/>
          <p:nvPr/>
        </p:nvSpPr>
        <p:spPr>
          <a:xfrm>
            <a:off x="6197100" y="4811500"/>
            <a:ext cx="584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/>
          </a:p>
        </p:txBody>
      </p:sp>
      <p:sp>
        <p:nvSpPr>
          <p:cNvPr id="582" name="Google Shape;582;p49"/>
          <p:cNvSpPr txBox="1"/>
          <p:nvPr/>
        </p:nvSpPr>
        <p:spPr>
          <a:xfrm>
            <a:off x="5621675" y="5498825"/>
            <a:ext cx="46122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It’s for 8 people on Wednesday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6" name="Shape 5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" name="Google Shape;587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8" name="Google Shape;588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9" name="Google Shape;589;p50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0" name="Google Shape;590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1" name="Google Shape;591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2" name="Google Shape;592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93" name="Google Shape;593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594" name="Google Shape;594;p5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95" name="Google Shape;595;p50"/>
          <p:cNvPicPr preferRelativeResize="0"/>
          <p:nvPr/>
        </p:nvPicPr>
        <p:blipFill rotWithShape="1">
          <a:blip r:embed="rId4">
            <a:alphaModFix/>
          </a:blip>
          <a:srcRect b="21345" l="38711" r="28915" t="47634"/>
          <a:stretch/>
        </p:blipFill>
        <p:spPr>
          <a:xfrm>
            <a:off x="688600" y="1349200"/>
            <a:ext cx="10678877" cy="5051576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  <p:pic>
        <p:nvPicPr>
          <p:cNvPr id="596" name="Google Shape;596;p50" title="1_69.mp3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2400" y="152400"/>
            <a:ext cx="45720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50"/>
          <p:cNvSpPr txBox="1"/>
          <p:nvPr/>
        </p:nvSpPr>
        <p:spPr>
          <a:xfrm>
            <a:off x="2253325" y="20434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know</a:t>
            </a:r>
            <a:endParaRPr/>
          </a:p>
        </p:txBody>
      </p:sp>
      <p:sp>
        <p:nvSpPr>
          <p:cNvPr id="598" name="Google Shape;598;p50"/>
          <p:cNvSpPr txBox="1"/>
          <p:nvPr/>
        </p:nvSpPr>
        <p:spPr>
          <a:xfrm>
            <a:off x="6198625" y="21015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need</a:t>
            </a:r>
            <a:endParaRPr/>
          </a:p>
        </p:txBody>
      </p:sp>
      <p:sp>
        <p:nvSpPr>
          <p:cNvPr id="599" name="Google Shape;599;p50"/>
          <p:cNvSpPr txBox="1"/>
          <p:nvPr/>
        </p:nvSpPr>
        <p:spPr>
          <a:xfrm>
            <a:off x="2148925" y="2894050"/>
            <a:ext cx="1097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agree</a:t>
            </a:r>
            <a:endParaRPr/>
          </a:p>
        </p:txBody>
      </p:sp>
      <p:sp>
        <p:nvSpPr>
          <p:cNvPr id="600" name="Google Shape;600;p50"/>
          <p:cNvSpPr txBox="1"/>
          <p:nvPr/>
        </p:nvSpPr>
        <p:spPr>
          <a:xfrm>
            <a:off x="4096150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think</a:t>
            </a:r>
            <a:endParaRPr/>
          </a:p>
        </p:txBody>
      </p:sp>
      <p:sp>
        <p:nvSpPr>
          <p:cNvPr id="601" name="Google Shape;601;p50"/>
          <p:cNvSpPr txBox="1"/>
          <p:nvPr/>
        </p:nvSpPr>
        <p:spPr>
          <a:xfrm>
            <a:off x="7943475" y="2894050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don’t</a:t>
            </a:r>
            <a:endParaRPr/>
          </a:p>
        </p:txBody>
      </p:sp>
      <p:sp>
        <p:nvSpPr>
          <p:cNvPr id="602" name="Google Shape;602;p50"/>
          <p:cNvSpPr txBox="1"/>
          <p:nvPr/>
        </p:nvSpPr>
        <p:spPr>
          <a:xfrm>
            <a:off x="2253325" y="3744700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idea</a:t>
            </a:r>
            <a:endParaRPr/>
          </a:p>
        </p:txBody>
      </p:sp>
      <p:sp>
        <p:nvSpPr>
          <p:cNvPr id="603" name="Google Shape;603;p50"/>
          <p:cNvSpPr txBox="1"/>
          <p:nvPr/>
        </p:nvSpPr>
        <p:spPr>
          <a:xfrm>
            <a:off x="1908125" y="4179200"/>
            <a:ext cx="888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</a:t>
            </a: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ould</a:t>
            </a:r>
            <a:endParaRPr/>
          </a:p>
        </p:txBody>
      </p:sp>
      <p:sp>
        <p:nvSpPr>
          <p:cNvPr id="604" name="Google Shape;604;p50"/>
          <p:cNvSpPr txBox="1"/>
          <p:nvPr/>
        </p:nvSpPr>
        <p:spPr>
          <a:xfrm>
            <a:off x="3572050" y="4692225"/>
            <a:ext cx="724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but</a:t>
            </a:r>
            <a:endParaRPr/>
          </a:p>
        </p:txBody>
      </p:sp>
      <p:sp>
        <p:nvSpPr>
          <p:cNvPr id="605" name="Google Shape;605;p50"/>
          <p:cNvSpPr txBox="1"/>
          <p:nvPr/>
        </p:nvSpPr>
        <p:spPr>
          <a:xfrm>
            <a:off x="2011525" y="51848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about</a:t>
            </a:r>
            <a:endParaRPr/>
          </a:p>
        </p:txBody>
      </p:sp>
      <p:sp>
        <p:nvSpPr>
          <p:cNvPr id="606" name="Google Shape;606;p50"/>
          <p:cNvSpPr txBox="1"/>
          <p:nvPr/>
        </p:nvSpPr>
        <p:spPr>
          <a:xfrm>
            <a:off x="3047075" y="5677425"/>
            <a:ext cx="839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great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0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4" name="Google Shape;614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6" name="Google Shape;616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7" name="Google Shape;617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18" name="Google Shape;618;p5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9" name="Google Shape;619;p51"/>
          <p:cNvPicPr preferRelativeResize="0"/>
          <p:nvPr/>
        </p:nvPicPr>
        <p:blipFill rotWithShape="1">
          <a:blip r:embed="rId4">
            <a:alphaModFix/>
          </a:blip>
          <a:srcRect b="6668" l="21595" r="24212" t="15794"/>
          <a:stretch/>
        </p:blipFill>
        <p:spPr>
          <a:xfrm>
            <a:off x="688600" y="1083275"/>
            <a:ext cx="10741277" cy="5317499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3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5" name="Google Shape;6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6" name="Google Shape;626;p5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7" name="Google Shape;6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8" name="Google Shape;6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9" name="Google Shape;6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0" name="Google Shape;630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31" name="Google Shape;631;p5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2" name="Google Shape;632;p52"/>
          <p:cNvPicPr preferRelativeResize="0"/>
          <p:nvPr/>
        </p:nvPicPr>
        <p:blipFill rotWithShape="1">
          <a:blip r:embed="rId4">
            <a:alphaModFix/>
          </a:blip>
          <a:srcRect b="16242" l="25276" r="21000" t="3293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p5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0" name="Google Shape;640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1" name="Google Shape;641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2" name="Google Shape;642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3" name="Google Shape;643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44" name="Google Shape;644;p5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5" name="Google Shape;645;p53"/>
          <p:cNvPicPr preferRelativeResize="0"/>
          <p:nvPr/>
        </p:nvPicPr>
        <p:blipFill rotWithShape="1">
          <a:blip r:embed="rId4">
            <a:alphaModFix/>
          </a:blip>
          <a:srcRect b="6181" l="20609" r="22110" t="14264"/>
          <a:stretch/>
        </p:blipFill>
        <p:spPr>
          <a:xfrm>
            <a:off x="617275" y="1139275"/>
            <a:ext cx="10812600" cy="531852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9" name="Shape 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Google Shape;650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1" name="Google Shape;651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2" name="Google Shape;652;p5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3" name="Google Shape;653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4" name="Google Shape;654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55" name="Google Shape;655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25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r>
              <a:t/>
            </a:r>
            <a:endParaRPr b="0" i="0" sz="23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56" name="Google Shape;656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100" y="87725"/>
            <a:ext cx="2383725" cy="995549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5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8" name="Google Shape;658;p54"/>
          <p:cNvPicPr preferRelativeResize="0"/>
          <p:nvPr/>
        </p:nvPicPr>
        <p:blipFill rotWithShape="1">
          <a:blip r:embed="rId4">
            <a:alphaModFix/>
          </a:blip>
          <a:srcRect b="35634" l="30787" r="27886" t="34873"/>
          <a:stretch/>
        </p:blipFill>
        <p:spPr>
          <a:xfrm>
            <a:off x="674600" y="1231800"/>
            <a:ext cx="10755274" cy="5168975"/>
          </a:xfrm>
          <a:prstGeom prst="rect">
            <a:avLst/>
          </a:prstGeom>
          <a:noFill/>
          <a:ln cap="flat" cmpd="sng" w="38100">
            <a:solidFill>
              <a:srgbClr val="00B0F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4" name="Google Shape;664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Google Shape;665;p5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6" name="Google Shape;666;p5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667" name="Google Shape;667;p55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8" name="Google Shape;668;p55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55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