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43" r:id="rId3"/>
    <p:sldId id="344" r:id="rId4"/>
    <p:sldId id="345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60" r:id="rId20"/>
    <p:sldId id="361" r:id="rId21"/>
    <p:sldId id="362" r:id="rId22"/>
    <p:sldId id="363" r:id="rId23"/>
    <p:sldId id="364" r:id="rId24"/>
    <p:sldId id="365" r:id="rId25"/>
    <p:sldId id="366" r:id="rId26"/>
    <p:sldId id="36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50397" y="4813905"/>
            <a:ext cx="4805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15: Application Layer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Module Objectives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102AA6-B72B-FA61-C43A-125C7E536D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75" y="1566650"/>
            <a:ext cx="12087607" cy="4874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679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AE7C7E-2A1C-44C3-EDCF-4936ACDA2B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92865"/>
            <a:ext cx="11770659" cy="526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48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6DE2F6-4334-C9CE-D86D-0CC9D6F417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7531" y="1084889"/>
            <a:ext cx="10875486" cy="552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994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7D5290-C32E-948D-15C1-4D03745670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3364" y="1385669"/>
            <a:ext cx="10345271" cy="535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564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E267554-638E-8021-140F-D72DD34A34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361" y="1315655"/>
            <a:ext cx="11350763" cy="528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077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A83BE2D-A93E-1F00-1C30-A7F9C4D728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879" y="1418877"/>
            <a:ext cx="10822667" cy="518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05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2D12F4-8921-4458-2747-A63DA188D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197" y="1327823"/>
            <a:ext cx="11448767" cy="523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294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1D2F97-594D-E2E4-2140-CFF4D25449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613" y="1439998"/>
            <a:ext cx="11171744" cy="547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213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E19DDBE-FC28-28DB-9D94-33C67B6065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338" y="1359191"/>
            <a:ext cx="11406091" cy="5450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05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24FA402-A52D-8A8D-F985-8E90D9BCA8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242" y="1349711"/>
            <a:ext cx="11071182" cy="532464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</p:spTree>
    <p:extLst>
      <p:ext uri="{BB962C8B-B14F-4D97-AF65-F5344CB8AC3E}">
        <p14:creationId xmlns:p14="http://schemas.microsoft.com/office/powerpoint/2010/main" val="4287782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E0F0B6A-0AEC-2FFE-8810-7A7EA4C429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6"/>
            <a:ext cx="11304494" cy="516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82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4022D6-9245-4998-B54A-02D27FDAE1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377" y="1394634"/>
            <a:ext cx="10488706" cy="540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564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F0589A-4643-A053-1980-00FB012D8B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945" y="1336863"/>
            <a:ext cx="11715019" cy="552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32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22FAF3-10AA-9AB3-E870-E9BC1D5A4F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345941"/>
            <a:ext cx="10703859" cy="530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695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B65DFB-DB32-2932-0FE1-96736808E7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126" y="1405217"/>
            <a:ext cx="10463109" cy="570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0019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331FC1-8545-4800-493A-E1D9B56BC5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373" y="1352038"/>
            <a:ext cx="11260968" cy="556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8117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8240A9-E5A4-45FC-984D-F90223ACCD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6" y="1267381"/>
            <a:ext cx="8643942" cy="526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167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36E60B-EB8C-2B98-D0CC-CAB2627588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091" y="1418877"/>
            <a:ext cx="11529909" cy="562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698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6CE95C-D6C5-265B-D3A2-18168E324B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609" y="1418877"/>
            <a:ext cx="12432092" cy="502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6720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4B58478-EBB1-1453-B322-6D9EA78DE2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7"/>
            <a:ext cx="10775577" cy="536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4509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A4434B5-EFC5-5BE1-DBF0-B7B9736A57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072" y="1418877"/>
            <a:ext cx="11975928" cy="563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6933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05AF7A-EA79-1E0C-88D3-E967400601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7879" y="1225954"/>
            <a:ext cx="9902229" cy="537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2120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581309" cy="11116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1859767" y="26342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B1DB6DA-FCE3-731F-07A5-578A5BE322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011151"/>
            <a:ext cx="11277600" cy="558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9478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1C73D9E-CCFB-A0FF-53C1-8563453A2A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8164" y="1260285"/>
            <a:ext cx="10723086" cy="572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5145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Application Layer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2AA31E7-0E0D-78AF-1FCF-2A529E5BAE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6514" y="1242242"/>
            <a:ext cx="11098221" cy="5428239"/>
          </a:xfrm>
          <a:prstGeom prst="rect">
            <a:avLst/>
          </a:prstGeom>
        </p:spPr>
      </p:pic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BAFE9451-8023-320B-7BF3-DCB10BB280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534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Lecture 7 part 1</Template>
  <TotalTime>18</TotalTime>
  <Words>123</Words>
  <Application>Microsoft Office PowerPoint</Application>
  <PresentationFormat>Widescreen</PresentationFormat>
  <Paragraphs>55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Ahmed</cp:lastModifiedBy>
  <cp:revision>4</cp:revision>
  <dcterms:created xsi:type="dcterms:W3CDTF">2023-07-11T20:35:54Z</dcterms:created>
  <dcterms:modified xsi:type="dcterms:W3CDTF">2024-10-02T21:40:46Z</dcterms:modified>
</cp:coreProperties>
</file>