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303" r:id="rId5"/>
    <p:sldId id="332" r:id="rId6"/>
    <p:sldId id="333" r:id="rId7"/>
    <p:sldId id="331" r:id="rId8"/>
    <p:sldId id="304" r:id="rId9"/>
    <p:sldId id="305" r:id="rId10"/>
    <p:sldId id="309" r:id="rId11"/>
    <p:sldId id="318" r:id="rId12"/>
    <p:sldId id="310" r:id="rId13"/>
    <p:sldId id="311" r:id="rId14"/>
    <p:sldId id="312" r:id="rId15"/>
    <p:sldId id="313" r:id="rId16"/>
    <p:sldId id="314" r:id="rId17"/>
    <p:sldId id="315" r:id="rId18"/>
    <p:sldId id="319" r:id="rId19"/>
    <p:sldId id="320" r:id="rId20"/>
    <p:sldId id="321" r:id="rId21"/>
    <p:sldId id="324" r:id="rId22"/>
    <p:sldId id="325" r:id="rId23"/>
    <p:sldId id="326" r:id="rId24"/>
    <p:sldId id="327" r:id="rId25"/>
    <p:sldId id="316" r:id="rId26"/>
    <p:sldId id="317" r:id="rId27"/>
    <p:sldId id="328" r:id="rId28"/>
    <p:sldId id="329" r:id="rId29"/>
    <p:sldId id="330" r:id="rId30"/>
    <p:sldId id="30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32"/>
            <p14:sldId id="333"/>
            <p14:sldId id="331"/>
            <p14:sldId id="304"/>
            <p14:sldId id="305"/>
            <p14:sldId id="309"/>
            <p14:sldId id="318"/>
            <p14:sldId id="310"/>
            <p14:sldId id="311"/>
            <p14:sldId id="312"/>
            <p14:sldId id="313"/>
            <p14:sldId id="314"/>
            <p14:sldId id="315"/>
            <p14:sldId id="319"/>
            <p14:sldId id="320"/>
            <p14:sldId id="321"/>
            <p14:sldId id="324"/>
            <p14:sldId id="325"/>
            <p14:sldId id="326"/>
            <p14:sldId id="327"/>
            <p14:sldId id="316"/>
            <p14:sldId id="317"/>
            <p14:sldId id="328"/>
            <p14:sldId id="329"/>
            <p14:sldId id="330"/>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11D01C-F9FE-43F4-832E-F838B7F64511}"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9C30100B-319C-4F49-8AA8-1B9DD0C56BC9}">
      <dgm:prSet/>
      <dgm:spPr/>
      <dgm:t>
        <a:bodyPr/>
        <a:lstStyle/>
        <a:p>
          <a:pPr algn="just" rtl="1"/>
          <a:r>
            <a:rPr lang="ar-EG" i="0" u="sng" dirty="0">
              <a:solidFill>
                <a:schemeClr val="bg1"/>
              </a:solidFill>
              <a:latin typeface="Sakkal Majalla" panose="02000000000000000000" pitchFamily="2" charset="-78"/>
              <a:cs typeface="Sakkal Majalla" panose="02000000000000000000" pitchFamily="2" charset="-78"/>
            </a:rPr>
            <a:t>البعد عن الانفعال: </a:t>
          </a:r>
          <a:r>
            <a:rPr lang="ar-EG" dirty="0">
              <a:solidFill>
                <a:schemeClr val="bg1"/>
              </a:solidFill>
              <a:latin typeface="Sakkal Majalla" panose="02000000000000000000" pitchFamily="2" charset="-78"/>
              <a:cs typeface="Sakkal Majalla" panose="02000000000000000000" pitchFamily="2" charset="-78"/>
            </a:rPr>
            <a:t>الشخصية الانفعالية تجعل للبحث مردود سلبي وتعيق تصاعد التفكير بشكل منتظم ومنهجي. </a:t>
          </a:r>
        </a:p>
      </dgm:t>
    </dgm:pt>
    <dgm:pt modelId="{86D76F9D-0754-4E37-99FD-CF928206BBDC}" type="parTrans" cxnId="{7528F4BF-4348-4818-88E4-61A32E5CFDCC}">
      <dgm:prSet/>
      <dgm:spPr/>
      <dgm:t>
        <a:bodyPr/>
        <a:lstStyle/>
        <a:p>
          <a:pPr rtl="1"/>
          <a:endParaRPr lang="ar-EG"/>
        </a:p>
      </dgm:t>
    </dgm:pt>
    <dgm:pt modelId="{75AC2A23-23F5-4E95-A5E4-7DC7548117F0}" type="sibTrans" cxnId="{7528F4BF-4348-4818-88E4-61A32E5CFDCC}">
      <dgm:prSet/>
      <dgm:spPr/>
      <dgm:t>
        <a:bodyPr/>
        <a:lstStyle/>
        <a:p>
          <a:pPr rtl="1"/>
          <a:endParaRPr lang="ar-EG"/>
        </a:p>
      </dgm:t>
    </dgm:pt>
    <dgm:pt modelId="{D447F82D-AB03-459B-B2A9-99A2DC2B6368}">
      <dgm:prSet/>
      <dgm:spPr/>
      <dgm:t>
        <a:bodyPr/>
        <a:lstStyle/>
        <a:p>
          <a:pPr algn="just" rtl="1"/>
          <a:r>
            <a:rPr lang="ar-EG" i="0" u="sng" dirty="0">
              <a:solidFill>
                <a:schemeClr val="bg1"/>
              </a:solidFill>
              <a:latin typeface="Sakkal Majalla" panose="02000000000000000000" pitchFamily="2" charset="-78"/>
              <a:cs typeface="Sakkal Majalla" panose="02000000000000000000" pitchFamily="2" charset="-78"/>
            </a:rPr>
            <a:t>الإنصاف والموضوعية</a:t>
          </a:r>
          <a:r>
            <a:rPr lang="ar-EG" i="1" dirty="0">
              <a:solidFill>
                <a:schemeClr val="bg1"/>
              </a:solidFill>
              <a:latin typeface="Sakkal Majalla" panose="02000000000000000000" pitchFamily="2" charset="-78"/>
              <a:cs typeface="Sakkal Majalla" panose="02000000000000000000" pitchFamily="2" charset="-78"/>
            </a:rPr>
            <a:t>: </a:t>
          </a:r>
          <a:r>
            <a:rPr lang="ar-EG" dirty="0">
              <a:solidFill>
                <a:schemeClr val="bg1"/>
              </a:solidFill>
              <a:latin typeface="Sakkal Majalla" panose="02000000000000000000" pitchFamily="2" charset="-78"/>
              <a:cs typeface="Sakkal Majalla" panose="02000000000000000000" pitchFamily="2" charset="-78"/>
            </a:rPr>
            <a:t>على الباحث أن يكون منصفا وموضوعيا في بحثه وأن يقوم بمناقشة خصمه بالحجة والأدلة العلمية للوصول إلى الحقيقة. </a:t>
          </a:r>
        </a:p>
      </dgm:t>
    </dgm:pt>
    <dgm:pt modelId="{E037934F-8596-4277-BF2E-D09322730B4D}" type="parTrans" cxnId="{D51AF7D8-2B0A-45C9-BB97-BCE34B14147A}">
      <dgm:prSet/>
      <dgm:spPr/>
      <dgm:t>
        <a:bodyPr/>
        <a:lstStyle/>
        <a:p>
          <a:pPr rtl="1"/>
          <a:endParaRPr lang="ar-EG"/>
        </a:p>
      </dgm:t>
    </dgm:pt>
    <dgm:pt modelId="{37B9666D-10EE-45EE-B420-29F787030088}" type="sibTrans" cxnId="{D51AF7D8-2B0A-45C9-BB97-BCE34B14147A}">
      <dgm:prSet/>
      <dgm:spPr/>
      <dgm:t>
        <a:bodyPr/>
        <a:lstStyle/>
        <a:p>
          <a:pPr rtl="1"/>
          <a:endParaRPr lang="ar-EG"/>
        </a:p>
      </dgm:t>
    </dgm:pt>
    <dgm:pt modelId="{88035168-3D3E-4692-8E08-8307010D12F4}">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أهلية البحث العلمي: </a:t>
          </a:r>
          <a:r>
            <a:rPr lang="ar-EG" dirty="0">
              <a:solidFill>
                <a:schemeClr val="bg1"/>
              </a:solidFill>
              <a:latin typeface="Sakkal Majalla" panose="02000000000000000000" pitchFamily="2" charset="-78"/>
              <a:cs typeface="Sakkal Majalla" panose="02000000000000000000" pitchFamily="2" charset="-78"/>
            </a:rPr>
            <a:t>يقصد بها عدم إقحام الباحث نفسه في بحث لأي علم من العلوم دون أن تكون لديه الخبرة والدراية بذلك التخصص. </a:t>
          </a:r>
        </a:p>
      </dgm:t>
    </dgm:pt>
    <dgm:pt modelId="{3CBC55C3-F753-4919-A69B-549C4A49FEF8}" type="parTrans" cxnId="{821CB1C1-D5F9-4EC2-AF10-E553F7975A75}">
      <dgm:prSet/>
      <dgm:spPr/>
      <dgm:t>
        <a:bodyPr/>
        <a:lstStyle/>
        <a:p>
          <a:pPr rtl="1"/>
          <a:endParaRPr lang="ar-EG"/>
        </a:p>
      </dgm:t>
    </dgm:pt>
    <dgm:pt modelId="{D25D6C67-9A1E-4062-A4D7-D8AF2094643D}" type="sibTrans" cxnId="{821CB1C1-D5F9-4EC2-AF10-E553F7975A75}">
      <dgm:prSet/>
      <dgm:spPr/>
      <dgm:t>
        <a:bodyPr/>
        <a:lstStyle/>
        <a:p>
          <a:pPr rtl="1"/>
          <a:endParaRPr lang="ar-EG"/>
        </a:p>
      </dgm:t>
    </dgm:pt>
    <dgm:pt modelId="{9A35A2C7-77FE-40CA-83BC-DAE52F29887A}" type="pres">
      <dgm:prSet presAssocID="{9C11D01C-F9FE-43F4-832E-F838B7F64511}" presName="vert0" presStyleCnt="0">
        <dgm:presLayoutVars>
          <dgm:dir/>
          <dgm:animOne val="branch"/>
          <dgm:animLvl val="lvl"/>
        </dgm:presLayoutVars>
      </dgm:prSet>
      <dgm:spPr/>
    </dgm:pt>
    <dgm:pt modelId="{B6632D0F-9152-4723-9008-0B7EBA86C6CA}" type="pres">
      <dgm:prSet presAssocID="{9C30100B-319C-4F49-8AA8-1B9DD0C56BC9}" presName="thickLine" presStyleLbl="alignNode1" presStyleIdx="0" presStyleCnt="3"/>
      <dgm:spPr/>
    </dgm:pt>
    <dgm:pt modelId="{7CA0DC6C-0200-49F0-B7BC-DBE94D7C8E1A}" type="pres">
      <dgm:prSet presAssocID="{9C30100B-319C-4F49-8AA8-1B9DD0C56BC9}" presName="horz1" presStyleCnt="0"/>
      <dgm:spPr/>
    </dgm:pt>
    <dgm:pt modelId="{1BF5E517-7289-4C34-BC48-97D62155C9B1}" type="pres">
      <dgm:prSet presAssocID="{9C30100B-319C-4F49-8AA8-1B9DD0C56BC9}" presName="tx1" presStyleLbl="revTx" presStyleIdx="0" presStyleCnt="3"/>
      <dgm:spPr/>
    </dgm:pt>
    <dgm:pt modelId="{FF38BA42-AB91-429A-AF60-E55C331A4044}" type="pres">
      <dgm:prSet presAssocID="{9C30100B-319C-4F49-8AA8-1B9DD0C56BC9}" presName="vert1" presStyleCnt="0"/>
      <dgm:spPr/>
    </dgm:pt>
    <dgm:pt modelId="{17C5370C-2689-4037-AEEC-62485CAF38D4}" type="pres">
      <dgm:prSet presAssocID="{D447F82D-AB03-459B-B2A9-99A2DC2B6368}" presName="thickLine" presStyleLbl="alignNode1" presStyleIdx="1" presStyleCnt="3"/>
      <dgm:spPr/>
    </dgm:pt>
    <dgm:pt modelId="{483F10F6-EE59-4C0B-B31E-030652B08267}" type="pres">
      <dgm:prSet presAssocID="{D447F82D-AB03-459B-B2A9-99A2DC2B6368}" presName="horz1" presStyleCnt="0"/>
      <dgm:spPr/>
    </dgm:pt>
    <dgm:pt modelId="{67B73436-868F-4E40-82C7-544A0A271E00}" type="pres">
      <dgm:prSet presAssocID="{D447F82D-AB03-459B-B2A9-99A2DC2B6368}" presName="tx1" presStyleLbl="revTx" presStyleIdx="1" presStyleCnt="3"/>
      <dgm:spPr/>
    </dgm:pt>
    <dgm:pt modelId="{5B0537CD-8158-4269-8F2D-BE143FF0F230}" type="pres">
      <dgm:prSet presAssocID="{D447F82D-AB03-459B-B2A9-99A2DC2B6368}" presName="vert1" presStyleCnt="0"/>
      <dgm:spPr/>
    </dgm:pt>
    <dgm:pt modelId="{CC3EF314-24C7-40DC-9422-0527024C9699}" type="pres">
      <dgm:prSet presAssocID="{88035168-3D3E-4692-8E08-8307010D12F4}" presName="thickLine" presStyleLbl="alignNode1" presStyleIdx="2" presStyleCnt="3"/>
      <dgm:spPr/>
    </dgm:pt>
    <dgm:pt modelId="{4A9B1673-9583-4483-A1F1-C204424082DD}" type="pres">
      <dgm:prSet presAssocID="{88035168-3D3E-4692-8E08-8307010D12F4}" presName="horz1" presStyleCnt="0"/>
      <dgm:spPr/>
    </dgm:pt>
    <dgm:pt modelId="{FCE1019C-FDC2-4D69-BAEC-1BC81B317986}" type="pres">
      <dgm:prSet presAssocID="{88035168-3D3E-4692-8E08-8307010D12F4}" presName="tx1" presStyleLbl="revTx" presStyleIdx="2" presStyleCnt="3"/>
      <dgm:spPr/>
    </dgm:pt>
    <dgm:pt modelId="{76E489A5-BE48-40E5-A82C-20C9567CA743}" type="pres">
      <dgm:prSet presAssocID="{88035168-3D3E-4692-8E08-8307010D12F4}" presName="vert1" presStyleCnt="0"/>
      <dgm:spPr/>
    </dgm:pt>
  </dgm:ptLst>
  <dgm:cxnLst>
    <dgm:cxn modelId="{C28D4919-18BF-4F9E-9963-57E94583FD25}" type="presOf" srcId="{88035168-3D3E-4692-8E08-8307010D12F4}" destId="{FCE1019C-FDC2-4D69-BAEC-1BC81B317986}" srcOrd="0" destOrd="0" presId="urn:microsoft.com/office/officeart/2008/layout/LinedList"/>
    <dgm:cxn modelId="{0A2BEB36-E5CF-476D-A2F0-73CDA0BE5D67}" type="presOf" srcId="{9C30100B-319C-4F49-8AA8-1B9DD0C56BC9}" destId="{1BF5E517-7289-4C34-BC48-97D62155C9B1}" srcOrd="0" destOrd="0" presId="urn:microsoft.com/office/officeart/2008/layout/LinedList"/>
    <dgm:cxn modelId="{9F1F3569-2826-4BF1-A45C-F5C31334C63C}" type="presOf" srcId="{9C11D01C-F9FE-43F4-832E-F838B7F64511}" destId="{9A35A2C7-77FE-40CA-83BC-DAE52F29887A}" srcOrd="0" destOrd="0" presId="urn:microsoft.com/office/officeart/2008/layout/LinedList"/>
    <dgm:cxn modelId="{7528F4BF-4348-4818-88E4-61A32E5CFDCC}" srcId="{9C11D01C-F9FE-43F4-832E-F838B7F64511}" destId="{9C30100B-319C-4F49-8AA8-1B9DD0C56BC9}" srcOrd="0" destOrd="0" parTransId="{86D76F9D-0754-4E37-99FD-CF928206BBDC}" sibTransId="{75AC2A23-23F5-4E95-A5E4-7DC7548117F0}"/>
    <dgm:cxn modelId="{821CB1C1-D5F9-4EC2-AF10-E553F7975A75}" srcId="{9C11D01C-F9FE-43F4-832E-F838B7F64511}" destId="{88035168-3D3E-4692-8E08-8307010D12F4}" srcOrd="2" destOrd="0" parTransId="{3CBC55C3-F753-4919-A69B-549C4A49FEF8}" sibTransId="{D25D6C67-9A1E-4062-A4D7-D8AF2094643D}"/>
    <dgm:cxn modelId="{E4BB9AC5-30FA-4EEB-AC21-3AEEB0372274}" type="presOf" srcId="{D447F82D-AB03-459B-B2A9-99A2DC2B6368}" destId="{67B73436-868F-4E40-82C7-544A0A271E00}" srcOrd="0" destOrd="0" presId="urn:microsoft.com/office/officeart/2008/layout/LinedList"/>
    <dgm:cxn modelId="{D51AF7D8-2B0A-45C9-BB97-BCE34B14147A}" srcId="{9C11D01C-F9FE-43F4-832E-F838B7F64511}" destId="{D447F82D-AB03-459B-B2A9-99A2DC2B6368}" srcOrd="1" destOrd="0" parTransId="{E037934F-8596-4277-BF2E-D09322730B4D}" sibTransId="{37B9666D-10EE-45EE-B420-29F787030088}"/>
    <dgm:cxn modelId="{ECD32800-7114-4172-808A-860E050DF7F1}" type="presParOf" srcId="{9A35A2C7-77FE-40CA-83BC-DAE52F29887A}" destId="{B6632D0F-9152-4723-9008-0B7EBA86C6CA}" srcOrd="0" destOrd="0" presId="urn:microsoft.com/office/officeart/2008/layout/LinedList"/>
    <dgm:cxn modelId="{0BB0DB0D-789B-4569-9E45-70F717FFAD85}" type="presParOf" srcId="{9A35A2C7-77FE-40CA-83BC-DAE52F29887A}" destId="{7CA0DC6C-0200-49F0-B7BC-DBE94D7C8E1A}" srcOrd="1" destOrd="0" presId="urn:microsoft.com/office/officeart/2008/layout/LinedList"/>
    <dgm:cxn modelId="{55974C1B-F6C5-48B6-9F32-2FFEEF019644}" type="presParOf" srcId="{7CA0DC6C-0200-49F0-B7BC-DBE94D7C8E1A}" destId="{1BF5E517-7289-4C34-BC48-97D62155C9B1}" srcOrd="0" destOrd="0" presId="urn:microsoft.com/office/officeart/2008/layout/LinedList"/>
    <dgm:cxn modelId="{D2C106D2-2506-4BC8-91E6-BDBE2CC80302}" type="presParOf" srcId="{7CA0DC6C-0200-49F0-B7BC-DBE94D7C8E1A}" destId="{FF38BA42-AB91-429A-AF60-E55C331A4044}" srcOrd="1" destOrd="0" presId="urn:microsoft.com/office/officeart/2008/layout/LinedList"/>
    <dgm:cxn modelId="{23E1F232-1774-4F9B-913A-399B5DC6F4AD}" type="presParOf" srcId="{9A35A2C7-77FE-40CA-83BC-DAE52F29887A}" destId="{17C5370C-2689-4037-AEEC-62485CAF38D4}" srcOrd="2" destOrd="0" presId="urn:microsoft.com/office/officeart/2008/layout/LinedList"/>
    <dgm:cxn modelId="{55501E8E-9267-4765-A840-806B87DBC79E}" type="presParOf" srcId="{9A35A2C7-77FE-40CA-83BC-DAE52F29887A}" destId="{483F10F6-EE59-4C0B-B31E-030652B08267}" srcOrd="3" destOrd="0" presId="urn:microsoft.com/office/officeart/2008/layout/LinedList"/>
    <dgm:cxn modelId="{108DB1D7-9FEE-4872-AB34-65A8C53C15CB}" type="presParOf" srcId="{483F10F6-EE59-4C0B-B31E-030652B08267}" destId="{67B73436-868F-4E40-82C7-544A0A271E00}" srcOrd="0" destOrd="0" presId="urn:microsoft.com/office/officeart/2008/layout/LinedList"/>
    <dgm:cxn modelId="{BC4E921E-2059-4FE6-9730-8F8F9EDD101B}" type="presParOf" srcId="{483F10F6-EE59-4C0B-B31E-030652B08267}" destId="{5B0537CD-8158-4269-8F2D-BE143FF0F230}" srcOrd="1" destOrd="0" presId="urn:microsoft.com/office/officeart/2008/layout/LinedList"/>
    <dgm:cxn modelId="{1A09F132-B528-461E-99F0-58D694413472}" type="presParOf" srcId="{9A35A2C7-77FE-40CA-83BC-DAE52F29887A}" destId="{CC3EF314-24C7-40DC-9422-0527024C9699}" srcOrd="4" destOrd="0" presId="urn:microsoft.com/office/officeart/2008/layout/LinedList"/>
    <dgm:cxn modelId="{E7451353-55D7-4012-BB85-0E2368843641}" type="presParOf" srcId="{9A35A2C7-77FE-40CA-83BC-DAE52F29887A}" destId="{4A9B1673-9583-4483-A1F1-C204424082DD}" srcOrd="5" destOrd="0" presId="urn:microsoft.com/office/officeart/2008/layout/LinedList"/>
    <dgm:cxn modelId="{EB059B36-8589-4E34-8832-B9D45AF49FE7}" type="presParOf" srcId="{4A9B1673-9583-4483-A1F1-C204424082DD}" destId="{FCE1019C-FDC2-4D69-BAEC-1BC81B317986}" srcOrd="0" destOrd="0" presId="urn:microsoft.com/office/officeart/2008/layout/LinedList"/>
    <dgm:cxn modelId="{3D211997-D5A6-4C00-9E91-C159FF131ABD}" type="presParOf" srcId="{4A9B1673-9583-4483-A1F1-C204424082DD}" destId="{76E489A5-BE48-40E5-A82C-20C9567CA7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B16E7F-AAAC-4C83-8FDB-BC5766C385A2}"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CE32DFF4-51C5-464A-993B-485E2839E74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التواضع العلمي: </a:t>
          </a:r>
          <a:r>
            <a:rPr lang="ar-EG" dirty="0">
              <a:solidFill>
                <a:schemeClr val="bg1"/>
              </a:solidFill>
              <a:latin typeface="Sakkal Majalla" panose="02000000000000000000" pitchFamily="2" charset="-78"/>
              <a:cs typeface="Sakkal Majalla" panose="02000000000000000000" pitchFamily="2" charset="-78"/>
            </a:rPr>
            <a:t>التكبر في الحياة العلمية آفة الباحثين والبحث العلمي ، لذا على الباحث ان يتصف بشخصية علمية متواضعة متقبلة لنقد الآخرين. </a:t>
          </a:r>
        </a:p>
      </dgm:t>
    </dgm:pt>
    <dgm:pt modelId="{308BBEFA-54C2-4B5E-8212-60B77214DFBB}" type="parTrans" cxnId="{B890BD86-BB09-4CDE-81C9-D495A42153B7}">
      <dgm:prSet/>
      <dgm:spPr/>
      <dgm:t>
        <a:bodyPr/>
        <a:lstStyle/>
        <a:p>
          <a:pPr rtl="1"/>
          <a:endParaRPr lang="ar-EG"/>
        </a:p>
      </dgm:t>
    </dgm:pt>
    <dgm:pt modelId="{7301851F-CB79-459E-BFA3-7407FEB4A466}" type="sibTrans" cxnId="{B890BD86-BB09-4CDE-81C9-D495A42153B7}">
      <dgm:prSet/>
      <dgm:spPr/>
      <dgm:t>
        <a:bodyPr/>
        <a:lstStyle/>
        <a:p>
          <a:pPr rtl="1"/>
          <a:endParaRPr lang="ar-EG"/>
        </a:p>
      </dgm:t>
    </dgm:pt>
    <dgm:pt modelId="{970019F3-B9C8-4E2E-982C-72ED0F9F23A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احترام الملكية الفكرية لدى الآخرين: </a:t>
          </a:r>
          <a:r>
            <a:rPr lang="ar-EG" dirty="0">
              <a:solidFill>
                <a:schemeClr val="bg1"/>
              </a:solidFill>
              <a:latin typeface="Sakkal Majalla" panose="02000000000000000000" pitchFamily="2" charset="-78"/>
              <a:cs typeface="Sakkal Majalla" panose="02000000000000000000" pitchFamily="2" charset="-78"/>
            </a:rPr>
            <a:t>وهي من مظاهر الأمانة العلمية فلا ينسب الباحث ما لغيره لنفسه، بل عليه أن يبين صاحب ذلك الرأي. </a:t>
          </a:r>
        </a:p>
      </dgm:t>
    </dgm:pt>
    <dgm:pt modelId="{8E8D14B9-0D0D-4ECC-98EA-6D1631D93694}" type="parTrans" cxnId="{B178D83F-647A-4304-9ABE-F2B7CEF60987}">
      <dgm:prSet/>
      <dgm:spPr/>
      <dgm:t>
        <a:bodyPr/>
        <a:lstStyle/>
        <a:p>
          <a:pPr rtl="1"/>
          <a:endParaRPr lang="ar-EG"/>
        </a:p>
      </dgm:t>
    </dgm:pt>
    <dgm:pt modelId="{A9F112B8-7866-48E0-92AF-159B6255C509}" type="sibTrans" cxnId="{B178D83F-647A-4304-9ABE-F2B7CEF60987}">
      <dgm:prSet/>
      <dgm:spPr/>
      <dgm:t>
        <a:bodyPr/>
        <a:lstStyle/>
        <a:p>
          <a:pPr rtl="1"/>
          <a:endParaRPr lang="ar-EG"/>
        </a:p>
      </dgm:t>
    </dgm:pt>
    <dgm:pt modelId="{F107106F-1A19-4C60-A76F-72597A1DF736}">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النقد الهادف: </a:t>
          </a:r>
          <a:r>
            <a:rPr lang="ar-EG" dirty="0">
              <a:solidFill>
                <a:schemeClr val="bg1"/>
              </a:solidFill>
              <a:latin typeface="Sakkal Majalla" panose="02000000000000000000" pitchFamily="2" charset="-78"/>
              <a:cs typeface="Sakkal Majalla" panose="02000000000000000000" pitchFamily="2" charset="-78"/>
            </a:rPr>
            <a:t>إعمال النقد الهادف في كتابة البحث العلمي فلا يتحول الباحث إلى ناقد فقط. </a:t>
          </a:r>
        </a:p>
      </dgm:t>
    </dgm:pt>
    <dgm:pt modelId="{7323F728-3EBA-4158-AFBA-EFAFB6F3B183}" type="parTrans" cxnId="{BC83B2CA-E86C-4D46-B3C3-DF5973AFA144}">
      <dgm:prSet/>
      <dgm:spPr/>
      <dgm:t>
        <a:bodyPr/>
        <a:lstStyle/>
        <a:p>
          <a:pPr rtl="1"/>
          <a:endParaRPr lang="ar-EG"/>
        </a:p>
      </dgm:t>
    </dgm:pt>
    <dgm:pt modelId="{2734642D-878A-4814-99EC-F5A220FDE6C2}" type="sibTrans" cxnId="{BC83B2CA-E86C-4D46-B3C3-DF5973AFA144}">
      <dgm:prSet/>
      <dgm:spPr/>
      <dgm:t>
        <a:bodyPr/>
        <a:lstStyle/>
        <a:p>
          <a:pPr rtl="1"/>
          <a:endParaRPr lang="ar-EG"/>
        </a:p>
      </dgm:t>
    </dgm:pt>
    <dgm:pt modelId="{837C02CD-584B-4F0A-AE97-7C580038B27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عدم التأثر بالأشخاص والأفكار: </a:t>
          </a:r>
          <a:r>
            <a:rPr lang="ar-EG" dirty="0">
              <a:solidFill>
                <a:schemeClr val="bg1"/>
              </a:solidFill>
              <a:latin typeface="Sakkal Majalla" panose="02000000000000000000" pitchFamily="2" charset="-78"/>
              <a:cs typeface="Sakkal Majalla" panose="02000000000000000000" pitchFamily="2" charset="-78"/>
            </a:rPr>
            <a:t>يتعامل الباحث مع الفكرة دون النظر إلى تأثيرها أو شعبيتها كأن يندفع لتأييد رأي أو فكرة لمجرد أن فلان قد أيدها أو نطق بها. </a:t>
          </a:r>
        </a:p>
      </dgm:t>
    </dgm:pt>
    <dgm:pt modelId="{F85DD321-AB70-4705-B227-B092780B59FC}" type="parTrans" cxnId="{116D5FB0-48D6-4158-B0B1-BBB2BA04CD21}">
      <dgm:prSet/>
      <dgm:spPr/>
      <dgm:t>
        <a:bodyPr/>
        <a:lstStyle/>
        <a:p>
          <a:pPr rtl="1"/>
          <a:endParaRPr lang="ar-EG"/>
        </a:p>
      </dgm:t>
    </dgm:pt>
    <dgm:pt modelId="{964DDBDA-C345-4A33-A8DD-14F16A02DF2D}" type="sibTrans" cxnId="{116D5FB0-48D6-4158-B0B1-BBB2BA04CD21}">
      <dgm:prSet/>
      <dgm:spPr/>
      <dgm:t>
        <a:bodyPr/>
        <a:lstStyle/>
        <a:p>
          <a:pPr rtl="1"/>
          <a:endParaRPr lang="ar-EG"/>
        </a:p>
      </dgm:t>
    </dgm:pt>
    <dgm:pt modelId="{D2B1E5FB-60AD-4675-89BB-17A7C7C798F1}" type="pres">
      <dgm:prSet presAssocID="{CAB16E7F-AAAC-4C83-8FDB-BC5766C385A2}" presName="vert0" presStyleCnt="0">
        <dgm:presLayoutVars>
          <dgm:dir/>
          <dgm:animOne val="branch"/>
          <dgm:animLvl val="lvl"/>
        </dgm:presLayoutVars>
      </dgm:prSet>
      <dgm:spPr/>
    </dgm:pt>
    <dgm:pt modelId="{6B3308CB-CB9D-4B0D-8F54-FDFAB651F1C8}" type="pres">
      <dgm:prSet presAssocID="{CE32DFF4-51C5-464A-993B-485E2839E743}" presName="thickLine" presStyleLbl="alignNode1" presStyleIdx="0" presStyleCnt="4"/>
      <dgm:spPr/>
    </dgm:pt>
    <dgm:pt modelId="{D3398EF8-72FA-4651-BFCB-C3845B14DF08}" type="pres">
      <dgm:prSet presAssocID="{CE32DFF4-51C5-464A-993B-485E2839E743}" presName="horz1" presStyleCnt="0"/>
      <dgm:spPr/>
    </dgm:pt>
    <dgm:pt modelId="{87B3D8CC-0861-446E-A5B1-71F626C7FA68}" type="pres">
      <dgm:prSet presAssocID="{CE32DFF4-51C5-464A-993B-485E2839E743}" presName="tx1" presStyleLbl="revTx" presStyleIdx="0" presStyleCnt="4"/>
      <dgm:spPr/>
    </dgm:pt>
    <dgm:pt modelId="{5D16C423-5CD9-4B9D-BBF3-3CE2B8171984}" type="pres">
      <dgm:prSet presAssocID="{CE32DFF4-51C5-464A-993B-485E2839E743}" presName="vert1" presStyleCnt="0"/>
      <dgm:spPr/>
    </dgm:pt>
    <dgm:pt modelId="{DF122755-20E7-4824-9D9A-3AEC9987E4D9}" type="pres">
      <dgm:prSet presAssocID="{970019F3-B9C8-4E2E-982C-72ED0F9F23A3}" presName="thickLine" presStyleLbl="alignNode1" presStyleIdx="1" presStyleCnt="4"/>
      <dgm:spPr/>
    </dgm:pt>
    <dgm:pt modelId="{847F7D89-B053-4C0E-B6D4-1A125720EA4F}" type="pres">
      <dgm:prSet presAssocID="{970019F3-B9C8-4E2E-982C-72ED0F9F23A3}" presName="horz1" presStyleCnt="0"/>
      <dgm:spPr/>
    </dgm:pt>
    <dgm:pt modelId="{283B0A32-B2AB-47C8-9DB3-29A79075FA89}" type="pres">
      <dgm:prSet presAssocID="{970019F3-B9C8-4E2E-982C-72ED0F9F23A3}" presName="tx1" presStyleLbl="revTx" presStyleIdx="1" presStyleCnt="4"/>
      <dgm:spPr/>
    </dgm:pt>
    <dgm:pt modelId="{F332FF5A-09C8-481A-94E8-7AA8FD373B7B}" type="pres">
      <dgm:prSet presAssocID="{970019F3-B9C8-4E2E-982C-72ED0F9F23A3}" presName="vert1" presStyleCnt="0"/>
      <dgm:spPr/>
    </dgm:pt>
    <dgm:pt modelId="{B7F6DED0-2760-498C-91A7-D9EC521A9491}" type="pres">
      <dgm:prSet presAssocID="{F107106F-1A19-4C60-A76F-72597A1DF736}" presName="thickLine" presStyleLbl="alignNode1" presStyleIdx="2" presStyleCnt="4"/>
      <dgm:spPr/>
    </dgm:pt>
    <dgm:pt modelId="{51AEE5A8-CEBD-49F9-AEFB-347C3831D9FF}" type="pres">
      <dgm:prSet presAssocID="{F107106F-1A19-4C60-A76F-72597A1DF736}" presName="horz1" presStyleCnt="0"/>
      <dgm:spPr/>
    </dgm:pt>
    <dgm:pt modelId="{3E429403-A6F6-4C18-BFDC-32FF4AB775C5}" type="pres">
      <dgm:prSet presAssocID="{F107106F-1A19-4C60-A76F-72597A1DF736}" presName="tx1" presStyleLbl="revTx" presStyleIdx="2" presStyleCnt="4"/>
      <dgm:spPr/>
    </dgm:pt>
    <dgm:pt modelId="{B8187318-E698-4D1F-B720-48900667351A}" type="pres">
      <dgm:prSet presAssocID="{F107106F-1A19-4C60-A76F-72597A1DF736}" presName="vert1" presStyleCnt="0"/>
      <dgm:spPr/>
    </dgm:pt>
    <dgm:pt modelId="{0B71FCE5-FDFD-411B-913F-4E4BA9B13713}" type="pres">
      <dgm:prSet presAssocID="{837C02CD-584B-4F0A-AE97-7C580038B277}" presName="thickLine" presStyleLbl="alignNode1" presStyleIdx="3" presStyleCnt="4"/>
      <dgm:spPr/>
    </dgm:pt>
    <dgm:pt modelId="{EDEFFCC4-E362-4ADE-B157-CBD4D8089969}" type="pres">
      <dgm:prSet presAssocID="{837C02CD-584B-4F0A-AE97-7C580038B277}" presName="horz1" presStyleCnt="0"/>
      <dgm:spPr/>
    </dgm:pt>
    <dgm:pt modelId="{847396AE-0B62-45C7-8672-A2703195B3DC}" type="pres">
      <dgm:prSet presAssocID="{837C02CD-584B-4F0A-AE97-7C580038B277}" presName="tx1" presStyleLbl="revTx" presStyleIdx="3" presStyleCnt="4"/>
      <dgm:spPr/>
    </dgm:pt>
    <dgm:pt modelId="{02B32F2C-90BE-4855-9ACE-6BCE943F9B05}" type="pres">
      <dgm:prSet presAssocID="{837C02CD-584B-4F0A-AE97-7C580038B277}" presName="vert1" presStyleCnt="0"/>
      <dgm:spPr/>
    </dgm:pt>
  </dgm:ptLst>
  <dgm:cxnLst>
    <dgm:cxn modelId="{341D4410-2F9B-445B-9CE8-726C900EA584}" type="presOf" srcId="{837C02CD-584B-4F0A-AE97-7C580038B277}" destId="{847396AE-0B62-45C7-8672-A2703195B3DC}" srcOrd="0" destOrd="0" presId="urn:microsoft.com/office/officeart/2008/layout/LinedList"/>
    <dgm:cxn modelId="{B178D83F-647A-4304-9ABE-F2B7CEF60987}" srcId="{CAB16E7F-AAAC-4C83-8FDB-BC5766C385A2}" destId="{970019F3-B9C8-4E2E-982C-72ED0F9F23A3}" srcOrd="1" destOrd="0" parTransId="{8E8D14B9-0D0D-4ECC-98EA-6D1631D93694}" sibTransId="{A9F112B8-7866-48E0-92AF-159B6255C509}"/>
    <dgm:cxn modelId="{19228065-9ACF-460B-AF60-90E09FB3492D}" type="presOf" srcId="{970019F3-B9C8-4E2E-982C-72ED0F9F23A3}" destId="{283B0A32-B2AB-47C8-9DB3-29A79075FA89}" srcOrd="0" destOrd="0" presId="urn:microsoft.com/office/officeart/2008/layout/LinedList"/>
    <dgm:cxn modelId="{757CF549-8775-48C9-B502-4A7DD8D00950}" type="presOf" srcId="{F107106F-1A19-4C60-A76F-72597A1DF736}" destId="{3E429403-A6F6-4C18-BFDC-32FF4AB775C5}" srcOrd="0" destOrd="0" presId="urn:microsoft.com/office/officeart/2008/layout/LinedList"/>
    <dgm:cxn modelId="{B890BD86-BB09-4CDE-81C9-D495A42153B7}" srcId="{CAB16E7F-AAAC-4C83-8FDB-BC5766C385A2}" destId="{CE32DFF4-51C5-464A-993B-485E2839E743}" srcOrd="0" destOrd="0" parTransId="{308BBEFA-54C2-4B5E-8212-60B77214DFBB}" sibTransId="{7301851F-CB79-459E-BFA3-7407FEB4A466}"/>
    <dgm:cxn modelId="{2FA9FC9C-7B8A-4572-8BAC-A050C43E54E9}" type="presOf" srcId="{CAB16E7F-AAAC-4C83-8FDB-BC5766C385A2}" destId="{D2B1E5FB-60AD-4675-89BB-17A7C7C798F1}" srcOrd="0" destOrd="0" presId="urn:microsoft.com/office/officeart/2008/layout/LinedList"/>
    <dgm:cxn modelId="{116D5FB0-48D6-4158-B0B1-BBB2BA04CD21}" srcId="{CAB16E7F-AAAC-4C83-8FDB-BC5766C385A2}" destId="{837C02CD-584B-4F0A-AE97-7C580038B277}" srcOrd="3" destOrd="0" parTransId="{F85DD321-AB70-4705-B227-B092780B59FC}" sibTransId="{964DDBDA-C345-4A33-A8DD-14F16A02DF2D}"/>
    <dgm:cxn modelId="{9E0DBFC8-39AB-45C0-8CE2-4A24A9484D5C}" type="presOf" srcId="{CE32DFF4-51C5-464A-993B-485E2839E743}" destId="{87B3D8CC-0861-446E-A5B1-71F626C7FA68}" srcOrd="0" destOrd="0" presId="urn:microsoft.com/office/officeart/2008/layout/LinedList"/>
    <dgm:cxn modelId="{BC83B2CA-E86C-4D46-B3C3-DF5973AFA144}" srcId="{CAB16E7F-AAAC-4C83-8FDB-BC5766C385A2}" destId="{F107106F-1A19-4C60-A76F-72597A1DF736}" srcOrd="2" destOrd="0" parTransId="{7323F728-3EBA-4158-AFBA-EFAFB6F3B183}" sibTransId="{2734642D-878A-4814-99EC-F5A220FDE6C2}"/>
    <dgm:cxn modelId="{3908D77B-76BC-4310-893E-B0BC37892F38}" type="presParOf" srcId="{D2B1E5FB-60AD-4675-89BB-17A7C7C798F1}" destId="{6B3308CB-CB9D-4B0D-8F54-FDFAB651F1C8}" srcOrd="0" destOrd="0" presId="urn:microsoft.com/office/officeart/2008/layout/LinedList"/>
    <dgm:cxn modelId="{3F0CCD6C-9FB7-4D41-AB86-3926AECE7620}" type="presParOf" srcId="{D2B1E5FB-60AD-4675-89BB-17A7C7C798F1}" destId="{D3398EF8-72FA-4651-BFCB-C3845B14DF08}" srcOrd="1" destOrd="0" presId="urn:microsoft.com/office/officeart/2008/layout/LinedList"/>
    <dgm:cxn modelId="{71A85069-D9ED-48F2-8613-29DD46FF1038}" type="presParOf" srcId="{D3398EF8-72FA-4651-BFCB-C3845B14DF08}" destId="{87B3D8CC-0861-446E-A5B1-71F626C7FA68}" srcOrd="0" destOrd="0" presId="urn:microsoft.com/office/officeart/2008/layout/LinedList"/>
    <dgm:cxn modelId="{82D23E86-9140-48E9-9D07-797DFB7E2EFE}" type="presParOf" srcId="{D3398EF8-72FA-4651-BFCB-C3845B14DF08}" destId="{5D16C423-5CD9-4B9D-BBF3-3CE2B8171984}" srcOrd="1" destOrd="0" presId="urn:microsoft.com/office/officeart/2008/layout/LinedList"/>
    <dgm:cxn modelId="{9EE394A6-0E15-4F63-A9C0-EC76CF372714}" type="presParOf" srcId="{D2B1E5FB-60AD-4675-89BB-17A7C7C798F1}" destId="{DF122755-20E7-4824-9D9A-3AEC9987E4D9}" srcOrd="2" destOrd="0" presId="urn:microsoft.com/office/officeart/2008/layout/LinedList"/>
    <dgm:cxn modelId="{B6BE5A56-7785-489F-A07B-9F1E9216EB4B}" type="presParOf" srcId="{D2B1E5FB-60AD-4675-89BB-17A7C7C798F1}" destId="{847F7D89-B053-4C0E-B6D4-1A125720EA4F}" srcOrd="3" destOrd="0" presId="urn:microsoft.com/office/officeart/2008/layout/LinedList"/>
    <dgm:cxn modelId="{CE543A3A-3D78-42E8-90EE-19B7AD56E78A}" type="presParOf" srcId="{847F7D89-B053-4C0E-B6D4-1A125720EA4F}" destId="{283B0A32-B2AB-47C8-9DB3-29A79075FA89}" srcOrd="0" destOrd="0" presId="urn:microsoft.com/office/officeart/2008/layout/LinedList"/>
    <dgm:cxn modelId="{8F82CD97-EA5D-45CD-9B28-1283D13E6C71}" type="presParOf" srcId="{847F7D89-B053-4C0E-B6D4-1A125720EA4F}" destId="{F332FF5A-09C8-481A-94E8-7AA8FD373B7B}" srcOrd="1" destOrd="0" presId="urn:microsoft.com/office/officeart/2008/layout/LinedList"/>
    <dgm:cxn modelId="{243440B7-3493-4CAF-8E08-59626E918657}" type="presParOf" srcId="{D2B1E5FB-60AD-4675-89BB-17A7C7C798F1}" destId="{B7F6DED0-2760-498C-91A7-D9EC521A9491}" srcOrd="4" destOrd="0" presId="urn:microsoft.com/office/officeart/2008/layout/LinedList"/>
    <dgm:cxn modelId="{962E06F0-11D4-4E20-997C-125665DE9B29}" type="presParOf" srcId="{D2B1E5FB-60AD-4675-89BB-17A7C7C798F1}" destId="{51AEE5A8-CEBD-49F9-AEFB-347C3831D9FF}" srcOrd="5" destOrd="0" presId="urn:microsoft.com/office/officeart/2008/layout/LinedList"/>
    <dgm:cxn modelId="{57501B6B-1273-4896-8900-BDF215B69E1C}" type="presParOf" srcId="{51AEE5A8-CEBD-49F9-AEFB-347C3831D9FF}" destId="{3E429403-A6F6-4C18-BFDC-32FF4AB775C5}" srcOrd="0" destOrd="0" presId="urn:microsoft.com/office/officeart/2008/layout/LinedList"/>
    <dgm:cxn modelId="{3AD856F0-5916-4A9F-8FEC-F67FAF240293}" type="presParOf" srcId="{51AEE5A8-CEBD-49F9-AEFB-347C3831D9FF}" destId="{B8187318-E698-4D1F-B720-48900667351A}" srcOrd="1" destOrd="0" presId="urn:microsoft.com/office/officeart/2008/layout/LinedList"/>
    <dgm:cxn modelId="{789395FC-6594-40AE-A700-B55FCE5DCF0D}" type="presParOf" srcId="{D2B1E5FB-60AD-4675-89BB-17A7C7C798F1}" destId="{0B71FCE5-FDFD-411B-913F-4E4BA9B13713}" srcOrd="6" destOrd="0" presId="urn:microsoft.com/office/officeart/2008/layout/LinedList"/>
    <dgm:cxn modelId="{582F8D5D-8ED1-4E5D-864C-93CE1E83237F}" type="presParOf" srcId="{D2B1E5FB-60AD-4675-89BB-17A7C7C798F1}" destId="{EDEFFCC4-E362-4ADE-B157-CBD4D8089969}" srcOrd="7" destOrd="0" presId="urn:microsoft.com/office/officeart/2008/layout/LinedList"/>
    <dgm:cxn modelId="{38F3BBC3-D6B2-4CD0-A3B6-73922DD7A9F0}" type="presParOf" srcId="{EDEFFCC4-E362-4ADE-B157-CBD4D8089969}" destId="{847396AE-0B62-45C7-8672-A2703195B3DC}" srcOrd="0" destOrd="0" presId="urn:microsoft.com/office/officeart/2008/layout/LinedList"/>
    <dgm:cxn modelId="{05B89873-29A6-4C92-9845-CFC5AD4987E5}" type="presParOf" srcId="{EDEFFCC4-E362-4ADE-B157-CBD4D8089969}" destId="{02B32F2C-90BE-4855-9ACE-6BCE943F9B0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2AA28C-C133-45CB-9DEB-CDCD7112F70E}"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B8C6FCDA-9DCD-4C27-A377-B5F7CC5769E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الدقة في نقل آراء الآخرين: </a:t>
          </a:r>
          <a:r>
            <a:rPr lang="ar-EG" dirty="0">
              <a:solidFill>
                <a:schemeClr val="bg1"/>
              </a:solidFill>
              <a:latin typeface="Sakkal Majalla" panose="02000000000000000000" pitchFamily="2" charset="-78"/>
              <a:cs typeface="Sakkal Majalla" panose="02000000000000000000" pitchFamily="2" charset="-78"/>
            </a:rPr>
            <a:t>التسرع وعدم التروي في نقل آراء الآخرين له مردود سلبي على البحث. </a:t>
          </a:r>
        </a:p>
      </dgm:t>
    </dgm:pt>
    <dgm:pt modelId="{D82DC351-EBC0-43C9-897F-BD09A3DFFE12}" type="parTrans" cxnId="{D0BA778A-5002-48D2-9B50-D839BADA889D}">
      <dgm:prSet/>
      <dgm:spPr/>
      <dgm:t>
        <a:bodyPr/>
        <a:lstStyle/>
        <a:p>
          <a:pPr rtl="1"/>
          <a:endParaRPr lang="ar-EG"/>
        </a:p>
      </dgm:t>
    </dgm:pt>
    <dgm:pt modelId="{8B463576-62B9-44E3-BA02-26FD871D85F5}" type="sibTrans" cxnId="{D0BA778A-5002-48D2-9B50-D839BADA889D}">
      <dgm:prSet/>
      <dgm:spPr/>
      <dgm:t>
        <a:bodyPr/>
        <a:lstStyle/>
        <a:p>
          <a:pPr rtl="1"/>
          <a:endParaRPr lang="ar-EG"/>
        </a:p>
      </dgm:t>
    </dgm:pt>
    <dgm:pt modelId="{DB2B0071-37E3-4FDE-BB84-93C4C7DC11A5}">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الصدق: </a:t>
          </a:r>
          <a:r>
            <a:rPr lang="ar-EG" dirty="0">
              <a:solidFill>
                <a:schemeClr val="bg1"/>
              </a:solidFill>
              <a:latin typeface="Sakkal Majalla" panose="02000000000000000000" pitchFamily="2" charset="-78"/>
              <a:cs typeface="Sakkal Majalla" panose="02000000000000000000" pitchFamily="2" charset="-78"/>
            </a:rPr>
            <a:t>يجب على الباحث أن يبني بحثه على الصدق قولا وعملا وأن تكون نتائج بحثه منقولة بصدق وأن يكون أمينا فيما ينقله. </a:t>
          </a:r>
        </a:p>
      </dgm:t>
    </dgm:pt>
    <dgm:pt modelId="{7E3FB398-5887-4624-8706-8C9A4C0A4E78}" type="parTrans" cxnId="{3DC006D8-D0D5-4852-AC98-5A9A642C8CC0}">
      <dgm:prSet/>
      <dgm:spPr/>
      <dgm:t>
        <a:bodyPr/>
        <a:lstStyle/>
        <a:p>
          <a:pPr rtl="1"/>
          <a:endParaRPr lang="ar-EG"/>
        </a:p>
      </dgm:t>
    </dgm:pt>
    <dgm:pt modelId="{6265E41E-8A7C-4520-AD49-A8377F72D1A6}" type="sibTrans" cxnId="{3DC006D8-D0D5-4852-AC98-5A9A642C8CC0}">
      <dgm:prSet/>
      <dgm:spPr/>
      <dgm:t>
        <a:bodyPr/>
        <a:lstStyle/>
        <a:p>
          <a:pPr rtl="1"/>
          <a:endParaRPr lang="ar-EG"/>
        </a:p>
      </dgm:t>
    </dgm:pt>
    <dgm:pt modelId="{88F3C3CB-CC7B-42E4-BEF8-36884EC40AAD}">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سعة العلم: </a:t>
          </a:r>
          <a:r>
            <a:rPr lang="ar-EG" dirty="0">
              <a:solidFill>
                <a:schemeClr val="bg1"/>
              </a:solidFill>
              <a:latin typeface="Sakkal Majalla" panose="02000000000000000000" pitchFamily="2" charset="-78"/>
              <a:cs typeface="Sakkal Majalla" panose="02000000000000000000" pitchFamily="2" charset="-78"/>
            </a:rPr>
            <a:t>على الباحث أن يسعى لتنمية علمه واتساع ثقافته وأن يعمل جاهدا لانتفاع الآخرين بعلمه. </a:t>
          </a:r>
        </a:p>
      </dgm:t>
    </dgm:pt>
    <dgm:pt modelId="{C6246F14-7DD3-4384-92DA-10A9A4AF02DB}" type="parTrans" cxnId="{302BE20B-0206-4C7B-92A5-F38E0A4989CA}">
      <dgm:prSet/>
      <dgm:spPr/>
      <dgm:t>
        <a:bodyPr/>
        <a:lstStyle/>
        <a:p>
          <a:pPr rtl="1"/>
          <a:endParaRPr lang="ar-EG"/>
        </a:p>
      </dgm:t>
    </dgm:pt>
    <dgm:pt modelId="{DBB01709-98E0-4E00-97AE-3A605FABD7C6}" type="sibTrans" cxnId="{302BE20B-0206-4C7B-92A5-F38E0A4989CA}">
      <dgm:prSet/>
      <dgm:spPr/>
      <dgm:t>
        <a:bodyPr/>
        <a:lstStyle/>
        <a:p>
          <a:pPr rtl="1"/>
          <a:endParaRPr lang="ar-EG"/>
        </a:p>
      </dgm:t>
    </dgm:pt>
    <dgm:pt modelId="{9AC0F34A-10CC-487D-A95C-868C2A8E1971}">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الصبر: </a:t>
          </a:r>
          <a:r>
            <a:rPr lang="ar-EG" dirty="0">
              <a:solidFill>
                <a:schemeClr val="bg1"/>
              </a:solidFill>
              <a:latin typeface="Sakkal Majalla" panose="02000000000000000000" pitchFamily="2" charset="-78"/>
              <a:cs typeface="Sakkal Majalla" panose="02000000000000000000" pitchFamily="2" charset="-78"/>
            </a:rPr>
            <a:t>البحث يعترضه كثير من الصعاب والمشاق فعلى الباحث أن يتحلى بالصبر وسعة الصدر. </a:t>
          </a:r>
        </a:p>
      </dgm:t>
    </dgm:pt>
    <dgm:pt modelId="{3084D8E2-740E-444D-8ECC-21EF17FEEC04}" type="parTrans" cxnId="{40C5582B-5EBB-43F1-9314-27E9FE5C5DF9}">
      <dgm:prSet/>
      <dgm:spPr/>
      <dgm:t>
        <a:bodyPr/>
        <a:lstStyle/>
        <a:p>
          <a:pPr rtl="1"/>
          <a:endParaRPr lang="ar-EG"/>
        </a:p>
      </dgm:t>
    </dgm:pt>
    <dgm:pt modelId="{C471A6A9-4895-4398-96A5-1A7DBEEF4007}" type="sibTrans" cxnId="{40C5582B-5EBB-43F1-9314-27E9FE5C5DF9}">
      <dgm:prSet/>
      <dgm:spPr/>
      <dgm:t>
        <a:bodyPr/>
        <a:lstStyle/>
        <a:p>
          <a:pPr rtl="1"/>
          <a:endParaRPr lang="ar-EG"/>
        </a:p>
      </dgm:t>
    </dgm:pt>
    <dgm:pt modelId="{C3745654-7BA1-4EA4-A17B-6D93CB9EE3B0}" type="pres">
      <dgm:prSet presAssocID="{332AA28C-C133-45CB-9DEB-CDCD7112F70E}" presName="vert0" presStyleCnt="0">
        <dgm:presLayoutVars>
          <dgm:dir/>
          <dgm:animOne val="branch"/>
          <dgm:animLvl val="lvl"/>
        </dgm:presLayoutVars>
      </dgm:prSet>
      <dgm:spPr/>
    </dgm:pt>
    <dgm:pt modelId="{6D0E0B0C-96AE-4844-B4C3-1AF8E70F46F7}" type="pres">
      <dgm:prSet presAssocID="{B8C6FCDA-9DCD-4C27-A377-B5F7CC5769E7}" presName="thickLine" presStyleLbl="alignNode1" presStyleIdx="0" presStyleCnt="4"/>
      <dgm:spPr/>
    </dgm:pt>
    <dgm:pt modelId="{55F50094-34AC-4CFA-BDBE-CC5186DBB23F}" type="pres">
      <dgm:prSet presAssocID="{B8C6FCDA-9DCD-4C27-A377-B5F7CC5769E7}" presName="horz1" presStyleCnt="0"/>
      <dgm:spPr/>
    </dgm:pt>
    <dgm:pt modelId="{8AD610EC-6FAB-44ED-B705-B551986B4D9C}" type="pres">
      <dgm:prSet presAssocID="{B8C6FCDA-9DCD-4C27-A377-B5F7CC5769E7}" presName="tx1" presStyleLbl="revTx" presStyleIdx="0" presStyleCnt="4"/>
      <dgm:spPr/>
    </dgm:pt>
    <dgm:pt modelId="{9B128CA4-7561-4B6B-B20F-E93D82D9AC4C}" type="pres">
      <dgm:prSet presAssocID="{B8C6FCDA-9DCD-4C27-A377-B5F7CC5769E7}" presName="vert1" presStyleCnt="0"/>
      <dgm:spPr/>
    </dgm:pt>
    <dgm:pt modelId="{797323FD-E027-4DCA-A690-DF6025FE8C0C}" type="pres">
      <dgm:prSet presAssocID="{DB2B0071-37E3-4FDE-BB84-93C4C7DC11A5}" presName="thickLine" presStyleLbl="alignNode1" presStyleIdx="1" presStyleCnt="4"/>
      <dgm:spPr/>
    </dgm:pt>
    <dgm:pt modelId="{BB420FA9-A5F5-4538-B4D5-73A6FC41C497}" type="pres">
      <dgm:prSet presAssocID="{DB2B0071-37E3-4FDE-BB84-93C4C7DC11A5}" presName="horz1" presStyleCnt="0"/>
      <dgm:spPr/>
    </dgm:pt>
    <dgm:pt modelId="{8D992425-0A87-43E3-853A-B5ED489E103C}" type="pres">
      <dgm:prSet presAssocID="{DB2B0071-37E3-4FDE-BB84-93C4C7DC11A5}" presName="tx1" presStyleLbl="revTx" presStyleIdx="1" presStyleCnt="4"/>
      <dgm:spPr/>
    </dgm:pt>
    <dgm:pt modelId="{114B991D-293D-4C1E-B9BA-E06684DAD3A6}" type="pres">
      <dgm:prSet presAssocID="{DB2B0071-37E3-4FDE-BB84-93C4C7DC11A5}" presName="vert1" presStyleCnt="0"/>
      <dgm:spPr/>
    </dgm:pt>
    <dgm:pt modelId="{7C734433-89F1-4696-AF8A-61125E8A30EC}" type="pres">
      <dgm:prSet presAssocID="{88F3C3CB-CC7B-42E4-BEF8-36884EC40AAD}" presName="thickLine" presStyleLbl="alignNode1" presStyleIdx="2" presStyleCnt="4"/>
      <dgm:spPr/>
    </dgm:pt>
    <dgm:pt modelId="{4D0275B6-491E-41B6-A9B1-15877CF20AD0}" type="pres">
      <dgm:prSet presAssocID="{88F3C3CB-CC7B-42E4-BEF8-36884EC40AAD}" presName="horz1" presStyleCnt="0"/>
      <dgm:spPr/>
    </dgm:pt>
    <dgm:pt modelId="{CAA392C1-5D78-43A4-83B2-3686FAF3EE4C}" type="pres">
      <dgm:prSet presAssocID="{88F3C3CB-CC7B-42E4-BEF8-36884EC40AAD}" presName="tx1" presStyleLbl="revTx" presStyleIdx="2" presStyleCnt="4"/>
      <dgm:spPr/>
    </dgm:pt>
    <dgm:pt modelId="{922FF1C7-75CD-454A-8CE0-3B841F5C0EF1}" type="pres">
      <dgm:prSet presAssocID="{88F3C3CB-CC7B-42E4-BEF8-36884EC40AAD}" presName="vert1" presStyleCnt="0"/>
      <dgm:spPr/>
    </dgm:pt>
    <dgm:pt modelId="{D9585A9B-ABF5-40BB-B2F7-486B29856415}" type="pres">
      <dgm:prSet presAssocID="{9AC0F34A-10CC-487D-A95C-868C2A8E1971}" presName="thickLine" presStyleLbl="alignNode1" presStyleIdx="3" presStyleCnt="4"/>
      <dgm:spPr/>
    </dgm:pt>
    <dgm:pt modelId="{90E09083-D3BF-4E7B-89A7-5192AB954ABB}" type="pres">
      <dgm:prSet presAssocID="{9AC0F34A-10CC-487D-A95C-868C2A8E1971}" presName="horz1" presStyleCnt="0"/>
      <dgm:spPr/>
    </dgm:pt>
    <dgm:pt modelId="{ADF61B4C-6418-4117-BE08-B5488DCB2F77}" type="pres">
      <dgm:prSet presAssocID="{9AC0F34A-10CC-487D-A95C-868C2A8E1971}" presName="tx1" presStyleLbl="revTx" presStyleIdx="3" presStyleCnt="4"/>
      <dgm:spPr/>
    </dgm:pt>
    <dgm:pt modelId="{5167F1A3-ED0B-4281-B5F4-EC450206DD03}" type="pres">
      <dgm:prSet presAssocID="{9AC0F34A-10CC-487D-A95C-868C2A8E1971}" presName="vert1" presStyleCnt="0"/>
      <dgm:spPr/>
    </dgm:pt>
  </dgm:ptLst>
  <dgm:cxnLst>
    <dgm:cxn modelId="{302BE20B-0206-4C7B-92A5-F38E0A4989CA}" srcId="{332AA28C-C133-45CB-9DEB-CDCD7112F70E}" destId="{88F3C3CB-CC7B-42E4-BEF8-36884EC40AAD}" srcOrd="2" destOrd="0" parTransId="{C6246F14-7DD3-4384-92DA-10A9A4AF02DB}" sibTransId="{DBB01709-98E0-4E00-97AE-3A605FABD7C6}"/>
    <dgm:cxn modelId="{4975290C-55C8-4F92-8013-4AF9BF2385F7}" type="presOf" srcId="{B8C6FCDA-9DCD-4C27-A377-B5F7CC5769E7}" destId="{8AD610EC-6FAB-44ED-B705-B551986B4D9C}" srcOrd="0" destOrd="0" presId="urn:microsoft.com/office/officeart/2008/layout/LinedList"/>
    <dgm:cxn modelId="{40C5582B-5EBB-43F1-9314-27E9FE5C5DF9}" srcId="{332AA28C-C133-45CB-9DEB-CDCD7112F70E}" destId="{9AC0F34A-10CC-487D-A95C-868C2A8E1971}" srcOrd="3" destOrd="0" parTransId="{3084D8E2-740E-444D-8ECC-21EF17FEEC04}" sibTransId="{C471A6A9-4895-4398-96A5-1A7DBEEF4007}"/>
    <dgm:cxn modelId="{D0BA778A-5002-48D2-9B50-D839BADA889D}" srcId="{332AA28C-C133-45CB-9DEB-CDCD7112F70E}" destId="{B8C6FCDA-9DCD-4C27-A377-B5F7CC5769E7}" srcOrd="0" destOrd="0" parTransId="{D82DC351-EBC0-43C9-897F-BD09A3DFFE12}" sibTransId="{8B463576-62B9-44E3-BA02-26FD871D85F5}"/>
    <dgm:cxn modelId="{D55931B2-4EA9-4C77-824C-ECED5F741F7C}" type="presOf" srcId="{332AA28C-C133-45CB-9DEB-CDCD7112F70E}" destId="{C3745654-7BA1-4EA4-A17B-6D93CB9EE3B0}" srcOrd="0" destOrd="0" presId="urn:microsoft.com/office/officeart/2008/layout/LinedList"/>
    <dgm:cxn modelId="{E2925BD1-BCC3-4202-A338-434C2C0A3E58}" type="presOf" srcId="{88F3C3CB-CC7B-42E4-BEF8-36884EC40AAD}" destId="{CAA392C1-5D78-43A4-83B2-3686FAF3EE4C}" srcOrd="0" destOrd="0" presId="urn:microsoft.com/office/officeart/2008/layout/LinedList"/>
    <dgm:cxn modelId="{3DC006D8-D0D5-4852-AC98-5A9A642C8CC0}" srcId="{332AA28C-C133-45CB-9DEB-CDCD7112F70E}" destId="{DB2B0071-37E3-4FDE-BB84-93C4C7DC11A5}" srcOrd="1" destOrd="0" parTransId="{7E3FB398-5887-4624-8706-8C9A4C0A4E78}" sibTransId="{6265E41E-8A7C-4520-AD49-A8377F72D1A6}"/>
    <dgm:cxn modelId="{9185E7EA-F3B2-4076-A22F-80FE14DC63F9}" type="presOf" srcId="{DB2B0071-37E3-4FDE-BB84-93C4C7DC11A5}" destId="{8D992425-0A87-43E3-853A-B5ED489E103C}" srcOrd="0" destOrd="0" presId="urn:microsoft.com/office/officeart/2008/layout/LinedList"/>
    <dgm:cxn modelId="{EFE89BFC-2665-4B98-B83A-A80CD009BC32}" type="presOf" srcId="{9AC0F34A-10CC-487D-A95C-868C2A8E1971}" destId="{ADF61B4C-6418-4117-BE08-B5488DCB2F77}" srcOrd="0" destOrd="0" presId="urn:microsoft.com/office/officeart/2008/layout/LinedList"/>
    <dgm:cxn modelId="{520A2684-FD9D-47AF-899A-F76D380A8C3A}" type="presParOf" srcId="{C3745654-7BA1-4EA4-A17B-6D93CB9EE3B0}" destId="{6D0E0B0C-96AE-4844-B4C3-1AF8E70F46F7}" srcOrd="0" destOrd="0" presId="urn:microsoft.com/office/officeart/2008/layout/LinedList"/>
    <dgm:cxn modelId="{42D533E6-B0B5-4255-A93D-B1FD6F64609B}" type="presParOf" srcId="{C3745654-7BA1-4EA4-A17B-6D93CB9EE3B0}" destId="{55F50094-34AC-4CFA-BDBE-CC5186DBB23F}" srcOrd="1" destOrd="0" presId="urn:microsoft.com/office/officeart/2008/layout/LinedList"/>
    <dgm:cxn modelId="{1220BCD9-2F92-4AC0-91B0-58CEFE6A7155}" type="presParOf" srcId="{55F50094-34AC-4CFA-BDBE-CC5186DBB23F}" destId="{8AD610EC-6FAB-44ED-B705-B551986B4D9C}" srcOrd="0" destOrd="0" presId="urn:microsoft.com/office/officeart/2008/layout/LinedList"/>
    <dgm:cxn modelId="{38AFF4E4-853D-49A6-85DD-13FC551C9544}" type="presParOf" srcId="{55F50094-34AC-4CFA-BDBE-CC5186DBB23F}" destId="{9B128CA4-7561-4B6B-B20F-E93D82D9AC4C}" srcOrd="1" destOrd="0" presId="urn:microsoft.com/office/officeart/2008/layout/LinedList"/>
    <dgm:cxn modelId="{4F700A5C-20A6-4F84-A915-7FC65178F217}" type="presParOf" srcId="{C3745654-7BA1-4EA4-A17B-6D93CB9EE3B0}" destId="{797323FD-E027-4DCA-A690-DF6025FE8C0C}" srcOrd="2" destOrd="0" presId="urn:microsoft.com/office/officeart/2008/layout/LinedList"/>
    <dgm:cxn modelId="{E5D2D154-DD29-4791-8C2C-BE4E68C44F02}" type="presParOf" srcId="{C3745654-7BA1-4EA4-A17B-6D93CB9EE3B0}" destId="{BB420FA9-A5F5-4538-B4D5-73A6FC41C497}" srcOrd="3" destOrd="0" presId="urn:microsoft.com/office/officeart/2008/layout/LinedList"/>
    <dgm:cxn modelId="{1E614E5F-69D4-4CE1-A3BB-D782D5033684}" type="presParOf" srcId="{BB420FA9-A5F5-4538-B4D5-73A6FC41C497}" destId="{8D992425-0A87-43E3-853A-B5ED489E103C}" srcOrd="0" destOrd="0" presId="urn:microsoft.com/office/officeart/2008/layout/LinedList"/>
    <dgm:cxn modelId="{C42CE84D-A801-4680-AF2C-B8A08027F518}" type="presParOf" srcId="{BB420FA9-A5F5-4538-B4D5-73A6FC41C497}" destId="{114B991D-293D-4C1E-B9BA-E06684DAD3A6}" srcOrd="1" destOrd="0" presId="urn:microsoft.com/office/officeart/2008/layout/LinedList"/>
    <dgm:cxn modelId="{C8F75D83-F367-44A4-9579-A3A16BB1B84E}" type="presParOf" srcId="{C3745654-7BA1-4EA4-A17B-6D93CB9EE3B0}" destId="{7C734433-89F1-4696-AF8A-61125E8A30EC}" srcOrd="4" destOrd="0" presId="urn:microsoft.com/office/officeart/2008/layout/LinedList"/>
    <dgm:cxn modelId="{2BDA8E1B-B8FA-4281-B40C-DFA64807A6CE}" type="presParOf" srcId="{C3745654-7BA1-4EA4-A17B-6D93CB9EE3B0}" destId="{4D0275B6-491E-41B6-A9B1-15877CF20AD0}" srcOrd="5" destOrd="0" presId="urn:microsoft.com/office/officeart/2008/layout/LinedList"/>
    <dgm:cxn modelId="{9047CBB7-1369-4432-9B6C-A2FAB1C5764C}" type="presParOf" srcId="{4D0275B6-491E-41B6-A9B1-15877CF20AD0}" destId="{CAA392C1-5D78-43A4-83B2-3686FAF3EE4C}" srcOrd="0" destOrd="0" presId="urn:microsoft.com/office/officeart/2008/layout/LinedList"/>
    <dgm:cxn modelId="{B3ACA515-03A1-4954-BE1A-372EF2AD9060}" type="presParOf" srcId="{4D0275B6-491E-41B6-A9B1-15877CF20AD0}" destId="{922FF1C7-75CD-454A-8CE0-3B841F5C0EF1}" srcOrd="1" destOrd="0" presId="urn:microsoft.com/office/officeart/2008/layout/LinedList"/>
    <dgm:cxn modelId="{64BC943D-F770-4D6F-B359-058EFAE4A2A5}" type="presParOf" srcId="{C3745654-7BA1-4EA4-A17B-6D93CB9EE3B0}" destId="{D9585A9B-ABF5-40BB-B2F7-486B29856415}" srcOrd="6" destOrd="0" presId="urn:microsoft.com/office/officeart/2008/layout/LinedList"/>
    <dgm:cxn modelId="{2FF8B387-DB80-4C99-A348-700DF42E8FC4}" type="presParOf" srcId="{C3745654-7BA1-4EA4-A17B-6D93CB9EE3B0}" destId="{90E09083-D3BF-4E7B-89A7-5192AB954ABB}" srcOrd="7" destOrd="0" presId="urn:microsoft.com/office/officeart/2008/layout/LinedList"/>
    <dgm:cxn modelId="{AB7B4650-0EA2-446D-9B5A-B5C291681B1D}" type="presParOf" srcId="{90E09083-D3BF-4E7B-89A7-5192AB954ABB}" destId="{ADF61B4C-6418-4117-BE08-B5488DCB2F77}" srcOrd="0" destOrd="0" presId="urn:microsoft.com/office/officeart/2008/layout/LinedList"/>
    <dgm:cxn modelId="{4EB236C5-AD87-4D84-8FA8-AE506B057D70}" type="presParOf" srcId="{90E09083-D3BF-4E7B-89A7-5192AB954ABB}" destId="{5167F1A3-ED0B-4281-B5F4-EC450206DD0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F1358F-C275-4F68-BADA-18B712F9DC9A}"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DEF5C25F-C094-4CBC-873F-EDFDA7A6F57C}">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السلامة: </a:t>
          </a:r>
          <a:r>
            <a:rPr lang="ar-EG" dirty="0">
              <a:solidFill>
                <a:schemeClr val="bg1"/>
              </a:solidFill>
              <a:latin typeface="Sakkal Majalla" panose="02000000000000000000" pitchFamily="2" charset="-78"/>
              <a:cs typeface="Sakkal Majalla" panose="02000000000000000000" pitchFamily="2" charset="-78"/>
            </a:rPr>
            <a:t>لا يعرض الباحث نفسه لخطر نفسي أو جسدي أو أخلاقي،  كما أن عليه أن يحافظ على سلامة المستهدفين في البحث. </a:t>
          </a:r>
        </a:p>
      </dgm:t>
    </dgm:pt>
    <dgm:pt modelId="{FA875D08-47C5-4049-B8D5-EE009933DE8E}" type="parTrans" cxnId="{2CCB3EF1-5951-4367-A99C-9D2488E79DE0}">
      <dgm:prSet/>
      <dgm:spPr/>
      <dgm:t>
        <a:bodyPr/>
        <a:lstStyle/>
        <a:p>
          <a:pPr rtl="1"/>
          <a:endParaRPr lang="ar-EG"/>
        </a:p>
      </dgm:t>
    </dgm:pt>
    <dgm:pt modelId="{972342DE-EEDE-45D2-BAFF-793484D5FB74}" type="sibTrans" cxnId="{2CCB3EF1-5951-4367-A99C-9D2488E79DE0}">
      <dgm:prSet/>
      <dgm:spPr/>
      <dgm:t>
        <a:bodyPr/>
        <a:lstStyle/>
        <a:p>
          <a:pPr rtl="1"/>
          <a:endParaRPr lang="ar-EG"/>
        </a:p>
      </dgm:t>
    </dgm:pt>
    <dgm:pt modelId="{CCF24127-72ED-4B82-93A1-CE1B72DE95D8}">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الخبرة: </a:t>
          </a:r>
          <a:r>
            <a:rPr lang="ar-EG" dirty="0">
              <a:solidFill>
                <a:schemeClr val="bg1"/>
              </a:solidFill>
              <a:latin typeface="Sakkal Majalla" panose="02000000000000000000" pitchFamily="2" charset="-78"/>
              <a:cs typeface="Sakkal Majalla" panose="02000000000000000000" pitchFamily="2" charset="-78"/>
            </a:rPr>
            <a:t>يجب أن يكون العمل الذي يقوم به الباحث مناسبا لخبرته وتدريبه. </a:t>
          </a:r>
        </a:p>
      </dgm:t>
    </dgm:pt>
    <dgm:pt modelId="{A9E3CF95-DE26-473B-985D-6B940CF11FC0}" type="parTrans" cxnId="{558BDD65-F8B2-48AC-B8CA-080C7F251587}">
      <dgm:prSet/>
      <dgm:spPr/>
      <dgm:t>
        <a:bodyPr/>
        <a:lstStyle/>
        <a:p>
          <a:pPr rtl="1"/>
          <a:endParaRPr lang="ar-EG"/>
        </a:p>
      </dgm:t>
    </dgm:pt>
    <dgm:pt modelId="{024565C6-90A0-4E86-B856-A1652A527428}" type="sibTrans" cxnId="{558BDD65-F8B2-48AC-B8CA-080C7F251587}">
      <dgm:prSet/>
      <dgm:spPr/>
      <dgm:t>
        <a:bodyPr/>
        <a:lstStyle/>
        <a:p>
          <a:pPr rtl="1"/>
          <a:endParaRPr lang="ar-EG"/>
        </a:p>
      </dgm:t>
    </dgm:pt>
    <dgm:pt modelId="{D141CBE0-18EA-4E4A-BE87-E35BADC5B30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سرية المعلومات: </a:t>
          </a:r>
          <a:r>
            <a:rPr lang="ar-EG" dirty="0">
              <a:solidFill>
                <a:schemeClr val="bg1"/>
              </a:solidFill>
              <a:latin typeface="Sakkal Majalla" panose="02000000000000000000" pitchFamily="2" charset="-78"/>
              <a:cs typeface="Sakkal Majalla" panose="02000000000000000000" pitchFamily="2" charset="-78"/>
            </a:rPr>
            <a:t>يقصد بها حماية هوية المستهدفين بالبحث في كل الأوقات فلا يعمل على كشف هويتهم أو الكشف عن أسرارهم لدى الآخرين. </a:t>
          </a:r>
        </a:p>
      </dgm:t>
    </dgm:pt>
    <dgm:pt modelId="{749C492E-90EF-414E-96FC-B24B8F9F74FD}" type="parTrans" cxnId="{EE494ED8-2070-4522-A15B-FD3F279C7273}">
      <dgm:prSet/>
      <dgm:spPr/>
      <dgm:t>
        <a:bodyPr/>
        <a:lstStyle/>
        <a:p>
          <a:pPr rtl="1"/>
          <a:endParaRPr lang="ar-EG"/>
        </a:p>
      </dgm:t>
    </dgm:pt>
    <dgm:pt modelId="{489714BD-5542-4BE4-974A-844521165B07}" type="sibTrans" cxnId="{EE494ED8-2070-4522-A15B-FD3F279C7273}">
      <dgm:prSet/>
      <dgm:spPr/>
      <dgm:t>
        <a:bodyPr/>
        <a:lstStyle/>
        <a:p>
          <a:pPr rtl="1"/>
          <a:endParaRPr lang="ar-EG"/>
        </a:p>
      </dgm:t>
    </dgm:pt>
    <dgm:pt modelId="{14F4E0E2-1C3C-4A79-9636-0090C749CD0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الموافقة: </a:t>
          </a:r>
          <a:r>
            <a:rPr lang="ar-EG" dirty="0">
              <a:solidFill>
                <a:schemeClr val="bg1"/>
              </a:solidFill>
              <a:latin typeface="Sakkal Majalla" panose="02000000000000000000" pitchFamily="2" charset="-78"/>
              <a:cs typeface="Sakkal Majalla" panose="02000000000000000000" pitchFamily="2" charset="-78"/>
            </a:rPr>
            <a:t>أن يحصل الباحث على موافقة من يود العمل معهم خلال فترة بحثه وإخبارهم بذلك. </a:t>
          </a:r>
        </a:p>
      </dgm:t>
    </dgm:pt>
    <dgm:pt modelId="{E0367CF5-9D96-47DD-A5A4-3E71894AFA36}" type="parTrans" cxnId="{33AE4871-22BC-4A1F-8C86-0509616C1562}">
      <dgm:prSet/>
      <dgm:spPr/>
      <dgm:t>
        <a:bodyPr/>
        <a:lstStyle/>
        <a:p>
          <a:pPr rtl="1"/>
          <a:endParaRPr lang="ar-EG"/>
        </a:p>
      </dgm:t>
    </dgm:pt>
    <dgm:pt modelId="{44BA8AFF-0A9E-42FF-B8D8-254989190839}" type="sibTrans" cxnId="{33AE4871-22BC-4A1F-8C86-0509616C1562}">
      <dgm:prSet/>
      <dgm:spPr/>
      <dgm:t>
        <a:bodyPr/>
        <a:lstStyle/>
        <a:p>
          <a:pPr rtl="1"/>
          <a:endParaRPr lang="ar-EG"/>
        </a:p>
      </dgm:t>
    </dgm:pt>
    <dgm:pt modelId="{4ADEAEF8-C2F2-4A3B-A971-89A183F0CACA}" type="pres">
      <dgm:prSet presAssocID="{D8F1358F-C275-4F68-BADA-18B712F9DC9A}" presName="vert0" presStyleCnt="0">
        <dgm:presLayoutVars>
          <dgm:dir/>
          <dgm:animOne val="branch"/>
          <dgm:animLvl val="lvl"/>
        </dgm:presLayoutVars>
      </dgm:prSet>
      <dgm:spPr/>
    </dgm:pt>
    <dgm:pt modelId="{AE5D1B4B-BC0B-45C7-BBAD-CCDC716711C3}" type="pres">
      <dgm:prSet presAssocID="{DEF5C25F-C094-4CBC-873F-EDFDA7A6F57C}" presName="thickLine" presStyleLbl="alignNode1" presStyleIdx="0" presStyleCnt="4"/>
      <dgm:spPr/>
    </dgm:pt>
    <dgm:pt modelId="{02A75181-A089-4560-A677-11656BE0A68E}" type="pres">
      <dgm:prSet presAssocID="{DEF5C25F-C094-4CBC-873F-EDFDA7A6F57C}" presName="horz1" presStyleCnt="0"/>
      <dgm:spPr/>
    </dgm:pt>
    <dgm:pt modelId="{6FA74BEE-BF12-44C7-B9B7-A6565CB8F39D}" type="pres">
      <dgm:prSet presAssocID="{DEF5C25F-C094-4CBC-873F-EDFDA7A6F57C}" presName="tx1" presStyleLbl="revTx" presStyleIdx="0" presStyleCnt="4"/>
      <dgm:spPr/>
    </dgm:pt>
    <dgm:pt modelId="{6B02FCD6-A747-4664-A505-1AF450F79E63}" type="pres">
      <dgm:prSet presAssocID="{DEF5C25F-C094-4CBC-873F-EDFDA7A6F57C}" presName="vert1" presStyleCnt="0"/>
      <dgm:spPr/>
    </dgm:pt>
    <dgm:pt modelId="{F4544059-F306-4C0F-9487-EF59B40404DB}" type="pres">
      <dgm:prSet presAssocID="{CCF24127-72ED-4B82-93A1-CE1B72DE95D8}" presName="thickLine" presStyleLbl="alignNode1" presStyleIdx="1" presStyleCnt="4"/>
      <dgm:spPr/>
    </dgm:pt>
    <dgm:pt modelId="{589ECE17-AA2C-4B0B-A482-11F395217CEC}" type="pres">
      <dgm:prSet presAssocID="{CCF24127-72ED-4B82-93A1-CE1B72DE95D8}" presName="horz1" presStyleCnt="0"/>
      <dgm:spPr/>
    </dgm:pt>
    <dgm:pt modelId="{60F02351-9C88-48B4-8D4A-E1C1B291ED10}" type="pres">
      <dgm:prSet presAssocID="{CCF24127-72ED-4B82-93A1-CE1B72DE95D8}" presName="tx1" presStyleLbl="revTx" presStyleIdx="1" presStyleCnt="4"/>
      <dgm:spPr/>
    </dgm:pt>
    <dgm:pt modelId="{02A405B5-4AE6-4F7F-9367-BDD05B182983}" type="pres">
      <dgm:prSet presAssocID="{CCF24127-72ED-4B82-93A1-CE1B72DE95D8}" presName="vert1" presStyleCnt="0"/>
      <dgm:spPr/>
    </dgm:pt>
    <dgm:pt modelId="{1CF63203-499C-42D5-88A4-18D453CBED73}" type="pres">
      <dgm:prSet presAssocID="{D141CBE0-18EA-4E4A-BE87-E35BADC5B307}" presName="thickLine" presStyleLbl="alignNode1" presStyleIdx="2" presStyleCnt="4"/>
      <dgm:spPr/>
    </dgm:pt>
    <dgm:pt modelId="{F57C97BD-D36A-432A-AE31-AB1BF7E8B174}" type="pres">
      <dgm:prSet presAssocID="{D141CBE0-18EA-4E4A-BE87-E35BADC5B307}" presName="horz1" presStyleCnt="0"/>
      <dgm:spPr/>
    </dgm:pt>
    <dgm:pt modelId="{A62FDD09-4755-4E5E-9576-135E635CF49F}" type="pres">
      <dgm:prSet presAssocID="{D141CBE0-18EA-4E4A-BE87-E35BADC5B307}" presName="tx1" presStyleLbl="revTx" presStyleIdx="2" presStyleCnt="4"/>
      <dgm:spPr/>
    </dgm:pt>
    <dgm:pt modelId="{BC1C67A2-27DF-427D-BE6B-8939747219E3}" type="pres">
      <dgm:prSet presAssocID="{D141CBE0-18EA-4E4A-BE87-E35BADC5B307}" presName="vert1" presStyleCnt="0"/>
      <dgm:spPr/>
    </dgm:pt>
    <dgm:pt modelId="{39530CFD-BEB2-4FC9-9390-CDB15930AB6F}" type="pres">
      <dgm:prSet presAssocID="{14F4E0E2-1C3C-4A79-9636-0090C749CD03}" presName="thickLine" presStyleLbl="alignNode1" presStyleIdx="3" presStyleCnt="4"/>
      <dgm:spPr/>
    </dgm:pt>
    <dgm:pt modelId="{79843DDA-F94B-424A-A4EE-019DC8E21773}" type="pres">
      <dgm:prSet presAssocID="{14F4E0E2-1C3C-4A79-9636-0090C749CD03}" presName="horz1" presStyleCnt="0"/>
      <dgm:spPr/>
    </dgm:pt>
    <dgm:pt modelId="{4E6A3A84-60D9-4011-A958-D00622BACAA8}" type="pres">
      <dgm:prSet presAssocID="{14F4E0E2-1C3C-4A79-9636-0090C749CD03}" presName="tx1" presStyleLbl="revTx" presStyleIdx="3" presStyleCnt="4"/>
      <dgm:spPr/>
    </dgm:pt>
    <dgm:pt modelId="{7CE256B3-FCE4-43AE-BCCB-32461F70609C}" type="pres">
      <dgm:prSet presAssocID="{14F4E0E2-1C3C-4A79-9636-0090C749CD03}" presName="vert1" presStyleCnt="0"/>
      <dgm:spPr/>
    </dgm:pt>
  </dgm:ptLst>
  <dgm:cxnLst>
    <dgm:cxn modelId="{B2FDE50F-E394-4387-A220-6882806559DB}" type="presOf" srcId="{CCF24127-72ED-4B82-93A1-CE1B72DE95D8}" destId="{60F02351-9C88-48B4-8D4A-E1C1B291ED10}" srcOrd="0" destOrd="0" presId="urn:microsoft.com/office/officeart/2008/layout/LinedList"/>
    <dgm:cxn modelId="{23FF5C38-C5AF-45B1-84D3-81EE9E784DDE}" type="presOf" srcId="{14F4E0E2-1C3C-4A79-9636-0090C749CD03}" destId="{4E6A3A84-60D9-4011-A958-D00622BACAA8}" srcOrd="0" destOrd="0" presId="urn:microsoft.com/office/officeart/2008/layout/LinedList"/>
    <dgm:cxn modelId="{558BDD65-F8B2-48AC-B8CA-080C7F251587}" srcId="{D8F1358F-C275-4F68-BADA-18B712F9DC9A}" destId="{CCF24127-72ED-4B82-93A1-CE1B72DE95D8}" srcOrd="1" destOrd="0" parTransId="{A9E3CF95-DE26-473B-985D-6B940CF11FC0}" sibTransId="{024565C6-90A0-4E86-B856-A1652A527428}"/>
    <dgm:cxn modelId="{41E8436D-22C2-49D8-B432-7567F6C1ACDA}" type="presOf" srcId="{DEF5C25F-C094-4CBC-873F-EDFDA7A6F57C}" destId="{6FA74BEE-BF12-44C7-B9B7-A6565CB8F39D}" srcOrd="0" destOrd="0" presId="urn:microsoft.com/office/officeart/2008/layout/LinedList"/>
    <dgm:cxn modelId="{33AE4871-22BC-4A1F-8C86-0509616C1562}" srcId="{D8F1358F-C275-4F68-BADA-18B712F9DC9A}" destId="{14F4E0E2-1C3C-4A79-9636-0090C749CD03}" srcOrd="3" destOrd="0" parTransId="{E0367CF5-9D96-47DD-A5A4-3E71894AFA36}" sibTransId="{44BA8AFF-0A9E-42FF-B8D8-254989190839}"/>
    <dgm:cxn modelId="{16CE3C76-3CC3-4474-8D54-96A7FA438D54}" type="presOf" srcId="{D141CBE0-18EA-4E4A-BE87-E35BADC5B307}" destId="{A62FDD09-4755-4E5E-9576-135E635CF49F}" srcOrd="0" destOrd="0" presId="urn:microsoft.com/office/officeart/2008/layout/LinedList"/>
    <dgm:cxn modelId="{DA337781-008C-42D5-AC8C-17989F064DC2}" type="presOf" srcId="{D8F1358F-C275-4F68-BADA-18B712F9DC9A}" destId="{4ADEAEF8-C2F2-4A3B-A971-89A183F0CACA}" srcOrd="0" destOrd="0" presId="urn:microsoft.com/office/officeart/2008/layout/LinedList"/>
    <dgm:cxn modelId="{EE494ED8-2070-4522-A15B-FD3F279C7273}" srcId="{D8F1358F-C275-4F68-BADA-18B712F9DC9A}" destId="{D141CBE0-18EA-4E4A-BE87-E35BADC5B307}" srcOrd="2" destOrd="0" parTransId="{749C492E-90EF-414E-96FC-B24B8F9F74FD}" sibTransId="{489714BD-5542-4BE4-974A-844521165B07}"/>
    <dgm:cxn modelId="{2CCB3EF1-5951-4367-A99C-9D2488E79DE0}" srcId="{D8F1358F-C275-4F68-BADA-18B712F9DC9A}" destId="{DEF5C25F-C094-4CBC-873F-EDFDA7A6F57C}" srcOrd="0" destOrd="0" parTransId="{FA875D08-47C5-4049-B8D5-EE009933DE8E}" sibTransId="{972342DE-EEDE-45D2-BAFF-793484D5FB74}"/>
    <dgm:cxn modelId="{541F0563-F035-4736-8062-1E3DBE15EFF7}" type="presParOf" srcId="{4ADEAEF8-C2F2-4A3B-A971-89A183F0CACA}" destId="{AE5D1B4B-BC0B-45C7-BBAD-CCDC716711C3}" srcOrd="0" destOrd="0" presId="urn:microsoft.com/office/officeart/2008/layout/LinedList"/>
    <dgm:cxn modelId="{3C631536-8228-49F6-AD3F-F2D5BBBC8B69}" type="presParOf" srcId="{4ADEAEF8-C2F2-4A3B-A971-89A183F0CACA}" destId="{02A75181-A089-4560-A677-11656BE0A68E}" srcOrd="1" destOrd="0" presId="urn:microsoft.com/office/officeart/2008/layout/LinedList"/>
    <dgm:cxn modelId="{650DBB12-050F-40FA-8E41-4F73D4A5ACC6}" type="presParOf" srcId="{02A75181-A089-4560-A677-11656BE0A68E}" destId="{6FA74BEE-BF12-44C7-B9B7-A6565CB8F39D}" srcOrd="0" destOrd="0" presId="urn:microsoft.com/office/officeart/2008/layout/LinedList"/>
    <dgm:cxn modelId="{895F4E83-CCDC-4C0D-8193-0F5826D34B89}" type="presParOf" srcId="{02A75181-A089-4560-A677-11656BE0A68E}" destId="{6B02FCD6-A747-4664-A505-1AF450F79E63}" srcOrd="1" destOrd="0" presId="urn:microsoft.com/office/officeart/2008/layout/LinedList"/>
    <dgm:cxn modelId="{CC4EF1A2-C208-4AC5-A335-9307A698B704}" type="presParOf" srcId="{4ADEAEF8-C2F2-4A3B-A971-89A183F0CACA}" destId="{F4544059-F306-4C0F-9487-EF59B40404DB}" srcOrd="2" destOrd="0" presId="urn:microsoft.com/office/officeart/2008/layout/LinedList"/>
    <dgm:cxn modelId="{D3D71AD2-5D74-42EC-945B-415E233BE82C}" type="presParOf" srcId="{4ADEAEF8-C2F2-4A3B-A971-89A183F0CACA}" destId="{589ECE17-AA2C-4B0B-A482-11F395217CEC}" srcOrd="3" destOrd="0" presId="urn:microsoft.com/office/officeart/2008/layout/LinedList"/>
    <dgm:cxn modelId="{B23BE26C-EF5F-41E3-98B0-8EDC71D9C5EE}" type="presParOf" srcId="{589ECE17-AA2C-4B0B-A482-11F395217CEC}" destId="{60F02351-9C88-48B4-8D4A-E1C1B291ED10}" srcOrd="0" destOrd="0" presId="urn:microsoft.com/office/officeart/2008/layout/LinedList"/>
    <dgm:cxn modelId="{4437E94D-D381-4487-A7D1-6C95901F9332}" type="presParOf" srcId="{589ECE17-AA2C-4B0B-A482-11F395217CEC}" destId="{02A405B5-4AE6-4F7F-9367-BDD05B182983}" srcOrd="1" destOrd="0" presId="urn:microsoft.com/office/officeart/2008/layout/LinedList"/>
    <dgm:cxn modelId="{1545F682-3FB3-4316-B07D-4CB92A7DA259}" type="presParOf" srcId="{4ADEAEF8-C2F2-4A3B-A971-89A183F0CACA}" destId="{1CF63203-499C-42D5-88A4-18D453CBED73}" srcOrd="4" destOrd="0" presId="urn:microsoft.com/office/officeart/2008/layout/LinedList"/>
    <dgm:cxn modelId="{A8D0996F-E0FA-44E6-AB73-345C6BFA6C92}" type="presParOf" srcId="{4ADEAEF8-C2F2-4A3B-A971-89A183F0CACA}" destId="{F57C97BD-D36A-432A-AE31-AB1BF7E8B174}" srcOrd="5" destOrd="0" presId="urn:microsoft.com/office/officeart/2008/layout/LinedList"/>
    <dgm:cxn modelId="{4218A2F3-3D80-4DBE-A040-C6A8FB9A065C}" type="presParOf" srcId="{F57C97BD-D36A-432A-AE31-AB1BF7E8B174}" destId="{A62FDD09-4755-4E5E-9576-135E635CF49F}" srcOrd="0" destOrd="0" presId="urn:microsoft.com/office/officeart/2008/layout/LinedList"/>
    <dgm:cxn modelId="{B438EF96-D179-4EF6-A459-4F56D977C4F7}" type="presParOf" srcId="{F57C97BD-D36A-432A-AE31-AB1BF7E8B174}" destId="{BC1C67A2-27DF-427D-BE6B-8939747219E3}" srcOrd="1" destOrd="0" presId="urn:microsoft.com/office/officeart/2008/layout/LinedList"/>
    <dgm:cxn modelId="{90A0EB62-9416-49BE-BFA6-DC918EFBD692}" type="presParOf" srcId="{4ADEAEF8-C2F2-4A3B-A971-89A183F0CACA}" destId="{39530CFD-BEB2-4FC9-9390-CDB15930AB6F}" srcOrd="6" destOrd="0" presId="urn:microsoft.com/office/officeart/2008/layout/LinedList"/>
    <dgm:cxn modelId="{3FD58B19-B3E6-40DC-8F12-B99753E1B367}" type="presParOf" srcId="{4ADEAEF8-C2F2-4A3B-A971-89A183F0CACA}" destId="{79843DDA-F94B-424A-A4EE-019DC8E21773}" srcOrd="7" destOrd="0" presId="urn:microsoft.com/office/officeart/2008/layout/LinedList"/>
    <dgm:cxn modelId="{00B72607-1D5E-423E-8923-3460FEC5EBF5}" type="presParOf" srcId="{79843DDA-F94B-424A-A4EE-019DC8E21773}" destId="{4E6A3A84-60D9-4011-A958-D00622BACAA8}" srcOrd="0" destOrd="0" presId="urn:microsoft.com/office/officeart/2008/layout/LinedList"/>
    <dgm:cxn modelId="{79A0C23B-1178-45F7-BEF1-E18A80261DC9}" type="presParOf" srcId="{79843DDA-F94B-424A-A4EE-019DC8E21773}" destId="{7CE256B3-FCE4-43AE-BCCB-32461F70609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467CF9-772B-484E-9B43-D80D80E83C9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CE990D60-2E3D-4526-AF11-60719A25BB39}">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الانسحاب: </a:t>
          </a:r>
          <a:r>
            <a:rPr lang="ar-EG" dirty="0">
              <a:solidFill>
                <a:schemeClr val="bg1"/>
              </a:solidFill>
              <a:latin typeface="Sakkal Majalla" panose="02000000000000000000" pitchFamily="2" charset="-78"/>
              <a:cs typeface="Sakkal Majalla" panose="02000000000000000000" pitchFamily="2" charset="-78"/>
            </a:rPr>
            <a:t>على الباحث أن يدرك أن المستهدفين بالبحث غالبا ما يكونون متطوعين لهم حق الانسحاب من الدراسة في أي وقت. </a:t>
          </a:r>
        </a:p>
      </dgm:t>
    </dgm:pt>
    <dgm:pt modelId="{D24706ED-B66F-4F69-9A2D-DA4B890B1371}" type="parTrans" cxnId="{44EE5A52-AB53-4420-91FC-B903EB592430}">
      <dgm:prSet/>
      <dgm:spPr/>
      <dgm:t>
        <a:bodyPr/>
        <a:lstStyle/>
        <a:p>
          <a:pPr rtl="1"/>
          <a:endParaRPr lang="ar-EG"/>
        </a:p>
      </dgm:t>
    </dgm:pt>
    <dgm:pt modelId="{861BD328-D327-4966-8C52-C62D4C334013}" type="sibTrans" cxnId="{44EE5A52-AB53-4420-91FC-B903EB592430}">
      <dgm:prSet/>
      <dgm:spPr/>
      <dgm:t>
        <a:bodyPr/>
        <a:lstStyle/>
        <a:p>
          <a:pPr rtl="1"/>
          <a:endParaRPr lang="ar-EG"/>
        </a:p>
      </dgm:t>
    </dgm:pt>
    <dgm:pt modelId="{E3F6418C-9245-4A38-A886-F468A3A53A6A}">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التسجيل الرقمي: </a:t>
          </a:r>
          <a:r>
            <a:rPr lang="ar-EG" dirty="0">
              <a:solidFill>
                <a:schemeClr val="bg1"/>
              </a:solidFill>
              <a:latin typeface="Sakkal Majalla" panose="02000000000000000000" pitchFamily="2" charset="-78"/>
              <a:cs typeface="Sakkal Majalla" panose="02000000000000000000" pitchFamily="2" charset="-78"/>
            </a:rPr>
            <a:t>على الباحث ألا يقوم بالتقاط صورا أو تسجيل أصوات أو تسجيل فيديو دون موافقة المستهدفين بالبحث وأن تكون الموافقة قبل الشروع في البحث وليس بعده. </a:t>
          </a:r>
        </a:p>
      </dgm:t>
    </dgm:pt>
    <dgm:pt modelId="{7D1B4465-0838-4D8F-942D-CCC73868E706}" type="parTrans" cxnId="{80BE2AF8-6A8D-4CF5-8347-482B6E4FC86D}">
      <dgm:prSet/>
      <dgm:spPr/>
      <dgm:t>
        <a:bodyPr/>
        <a:lstStyle/>
        <a:p>
          <a:pPr rtl="1"/>
          <a:endParaRPr lang="ar-EG"/>
        </a:p>
      </dgm:t>
    </dgm:pt>
    <dgm:pt modelId="{C90360FC-B228-4B20-80A2-0C5F66471A2B}" type="sibTrans" cxnId="{80BE2AF8-6A8D-4CF5-8347-482B6E4FC86D}">
      <dgm:prSet/>
      <dgm:spPr/>
      <dgm:t>
        <a:bodyPr/>
        <a:lstStyle/>
        <a:p>
          <a:pPr rtl="1"/>
          <a:endParaRPr lang="ar-EG"/>
        </a:p>
      </dgm:t>
    </dgm:pt>
    <dgm:pt modelId="{08E91E49-0A4B-434B-B4FA-211322FD2FE9}">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التغذية المرجعية: </a:t>
          </a:r>
          <a:r>
            <a:rPr lang="ar-EG" dirty="0">
              <a:solidFill>
                <a:schemeClr val="bg1"/>
              </a:solidFill>
              <a:latin typeface="Sakkal Majalla" panose="02000000000000000000" pitchFamily="2" charset="-78"/>
              <a:cs typeface="Sakkal Majalla" panose="02000000000000000000" pitchFamily="2" charset="-78"/>
            </a:rPr>
            <a:t>على الباحث أن يعطي المستهدفين بالبحث فكرة عن بحثه ويبين الهدف منه. </a:t>
          </a:r>
        </a:p>
      </dgm:t>
    </dgm:pt>
    <dgm:pt modelId="{757F54D9-5B29-4BAA-A456-5CB82F3E2678}" type="parTrans" cxnId="{48B7ED29-EA17-41F6-869D-54C33CDD7FFD}">
      <dgm:prSet/>
      <dgm:spPr/>
      <dgm:t>
        <a:bodyPr/>
        <a:lstStyle/>
        <a:p>
          <a:pPr rtl="1"/>
          <a:endParaRPr lang="ar-EG"/>
        </a:p>
      </dgm:t>
    </dgm:pt>
    <dgm:pt modelId="{787FF123-96B8-4201-AEFA-F18291EC4CFA}" type="sibTrans" cxnId="{48B7ED29-EA17-41F6-869D-54C33CDD7FFD}">
      <dgm:prSet/>
      <dgm:spPr/>
      <dgm:t>
        <a:bodyPr/>
        <a:lstStyle/>
        <a:p>
          <a:pPr rtl="1"/>
          <a:endParaRPr lang="ar-EG"/>
        </a:p>
      </dgm:t>
    </dgm:pt>
    <dgm:pt modelId="{D21D1D1C-E273-4D05-AE22-975C584B05A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الأمل المزيف: </a:t>
          </a:r>
          <a:r>
            <a:rPr lang="ar-EG" dirty="0">
              <a:solidFill>
                <a:schemeClr val="bg1"/>
              </a:solidFill>
              <a:latin typeface="Sakkal Majalla" panose="02000000000000000000" pitchFamily="2" charset="-78"/>
              <a:cs typeface="Sakkal Majalla" panose="02000000000000000000" pitchFamily="2" charset="-78"/>
            </a:rPr>
            <a:t>على الباحث أن يكون صادقا مع المستهدفين بالبحث فلا يؤملهم أثناء اسئلته لهم بأن الأمور سوف تتغير لصالحهم. </a:t>
          </a:r>
        </a:p>
      </dgm:t>
    </dgm:pt>
    <dgm:pt modelId="{A9A0141C-B3B3-4CD7-8FF4-406014812FD8}" type="parTrans" cxnId="{E1252C5C-76A1-4804-AEC5-19B0B13799A6}">
      <dgm:prSet/>
      <dgm:spPr/>
      <dgm:t>
        <a:bodyPr/>
        <a:lstStyle/>
        <a:p>
          <a:pPr rtl="1"/>
          <a:endParaRPr lang="ar-EG"/>
        </a:p>
      </dgm:t>
    </dgm:pt>
    <dgm:pt modelId="{E2BB3F0F-EBF7-4486-9A0B-1FF1EC47A16C}" type="sibTrans" cxnId="{E1252C5C-76A1-4804-AEC5-19B0B13799A6}">
      <dgm:prSet/>
      <dgm:spPr/>
      <dgm:t>
        <a:bodyPr/>
        <a:lstStyle/>
        <a:p>
          <a:pPr rtl="1"/>
          <a:endParaRPr lang="ar-EG"/>
        </a:p>
      </dgm:t>
    </dgm:pt>
    <dgm:pt modelId="{38465A22-8BFC-413C-BF0F-4CD1870ABDF1}" type="pres">
      <dgm:prSet presAssocID="{3B467CF9-772B-484E-9B43-D80D80E83C9B}" presName="vert0" presStyleCnt="0">
        <dgm:presLayoutVars>
          <dgm:dir/>
          <dgm:animOne val="branch"/>
          <dgm:animLvl val="lvl"/>
        </dgm:presLayoutVars>
      </dgm:prSet>
      <dgm:spPr/>
    </dgm:pt>
    <dgm:pt modelId="{6DF36FFA-E7F5-4D53-BDA8-CBDB77567E4E}" type="pres">
      <dgm:prSet presAssocID="{CE990D60-2E3D-4526-AF11-60719A25BB39}" presName="thickLine" presStyleLbl="alignNode1" presStyleIdx="0" presStyleCnt="4"/>
      <dgm:spPr/>
    </dgm:pt>
    <dgm:pt modelId="{B2A8C629-C8ED-4444-862A-0CFF913570CC}" type="pres">
      <dgm:prSet presAssocID="{CE990D60-2E3D-4526-AF11-60719A25BB39}" presName="horz1" presStyleCnt="0"/>
      <dgm:spPr/>
    </dgm:pt>
    <dgm:pt modelId="{55FD9B39-EC76-4B95-A676-D80BD4A73E65}" type="pres">
      <dgm:prSet presAssocID="{CE990D60-2E3D-4526-AF11-60719A25BB39}" presName="tx1" presStyleLbl="revTx" presStyleIdx="0" presStyleCnt="4"/>
      <dgm:spPr/>
    </dgm:pt>
    <dgm:pt modelId="{5408F14B-3F56-4A50-9750-D1023A6B9669}" type="pres">
      <dgm:prSet presAssocID="{CE990D60-2E3D-4526-AF11-60719A25BB39}" presName="vert1" presStyleCnt="0"/>
      <dgm:spPr/>
    </dgm:pt>
    <dgm:pt modelId="{77F1FABE-6B63-4891-B2CA-EE831E6A8B70}" type="pres">
      <dgm:prSet presAssocID="{E3F6418C-9245-4A38-A886-F468A3A53A6A}" presName="thickLine" presStyleLbl="alignNode1" presStyleIdx="1" presStyleCnt="4"/>
      <dgm:spPr/>
    </dgm:pt>
    <dgm:pt modelId="{35EE8BC5-39FA-4FAC-848A-B2F513A7BEF3}" type="pres">
      <dgm:prSet presAssocID="{E3F6418C-9245-4A38-A886-F468A3A53A6A}" presName="horz1" presStyleCnt="0"/>
      <dgm:spPr/>
    </dgm:pt>
    <dgm:pt modelId="{66B2949B-6EF6-47A0-92AB-48BFE9A1D661}" type="pres">
      <dgm:prSet presAssocID="{E3F6418C-9245-4A38-A886-F468A3A53A6A}" presName="tx1" presStyleLbl="revTx" presStyleIdx="1" presStyleCnt="4"/>
      <dgm:spPr/>
    </dgm:pt>
    <dgm:pt modelId="{3851B930-EAE4-4AC6-B569-5735807B81CE}" type="pres">
      <dgm:prSet presAssocID="{E3F6418C-9245-4A38-A886-F468A3A53A6A}" presName="vert1" presStyleCnt="0"/>
      <dgm:spPr/>
    </dgm:pt>
    <dgm:pt modelId="{8E2A0ED7-B617-48CB-B97E-073A4E30FE6A}" type="pres">
      <dgm:prSet presAssocID="{08E91E49-0A4B-434B-B4FA-211322FD2FE9}" presName="thickLine" presStyleLbl="alignNode1" presStyleIdx="2" presStyleCnt="4"/>
      <dgm:spPr/>
    </dgm:pt>
    <dgm:pt modelId="{AD561617-F6D7-4EC0-B22B-7C0B6DC554DD}" type="pres">
      <dgm:prSet presAssocID="{08E91E49-0A4B-434B-B4FA-211322FD2FE9}" presName="horz1" presStyleCnt="0"/>
      <dgm:spPr/>
    </dgm:pt>
    <dgm:pt modelId="{F50683E5-FF87-46FB-8BB0-D1B0D52F8AB4}" type="pres">
      <dgm:prSet presAssocID="{08E91E49-0A4B-434B-B4FA-211322FD2FE9}" presName="tx1" presStyleLbl="revTx" presStyleIdx="2" presStyleCnt="4"/>
      <dgm:spPr/>
    </dgm:pt>
    <dgm:pt modelId="{0E0D3973-FF90-4901-8FD4-424A44481FA0}" type="pres">
      <dgm:prSet presAssocID="{08E91E49-0A4B-434B-B4FA-211322FD2FE9}" presName="vert1" presStyleCnt="0"/>
      <dgm:spPr/>
    </dgm:pt>
    <dgm:pt modelId="{96D140C5-1E3D-403B-B4A4-1E8E712DD593}" type="pres">
      <dgm:prSet presAssocID="{D21D1D1C-E273-4D05-AE22-975C584B05A3}" presName="thickLine" presStyleLbl="alignNode1" presStyleIdx="3" presStyleCnt="4"/>
      <dgm:spPr/>
    </dgm:pt>
    <dgm:pt modelId="{4F372CC0-28F8-4684-B10C-3D0C4D2EF9B8}" type="pres">
      <dgm:prSet presAssocID="{D21D1D1C-E273-4D05-AE22-975C584B05A3}" presName="horz1" presStyleCnt="0"/>
      <dgm:spPr/>
    </dgm:pt>
    <dgm:pt modelId="{C7BFF7F6-81B3-4AE8-BA46-4471D9B698DC}" type="pres">
      <dgm:prSet presAssocID="{D21D1D1C-E273-4D05-AE22-975C584B05A3}" presName="tx1" presStyleLbl="revTx" presStyleIdx="3" presStyleCnt="4"/>
      <dgm:spPr/>
    </dgm:pt>
    <dgm:pt modelId="{0A1DE85D-9304-485F-BE7D-412D04B329F5}" type="pres">
      <dgm:prSet presAssocID="{D21D1D1C-E273-4D05-AE22-975C584B05A3}" presName="vert1" presStyleCnt="0"/>
      <dgm:spPr/>
    </dgm:pt>
  </dgm:ptLst>
  <dgm:cxnLst>
    <dgm:cxn modelId="{48B7ED29-EA17-41F6-869D-54C33CDD7FFD}" srcId="{3B467CF9-772B-484E-9B43-D80D80E83C9B}" destId="{08E91E49-0A4B-434B-B4FA-211322FD2FE9}" srcOrd="2" destOrd="0" parTransId="{757F54D9-5B29-4BAA-A456-5CB82F3E2678}" sibTransId="{787FF123-96B8-4201-AEFA-F18291EC4CFA}"/>
    <dgm:cxn modelId="{95AB3C40-D5A5-47CE-9FD6-729DF617DF32}" type="presOf" srcId="{CE990D60-2E3D-4526-AF11-60719A25BB39}" destId="{55FD9B39-EC76-4B95-A676-D80BD4A73E65}" srcOrd="0" destOrd="0" presId="urn:microsoft.com/office/officeart/2008/layout/LinedList"/>
    <dgm:cxn modelId="{E1252C5C-76A1-4804-AEC5-19B0B13799A6}" srcId="{3B467CF9-772B-484E-9B43-D80D80E83C9B}" destId="{D21D1D1C-E273-4D05-AE22-975C584B05A3}" srcOrd="3" destOrd="0" parTransId="{A9A0141C-B3B3-4CD7-8FF4-406014812FD8}" sibTransId="{E2BB3F0F-EBF7-4486-9A0B-1FF1EC47A16C}"/>
    <dgm:cxn modelId="{8441B26F-6EAB-45B7-B431-2F5414F0B9B8}" type="presOf" srcId="{08E91E49-0A4B-434B-B4FA-211322FD2FE9}" destId="{F50683E5-FF87-46FB-8BB0-D1B0D52F8AB4}" srcOrd="0" destOrd="0" presId="urn:microsoft.com/office/officeart/2008/layout/LinedList"/>
    <dgm:cxn modelId="{44EE5A52-AB53-4420-91FC-B903EB592430}" srcId="{3B467CF9-772B-484E-9B43-D80D80E83C9B}" destId="{CE990D60-2E3D-4526-AF11-60719A25BB39}" srcOrd="0" destOrd="0" parTransId="{D24706ED-B66F-4F69-9A2D-DA4B890B1371}" sibTransId="{861BD328-D327-4966-8C52-C62D4C334013}"/>
    <dgm:cxn modelId="{150A8D58-9EF2-47F2-84D7-D2546D4026CC}" type="presOf" srcId="{E3F6418C-9245-4A38-A886-F468A3A53A6A}" destId="{66B2949B-6EF6-47A0-92AB-48BFE9A1D661}" srcOrd="0" destOrd="0" presId="urn:microsoft.com/office/officeart/2008/layout/LinedList"/>
    <dgm:cxn modelId="{A60051BF-2F37-440A-B3CD-42CB771CF35F}" type="presOf" srcId="{D21D1D1C-E273-4D05-AE22-975C584B05A3}" destId="{C7BFF7F6-81B3-4AE8-BA46-4471D9B698DC}" srcOrd="0" destOrd="0" presId="urn:microsoft.com/office/officeart/2008/layout/LinedList"/>
    <dgm:cxn modelId="{DBEB26F3-BB91-4694-8D7E-3170901A15C3}" type="presOf" srcId="{3B467CF9-772B-484E-9B43-D80D80E83C9B}" destId="{38465A22-8BFC-413C-BF0F-4CD1870ABDF1}" srcOrd="0" destOrd="0" presId="urn:microsoft.com/office/officeart/2008/layout/LinedList"/>
    <dgm:cxn modelId="{80BE2AF8-6A8D-4CF5-8347-482B6E4FC86D}" srcId="{3B467CF9-772B-484E-9B43-D80D80E83C9B}" destId="{E3F6418C-9245-4A38-A886-F468A3A53A6A}" srcOrd="1" destOrd="0" parTransId="{7D1B4465-0838-4D8F-942D-CCC73868E706}" sibTransId="{C90360FC-B228-4B20-80A2-0C5F66471A2B}"/>
    <dgm:cxn modelId="{9580D97D-366E-4D11-9D17-0F4FA56583A6}" type="presParOf" srcId="{38465A22-8BFC-413C-BF0F-4CD1870ABDF1}" destId="{6DF36FFA-E7F5-4D53-BDA8-CBDB77567E4E}" srcOrd="0" destOrd="0" presId="urn:microsoft.com/office/officeart/2008/layout/LinedList"/>
    <dgm:cxn modelId="{C5DC69CE-A96A-4751-B13A-63E2E35A3466}" type="presParOf" srcId="{38465A22-8BFC-413C-BF0F-4CD1870ABDF1}" destId="{B2A8C629-C8ED-4444-862A-0CFF913570CC}" srcOrd="1" destOrd="0" presId="urn:microsoft.com/office/officeart/2008/layout/LinedList"/>
    <dgm:cxn modelId="{F98C5B23-32CD-44EE-86B8-C81BD41E6BCF}" type="presParOf" srcId="{B2A8C629-C8ED-4444-862A-0CFF913570CC}" destId="{55FD9B39-EC76-4B95-A676-D80BD4A73E65}" srcOrd="0" destOrd="0" presId="urn:microsoft.com/office/officeart/2008/layout/LinedList"/>
    <dgm:cxn modelId="{E0C35207-3024-4C83-BB02-7CEDC4E1BBCE}" type="presParOf" srcId="{B2A8C629-C8ED-4444-862A-0CFF913570CC}" destId="{5408F14B-3F56-4A50-9750-D1023A6B9669}" srcOrd="1" destOrd="0" presId="urn:microsoft.com/office/officeart/2008/layout/LinedList"/>
    <dgm:cxn modelId="{7CBC002C-74C9-4ABA-9602-40AF51D1060E}" type="presParOf" srcId="{38465A22-8BFC-413C-BF0F-4CD1870ABDF1}" destId="{77F1FABE-6B63-4891-B2CA-EE831E6A8B70}" srcOrd="2" destOrd="0" presId="urn:microsoft.com/office/officeart/2008/layout/LinedList"/>
    <dgm:cxn modelId="{BC063069-461C-4587-BCDE-52A6DE84187D}" type="presParOf" srcId="{38465A22-8BFC-413C-BF0F-4CD1870ABDF1}" destId="{35EE8BC5-39FA-4FAC-848A-B2F513A7BEF3}" srcOrd="3" destOrd="0" presId="urn:microsoft.com/office/officeart/2008/layout/LinedList"/>
    <dgm:cxn modelId="{283C2633-E2B6-4AD2-BCDE-FD2CF26434E0}" type="presParOf" srcId="{35EE8BC5-39FA-4FAC-848A-B2F513A7BEF3}" destId="{66B2949B-6EF6-47A0-92AB-48BFE9A1D661}" srcOrd="0" destOrd="0" presId="urn:microsoft.com/office/officeart/2008/layout/LinedList"/>
    <dgm:cxn modelId="{03F74D62-7D31-4E6A-8C6A-B2979DF968DA}" type="presParOf" srcId="{35EE8BC5-39FA-4FAC-848A-B2F513A7BEF3}" destId="{3851B930-EAE4-4AC6-B569-5735807B81CE}" srcOrd="1" destOrd="0" presId="urn:microsoft.com/office/officeart/2008/layout/LinedList"/>
    <dgm:cxn modelId="{CC44B5EE-D29A-4983-BAFD-1FEEF1B65E91}" type="presParOf" srcId="{38465A22-8BFC-413C-BF0F-4CD1870ABDF1}" destId="{8E2A0ED7-B617-48CB-B97E-073A4E30FE6A}" srcOrd="4" destOrd="0" presId="urn:microsoft.com/office/officeart/2008/layout/LinedList"/>
    <dgm:cxn modelId="{16C4E9A1-C104-4904-BE66-3C9AEF1F4060}" type="presParOf" srcId="{38465A22-8BFC-413C-BF0F-4CD1870ABDF1}" destId="{AD561617-F6D7-4EC0-B22B-7C0B6DC554DD}" srcOrd="5" destOrd="0" presId="urn:microsoft.com/office/officeart/2008/layout/LinedList"/>
    <dgm:cxn modelId="{425EB017-D83B-4708-8D13-3514C77914D9}" type="presParOf" srcId="{AD561617-F6D7-4EC0-B22B-7C0B6DC554DD}" destId="{F50683E5-FF87-46FB-8BB0-D1B0D52F8AB4}" srcOrd="0" destOrd="0" presId="urn:microsoft.com/office/officeart/2008/layout/LinedList"/>
    <dgm:cxn modelId="{27DBD7AB-B297-44C8-A17E-63114C74CBA0}" type="presParOf" srcId="{AD561617-F6D7-4EC0-B22B-7C0B6DC554DD}" destId="{0E0D3973-FF90-4901-8FD4-424A44481FA0}" srcOrd="1" destOrd="0" presId="urn:microsoft.com/office/officeart/2008/layout/LinedList"/>
    <dgm:cxn modelId="{8E52D6A4-AEBE-4D94-ABDF-DAE7C292F0A1}" type="presParOf" srcId="{38465A22-8BFC-413C-BF0F-4CD1870ABDF1}" destId="{96D140C5-1E3D-403B-B4A4-1E8E712DD593}" srcOrd="6" destOrd="0" presId="urn:microsoft.com/office/officeart/2008/layout/LinedList"/>
    <dgm:cxn modelId="{E0C5717F-8426-4C80-9B46-BA84A06CCE3A}" type="presParOf" srcId="{38465A22-8BFC-413C-BF0F-4CD1870ABDF1}" destId="{4F372CC0-28F8-4684-B10C-3D0C4D2EF9B8}" srcOrd="7" destOrd="0" presId="urn:microsoft.com/office/officeart/2008/layout/LinedList"/>
    <dgm:cxn modelId="{31083CB3-9FAF-47E9-9002-3DB2C2A75111}" type="presParOf" srcId="{4F372CC0-28F8-4684-B10C-3D0C4D2EF9B8}" destId="{C7BFF7F6-81B3-4AE8-BA46-4471D9B698DC}" srcOrd="0" destOrd="0" presId="urn:microsoft.com/office/officeart/2008/layout/LinedList"/>
    <dgm:cxn modelId="{7904DD84-41C4-4A8F-9638-50EAD48D3D70}" type="presParOf" srcId="{4F372CC0-28F8-4684-B10C-3D0C4D2EF9B8}" destId="{0A1DE85D-9304-485F-BE7D-412D04B329F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464ECA-A9BC-4605-A352-E42540941FBA}"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8D30DF46-51D3-4BA2-83CE-0AE93A2DF56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مراعاة شعور الآخرين: </a:t>
          </a:r>
          <a:r>
            <a:rPr lang="ar-EG" dirty="0">
              <a:solidFill>
                <a:schemeClr val="bg1"/>
              </a:solidFill>
              <a:latin typeface="Sakkal Majalla" panose="02000000000000000000" pitchFamily="2" charset="-78"/>
              <a:cs typeface="Sakkal Majalla" panose="02000000000000000000" pitchFamily="2" charset="-78"/>
            </a:rPr>
            <a:t>يقصد بهم المستهدفين بالبحث، لأنهم أكثر عرضة للشعور بالانهزامية أو الاستسلام بسبب كبر السن أو المرض أو عدم القدرة على الفهم أو التعبير. </a:t>
          </a:r>
        </a:p>
      </dgm:t>
    </dgm:pt>
    <dgm:pt modelId="{CFA7CC27-02AA-4ECD-BBC7-226E00F34B37}" type="parTrans" cxnId="{38B7A898-B6FB-4EE7-BFF2-65E5B59BF109}">
      <dgm:prSet/>
      <dgm:spPr/>
      <dgm:t>
        <a:bodyPr/>
        <a:lstStyle/>
        <a:p>
          <a:pPr rtl="1"/>
          <a:endParaRPr lang="ar-EG"/>
        </a:p>
      </dgm:t>
    </dgm:pt>
    <dgm:pt modelId="{4188F361-059F-4426-B3B9-78C7AFD132A5}" type="sibTrans" cxnId="{38B7A898-B6FB-4EE7-BFF2-65E5B59BF109}">
      <dgm:prSet/>
      <dgm:spPr/>
      <dgm:t>
        <a:bodyPr/>
        <a:lstStyle/>
        <a:p>
          <a:pPr rtl="1"/>
          <a:endParaRPr lang="ar-EG"/>
        </a:p>
      </dgm:t>
    </dgm:pt>
    <dgm:pt modelId="{36422E39-0D57-4916-BD7D-08DA0E57E2BF}">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عدم استغلال المواقف: </a:t>
          </a:r>
          <a:r>
            <a:rPr lang="ar-EG" dirty="0">
              <a:solidFill>
                <a:schemeClr val="bg1"/>
              </a:solidFill>
              <a:latin typeface="Sakkal Majalla" panose="02000000000000000000" pitchFamily="2" charset="-78"/>
              <a:cs typeface="Sakkal Majalla" panose="02000000000000000000" pitchFamily="2" charset="-78"/>
            </a:rPr>
            <a:t>على الباحث ألا يستغل المواقف لصالح بحثه، بحيث يحرف أو يفسر مقولة المستهدفين بالبحث محاولا الوصول إلى نتائج تخدم بحثه. </a:t>
          </a:r>
        </a:p>
      </dgm:t>
    </dgm:pt>
    <dgm:pt modelId="{CDA8AE3F-5933-4F3E-9A6C-93E0210C8DA5}" type="parTrans" cxnId="{6C9D2B11-B64E-482D-86B5-4972C8C8E212}">
      <dgm:prSet/>
      <dgm:spPr/>
      <dgm:t>
        <a:bodyPr/>
        <a:lstStyle/>
        <a:p>
          <a:pPr rtl="1"/>
          <a:endParaRPr lang="ar-EG"/>
        </a:p>
      </dgm:t>
    </dgm:pt>
    <dgm:pt modelId="{ADF8B380-B723-41B3-89CD-6AEDCEC62EC4}" type="sibTrans" cxnId="{6C9D2B11-B64E-482D-86B5-4972C8C8E212}">
      <dgm:prSet/>
      <dgm:spPr/>
      <dgm:t>
        <a:bodyPr/>
        <a:lstStyle/>
        <a:p>
          <a:pPr rtl="1"/>
          <a:endParaRPr lang="ar-EG"/>
        </a:p>
      </dgm:t>
    </dgm:pt>
    <dgm:pt modelId="{A73C862E-AEF9-4591-A77C-13903E84F2C1}">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استفادة المستهدفين من البحث: </a:t>
          </a:r>
          <a:r>
            <a:rPr lang="ar-EG" dirty="0">
              <a:solidFill>
                <a:schemeClr val="bg1"/>
              </a:solidFill>
              <a:latin typeface="Sakkal Majalla" panose="02000000000000000000" pitchFamily="2" charset="-78"/>
              <a:cs typeface="Sakkal Majalla" panose="02000000000000000000" pitchFamily="2" charset="-78"/>
            </a:rPr>
            <a:t>يجب أن يقدم الباحث نتائج البحث للمستهدفين بما يفيدهم مقابل خدماتهم في التبرع لإجراء البحوث عليهم كمستهدفين. </a:t>
          </a:r>
        </a:p>
      </dgm:t>
    </dgm:pt>
    <dgm:pt modelId="{3F815303-3CBB-456D-B55B-C804ECFF8581}" type="parTrans" cxnId="{6856C44F-7ACB-4DF3-9BC4-AE93E5997CBD}">
      <dgm:prSet/>
      <dgm:spPr/>
      <dgm:t>
        <a:bodyPr/>
        <a:lstStyle/>
        <a:p>
          <a:pPr rtl="1"/>
          <a:endParaRPr lang="ar-EG"/>
        </a:p>
      </dgm:t>
    </dgm:pt>
    <dgm:pt modelId="{4BBC9557-05CF-49E9-A95A-44D3817CC63C}" type="sibTrans" cxnId="{6856C44F-7ACB-4DF3-9BC4-AE93E5997CBD}">
      <dgm:prSet/>
      <dgm:spPr/>
      <dgm:t>
        <a:bodyPr/>
        <a:lstStyle/>
        <a:p>
          <a:pPr rtl="1"/>
          <a:endParaRPr lang="ar-EG"/>
        </a:p>
      </dgm:t>
    </dgm:pt>
    <dgm:pt modelId="{F6CCC38C-25E0-4576-9404-41D632AF0281}">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الحفاظ على البيئة: </a:t>
          </a:r>
          <a:r>
            <a:rPr lang="ar-EG" dirty="0">
              <a:solidFill>
                <a:schemeClr val="bg1"/>
              </a:solidFill>
              <a:latin typeface="Sakkal Majalla" panose="02000000000000000000" pitchFamily="2" charset="-78"/>
              <a:cs typeface="Sakkal Majalla" panose="02000000000000000000" pitchFamily="2" charset="-78"/>
            </a:rPr>
            <a:t>هناك أمور يجب على الباحث مراعاتها إذا كان بحثه يستلزم إجراء تجارب على البيئة وخاصة الحيوان والنبات فيجب على الباحث أن يتعامل مع البيئة بالرفق ووفقا للقوانين المنظمة.</a:t>
          </a:r>
        </a:p>
      </dgm:t>
    </dgm:pt>
    <dgm:pt modelId="{FD215303-945B-4EA1-B0D6-019A40560C43}" type="parTrans" cxnId="{8770B8F1-036C-4D3C-B3EC-62CF8D24EC90}">
      <dgm:prSet/>
      <dgm:spPr/>
      <dgm:t>
        <a:bodyPr/>
        <a:lstStyle/>
        <a:p>
          <a:pPr rtl="1"/>
          <a:endParaRPr lang="ar-EG"/>
        </a:p>
      </dgm:t>
    </dgm:pt>
    <dgm:pt modelId="{40C3403B-A478-46F7-92D5-1D328225660A}" type="sibTrans" cxnId="{8770B8F1-036C-4D3C-B3EC-62CF8D24EC90}">
      <dgm:prSet/>
      <dgm:spPr/>
      <dgm:t>
        <a:bodyPr/>
        <a:lstStyle/>
        <a:p>
          <a:pPr rtl="1"/>
          <a:endParaRPr lang="ar-EG"/>
        </a:p>
      </dgm:t>
    </dgm:pt>
    <dgm:pt modelId="{7715657C-8574-4818-AD53-84E24F66AD2C}" type="pres">
      <dgm:prSet presAssocID="{2A464ECA-A9BC-4605-A352-E42540941FBA}" presName="vert0" presStyleCnt="0">
        <dgm:presLayoutVars>
          <dgm:dir/>
          <dgm:animOne val="branch"/>
          <dgm:animLvl val="lvl"/>
        </dgm:presLayoutVars>
      </dgm:prSet>
      <dgm:spPr/>
    </dgm:pt>
    <dgm:pt modelId="{1F53B586-2FDA-4BBE-8856-170D6BA09214}" type="pres">
      <dgm:prSet presAssocID="{8D30DF46-51D3-4BA2-83CE-0AE93A2DF567}" presName="thickLine" presStyleLbl="alignNode1" presStyleIdx="0" presStyleCnt="4"/>
      <dgm:spPr/>
    </dgm:pt>
    <dgm:pt modelId="{9947264B-F1DD-432C-8D96-047F39225DF7}" type="pres">
      <dgm:prSet presAssocID="{8D30DF46-51D3-4BA2-83CE-0AE93A2DF567}" presName="horz1" presStyleCnt="0"/>
      <dgm:spPr/>
    </dgm:pt>
    <dgm:pt modelId="{BB0AEDB8-67F7-4115-AF3A-98F178240C6E}" type="pres">
      <dgm:prSet presAssocID="{8D30DF46-51D3-4BA2-83CE-0AE93A2DF567}" presName="tx1" presStyleLbl="revTx" presStyleIdx="0" presStyleCnt="4"/>
      <dgm:spPr/>
    </dgm:pt>
    <dgm:pt modelId="{F0720F12-F696-4012-B814-F5E75FDC7E82}" type="pres">
      <dgm:prSet presAssocID="{8D30DF46-51D3-4BA2-83CE-0AE93A2DF567}" presName="vert1" presStyleCnt="0"/>
      <dgm:spPr/>
    </dgm:pt>
    <dgm:pt modelId="{2A84BCC1-3DB9-444B-939F-AAF40E8A5355}" type="pres">
      <dgm:prSet presAssocID="{36422E39-0D57-4916-BD7D-08DA0E57E2BF}" presName="thickLine" presStyleLbl="alignNode1" presStyleIdx="1" presStyleCnt="4"/>
      <dgm:spPr/>
    </dgm:pt>
    <dgm:pt modelId="{6320EAE5-2970-47DB-8841-7F6592A03142}" type="pres">
      <dgm:prSet presAssocID="{36422E39-0D57-4916-BD7D-08DA0E57E2BF}" presName="horz1" presStyleCnt="0"/>
      <dgm:spPr/>
    </dgm:pt>
    <dgm:pt modelId="{CF358C62-8520-4CAF-92F9-6B0A26AE1A0F}" type="pres">
      <dgm:prSet presAssocID="{36422E39-0D57-4916-BD7D-08DA0E57E2BF}" presName="tx1" presStyleLbl="revTx" presStyleIdx="1" presStyleCnt="4"/>
      <dgm:spPr/>
    </dgm:pt>
    <dgm:pt modelId="{DD1B12ED-B6E3-4161-B924-1167B8140D06}" type="pres">
      <dgm:prSet presAssocID="{36422E39-0D57-4916-BD7D-08DA0E57E2BF}" presName="vert1" presStyleCnt="0"/>
      <dgm:spPr/>
    </dgm:pt>
    <dgm:pt modelId="{FECF7003-81CF-4305-8BD8-7E574293357E}" type="pres">
      <dgm:prSet presAssocID="{A73C862E-AEF9-4591-A77C-13903E84F2C1}" presName="thickLine" presStyleLbl="alignNode1" presStyleIdx="2" presStyleCnt="4"/>
      <dgm:spPr/>
    </dgm:pt>
    <dgm:pt modelId="{95385CBE-A3E3-4119-AD5A-C2E21BE8E44C}" type="pres">
      <dgm:prSet presAssocID="{A73C862E-AEF9-4591-A77C-13903E84F2C1}" presName="horz1" presStyleCnt="0"/>
      <dgm:spPr/>
    </dgm:pt>
    <dgm:pt modelId="{1DCE71CE-38A0-4409-9494-14535D73F88E}" type="pres">
      <dgm:prSet presAssocID="{A73C862E-AEF9-4591-A77C-13903E84F2C1}" presName="tx1" presStyleLbl="revTx" presStyleIdx="2" presStyleCnt="4"/>
      <dgm:spPr/>
    </dgm:pt>
    <dgm:pt modelId="{F3D7BBBA-07BB-4BE3-A2FF-EEBACEB20068}" type="pres">
      <dgm:prSet presAssocID="{A73C862E-AEF9-4591-A77C-13903E84F2C1}" presName="vert1" presStyleCnt="0"/>
      <dgm:spPr/>
    </dgm:pt>
    <dgm:pt modelId="{AE6F7D69-4CAE-43F2-A0E9-0C4539C643A5}" type="pres">
      <dgm:prSet presAssocID="{F6CCC38C-25E0-4576-9404-41D632AF0281}" presName="thickLine" presStyleLbl="alignNode1" presStyleIdx="3" presStyleCnt="4"/>
      <dgm:spPr/>
    </dgm:pt>
    <dgm:pt modelId="{C4653917-1AAB-470A-ADD2-65D7E25FB06E}" type="pres">
      <dgm:prSet presAssocID="{F6CCC38C-25E0-4576-9404-41D632AF0281}" presName="horz1" presStyleCnt="0"/>
      <dgm:spPr/>
    </dgm:pt>
    <dgm:pt modelId="{9EA912DE-B420-49F2-B08A-31CEB6EADFB5}" type="pres">
      <dgm:prSet presAssocID="{F6CCC38C-25E0-4576-9404-41D632AF0281}" presName="tx1" presStyleLbl="revTx" presStyleIdx="3" presStyleCnt="4"/>
      <dgm:spPr/>
    </dgm:pt>
    <dgm:pt modelId="{5372F0DA-AD4A-4740-9DD7-EB01325B429F}" type="pres">
      <dgm:prSet presAssocID="{F6CCC38C-25E0-4576-9404-41D632AF0281}" presName="vert1" presStyleCnt="0"/>
      <dgm:spPr/>
    </dgm:pt>
  </dgm:ptLst>
  <dgm:cxnLst>
    <dgm:cxn modelId="{84528E04-438E-45B2-AA08-5C6887F35FAB}" type="presOf" srcId="{8D30DF46-51D3-4BA2-83CE-0AE93A2DF567}" destId="{BB0AEDB8-67F7-4115-AF3A-98F178240C6E}" srcOrd="0" destOrd="0" presId="urn:microsoft.com/office/officeart/2008/layout/LinedList"/>
    <dgm:cxn modelId="{0E5B1109-C73D-4CA2-BAA7-57584ED2B2C0}" type="presOf" srcId="{2A464ECA-A9BC-4605-A352-E42540941FBA}" destId="{7715657C-8574-4818-AD53-84E24F66AD2C}" srcOrd="0" destOrd="0" presId="urn:microsoft.com/office/officeart/2008/layout/LinedList"/>
    <dgm:cxn modelId="{6C9D2B11-B64E-482D-86B5-4972C8C8E212}" srcId="{2A464ECA-A9BC-4605-A352-E42540941FBA}" destId="{36422E39-0D57-4916-BD7D-08DA0E57E2BF}" srcOrd="1" destOrd="0" parTransId="{CDA8AE3F-5933-4F3E-9A6C-93E0210C8DA5}" sibTransId="{ADF8B380-B723-41B3-89CD-6AEDCEC62EC4}"/>
    <dgm:cxn modelId="{93768D2F-A98A-442B-AA10-C28DCFF87C42}" type="presOf" srcId="{36422E39-0D57-4916-BD7D-08DA0E57E2BF}" destId="{CF358C62-8520-4CAF-92F9-6B0A26AE1A0F}" srcOrd="0" destOrd="0" presId="urn:microsoft.com/office/officeart/2008/layout/LinedList"/>
    <dgm:cxn modelId="{6856C44F-7ACB-4DF3-9BC4-AE93E5997CBD}" srcId="{2A464ECA-A9BC-4605-A352-E42540941FBA}" destId="{A73C862E-AEF9-4591-A77C-13903E84F2C1}" srcOrd="2" destOrd="0" parTransId="{3F815303-3CBB-456D-B55B-C804ECFF8581}" sibTransId="{4BBC9557-05CF-49E9-A95A-44D3817CC63C}"/>
    <dgm:cxn modelId="{03F2E658-49C1-4329-8CE0-A469BD9A1FA5}" type="presOf" srcId="{A73C862E-AEF9-4591-A77C-13903E84F2C1}" destId="{1DCE71CE-38A0-4409-9494-14535D73F88E}" srcOrd="0" destOrd="0" presId="urn:microsoft.com/office/officeart/2008/layout/LinedList"/>
    <dgm:cxn modelId="{38B7A898-B6FB-4EE7-BFF2-65E5B59BF109}" srcId="{2A464ECA-A9BC-4605-A352-E42540941FBA}" destId="{8D30DF46-51D3-4BA2-83CE-0AE93A2DF567}" srcOrd="0" destOrd="0" parTransId="{CFA7CC27-02AA-4ECD-BBC7-226E00F34B37}" sibTransId="{4188F361-059F-4426-B3B9-78C7AFD132A5}"/>
    <dgm:cxn modelId="{0FDCA2BB-31FE-466E-A5A2-E93BBF31EAB8}" type="presOf" srcId="{F6CCC38C-25E0-4576-9404-41D632AF0281}" destId="{9EA912DE-B420-49F2-B08A-31CEB6EADFB5}" srcOrd="0" destOrd="0" presId="urn:microsoft.com/office/officeart/2008/layout/LinedList"/>
    <dgm:cxn modelId="{8770B8F1-036C-4D3C-B3EC-62CF8D24EC90}" srcId="{2A464ECA-A9BC-4605-A352-E42540941FBA}" destId="{F6CCC38C-25E0-4576-9404-41D632AF0281}" srcOrd="3" destOrd="0" parTransId="{FD215303-945B-4EA1-B0D6-019A40560C43}" sibTransId="{40C3403B-A478-46F7-92D5-1D328225660A}"/>
    <dgm:cxn modelId="{8EAA1E6F-AFB7-4A10-9BCD-B280D871000F}" type="presParOf" srcId="{7715657C-8574-4818-AD53-84E24F66AD2C}" destId="{1F53B586-2FDA-4BBE-8856-170D6BA09214}" srcOrd="0" destOrd="0" presId="urn:microsoft.com/office/officeart/2008/layout/LinedList"/>
    <dgm:cxn modelId="{FDA94F1D-DB4C-4F97-B7B8-E74001A3E0DF}" type="presParOf" srcId="{7715657C-8574-4818-AD53-84E24F66AD2C}" destId="{9947264B-F1DD-432C-8D96-047F39225DF7}" srcOrd="1" destOrd="0" presId="urn:microsoft.com/office/officeart/2008/layout/LinedList"/>
    <dgm:cxn modelId="{BB755A4B-F79D-4435-818C-61CA37A157D7}" type="presParOf" srcId="{9947264B-F1DD-432C-8D96-047F39225DF7}" destId="{BB0AEDB8-67F7-4115-AF3A-98F178240C6E}" srcOrd="0" destOrd="0" presId="urn:microsoft.com/office/officeart/2008/layout/LinedList"/>
    <dgm:cxn modelId="{59F81CA9-F9BB-448B-B008-C753C54CE3F3}" type="presParOf" srcId="{9947264B-F1DD-432C-8D96-047F39225DF7}" destId="{F0720F12-F696-4012-B814-F5E75FDC7E82}" srcOrd="1" destOrd="0" presId="urn:microsoft.com/office/officeart/2008/layout/LinedList"/>
    <dgm:cxn modelId="{6DA69EEF-FC3A-4CD6-BCAB-148E7E21AF50}" type="presParOf" srcId="{7715657C-8574-4818-AD53-84E24F66AD2C}" destId="{2A84BCC1-3DB9-444B-939F-AAF40E8A5355}" srcOrd="2" destOrd="0" presId="urn:microsoft.com/office/officeart/2008/layout/LinedList"/>
    <dgm:cxn modelId="{57360A52-398B-4A9E-8C47-189C5E71BB4C}" type="presParOf" srcId="{7715657C-8574-4818-AD53-84E24F66AD2C}" destId="{6320EAE5-2970-47DB-8841-7F6592A03142}" srcOrd="3" destOrd="0" presId="urn:microsoft.com/office/officeart/2008/layout/LinedList"/>
    <dgm:cxn modelId="{E800F3E4-9EBF-48AF-979F-A1E6505D17C6}" type="presParOf" srcId="{6320EAE5-2970-47DB-8841-7F6592A03142}" destId="{CF358C62-8520-4CAF-92F9-6B0A26AE1A0F}" srcOrd="0" destOrd="0" presId="urn:microsoft.com/office/officeart/2008/layout/LinedList"/>
    <dgm:cxn modelId="{04266618-733D-475D-B99F-D99CD4C7BDDB}" type="presParOf" srcId="{6320EAE5-2970-47DB-8841-7F6592A03142}" destId="{DD1B12ED-B6E3-4161-B924-1167B8140D06}" srcOrd="1" destOrd="0" presId="urn:microsoft.com/office/officeart/2008/layout/LinedList"/>
    <dgm:cxn modelId="{9AECF4A2-20FF-4FBA-AB1D-253D00D08D9B}" type="presParOf" srcId="{7715657C-8574-4818-AD53-84E24F66AD2C}" destId="{FECF7003-81CF-4305-8BD8-7E574293357E}" srcOrd="4" destOrd="0" presId="urn:microsoft.com/office/officeart/2008/layout/LinedList"/>
    <dgm:cxn modelId="{3FD4EB8D-ACDE-4537-8B82-22C686B5D30A}" type="presParOf" srcId="{7715657C-8574-4818-AD53-84E24F66AD2C}" destId="{95385CBE-A3E3-4119-AD5A-C2E21BE8E44C}" srcOrd="5" destOrd="0" presId="urn:microsoft.com/office/officeart/2008/layout/LinedList"/>
    <dgm:cxn modelId="{B3EA3C08-5634-4985-A0D0-5EFD4C047B2D}" type="presParOf" srcId="{95385CBE-A3E3-4119-AD5A-C2E21BE8E44C}" destId="{1DCE71CE-38A0-4409-9494-14535D73F88E}" srcOrd="0" destOrd="0" presId="urn:microsoft.com/office/officeart/2008/layout/LinedList"/>
    <dgm:cxn modelId="{BEA6E0A0-C39C-41BF-BE92-3FF943D26704}" type="presParOf" srcId="{95385CBE-A3E3-4119-AD5A-C2E21BE8E44C}" destId="{F3D7BBBA-07BB-4BE3-A2FF-EEBACEB20068}" srcOrd="1" destOrd="0" presId="urn:microsoft.com/office/officeart/2008/layout/LinedList"/>
    <dgm:cxn modelId="{F245A1F8-AF58-4AF9-83DC-D8A5DF0562F3}" type="presParOf" srcId="{7715657C-8574-4818-AD53-84E24F66AD2C}" destId="{AE6F7D69-4CAE-43F2-A0E9-0C4539C643A5}" srcOrd="6" destOrd="0" presId="urn:microsoft.com/office/officeart/2008/layout/LinedList"/>
    <dgm:cxn modelId="{AAA21C17-37BA-4CE9-B138-5C979EA82395}" type="presParOf" srcId="{7715657C-8574-4818-AD53-84E24F66AD2C}" destId="{C4653917-1AAB-470A-ADD2-65D7E25FB06E}" srcOrd="7" destOrd="0" presId="urn:microsoft.com/office/officeart/2008/layout/LinedList"/>
    <dgm:cxn modelId="{400016B9-29E1-44B9-9F35-CCFC6B76162B}" type="presParOf" srcId="{C4653917-1AAB-470A-ADD2-65D7E25FB06E}" destId="{9EA912DE-B420-49F2-B08A-31CEB6EADFB5}" srcOrd="0" destOrd="0" presId="urn:microsoft.com/office/officeart/2008/layout/LinedList"/>
    <dgm:cxn modelId="{A0FEEB2E-735E-4FDA-921F-6AFE80A97B0B}" type="presParOf" srcId="{C4653917-1AAB-470A-ADD2-65D7E25FB06E}" destId="{5372F0DA-AD4A-4740-9DD7-EB01325B429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dgm:spPr/>
      <dgm:t>
        <a:bodyPr/>
        <a:lstStyle/>
        <a:p>
          <a:pPr rtl="1"/>
          <a:r>
            <a:rPr lang="ar-EG" dirty="0">
              <a:latin typeface="Sakkal Majalla" panose="02000000000000000000" pitchFamily="2" charset="-78"/>
              <a:cs typeface="Sakkal Majalla" panose="02000000000000000000" pitchFamily="2" charset="-78"/>
            </a:rPr>
            <a:t>المبادئ الأخلاقية المصاحبة لتخطيط البحث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dgm:spPr/>
      <dgm:t>
        <a:bodyPr/>
        <a:lstStyle/>
        <a:p>
          <a:pPr rtl="1"/>
          <a:r>
            <a:rPr lang="ar-EG" dirty="0">
              <a:latin typeface="Sakkal Majalla" panose="02000000000000000000" pitchFamily="2" charset="-78"/>
              <a:cs typeface="Sakkal Majalla" panose="02000000000000000000" pitchFamily="2" charset="-78"/>
            </a:rPr>
            <a:t>عدم تكرار دراسة سبق إجراؤها إلا بمبررات قوية.</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C276DF85-EFB9-4985-B04A-E8C5666AE6B0}">
      <dgm:prSet/>
      <dgm:spPr/>
      <dgm:t>
        <a:bodyPr/>
        <a:lstStyle/>
        <a:p>
          <a:pPr rtl="1"/>
          <a:r>
            <a:rPr lang="ar-EG" dirty="0">
              <a:latin typeface="Sakkal Majalla" panose="02000000000000000000" pitchFamily="2" charset="-78"/>
              <a:cs typeface="Sakkal Majalla" panose="02000000000000000000" pitchFamily="2" charset="-78"/>
            </a:rPr>
            <a:t>عدم احتمالية حدوث ضرر لأشخاص آخرين نتيجة إجراء البحث.</a:t>
          </a:r>
        </a:p>
      </dgm:t>
    </dgm:pt>
    <dgm:pt modelId="{DE7E47CB-7678-41AD-A4D5-AC62F49D6047}" type="parTrans" cxnId="{A7706505-5C07-43B3-8809-52FE00CE44AD}">
      <dgm:prSet/>
      <dgm:spPr/>
      <dgm:t>
        <a:bodyPr/>
        <a:lstStyle/>
        <a:p>
          <a:pPr rtl="1"/>
          <a:endParaRPr lang="ar-EG"/>
        </a:p>
      </dgm:t>
    </dgm:pt>
    <dgm:pt modelId="{5910F865-B883-441A-B303-7A447A2384F8}" type="sibTrans" cxnId="{A7706505-5C07-43B3-8809-52FE00CE44AD}">
      <dgm:prSet/>
      <dgm:spPr/>
      <dgm:t>
        <a:bodyPr/>
        <a:lstStyle/>
        <a:p>
          <a:pPr rtl="1"/>
          <a:endParaRPr lang="ar-EG"/>
        </a:p>
      </dgm:t>
    </dgm:pt>
    <dgm:pt modelId="{97A60581-3078-4818-B014-49C6E5F21088}">
      <dgm:prSet/>
      <dgm:spPr/>
      <dgm:t>
        <a:bodyPr/>
        <a:lstStyle/>
        <a:p>
          <a:pPr rtl="1"/>
          <a:endParaRPr lang="ar-EG"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dgm:presLayoutVars>
          <dgm:bulletEnabled val="1"/>
        </dgm:presLayoutVars>
      </dgm:prSet>
      <dgm:spPr/>
    </dgm:pt>
  </dgm:ptLst>
  <dgm:cxnLst>
    <dgm:cxn modelId="{A7706505-5C07-43B3-8809-52FE00CE44AD}" srcId="{CBFA077A-3724-49C5-A4A5-74937E60B7E9}" destId="{C276DF85-EFB9-4985-B04A-E8C5666AE6B0}" srcOrd="1" destOrd="0" parTransId="{DE7E47CB-7678-41AD-A4D5-AC62F49D6047}" sibTransId="{5910F865-B883-441A-B303-7A447A2384F8}"/>
    <dgm:cxn modelId="{D4EE1B12-9BDF-4319-8A4C-924651492F9E}" type="presOf" srcId="{CBFA077A-3724-49C5-A4A5-74937E60B7E9}" destId="{812AD475-4A84-4476-9EC1-D81FED435FD3}" srcOrd="0" destOrd="0" presId="urn:microsoft.com/office/officeart/2005/8/layout/list1"/>
    <dgm:cxn modelId="{1A99414F-8C0B-44D9-8095-187850C49BAA}" type="presOf" srcId="{09865012-36C7-4859-B8C0-2AB66F62D1FE}" destId="{87E442D1-3C33-458F-A430-C97CF779C67B}" srcOrd="0" destOrd="0" presId="urn:microsoft.com/office/officeart/2005/8/layout/list1"/>
    <dgm:cxn modelId="{C75E5151-5A0A-4ECC-9C06-8426ECE3EBD6}" srcId="{CBFA077A-3724-49C5-A4A5-74937E60B7E9}" destId="{09865012-36C7-4859-B8C0-2AB66F62D1FE}" srcOrd="0" destOrd="0" parTransId="{D8D2C985-A9E9-4B37-9805-4C276AF83EB2}" sibTransId="{BB3F628B-C210-4FE4-B091-486E492DDBDC}"/>
    <dgm:cxn modelId="{D25A4153-C246-442F-BEFC-4D0C732089DC}" type="presOf" srcId="{97A60581-3078-4818-B014-49C6E5F21088}" destId="{87E442D1-3C33-458F-A430-C97CF779C67B}" srcOrd="0" destOrd="2" presId="urn:microsoft.com/office/officeart/2005/8/layout/list1"/>
    <dgm:cxn modelId="{9260FA54-40BE-4608-B728-354D43F56ECB}" type="presOf" srcId="{C276DF85-EFB9-4985-B04A-E8C5666AE6B0}" destId="{87E442D1-3C33-458F-A430-C97CF779C67B}" srcOrd="0" destOrd="1" presId="urn:microsoft.com/office/officeart/2005/8/layout/list1"/>
    <dgm:cxn modelId="{CD4C118F-5AA8-440E-8163-9C7198CF82AA}" srcId="{CBFA077A-3724-49C5-A4A5-74937E60B7E9}" destId="{97A60581-3078-4818-B014-49C6E5F21088}" srcOrd="2"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custT="1"/>
      <dgm:spPr/>
      <dgm:t>
        <a:bodyPr/>
        <a:lstStyle/>
        <a:p>
          <a:pPr rtl="1"/>
          <a:r>
            <a:rPr lang="ar-EG" sz="3200" dirty="0">
              <a:latin typeface="Sakkal Majalla" panose="02000000000000000000" pitchFamily="2" charset="-78"/>
              <a:cs typeface="Sakkal Majalla" panose="02000000000000000000" pitchFamily="2" charset="-78"/>
            </a:rPr>
            <a:t>المبادئ الأخلاقية المصاحبة لعملية تجميع البيانات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custT="1"/>
      <dgm:spPr/>
      <dgm:t>
        <a:bodyPr/>
        <a:lstStyle/>
        <a:p>
          <a:pPr rtl="1"/>
          <a:r>
            <a:rPr lang="ar-EG" sz="3200" dirty="0">
              <a:latin typeface="Sakkal Majalla" panose="02000000000000000000" pitchFamily="2" charset="-78"/>
              <a:cs typeface="Sakkal Majalla" panose="02000000000000000000" pitchFamily="2" charset="-78"/>
            </a:rPr>
            <a:t>التزام الباحث ومساعديه بكل الجوانب الأخلاقية.</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97A60581-3078-4818-B014-49C6E5F21088}">
      <dgm:prSet/>
      <dgm:spPr/>
      <dgm:t>
        <a:bodyPr/>
        <a:lstStyle/>
        <a:p>
          <a:pPr rtl="1"/>
          <a:endParaRPr lang="ar-EG" sz="2500"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1BD04AF9-D889-43D9-8F8E-10B5B3DADB26}">
      <dgm:prSet custT="1"/>
      <dgm:spPr/>
      <dgm:t>
        <a:bodyPr/>
        <a:lstStyle/>
        <a:p>
          <a:pPr rtl="1"/>
          <a:r>
            <a:rPr lang="ar-EG" sz="3200" dirty="0">
              <a:latin typeface="Sakkal Majalla" panose="02000000000000000000" pitchFamily="2" charset="-78"/>
              <a:cs typeface="Sakkal Majalla" panose="02000000000000000000" pitchFamily="2" charset="-78"/>
            </a:rPr>
            <a:t>إعلام المبحوثين بكل سمات البحث وشروطه.</a:t>
          </a:r>
        </a:p>
      </dgm:t>
    </dgm:pt>
    <dgm:pt modelId="{0E3BB081-4169-46D6-8FCA-FC8886E2DF49}" type="parTrans" cxnId="{5BB1D281-922E-4158-9171-E0C75AA28443}">
      <dgm:prSet/>
      <dgm:spPr/>
      <dgm:t>
        <a:bodyPr/>
        <a:lstStyle/>
        <a:p>
          <a:pPr rtl="1"/>
          <a:endParaRPr lang="ar-EG"/>
        </a:p>
      </dgm:t>
    </dgm:pt>
    <dgm:pt modelId="{BE8832C3-1750-40FF-8DB5-C366B80AEB12}" type="sibTrans" cxnId="{5BB1D281-922E-4158-9171-E0C75AA28443}">
      <dgm:prSet/>
      <dgm:spPr/>
      <dgm:t>
        <a:bodyPr/>
        <a:lstStyle/>
        <a:p>
          <a:pPr rtl="1"/>
          <a:endParaRPr lang="ar-EG"/>
        </a:p>
      </dgm:t>
    </dgm:pt>
    <dgm:pt modelId="{C192BFC6-9F29-4E7E-9E55-176760C1A82A}">
      <dgm:prSet custT="1"/>
      <dgm:spPr/>
      <dgm:t>
        <a:bodyPr/>
        <a:lstStyle/>
        <a:p>
          <a:pPr rtl="1"/>
          <a:r>
            <a:rPr lang="ar-EG" sz="3200" dirty="0">
              <a:latin typeface="Sakkal Majalla" panose="02000000000000000000" pitchFamily="2" charset="-78"/>
              <a:cs typeface="Sakkal Majalla" panose="02000000000000000000" pitchFamily="2" charset="-78"/>
            </a:rPr>
            <a:t>عدم تضليل المشاركين .</a:t>
          </a:r>
        </a:p>
      </dgm:t>
    </dgm:pt>
    <dgm:pt modelId="{54E7D96A-57D1-4907-8C5B-1E16FE551645}" type="parTrans" cxnId="{915CAB4E-C434-439A-B509-25F28B528F35}">
      <dgm:prSet/>
      <dgm:spPr/>
      <dgm:t>
        <a:bodyPr/>
        <a:lstStyle/>
        <a:p>
          <a:pPr rtl="1"/>
          <a:endParaRPr lang="ar-EG"/>
        </a:p>
      </dgm:t>
    </dgm:pt>
    <dgm:pt modelId="{E77912A5-B3B9-41BD-9D24-59FBD82DFA09}" type="sibTrans" cxnId="{915CAB4E-C434-439A-B509-25F28B528F35}">
      <dgm:prSet/>
      <dgm:spPr/>
      <dgm:t>
        <a:bodyPr/>
        <a:lstStyle/>
        <a:p>
          <a:pPr rtl="1"/>
          <a:endParaRPr lang="ar-EG"/>
        </a:p>
      </dgm:t>
    </dgm:pt>
    <dgm:pt modelId="{60868130-72A3-42B7-B8C8-13761E6A1838}">
      <dgm:prSet custT="1"/>
      <dgm:spPr/>
      <dgm:t>
        <a:bodyPr/>
        <a:lstStyle/>
        <a:p>
          <a:pPr rtl="1"/>
          <a:r>
            <a:rPr lang="ar-EG" sz="3200" dirty="0">
              <a:latin typeface="Sakkal Majalla" panose="02000000000000000000" pitchFamily="2" charset="-78"/>
              <a:cs typeface="Sakkal Majalla" panose="02000000000000000000" pitchFamily="2" charset="-78"/>
            </a:rPr>
            <a:t>عدم إجبار الأفراد على المشاركة في البحث أو الاستمرار في المشاركة.</a:t>
          </a:r>
        </a:p>
      </dgm:t>
    </dgm:pt>
    <dgm:pt modelId="{8F30BACA-3166-4A2C-B58F-90387810825A}" type="parTrans" cxnId="{7B8C9DBE-F781-48AE-8AFA-651B285592F8}">
      <dgm:prSet/>
      <dgm:spPr/>
      <dgm:t>
        <a:bodyPr/>
        <a:lstStyle/>
        <a:p>
          <a:pPr rtl="1"/>
          <a:endParaRPr lang="ar-EG"/>
        </a:p>
      </dgm:t>
    </dgm:pt>
    <dgm:pt modelId="{1D1AC3BA-86A9-4A38-A2C3-B85E4DCA0070}" type="sibTrans" cxnId="{7B8C9DBE-F781-48AE-8AFA-651B285592F8}">
      <dgm:prSet/>
      <dgm:spPr/>
      <dgm:t>
        <a:bodyPr/>
        <a:lstStyle/>
        <a:p>
          <a:pPr rtl="1"/>
          <a:endParaRPr lang="ar-EG"/>
        </a:p>
      </dgm:t>
    </dgm:pt>
    <dgm:pt modelId="{0FECC049-A0AD-444C-8E68-B7E53ABA5491}">
      <dgm:prSet custT="1"/>
      <dgm:spPr/>
      <dgm:t>
        <a:bodyPr/>
        <a:lstStyle/>
        <a:p>
          <a:pPr rtl="1"/>
          <a:r>
            <a:rPr lang="ar-EG" sz="3200" dirty="0">
              <a:latin typeface="Sakkal Majalla" panose="02000000000000000000" pitchFamily="2" charset="-78"/>
              <a:cs typeface="Sakkal Majalla" panose="02000000000000000000" pitchFamily="2" charset="-78"/>
            </a:rPr>
            <a:t>الحفاظ على سرية البيانات.</a:t>
          </a:r>
        </a:p>
      </dgm:t>
    </dgm:pt>
    <dgm:pt modelId="{6CA8FD19-4881-46E0-B6A4-CEF9CA3D5904}" type="parTrans" cxnId="{DBD311C2-6A93-4AC7-B3E9-AE438A4EFD99}">
      <dgm:prSet/>
      <dgm:spPr/>
      <dgm:t>
        <a:bodyPr/>
        <a:lstStyle/>
        <a:p>
          <a:pPr rtl="1"/>
          <a:endParaRPr lang="ar-EG"/>
        </a:p>
      </dgm:t>
    </dgm:pt>
    <dgm:pt modelId="{065913AD-41DA-40E7-8C24-4E784AF9F320}" type="sibTrans" cxnId="{DBD311C2-6A93-4AC7-B3E9-AE438A4EFD99}">
      <dgm:prSet/>
      <dgm:spPr/>
      <dgm:t>
        <a:bodyPr/>
        <a:lstStyle/>
        <a:p>
          <a:pPr rtl="1"/>
          <a:endParaRPr lang="ar-EG"/>
        </a:p>
      </dgm:t>
    </dgm:pt>
    <dgm:pt modelId="{4F672412-3140-4957-94A6-68A0F8F7FC80}">
      <dgm:prSet/>
      <dgm:spPr/>
      <dgm:t>
        <a:bodyPr/>
        <a:lstStyle/>
        <a:p>
          <a:pPr rtl="1"/>
          <a:endParaRPr lang="ar-EG" sz="2500" dirty="0">
            <a:latin typeface="Sakkal Majalla" panose="02000000000000000000" pitchFamily="2" charset="-78"/>
            <a:cs typeface="Sakkal Majalla" panose="02000000000000000000" pitchFamily="2" charset="-78"/>
          </a:endParaRPr>
        </a:p>
      </dgm:t>
    </dgm:pt>
    <dgm:pt modelId="{9B9E35E6-4F5F-4E0A-B4B3-60F090023873}" type="parTrans" cxnId="{E2C580E3-2CB3-4299-AEEE-DC82C88621F5}">
      <dgm:prSet/>
      <dgm:spPr/>
      <dgm:t>
        <a:bodyPr/>
        <a:lstStyle/>
        <a:p>
          <a:pPr rtl="1"/>
          <a:endParaRPr lang="ar-EG"/>
        </a:p>
      </dgm:t>
    </dgm:pt>
    <dgm:pt modelId="{67C3694B-B43A-4100-8C7F-0F3419185FA0}" type="sibTrans" cxnId="{E2C580E3-2CB3-4299-AEEE-DC82C88621F5}">
      <dgm:prSet/>
      <dgm:spPr/>
      <dgm:t>
        <a:bodyPr/>
        <a:lstStyle/>
        <a:p>
          <a:pPr rtl="1"/>
          <a:endParaRPr lang="ar-EG"/>
        </a:p>
      </dgm:t>
    </dgm:pt>
    <dgm:pt modelId="{A47BE05E-D1AD-461C-9DB0-EC35AC835405}">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4C9BFBF4-008A-46F6-931B-2458EFB78384}" type="parTrans" cxnId="{9724D441-7611-42A2-98CE-B5D7E87D7464}">
      <dgm:prSet/>
      <dgm:spPr/>
      <dgm:t>
        <a:bodyPr/>
        <a:lstStyle/>
        <a:p>
          <a:pPr rtl="1"/>
          <a:endParaRPr lang="ar-EG"/>
        </a:p>
      </dgm:t>
    </dgm:pt>
    <dgm:pt modelId="{ED5C3AA6-148D-45FA-90B7-E5E28DC9D78F}" type="sibTrans" cxnId="{9724D441-7611-42A2-98CE-B5D7E87D7464}">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custScaleY="915376">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custScaleY="155837" custLinFactY="-15160" custLinFactNeighborY="-100000">
        <dgm:presLayoutVars>
          <dgm:bulletEnabled val="1"/>
        </dgm:presLayoutVars>
      </dgm:prSet>
      <dgm:spPr/>
    </dgm:pt>
  </dgm:ptLst>
  <dgm:cxnLst>
    <dgm:cxn modelId="{D4EE1B12-9BDF-4319-8A4C-924651492F9E}" type="presOf" srcId="{CBFA077A-3724-49C5-A4A5-74937E60B7E9}" destId="{812AD475-4A84-4476-9EC1-D81FED435FD3}" srcOrd="0" destOrd="0" presId="urn:microsoft.com/office/officeart/2005/8/layout/list1"/>
    <dgm:cxn modelId="{449CE736-2674-4E14-B524-5C5CFEA9D28B}" type="presOf" srcId="{0FECC049-A0AD-444C-8E68-B7E53ABA5491}" destId="{87E442D1-3C33-458F-A430-C97CF779C67B}" srcOrd="0" destOrd="5" presId="urn:microsoft.com/office/officeart/2005/8/layout/list1"/>
    <dgm:cxn modelId="{9724D441-7611-42A2-98CE-B5D7E87D7464}" srcId="{CBFA077A-3724-49C5-A4A5-74937E60B7E9}" destId="{A47BE05E-D1AD-461C-9DB0-EC35AC835405}" srcOrd="0" destOrd="0" parTransId="{4C9BFBF4-008A-46F6-931B-2458EFB78384}" sibTransId="{ED5C3AA6-148D-45FA-90B7-E5E28DC9D78F}"/>
    <dgm:cxn modelId="{915CAB4E-C434-439A-B509-25F28B528F35}" srcId="{CBFA077A-3724-49C5-A4A5-74937E60B7E9}" destId="{C192BFC6-9F29-4E7E-9E55-176760C1A82A}" srcOrd="3" destOrd="0" parTransId="{54E7D96A-57D1-4907-8C5B-1E16FE551645}" sibTransId="{E77912A5-B3B9-41BD-9D24-59FBD82DFA09}"/>
    <dgm:cxn modelId="{1A99414F-8C0B-44D9-8095-187850C49BAA}" type="presOf" srcId="{09865012-36C7-4859-B8C0-2AB66F62D1FE}" destId="{87E442D1-3C33-458F-A430-C97CF779C67B}" srcOrd="0" destOrd="1" presId="urn:microsoft.com/office/officeart/2005/8/layout/list1"/>
    <dgm:cxn modelId="{C75E5151-5A0A-4ECC-9C06-8426ECE3EBD6}" srcId="{CBFA077A-3724-49C5-A4A5-74937E60B7E9}" destId="{09865012-36C7-4859-B8C0-2AB66F62D1FE}" srcOrd="1" destOrd="0" parTransId="{D8D2C985-A9E9-4B37-9805-4C276AF83EB2}" sibTransId="{BB3F628B-C210-4FE4-B091-486E492DDBDC}"/>
    <dgm:cxn modelId="{D25A4153-C246-442F-BEFC-4D0C732089DC}" type="presOf" srcId="{97A60581-3078-4818-B014-49C6E5F21088}" destId="{87E442D1-3C33-458F-A430-C97CF779C67B}" srcOrd="0" destOrd="7" presId="urn:microsoft.com/office/officeart/2005/8/layout/list1"/>
    <dgm:cxn modelId="{4C53995A-0974-4D43-877C-08414148B427}" type="presOf" srcId="{60868130-72A3-42B7-B8C8-13761E6A1838}" destId="{87E442D1-3C33-458F-A430-C97CF779C67B}" srcOrd="0" destOrd="4" presId="urn:microsoft.com/office/officeart/2005/8/layout/list1"/>
    <dgm:cxn modelId="{5BB1D281-922E-4158-9171-E0C75AA28443}" srcId="{CBFA077A-3724-49C5-A4A5-74937E60B7E9}" destId="{1BD04AF9-D889-43D9-8F8E-10B5B3DADB26}" srcOrd="2" destOrd="0" parTransId="{0E3BB081-4169-46D6-8FCA-FC8886E2DF49}" sibTransId="{BE8832C3-1750-40FF-8DB5-C366B80AEB12}"/>
    <dgm:cxn modelId="{CD4C118F-5AA8-440E-8163-9C7198CF82AA}" srcId="{CBFA077A-3724-49C5-A4A5-74937E60B7E9}" destId="{97A60581-3078-4818-B014-49C6E5F21088}" srcOrd="7"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4DE73A98-DAE1-41B5-9CD2-FF44A15EF35E}" type="presOf" srcId="{A47BE05E-D1AD-461C-9DB0-EC35AC835405}" destId="{87E442D1-3C33-458F-A430-C97CF779C67B}" srcOrd="0" destOrd="0" presId="urn:microsoft.com/office/officeart/2005/8/layout/list1"/>
    <dgm:cxn modelId="{3782E4AE-F0C2-405A-80C2-DC6FAE7316C4}" type="presOf" srcId="{C192BFC6-9F29-4E7E-9E55-176760C1A82A}" destId="{87E442D1-3C33-458F-A430-C97CF779C67B}" srcOrd="0" destOrd="3" presId="urn:microsoft.com/office/officeart/2005/8/layout/list1"/>
    <dgm:cxn modelId="{7B8C9DBE-F781-48AE-8AFA-651B285592F8}" srcId="{CBFA077A-3724-49C5-A4A5-74937E60B7E9}" destId="{60868130-72A3-42B7-B8C8-13761E6A1838}" srcOrd="4" destOrd="0" parTransId="{8F30BACA-3166-4A2C-B58F-90387810825A}" sibTransId="{1D1AC3BA-86A9-4A38-A2C3-B85E4DCA0070}"/>
    <dgm:cxn modelId="{DBD311C2-6A93-4AC7-B3E9-AE438A4EFD99}" srcId="{CBFA077A-3724-49C5-A4A5-74937E60B7E9}" destId="{0FECC049-A0AD-444C-8E68-B7E53ABA5491}" srcOrd="5" destOrd="0" parTransId="{6CA8FD19-4881-46E0-B6A4-CEF9CA3D5904}" sibTransId="{065913AD-41DA-40E7-8C24-4E784AF9F320}"/>
    <dgm:cxn modelId="{FC7290C4-F037-474A-949B-8F3D7B7ED96F}" type="presOf" srcId="{1BD04AF9-D889-43D9-8F8E-10B5B3DADB26}" destId="{87E442D1-3C33-458F-A430-C97CF779C67B}" srcOrd="0" destOrd="2" presId="urn:microsoft.com/office/officeart/2005/8/layout/list1"/>
    <dgm:cxn modelId="{D12AC2CD-4A12-4C04-8B09-84A6C30DD318}" type="presOf" srcId="{4F672412-3140-4957-94A6-68A0F8F7FC80}" destId="{87E442D1-3C33-458F-A430-C97CF779C67B}" srcOrd="0" destOrd="6" presId="urn:microsoft.com/office/officeart/2005/8/layout/list1"/>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E2C580E3-2CB3-4299-AEEE-DC82C88621F5}" srcId="{CBFA077A-3724-49C5-A4A5-74937E60B7E9}" destId="{4F672412-3140-4957-94A6-68A0F8F7FC80}" srcOrd="6" destOrd="0" parTransId="{9B9E35E6-4F5F-4E0A-B4B3-60F090023873}" sibTransId="{67C3694B-B43A-4100-8C7F-0F3419185FA0}"/>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custT="1"/>
      <dgm:spPr/>
      <dgm:t>
        <a:bodyPr/>
        <a:lstStyle/>
        <a:p>
          <a:pPr rtl="1"/>
          <a:r>
            <a:rPr lang="ar-EG" sz="3200" dirty="0">
              <a:latin typeface="Sakkal Majalla" panose="02000000000000000000" pitchFamily="2" charset="-78"/>
              <a:cs typeface="Sakkal Majalla" panose="02000000000000000000" pitchFamily="2" charset="-78"/>
            </a:rPr>
            <a:t>المبادئ الأخلاقية المصاحبة لعملية التعامل مع البيانات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custT="1"/>
      <dgm:spPr/>
      <dgm:t>
        <a:bodyPr/>
        <a:lstStyle/>
        <a:p>
          <a:pPr rtl="1"/>
          <a:r>
            <a:rPr lang="ar-EG" sz="3200" dirty="0">
              <a:latin typeface="Sakkal Majalla" panose="02000000000000000000" pitchFamily="2" charset="-78"/>
              <a:cs typeface="Sakkal Majalla" panose="02000000000000000000" pitchFamily="2" charset="-78"/>
            </a:rPr>
            <a:t>الحفاظ على سرية البيانات التي تم تجميعها.</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97A60581-3078-4818-B014-49C6E5F21088}">
      <dgm:prSet/>
      <dgm:spPr/>
      <dgm:t>
        <a:bodyPr/>
        <a:lstStyle/>
        <a:p>
          <a:pPr rtl="1"/>
          <a:endParaRPr lang="ar-EG" sz="2500"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4F672412-3140-4957-94A6-68A0F8F7FC80}">
      <dgm:prSet/>
      <dgm:spPr/>
      <dgm:t>
        <a:bodyPr/>
        <a:lstStyle/>
        <a:p>
          <a:pPr rtl="1"/>
          <a:endParaRPr lang="ar-EG" sz="2500" dirty="0">
            <a:latin typeface="Sakkal Majalla" panose="02000000000000000000" pitchFamily="2" charset="-78"/>
            <a:cs typeface="Sakkal Majalla" panose="02000000000000000000" pitchFamily="2" charset="-78"/>
          </a:endParaRPr>
        </a:p>
      </dgm:t>
    </dgm:pt>
    <dgm:pt modelId="{9B9E35E6-4F5F-4E0A-B4B3-60F090023873}" type="parTrans" cxnId="{E2C580E3-2CB3-4299-AEEE-DC82C88621F5}">
      <dgm:prSet/>
      <dgm:spPr/>
      <dgm:t>
        <a:bodyPr/>
        <a:lstStyle/>
        <a:p>
          <a:pPr rtl="1"/>
          <a:endParaRPr lang="ar-EG"/>
        </a:p>
      </dgm:t>
    </dgm:pt>
    <dgm:pt modelId="{67C3694B-B43A-4100-8C7F-0F3419185FA0}" type="sibTrans" cxnId="{E2C580E3-2CB3-4299-AEEE-DC82C88621F5}">
      <dgm:prSet/>
      <dgm:spPr/>
      <dgm:t>
        <a:bodyPr/>
        <a:lstStyle/>
        <a:p>
          <a:pPr rtl="1"/>
          <a:endParaRPr lang="ar-EG"/>
        </a:p>
      </dgm:t>
    </dgm:pt>
    <dgm:pt modelId="{A47BE05E-D1AD-461C-9DB0-EC35AC835405}">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4C9BFBF4-008A-46F6-931B-2458EFB78384}" type="parTrans" cxnId="{9724D441-7611-42A2-98CE-B5D7E87D7464}">
      <dgm:prSet/>
      <dgm:spPr/>
      <dgm:t>
        <a:bodyPr/>
        <a:lstStyle/>
        <a:p>
          <a:pPr rtl="1"/>
          <a:endParaRPr lang="ar-EG"/>
        </a:p>
      </dgm:t>
    </dgm:pt>
    <dgm:pt modelId="{ED5C3AA6-148D-45FA-90B7-E5E28DC9D78F}" type="sibTrans" cxnId="{9724D441-7611-42A2-98CE-B5D7E87D7464}">
      <dgm:prSet/>
      <dgm:spPr/>
      <dgm:t>
        <a:bodyPr/>
        <a:lstStyle/>
        <a:p>
          <a:pPr rtl="1"/>
          <a:endParaRPr lang="ar-EG"/>
        </a:p>
      </dgm:t>
    </dgm:pt>
    <dgm:pt modelId="{9C486224-C848-4CE9-B2F2-5AA1B05EA270}">
      <dgm:prSet custT="1"/>
      <dgm:spPr/>
      <dgm:t>
        <a:bodyPr/>
        <a:lstStyle/>
        <a:p>
          <a:pPr rtl="1"/>
          <a:r>
            <a:rPr lang="ar-EG" sz="3200" dirty="0">
              <a:latin typeface="Sakkal Majalla" panose="02000000000000000000" pitchFamily="2" charset="-78"/>
              <a:cs typeface="Sakkal Majalla" panose="02000000000000000000" pitchFamily="2" charset="-78"/>
            </a:rPr>
            <a:t>الأمانة في معالجة البيانات.</a:t>
          </a:r>
        </a:p>
      </dgm:t>
    </dgm:pt>
    <dgm:pt modelId="{273AB80D-03FA-4F73-A8B1-DBA544480175}" type="parTrans" cxnId="{A344B7C8-C806-406D-B8C8-188F2FF12E36}">
      <dgm:prSet/>
      <dgm:spPr/>
      <dgm:t>
        <a:bodyPr/>
        <a:lstStyle/>
        <a:p>
          <a:pPr rtl="1"/>
          <a:endParaRPr lang="ar-EG"/>
        </a:p>
      </dgm:t>
    </dgm:pt>
    <dgm:pt modelId="{0E4E573D-B957-433E-96F7-9F7D525F0CB8}" type="sibTrans" cxnId="{A344B7C8-C806-406D-B8C8-188F2FF12E36}">
      <dgm:prSet/>
      <dgm:spPr/>
      <dgm:t>
        <a:bodyPr/>
        <a:lstStyle/>
        <a:p>
          <a:pPr rtl="1"/>
          <a:endParaRPr lang="ar-EG"/>
        </a:p>
      </dgm:t>
    </dgm:pt>
    <dgm:pt modelId="{1309F399-1EE8-49DC-899E-37F2EC06770A}">
      <dgm:prSet custT="1"/>
      <dgm:spPr/>
      <dgm:t>
        <a:bodyPr/>
        <a:lstStyle/>
        <a:p>
          <a:pPr rtl="1"/>
          <a:r>
            <a:rPr lang="ar-EG" sz="3200" dirty="0">
              <a:latin typeface="Sakkal Majalla" panose="02000000000000000000" pitchFamily="2" charset="-78"/>
              <a:cs typeface="Sakkal Majalla" panose="02000000000000000000" pitchFamily="2" charset="-78"/>
            </a:rPr>
            <a:t>استخدام الأساليب الإحصائية المناسبة وليس الأساليب الإحصائية التي من شأنها ترجيح وجهة نظر الباحث.</a:t>
          </a:r>
        </a:p>
      </dgm:t>
    </dgm:pt>
    <dgm:pt modelId="{AB8564B3-0B09-4417-885F-1F7E1A1DD8A2}" type="parTrans" cxnId="{EADAC641-DA86-4BE4-A771-A707F86C19FE}">
      <dgm:prSet/>
      <dgm:spPr/>
      <dgm:t>
        <a:bodyPr/>
        <a:lstStyle/>
        <a:p>
          <a:pPr rtl="1"/>
          <a:endParaRPr lang="ar-EG"/>
        </a:p>
      </dgm:t>
    </dgm:pt>
    <dgm:pt modelId="{A67242E3-6FF1-4A3A-A56C-FB71FCEB6D36}" type="sibTrans" cxnId="{EADAC641-DA86-4BE4-A771-A707F86C19FE}">
      <dgm:prSet/>
      <dgm:spPr/>
      <dgm:t>
        <a:bodyPr/>
        <a:lstStyle/>
        <a:p>
          <a:pPr rtl="1"/>
          <a:endParaRPr lang="ar-EG"/>
        </a:p>
      </dgm:t>
    </dgm:pt>
    <dgm:pt modelId="{D8BBDD2E-DD0F-4639-972D-1B2C7A87D5B8}">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8868CDCC-B6FE-4744-AE37-89C1C8900AC4}" type="parTrans" cxnId="{D62E7264-05CC-4370-BFBD-C68F68552C40}">
      <dgm:prSet/>
      <dgm:spPr/>
      <dgm:t>
        <a:bodyPr/>
        <a:lstStyle/>
        <a:p>
          <a:pPr rtl="1"/>
          <a:endParaRPr lang="ar-EG"/>
        </a:p>
      </dgm:t>
    </dgm:pt>
    <dgm:pt modelId="{2D4EE3A9-90D6-4767-969E-2FBCE0A0B48C}" type="sibTrans" cxnId="{D62E7264-05CC-4370-BFBD-C68F68552C40}">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custScaleY="915376">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custScaleY="155837" custLinFactY="-15160" custLinFactNeighborY="-100000">
        <dgm:presLayoutVars>
          <dgm:bulletEnabled val="1"/>
        </dgm:presLayoutVars>
      </dgm:prSet>
      <dgm:spPr/>
    </dgm:pt>
  </dgm:ptLst>
  <dgm:cxnLst>
    <dgm:cxn modelId="{472A030F-8AC4-4884-BB85-3D3AF5B2AF6A}" type="presOf" srcId="{D8BBDD2E-DD0F-4639-972D-1B2C7A87D5B8}" destId="{87E442D1-3C33-458F-A430-C97CF779C67B}" srcOrd="0" destOrd="4" presId="urn:microsoft.com/office/officeart/2005/8/layout/list1"/>
    <dgm:cxn modelId="{D4EE1B12-9BDF-4319-8A4C-924651492F9E}" type="presOf" srcId="{CBFA077A-3724-49C5-A4A5-74937E60B7E9}" destId="{812AD475-4A84-4476-9EC1-D81FED435FD3}" srcOrd="0" destOrd="0" presId="urn:microsoft.com/office/officeart/2005/8/layout/list1"/>
    <dgm:cxn modelId="{EADAC641-DA86-4BE4-A771-A707F86C19FE}" srcId="{CBFA077A-3724-49C5-A4A5-74937E60B7E9}" destId="{1309F399-1EE8-49DC-899E-37F2EC06770A}" srcOrd="3" destOrd="0" parTransId="{AB8564B3-0B09-4417-885F-1F7E1A1DD8A2}" sibTransId="{A67242E3-6FF1-4A3A-A56C-FB71FCEB6D36}"/>
    <dgm:cxn modelId="{9724D441-7611-42A2-98CE-B5D7E87D7464}" srcId="{CBFA077A-3724-49C5-A4A5-74937E60B7E9}" destId="{A47BE05E-D1AD-461C-9DB0-EC35AC835405}" srcOrd="0" destOrd="0" parTransId="{4C9BFBF4-008A-46F6-931B-2458EFB78384}" sibTransId="{ED5C3AA6-148D-45FA-90B7-E5E28DC9D78F}"/>
    <dgm:cxn modelId="{D62E7264-05CC-4370-BFBD-C68F68552C40}" srcId="{CBFA077A-3724-49C5-A4A5-74937E60B7E9}" destId="{D8BBDD2E-DD0F-4639-972D-1B2C7A87D5B8}" srcOrd="4" destOrd="0" parTransId="{8868CDCC-B6FE-4744-AE37-89C1C8900AC4}" sibTransId="{2D4EE3A9-90D6-4767-969E-2FBCE0A0B48C}"/>
    <dgm:cxn modelId="{1A99414F-8C0B-44D9-8095-187850C49BAA}" type="presOf" srcId="{09865012-36C7-4859-B8C0-2AB66F62D1FE}" destId="{87E442D1-3C33-458F-A430-C97CF779C67B}" srcOrd="0" destOrd="1" presId="urn:microsoft.com/office/officeart/2005/8/layout/list1"/>
    <dgm:cxn modelId="{C75E5151-5A0A-4ECC-9C06-8426ECE3EBD6}" srcId="{CBFA077A-3724-49C5-A4A5-74937E60B7E9}" destId="{09865012-36C7-4859-B8C0-2AB66F62D1FE}" srcOrd="1" destOrd="0" parTransId="{D8D2C985-A9E9-4B37-9805-4C276AF83EB2}" sibTransId="{BB3F628B-C210-4FE4-B091-486E492DDBDC}"/>
    <dgm:cxn modelId="{D25A4153-C246-442F-BEFC-4D0C732089DC}" type="presOf" srcId="{97A60581-3078-4818-B014-49C6E5F21088}" destId="{87E442D1-3C33-458F-A430-C97CF779C67B}" srcOrd="0" destOrd="6" presId="urn:microsoft.com/office/officeart/2005/8/layout/list1"/>
    <dgm:cxn modelId="{CD4C118F-5AA8-440E-8163-9C7198CF82AA}" srcId="{CBFA077A-3724-49C5-A4A5-74937E60B7E9}" destId="{97A60581-3078-4818-B014-49C6E5F21088}" srcOrd="6"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4DE73A98-DAE1-41B5-9CD2-FF44A15EF35E}" type="presOf" srcId="{A47BE05E-D1AD-461C-9DB0-EC35AC835405}" destId="{87E442D1-3C33-458F-A430-C97CF779C67B}" srcOrd="0" destOrd="0" presId="urn:microsoft.com/office/officeart/2005/8/layout/list1"/>
    <dgm:cxn modelId="{A344B7C8-C806-406D-B8C8-188F2FF12E36}" srcId="{CBFA077A-3724-49C5-A4A5-74937E60B7E9}" destId="{9C486224-C848-4CE9-B2F2-5AA1B05EA270}" srcOrd="2" destOrd="0" parTransId="{273AB80D-03FA-4F73-A8B1-DBA544480175}" sibTransId="{0E4E573D-B957-433E-96F7-9F7D525F0CB8}"/>
    <dgm:cxn modelId="{68867CC9-0478-4997-82B7-EB708F924834}" type="presOf" srcId="{9C486224-C848-4CE9-B2F2-5AA1B05EA270}" destId="{87E442D1-3C33-458F-A430-C97CF779C67B}" srcOrd="0" destOrd="2" presId="urn:microsoft.com/office/officeart/2005/8/layout/list1"/>
    <dgm:cxn modelId="{44BD38CB-37ED-4F2F-BDFE-8FB9E36402BD}" type="presOf" srcId="{1309F399-1EE8-49DC-899E-37F2EC06770A}" destId="{87E442D1-3C33-458F-A430-C97CF779C67B}" srcOrd="0" destOrd="3" presId="urn:microsoft.com/office/officeart/2005/8/layout/list1"/>
    <dgm:cxn modelId="{D12AC2CD-4A12-4C04-8B09-84A6C30DD318}" type="presOf" srcId="{4F672412-3140-4957-94A6-68A0F8F7FC80}" destId="{87E442D1-3C33-458F-A430-C97CF779C67B}" srcOrd="0" destOrd="5" presId="urn:microsoft.com/office/officeart/2005/8/layout/list1"/>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E2C580E3-2CB3-4299-AEEE-DC82C88621F5}" srcId="{CBFA077A-3724-49C5-A4A5-74937E60B7E9}" destId="{4F672412-3140-4957-94A6-68A0F8F7FC80}" srcOrd="5" destOrd="0" parTransId="{9B9E35E6-4F5F-4E0A-B4B3-60F090023873}" sibTransId="{67C3694B-B43A-4100-8C7F-0F3419185FA0}"/>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custT="1"/>
      <dgm:spPr/>
      <dgm:t>
        <a:bodyPr/>
        <a:lstStyle/>
        <a:p>
          <a:pPr rtl="1"/>
          <a:r>
            <a:rPr lang="ar-EG" sz="3200" dirty="0">
              <a:latin typeface="Sakkal Majalla" panose="02000000000000000000" pitchFamily="2" charset="-78"/>
              <a:cs typeface="Sakkal Majalla" panose="02000000000000000000" pitchFamily="2" charset="-78"/>
            </a:rPr>
            <a:t>المبادئ الأخلاقية المصاحبة لعملية إعداد التقرير البحثي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custT="1"/>
      <dgm:spPr/>
      <dgm:t>
        <a:bodyPr/>
        <a:lstStyle/>
        <a:p>
          <a:pPr rtl="1"/>
          <a:r>
            <a:rPr lang="ar-EG" sz="3200" dirty="0">
              <a:latin typeface="Sakkal Majalla" panose="02000000000000000000" pitchFamily="2" charset="-78"/>
              <a:cs typeface="Sakkal Majalla" panose="02000000000000000000" pitchFamily="2" charset="-78"/>
            </a:rPr>
            <a:t>الأمانة في عرض النتائج الفعلية المستخلصة.</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97A60581-3078-4818-B014-49C6E5F21088}">
      <dgm:prSet/>
      <dgm:spPr/>
      <dgm:t>
        <a:bodyPr/>
        <a:lstStyle/>
        <a:p>
          <a:pPr rtl="1"/>
          <a:endParaRPr lang="ar-EG" sz="2500"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4F672412-3140-4957-94A6-68A0F8F7FC80}">
      <dgm:prSet/>
      <dgm:spPr/>
      <dgm:t>
        <a:bodyPr/>
        <a:lstStyle/>
        <a:p>
          <a:pPr rtl="1"/>
          <a:endParaRPr lang="ar-EG" sz="2500" dirty="0">
            <a:latin typeface="Sakkal Majalla" panose="02000000000000000000" pitchFamily="2" charset="-78"/>
            <a:cs typeface="Sakkal Majalla" panose="02000000000000000000" pitchFamily="2" charset="-78"/>
          </a:endParaRPr>
        </a:p>
      </dgm:t>
    </dgm:pt>
    <dgm:pt modelId="{9B9E35E6-4F5F-4E0A-B4B3-60F090023873}" type="parTrans" cxnId="{E2C580E3-2CB3-4299-AEEE-DC82C88621F5}">
      <dgm:prSet/>
      <dgm:spPr/>
      <dgm:t>
        <a:bodyPr/>
        <a:lstStyle/>
        <a:p>
          <a:pPr rtl="1"/>
          <a:endParaRPr lang="ar-EG"/>
        </a:p>
      </dgm:t>
    </dgm:pt>
    <dgm:pt modelId="{67C3694B-B43A-4100-8C7F-0F3419185FA0}" type="sibTrans" cxnId="{E2C580E3-2CB3-4299-AEEE-DC82C88621F5}">
      <dgm:prSet/>
      <dgm:spPr/>
      <dgm:t>
        <a:bodyPr/>
        <a:lstStyle/>
        <a:p>
          <a:pPr rtl="1"/>
          <a:endParaRPr lang="ar-EG"/>
        </a:p>
      </dgm:t>
    </dgm:pt>
    <dgm:pt modelId="{A47BE05E-D1AD-461C-9DB0-EC35AC835405}">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4C9BFBF4-008A-46F6-931B-2458EFB78384}" type="parTrans" cxnId="{9724D441-7611-42A2-98CE-B5D7E87D7464}">
      <dgm:prSet/>
      <dgm:spPr/>
      <dgm:t>
        <a:bodyPr/>
        <a:lstStyle/>
        <a:p>
          <a:pPr rtl="1"/>
          <a:endParaRPr lang="ar-EG"/>
        </a:p>
      </dgm:t>
    </dgm:pt>
    <dgm:pt modelId="{ED5C3AA6-148D-45FA-90B7-E5E28DC9D78F}" type="sibTrans" cxnId="{9724D441-7611-42A2-98CE-B5D7E87D7464}">
      <dgm:prSet/>
      <dgm:spPr/>
      <dgm:t>
        <a:bodyPr/>
        <a:lstStyle/>
        <a:p>
          <a:pPr rtl="1"/>
          <a:endParaRPr lang="ar-EG"/>
        </a:p>
      </dgm:t>
    </dgm:pt>
    <dgm:pt modelId="{D8BBDD2E-DD0F-4639-972D-1B2C7A87D5B8}">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8868CDCC-B6FE-4744-AE37-89C1C8900AC4}" type="parTrans" cxnId="{D62E7264-05CC-4370-BFBD-C68F68552C40}">
      <dgm:prSet/>
      <dgm:spPr/>
      <dgm:t>
        <a:bodyPr/>
        <a:lstStyle/>
        <a:p>
          <a:pPr rtl="1"/>
          <a:endParaRPr lang="ar-EG"/>
        </a:p>
      </dgm:t>
    </dgm:pt>
    <dgm:pt modelId="{2D4EE3A9-90D6-4767-969E-2FBCE0A0B48C}" type="sibTrans" cxnId="{D62E7264-05CC-4370-BFBD-C68F68552C40}">
      <dgm:prSet/>
      <dgm:spPr/>
      <dgm:t>
        <a:bodyPr/>
        <a:lstStyle/>
        <a:p>
          <a:pPr rtl="1"/>
          <a:endParaRPr lang="ar-EG"/>
        </a:p>
      </dgm:t>
    </dgm:pt>
    <dgm:pt modelId="{7955DD2E-D641-41DF-A90C-DDA40431ADE6}">
      <dgm:prSet custT="1"/>
      <dgm:spPr/>
      <dgm:t>
        <a:bodyPr/>
        <a:lstStyle/>
        <a:p>
          <a:pPr rtl="1"/>
          <a:r>
            <a:rPr lang="ar-EG" sz="3200" dirty="0">
              <a:latin typeface="Sakkal Majalla" panose="02000000000000000000" pitchFamily="2" charset="-78"/>
              <a:cs typeface="Sakkal Majalla" panose="02000000000000000000" pitchFamily="2" charset="-78"/>
            </a:rPr>
            <a:t>عدم الاقتصار في عرض الأدبيات على تلك التي تدعم وجهة نظر الباحث.</a:t>
          </a:r>
        </a:p>
      </dgm:t>
    </dgm:pt>
    <dgm:pt modelId="{73D6803C-DAA6-4397-8B9F-F008B314EDB7}" type="parTrans" cxnId="{5E3C2327-F98C-4B42-AED2-8FCC5D228CB0}">
      <dgm:prSet/>
      <dgm:spPr/>
      <dgm:t>
        <a:bodyPr/>
        <a:lstStyle/>
        <a:p>
          <a:pPr rtl="1"/>
          <a:endParaRPr lang="ar-EG"/>
        </a:p>
      </dgm:t>
    </dgm:pt>
    <dgm:pt modelId="{3D1D6093-318E-4015-A549-D8C8C5CD2D89}" type="sibTrans" cxnId="{5E3C2327-F98C-4B42-AED2-8FCC5D228CB0}">
      <dgm:prSet/>
      <dgm:spPr/>
      <dgm:t>
        <a:bodyPr/>
        <a:lstStyle/>
        <a:p>
          <a:pPr rtl="1"/>
          <a:endParaRPr lang="ar-EG"/>
        </a:p>
      </dgm:t>
    </dgm:pt>
    <dgm:pt modelId="{90E042EE-C306-4DDA-99AD-4F586B47DB05}">
      <dgm:prSet custT="1"/>
      <dgm:spPr/>
      <dgm:t>
        <a:bodyPr/>
        <a:lstStyle/>
        <a:p>
          <a:pPr rtl="1"/>
          <a:r>
            <a:rPr lang="ar-EG" sz="3200" dirty="0">
              <a:latin typeface="Sakkal Majalla" panose="02000000000000000000" pitchFamily="2" charset="-78"/>
              <a:cs typeface="Sakkal Majalla" panose="02000000000000000000" pitchFamily="2" charset="-78"/>
            </a:rPr>
            <a:t>الأمانة في الإشارة إلى المصادر التي اقتبس منها.</a:t>
          </a:r>
        </a:p>
      </dgm:t>
    </dgm:pt>
    <dgm:pt modelId="{4903BD3D-6588-4023-A208-3E7B85676E07}" type="parTrans" cxnId="{FB8ABB9B-BD62-41D4-89BC-D7BE9D42F8B1}">
      <dgm:prSet/>
      <dgm:spPr/>
      <dgm:t>
        <a:bodyPr/>
        <a:lstStyle/>
        <a:p>
          <a:pPr rtl="1"/>
          <a:endParaRPr lang="ar-EG"/>
        </a:p>
      </dgm:t>
    </dgm:pt>
    <dgm:pt modelId="{D5B6ACBB-682A-4588-A1EE-BC3D3288E405}" type="sibTrans" cxnId="{FB8ABB9B-BD62-41D4-89BC-D7BE9D42F8B1}">
      <dgm:prSet/>
      <dgm:spPr/>
      <dgm:t>
        <a:bodyPr/>
        <a:lstStyle/>
        <a:p>
          <a:pPr rtl="1"/>
          <a:endParaRPr lang="ar-EG"/>
        </a:p>
      </dgm:t>
    </dgm:pt>
    <dgm:pt modelId="{6E3AE4E2-8E62-4588-A67C-05AE9AEFD180}">
      <dgm:prSet custT="1"/>
      <dgm:spPr/>
      <dgm:t>
        <a:bodyPr/>
        <a:lstStyle/>
        <a:p>
          <a:pPr rtl="1"/>
          <a:r>
            <a:rPr lang="ar-EG" sz="3200" dirty="0">
              <a:latin typeface="Sakkal Majalla" panose="02000000000000000000" pitchFamily="2" charset="-78"/>
              <a:cs typeface="Sakkal Majalla" panose="02000000000000000000" pitchFamily="2" charset="-78"/>
            </a:rPr>
            <a:t>التواضع في عرض ما قام الباحث بعمله.</a:t>
          </a:r>
        </a:p>
      </dgm:t>
    </dgm:pt>
    <dgm:pt modelId="{E911A747-D2B3-48DD-8CCB-B461ED1A654C}" type="parTrans" cxnId="{99FA4B1E-F119-460E-9DFF-944519523BE2}">
      <dgm:prSet/>
      <dgm:spPr/>
      <dgm:t>
        <a:bodyPr/>
        <a:lstStyle/>
        <a:p>
          <a:pPr rtl="1"/>
          <a:endParaRPr lang="ar-EG"/>
        </a:p>
      </dgm:t>
    </dgm:pt>
    <dgm:pt modelId="{F5B0CFC9-6BEC-4AC6-96EC-8C1AF00BB411}" type="sibTrans" cxnId="{99FA4B1E-F119-460E-9DFF-944519523BE2}">
      <dgm:prSet/>
      <dgm:spPr/>
      <dgm:t>
        <a:bodyPr/>
        <a:lstStyle/>
        <a:p>
          <a:pPr rtl="1"/>
          <a:endParaRPr lang="ar-EG"/>
        </a:p>
      </dgm:t>
    </dgm:pt>
    <dgm:pt modelId="{9F2966C7-4577-4B50-81AB-0370308258C1}">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9AAA2993-1FC2-42AC-9558-99B3FDBD2944}" type="parTrans" cxnId="{543E12CE-BAE8-40EA-A169-33AD35517C6F}">
      <dgm:prSet/>
      <dgm:spPr/>
      <dgm:t>
        <a:bodyPr/>
        <a:lstStyle/>
        <a:p>
          <a:pPr rtl="1"/>
          <a:endParaRPr lang="ar-EG"/>
        </a:p>
      </dgm:t>
    </dgm:pt>
    <dgm:pt modelId="{4B197182-24AA-4096-B988-6363774FC25C}" type="sibTrans" cxnId="{543E12CE-BAE8-40EA-A169-33AD35517C6F}">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custScaleY="915376">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custScaleY="155837" custLinFactY="-15160" custLinFactNeighborY="-100000">
        <dgm:presLayoutVars>
          <dgm:bulletEnabled val="1"/>
        </dgm:presLayoutVars>
      </dgm:prSet>
      <dgm:spPr/>
    </dgm:pt>
  </dgm:ptLst>
  <dgm:cxnLst>
    <dgm:cxn modelId="{472A030F-8AC4-4884-BB85-3D3AF5B2AF6A}" type="presOf" srcId="{D8BBDD2E-DD0F-4639-972D-1B2C7A87D5B8}" destId="{87E442D1-3C33-458F-A430-C97CF779C67B}" srcOrd="0" destOrd="6" presId="urn:microsoft.com/office/officeart/2005/8/layout/list1"/>
    <dgm:cxn modelId="{D4EE1B12-9BDF-4319-8A4C-924651492F9E}" type="presOf" srcId="{CBFA077A-3724-49C5-A4A5-74937E60B7E9}" destId="{812AD475-4A84-4476-9EC1-D81FED435FD3}" srcOrd="0" destOrd="0" presId="urn:microsoft.com/office/officeart/2005/8/layout/list1"/>
    <dgm:cxn modelId="{99FA4B1E-F119-460E-9DFF-944519523BE2}" srcId="{CBFA077A-3724-49C5-A4A5-74937E60B7E9}" destId="{6E3AE4E2-8E62-4588-A67C-05AE9AEFD180}" srcOrd="4" destOrd="0" parTransId="{E911A747-D2B3-48DD-8CCB-B461ED1A654C}" sibTransId="{F5B0CFC9-6BEC-4AC6-96EC-8C1AF00BB411}"/>
    <dgm:cxn modelId="{5E3C2327-F98C-4B42-AED2-8FCC5D228CB0}" srcId="{CBFA077A-3724-49C5-A4A5-74937E60B7E9}" destId="{7955DD2E-D641-41DF-A90C-DDA40431ADE6}" srcOrd="2" destOrd="0" parTransId="{73D6803C-DAA6-4397-8B9F-F008B314EDB7}" sibTransId="{3D1D6093-318E-4015-A549-D8C8C5CD2D89}"/>
    <dgm:cxn modelId="{226A8E32-D6E0-4FDD-AFEE-56A6F876713E}" type="presOf" srcId="{6E3AE4E2-8E62-4588-A67C-05AE9AEFD180}" destId="{87E442D1-3C33-458F-A430-C97CF779C67B}" srcOrd="0" destOrd="4" presId="urn:microsoft.com/office/officeart/2005/8/layout/list1"/>
    <dgm:cxn modelId="{9724D441-7611-42A2-98CE-B5D7E87D7464}" srcId="{CBFA077A-3724-49C5-A4A5-74937E60B7E9}" destId="{A47BE05E-D1AD-461C-9DB0-EC35AC835405}" srcOrd="0" destOrd="0" parTransId="{4C9BFBF4-008A-46F6-931B-2458EFB78384}" sibTransId="{ED5C3AA6-148D-45FA-90B7-E5E28DC9D78F}"/>
    <dgm:cxn modelId="{D62E7264-05CC-4370-BFBD-C68F68552C40}" srcId="{CBFA077A-3724-49C5-A4A5-74937E60B7E9}" destId="{D8BBDD2E-DD0F-4639-972D-1B2C7A87D5B8}" srcOrd="6" destOrd="0" parTransId="{8868CDCC-B6FE-4744-AE37-89C1C8900AC4}" sibTransId="{2D4EE3A9-90D6-4767-969E-2FBCE0A0B48C}"/>
    <dgm:cxn modelId="{1A99414F-8C0B-44D9-8095-187850C49BAA}" type="presOf" srcId="{09865012-36C7-4859-B8C0-2AB66F62D1FE}" destId="{87E442D1-3C33-458F-A430-C97CF779C67B}" srcOrd="0" destOrd="1" presId="urn:microsoft.com/office/officeart/2005/8/layout/list1"/>
    <dgm:cxn modelId="{C75E5151-5A0A-4ECC-9C06-8426ECE3EBD6}" srcId="{CBFA077A-3724-49C5-A4A5-74937E60B7E9}" destId="{09865012-36C7-4859-B8C0-2AB66F62D1FE}" srcOrd="1" destOrd="0" parTransId="{D8D2C985-A9E9-4B37-9805-4C276AF83EB2}" sibTransId="{BB3F628B-C210-4FE4-B091-486E492DDBDC}"/>
    <dgm:cxn modelId="{D25A4153-C246-442F-BEFC-4D0C732089DC}" type="presOf" srcId="{97A60581-3078-4818-B014-49C6E5F21088}" destId="{87E442D1-3C33-458F-A430-C97CF779C67B}" srcOrd="0" destOrd="8" presId="urn:microsoft.com/office/officeart/2005/8/layout/list1"/>
    <dgm:cxn modelId="{CD4C118F-5AA8-440E-8163-9C7198CF82AA}" srcId="{CBFA077A-3724-49C5-A4A5-74937E60B7E9}" destId="{97A60581-3078-4818-B014-49C6E5F21088}" srcOrd="8"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4DE73A98-DAE1-41B5-9CD2-FF44A15EF35E}" type="presOf" srcId="{A47BE05E-D1AD-461C-9DB0-EC35AC835405}" destId="{87E442D1-3C33-458F-A430-C97CF779C67B}" srcOrd="0" destOrd="0" presId="urn:microsoft.com/office/officeart/2005/8/layout/list1"/>
    <dgm:cxn modelId="{FB8ABB9B-BD62-41D4-89BC-D7BE9D42F8B1}" srcId="{CBFA077A-3724-49C5-A4A5-74937E60B7E9}" destId="{90E042EE-C306-4DDA-99AD-4F586B47DB05}" srcOrd="3" destOrd="0" parTransId="{4903BD3D-6588-4023-A208-3E7B85676E07}" sibTransId="{D5B6ACBB-682A-4588-A1EE-BC3D3288E405}"/>
    <dgm:cxn modelId="{451D5EBB-6797-44A6-9E5C-C71914FE3C21}" type="presOf" srcId="{90E042EE-C306-4DDA-99AD-4F586B47DB05}" destId="{87E442D1-3C33-458F-A430-C97CF779C67B}" srcOrd="0" destOrd="3" presId="urn:microsoft.com/office/officeart/2005/8/layout/list1"/>
    <dgm:cxn modelId="{D12AC2CD-4A12-4C04-8B09-84A6C30DD318}" type="presOf" srcId="{4F672412-3140-4957-94A6-68A0F8F7FC80}" destId="{87E442D1-3C33-458F-A430-C97CF779C67B}" srcOrd="0" destOrd="7" presId="urn:microsoft.com/office/officeart/2005/8/layout/list1"/>
    <dgm:cxn modelId="{1F1ECACD-F1A7-4710-AD5E-0B22CF3AAE17}" type="presOf" srcId="{7955DD2E-D641-41DF-A90C-DDA40431ADE6}" destId="{87E442D1-3C33-458F-A430-C97CF779C67B}" srcOrd="0" destOrd="2" presId="urn:microsoft.com/office/officeart/2005/8/layout/list1"/>
    <dgm:cxn modelId="{543E12CE-BAE8-40EA-A169-33AD35517C6F}" srcId="{CBFA077A-3724-49C5-A4A5-74937E60B7E9}" destId="{9F2966C7-4577-4B50-81AB-0370308258C1}" srcOrd="5" destOrd="0" parTransId="{9AAA2993-1FC2-42AC-9558-99B3FDBD2944}" sibTransId="{4B197182-24AA-4096-B988-6363774FC25C}"/>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02025FE0-A06C-4F94-BBBC-33DAB716D3C9}" type="presOf" srcId="{9F2966C7-4577-4B50-81AB-0370308258C1}" destId="{87E442D1-3C33-458F-A430-C97CF779C67B}" srcOrd="0" destOrd="5" presId="urn:microsoft.com/office/officeart/2005/8/layout/list1"/>
    <dgm:cxn modelId="{E2C580E3-2CB3-4299-AEEE-DC82C88621F5}" srcId="{CBFA077A-3724-49C5-A4A5-74937E60B7E9}" destId="{4F672412-3140-4957-94A6-68A0F8F7FC80}" srcOrd="7" destOrd="0" parTransId="{9B9E35E6-4F5F-4E0A-B4B3-60F090023873}" sibTransId="{67C3694B-B43A-4100-8C7F-0F3419185FA0}"/>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6E6583-825B-4C1B-8178-24AD163B35F2}" type="doc">
      <dgm:prSet loTypeId="urn:microsoft.com/office/officeart/2005/8/layout/vList2" loCatId="list" qsTypeId="urn:microsoft.com/office/officeart/2005/8/quickstyle/3d2" qsCatId="3D" csTypeId="urn:microsoft.com/office/officeart/2005/8/colors/accent0_3" csCatId="mainScheme" phldr="1"/>
      <dgm:spPr/>
      <dgm:t>
        <a:bodyPr/>
        <a:lstStyle/>
        <a:p>
          <a:pPr rtl="1"/>
          <a:endParaRPr lang="ar-EG"/>
        </a:p>
      </dgm:t>
    </dgm:pt>
    <dgm:pt modelId="{103C65DB-F40B-4A13-96FC-E39E2615BBB7}">
      <dgm:prSet custT="1"/>
      <dgm:spPr/>
      <dgm:t>
        <a:bodyPr/>
        <a:lstStyle/>
        <a:p>
          <a:pPr algn="ctr" rtl="1"/>
          <a:r>
            <a:rPr lang="ar-EG" sz="3200"/>
            <a:t>تزييف البيانات التي جمعها الباحث تلغي صحة البحث وتجعله مرفوضا.</a:t>
          </a:r>
          <a:endParaRPr lang="ar-EG" sz="3200" dirty="0"/>
        </a:p>
      </dgm:t>
    </dgm:pt>
    <dgm:pt modelId="{F935A7F3-1E7F-461F-ADBB-C4AF1F0B1E31}" type="parTrans" cxnId="{3CDDBB4E-A297-4250-8F42-12B2BF414BC8}">
      <dgm:prSet/>
      <dgm:spPr/>
      <dgm:t>
        <a:bodyPr/>
        <a:lstStyle/>
        <a:p>
          <a:pPr rtl="1"/>
          <a:endParaRPr lang="ar-EG"/>
        </a:p>
      </dgm:t>
    </dgm:pt>
    <dgm:pt modelId="{92C54AC8-D8B1-479B-AB03-D6CB9672A8A4}" type="sibTrans" cxnId="{3CDDBB4E-A297-4250-8F42-12B2BF414BC8}">
      <dgm:prSet/>
      <dgm:spPr/>
      <dgm:t>
        <a:bodyPr/>
        <a:lstStyle/>
        <a:p>
          <a:pPr rtl="1"/>
          <a:endParaRPr lang="ar-EG"/>
        </a:p>
      </dgm:t>
    </dgm:pt>
    <dgm:pt modelId="{13E8EEA9-7FE6-4E6F-A3A2-A366FF5B0E1D}">
      <dgm:prSet custT="1"/>
      <dgm:spPr/>
      <dgm:t>
        <a:bodyPr/>
        <a:lstStyle/>
        <a:p>
          <a:pPr algn="ctr" rtl="1"/>
          <a:r>
            <a:rPr lang="ar-EG" sz="3000"/>
            <a:t>لا</a:t>
          </a:r>
          <a:r>
            <a:rPr lang="ar-EG" sz="3200"/>
            <a:t> يجوز صياغة الفروض عقب استخلاص نتائج البحث.</a:t>
          </a:r>
          <a:endParaRPr lang="ar-EG" sz="3200" dirty="0"/>
        </a:p>
      </dgm:t>
    </dgm:pt>
    <dgm:pt modelId="{EC0CAF34-9F7D-4A9D-B446-CDF8407286BA}" type="parTrans" cxnId="{E6F101D8-DE4F-4904-887C-4AD3EBA7130A}">
      <dgm:prSet/>
      <dgm:spPr/>
      <dgm:t>
        <a:bodyPr/>
        <a:lstStyle/>
        <a:p>
          <a:pPr rtl="1"/>
          <a:endParaRPr lang="ar-EG"/>
        </a:p>
      </dgm:t>
    </dgm:pt>
    <dgm:pt modelId="{1413C18E-FF07-449B-B971-5DB7FAB2C2D7}" type="sibTrans" cxnId="{E6F101D8-DE4F-4904-887C-4AD3EBA7130A}">
      <dgm:prSet/>
      <dgm:spPr/>
      <dgm:t>
        <a:bodyPr/>
        <a:lstStyle/>
        <a:p>
          <a:pPr rtl="1"/>
          <a:endParaRPr lang="ar-EG"/>
        </a:p>
      </dgm:t>
    </dgm:pt>
    <dgm:pt modelId="{53315552-8B6F-4261-9146-08328188E17B}">
      <dgm:prSet custT="1"/>
      <dgm:spPr/>
      <dgm:t>
        <a:bodyPr/>
        <a:lstStyle/>
        <a:p>
          <a:pPr algn="ctr" rtl="1"/>
          <a:r>
            <a:rPr lang="ar-EG" sz="3200" dirty="0"/>
            <a:t>أن تتضمن إجراءات البحث ما يبرر الثقة في البيانات كاستخدام الأساليب الموضوعية في الملاحظة وجمع البيانات وتوفير المعاملات العلمية من صدق وثبات وموضوعية. </a:t>
          </a:r>
        </a:p>
      </dgm:t>
    </dgm:pt>
    <dgm:pt modelId="{D4C098BC-66E3-4C54-9415-577DB7879B85}" type="parTrans" cxnId="{F9B42C71-26A0-443A-BF80-2FD4D37987A5}">
      <dgm:prSet/>
      <dgm:spPr/>
      <dgm:t>
        <a:bodyPr/>
        <a:lstStyle/>
        <a:p>
          <a:pPr rtl="1"/>
          <a:endParaRPr lang="ar-EG"/>
        </a:p>
      </dgm:t>
    </dgm:pt>
    <dgm:pt modelId="{CDE85BED-1A8C-436F-ACD4-4F23D6C2FBD8}" type="sibTrans" cxnId="{F9B42C71-26A0-443A-BF80-2FD4D37987A5}">
      <dgm:prSet/>
      <dgm:spPr/>
      <dgm:t>
        <a:bodyPr/>
        <a:lstStyle/>
        <a:p>
          <a:pPr rtl="1"/>
          <a:endParaRPr lang="ar-EG"/>
        </a:p>
      </dgm:t>
    </dgm:pt>
    <dgm:pt modelId="{9F3F8449-10B6-49E5-8DF7-43932763C2C2}" type="pres">
      <dgm:prSet presAssocID="{016E6583-825B-4C1B-8178-24AD163B35F2}" presName="linear" presStyleCnt="0">
        <dgm:presLayoutVars>
          <dgm:animLvl val="lvl"/>
          <dgm:resizeHandles val="exact"/>
        </dgm:presLayoutVars>
      </dgm:prSet>
      <dgm:spPr/>
    </dgm:pt>
    <dgm:pt modelId="{21E73A74-0914-4414-BA57-5277349432D8}" type="pres">
      <dgm:prSet presAssocID="{103C65DB-F40B-4A13-96FC-E39E2615BBB7}" presName="parentText" presStyleLbl="node1" presStyleIdx="0" presStyleCnt="3">
        <dgm:presLayoutVars>
          <dgm:chMax val="0"/>
          <dgm:bulletEnabled val="1"/>
        </dgm:presLayoutVars>
      </dgm:prSet>
      <dgm:spPr/>
    </dgm:pt>
    <dgm:pt modelId="{8EAE5A5E-C921-4185-9E4A-842BFAD626DF}" type="pres">
      <dgm:prSet presAssocID="{92C54AC8-D8B1-479B-AB03-D6CB9672A8A4}" presName="spacer" presStyleCnt="0"/>
      <dgm:spPr/>
    </dgm:pt>
    <dgm:pt modelId="{57B8FB27-5BD1-455F-B5A8-04184EA1A285}" type="pres">
      <dgm:prSet presAssocID="{13E8EEA9-7FE6-4E6F-A3A2-A366FF5B0E1D}" presName="parentText" presStyleLbl="node1" presStyleIdx="1" presStyleCnt="3">
        <dgm:presLayoutVars>
          <dgm:chMax val="0"/>
          <dgm:bulletEnabled val="1"/>
        </dgm:presLayoutVars>
      </dgm:prSet>
      <dgm:spPr/>
    </dgm:pt>
    <dgm:pt modelId="{41C69510-B9E5-4B3B-A1E1-166DA8248B0B}" type="pres">
      <dgm:prSet presAssocID="{1413C18E-FF07-449B-B971-5DB7FAB2C2D7}" presName="spacer" presStyleCnt="0"/>
      <dgm:spPr/>
    </dgm:pt>
    <dgm:pt modelId="{0AAEA273-007C-4CDF-BFF6-598995B5DA9E}" type="pres">
      <dgm:prSet presAssocID="{53315552-8B6F-4261-9146-08328188E17B}" presName="parentText" presStyleLbl="node1" presStyleIdx="2" presStyleCnt="3">
        <dgm:presLayoutVars>
          <dgm:chMax val="0"/>
          <dgm:bulletEnabled val="1"/>
        </dgm:presLayoutVars>
      </dgm:prSet>
      <dgm:spPr/>
    </dgm:pt>
  </dgm:ptLst>
  <dgm:cxnLst>
    <dgm:cxn modelId="{B0DB6A69-430D-4ED5-8D10-B67FA131E123}" type="presOf" srcId="{016E6583-825B-4C1B-8178-24AD163B35F2}" destId="{9F3F8449-10B6-49E5-8DF7-43932763C2C2}" srcOrd="0" destOrd="0" presId="urn:microsoft.com/office/officeart/2005/8/layout/vList2"/>
    <dgm:cxn modelId="{3CDDBB4E-A297-4250-8F42-12B2BF414BC8}" srcId="{016E6583-825B-4C1B-8178-24AD163B35F2}" destId="{103C65DB-F40B-4A13-96FC-E39E2615BBB7}" srcOrd="0" destOrd="0" parTransId="{F935A7F3-1E7F-461F-ADBB-C4AF1F0B1E31}" sibTransId="{92C54AC8-D8B1-479B-AB03-D6CB9672A8A4}"/>
    <dgm:cxn modelId="{F9B42C71-26A0-443A-BF80-2FD4D37987A5}" srcId="{016E6583-825B-4C1B-8178-24AD163B35F2}" destId="{53315552-8B6F-4261-9146-08328188E17B}" srcOrd="2" destOrd="0" parTransId="{D4C098BC-66E3-4C54-9415-577DB7879B85}" sibTransId="{CDE85BED-1A8C-436F-ACD4-4F23D6C2FBD8}"/>
    <dgm:cxn modelId="{F56858B1-9137-40B8-8917-16B571C46ABE}" type="presOf" srcId="{103C65DB-F40B-4A13-96FC-E39E2615BBB7}" destId="{21E73A74-0914-4414-BA57-5277349432D8}" srcOrd="0" destOrd="0" presId="urn:microsoft.com/office/officeart/2005/8/layout/vList2"/>
    <dgm:cxn modelId="{C34083B8-A4A1-44FA-9D29-9EECF8068F78}" type="presOf" srcId="{53315552-8B6F-4261-9146-08328188E17B}" destId="{0AAEA273-007C-4CDF-BFF6-598995B5DA9E}" srcOrd="0" destOrd="0" presId="urn:microsoft.com/office/officeart/2005/8/layout/vList2"/>
    <dgm:cxn modelId="{E6F101D8-DE4F-4904-887C-4AD3EBA7130A}" srcId="{016E6583-825B-4C1B-8178-24AD163B35F2}" destId="{13E8EEA9-7FE6-4E6F-A3A2-A366FF5B0E1D}" srcOrd="1" destOrd="0" parTransId="{EC0CAF34-9F7D-4A9D-B446-CDF8407286BA}" sibTransId="{1413C18E-FF07-449B-B971-5DB7FAB2C2D7}"/>
    <dgm:cxn modelId="{65E59EE6-C521-4B55-A763-4F9CD317EDB1}" type="presOf" srcId="{13E8EEA9-7FE6-4E6F-A3A2-A366FF5B0E1D}" destId="{57B8FB27-5BD1-455F-B5A8-04184EA1A285}" srcOrd="0" destOrd="0" presId="urn:microsoft.com/office/officeart/2005/8/layout/vList2"/>
    <dgm:cxn modelId="{387FD174-E4DF-4CB2-AB1A-AD3ABFF2C272}" type="presParOf" srcId="{9F3F8449-10B6-49E5-8DF7-43932763C2C2}" destId="{21E73A74-0914-4414-BA57-5277349432D8}" srcOrd="0" destOrd="0" presId="urn:microsoft.com/office/officeart/2005/8/layout/vList2"/>
    <dgm:cxn modelId="{7E91A056-6CF6-49CF-9F99-DA24F78F0F12}" type="presParOf" srcId="{9F3F8449-10B6-49E5-8DF7-43932763C2C2}" destId="{8EAE5A5E-C921-4185-9E4A-842BFAD626DF}" srcOrd="1" destOrd="0" presId="urn:microsoft.com/office/officeart/2005/8/layout/vList2"/>
    <dgm:cxn modelId="{1EFD4510-C834-42C6-938B-1756B8AA59CD}" type="presParOf" srcId="{9F3F8449-10B6-49E5-8DF7-43932763C2C2}" destId="{57B8FB27-5BD1-455F-B5A8-04184EA1A285}" srcOrd="2" destOrd="0" presId="urn:microsoft.com/office/officeart/2005/8/layout/vList2"/>
    <dgm:cxn modelId="{77B5EE5E-8A95-4119-B855-EBF22341C274}" type="presParOf" srcId="{9F3F8449-10B6-49E5-8DF7-43932763C2C2}" destId="{41C69510-B9E5-4B3B-A1E1-166DA8248B0B}" srcOrd="3" destOrd="0" presId="urn:microsoft.com/office/officeart/2005/8/layout/vList2"/>
    <dgm:cxn modelId="{5544B57D-0C9D-44E3-98E0-AAC828D6DBB4}" type="presParOf" srcId="{9F3F8449-10B6-49E5-8DF7-43932763C2C2}" destId="{0AAEA273-007C-4CDF-BFF6-598995B5DA9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BF0173E-8057-4B84-A016-7BBFCAD1B0A6}" type="doc">
      <dgm:prSet loTypeId="urn:microsoft.com/office/officeart/2005/8/layout/vList2" loCatId="list" qsTypeId="urn:microsoft.com/office/officeart/2005/8/quickstyle/3d2" qsCatId="3D" csTypeId="urn:microsoft.com/office/officeart/2005/8/colors/accent0_3" csCatId="mainScheme"/>
      <dgm:spPr/>
      <dgm:t>
        <a:bodyPr/>
        <a:lstStyle/>
        <a:p>
          <a:pPr rtl="1"/>
          <a:endParaRPr lang="ar-EG"/>
        </a:p>
      </dgm:t>
    </dgm:pt>
    <dgm:pt modelId="{304BDD75-61BF-4837-BADC-FD8B84394B7B}">
      <dgm:prSet/>
      <dgm:spPr/>
      <dgm:t>
        <a:bodyPr/>
        <a:lstStyle/>
        <a:p>
          <a:pPr algn="ctr" rtl="1"/>
          <a:r>
            <a:rPr lang="ar-EG" dirty="0"/>
            <a:t>الأمانة العلمية هي المبدأ الأساسي في تقرير نتائج البحث. </a:t>
          </a:r>
        </a:p>
      </dgm:t>
    </dgm:pt>
    <dgm:pt modelId="{9A0F21F3-5F7F-43F3-B318-1626C45F11C5}" type="parTrans" cxnId="{C2AC6AC3-3BA1-456A-BAEE-528DA797F479}">
      <dgm:prSet/>
      <dgm:spPr/>
      <dgm:t>
        <a:bodyPr/>
        <a:lstStyle/>
        <a:p>
          <a:pPr rtl="1"/>
          <a:endParaRPr lang="ar-EG"/>
        </a:p>
      </dgm:t>
    </dgm:pt>
    <dgm:pt modelId="{DDB00CF0-A205-46E4-8CEA-C2956199A28C}" type="sibTrans" cxnId="{C2AC6AC3-3BA1-456A-BAEE-528DA797F479}">
      <dgm:prSet/>
      <dgm:spPr/>
      <dgm:t>
        <a:bodyPr/>
        <a:lstStyle/>
        <a:p>
          <a:pPr rtl="1"/>
          <a:endParaRPr lang="ar-EG"/>
        </a:p>
      </dgm:t>
    </dgm:pt>
    <dgm:pt modelId="{972C139C-4C30-4913-9FBB-CFC2246B4AAC}">
      <dgm:prSet/>
      <dgm:spPr/>
      <dgm:t>
        <a:bodyPr/>
        <a:lstStyle/>
        <a:p>
          <a:pPr algn="ctr" rtl="1"/>
          <a:r>
            <a:rPr lang="ar-EG" dirty="0"/>
            <a:t>البحث الموضوعي يهدف إلى تقديم المعرفة دون أن يسئ إلى الأعراف والتقاليد والمعتقدات. </a:t>
          </a:r>
        </a:p>
      </dgm:t>
    </dgm:pt>
    <dgm:pt modelId="{16E58A95-57BC-4ECF-9414-F11F1A1E456F}" type="parTrans" cxnId="{2B6DF4EE-467A-4C33-A061-F911D32F532D}">
      <dgm:prSet/>
      <dgm:spPr/>
      <dgm:t>
        <a:bodyPr/>
        <a:lstStyle/>
        <a:p>
          <a:pPr rtl="1"/>
          <a:endParaRPr lang="ar-EG"/>
        </a:p>
      </dgm:t>
    </dgm:pt>
    <dgm:pt modelId="{D8BD12AD-3243-4F31-B580-5A8DAFF14948}" type="sibTrans" cxnId="{2B6DF4EE-467A-4C33-A061-F911D32F532D}">
      <dgm:prSet/>
      <dgm:spPr/>
      <dgm:t>
        <a:bodyPr/>
        <a:lstStyle/>
        <a:p>
          <a:pPr rtl="1"/>
          <a:endParaRPr lang="ar-EG"/>
        </a:p>
      </dgm:t>
    </dgm:pt>
    <dgm:pt modelId="{A7380CBC-A983-44AE-AEA4-13ACF55A8CA6}">
      <dgm:prSet/>
      <dgm:spPr/>
      <dgm:t>
        <a:bodyPr/>
        <a:lstStyle/>
        <a:p>
          <a:pPr algn="ctr" rtl="1"/>
          <a:r>
            <a:rPr lang="ar-EG" dirty="0"/>
            <a:t>لكل فرد مشارك في البحث الحق كاملا في أن يبقى مجهول الهوية وان تبقى البيانات المتجمعة عنه سرية ولا تقع في متناول أي جهة رسمية أو غير رسمية. </a:t>
          </a:r>
        </a:p>
      </dgm:t>
    </dgm:pt>
    <dgm:pt modelId="{00672FBF-A248-4A8B-92C6-8D3A5B535AAD}" type="parTrans" cxnId="{890824B8-E338-45DF-9925-C3CA34AF6863}">
      <dgm:prSet/>
      <dgm:spPr/>
      <dgm:t>
        <a:bodyPr/>
        <a:lstStyle/>
        <a:p>
          <a:pPr rtl="1"/>
          <a:endParaRPr lang="ar-EG"/>
        </a:p>
      </dgm:t>
    </dgm:pt>
    <dgm:pt modelId="{C60E0E57-49FE-4D15-9FD7-DA98B0D3A5F9}" type="sibTrans" cxnId="{890824B8-E338-45DF-9925-C3CA34AF6863}">
      <dgm:prSet/>
      <dgm:spPr/>
      <dgm:t>
        <a:bodyPr/>
        <a:lstStyle/>
        <a:p>
          <a:pPr rtl="1"/>
          <a:endParaRPr lang="ar-EG"/>
        </a:p>
      </dgm:t>
    </dgm:pt>
    <dgm:pt modelId="{781A31BB-841B-4602-A838-B10A18AF777B}" type="pres">
      <dgm:prSet presAssocID="{4BF0173E-8057-4B84-A016-7BBFCAD1B0A6}" presName="linear" presStyleCnt="0">
        <dgm:presLayoutVars>
          <dgm:animLvl val="lvl"/>
          <dgm:resizeHandles val="exact"/>
        </dgm:presLayoutVars>
      </dgm:prSet>
      <dgm:spPr/>
    </dgm:pt>
    <dgm:pt modelId="{EC480D24-2500-41BC-8CEE-6D9B4FA2A908}" type="pres">
      <dgm:prSet presAssocID="{304BDD75-61BF-4837-BADC-FD8B84394B7B}" presName="parentText" presStyleLbl="node1" presStyleIdx="0" presStyleCnt="3">
        <dgm:presLayoutVars>
          <dgm:chMax val="0"/>
          <dgm:bulletEnabled val="1"/>
        </dgm:presLayoutVars>
      </dgm:prSet>
      <dgm:spPr/>
    </dgm:pt>
    <dgm:pt modelId="{8C908E18-B605-41D2-B830-4966883C16BB}" type="pres">
      <dgm:prSet presAssocID="{DDB00CF0-A205-46E4-8CEA-C2956199A28C}" presName="spacer" presStyleCnt="0"/>
      <dgm:spPr/>
    </dgm:pt>
    <dgm:pt modelId="{D2919A9A-8B05-4DE6-8CBB-CFC4C405B86D}" type="pres">
      <dgm:prSet presAssocID="{972C139C-4C30-4913-9FBB-CFC2246B4AAC}" presName="parentText" presStyleLbl="node1" presStyleIdx="1" presStyleCnt="3">
        <dgm:presLayoutVars>
          <dgm:chMax val="0"/>
          <dgm:bulletEnabled val="1"/>
        </dgm:presLayoutVars>
      </dgm:prSet>
      <dgm:spPr/>
    </dgm:pt>
    <dgm:pt modelId="{146FABCA-E50E-49D0-93BD-5655A10AA06C}" type="pres">
      <dgm:prSet presAssocID="{D8BD12AD-3243-4F31-B580-5A8DAFF14948}" presName="spacer" presStyleCnt="0"/>
      <dgm:spPr/>
    </dgm:pt>
    <dgm:pt modelId="{CC991664-CE2B-4056-9F4B-3035DEB6243D}" type="pres">
      <dgm:prSet presAssocID="{A7380CBC-A983-44AE-AEA4-13ACF55A8CA6}" presName="parentText" presStyleLbl="node1" presStyleIdx="2" presStyleCnt="3">
        <dgm:presLayoutVars>
          <dgm:chMax val="0"/>
          <dgm:bulletEnabled val="1"/>
        </dgm:presLayoutVars>
      </dgm:prSet>
      <dgm:spPr/>
    </dgm:pt>
  </dgm:ptLst>
  <dgm:cxnLst>
    <dgm:cxn modelId="{498AE844-5848-4B57-8B89-1E3164418EDF}" type="presOf" srcId="{304BDD75-61BF-4837-BADC-FD8B84394B7B}" destId="{EC480D24-2500-41BC-8CEE-6D9B4FA2A908}" srcOrd="0" destOrd="0" presId="urn:microsoft.com/office/officeart/2005/8/layout/vList2"/>
    <dgm:cxn modelId="{08DFF458-3EE1-42F3-9D63-150CCA601278}" type="presOf" srcId="{4BF0173E-8057-4B84-A016-7BBFCAD1B0A6}" destId="{781A31BB-841B-4602-A838-B10A18AF777B}" srcOrd="0" destOrd="0" presId="urn:microsoft.com/office/officeart/2005/8/layout/vList2"/>
    <dgm:cxn modelId="{C609C48A-4ED8-47DC-9AB7-9A98A371DDE2}" type="presOf" srcId="{A7380CBC-A983-44AE-AEA4-13ACF55A8CA6}" destId="{CC991664-CE2B-4056-9F4B-3035DEB6243D}" srcOrd="0" destOrd="0" presId="urn:microsoft.com/office/officeart/2005/8/layout/vList2"/>
    <dgm:cxn modelId="{890824B8-E338-45DF-9925-C3CA34AF6863}" srcId="{4BF0173E-8057-4B84-A016-7BBFCAD1B0A6}" destId="{A7380CBC-A983-44AE-AEA4-13ACF55A8CA6}" srcOrd="2" destOrd="0" parTransId="{00672FBF-A248-4A8B-92C6-8D3A5B535AAD}" sibTransId="{C60E0E57-49FE-4D15-9FD7-DA98B0D3A5F9}"/>
    <dgm:cxn modelId="{C2AC6AC3-3BA1-456A-BAEE-528DA797F479}" srcId="{4BF0173E-8057-4B84-A016-7BBFCAD1B0A6}" destId="{304BDD75-61BF-4837-BADC-FD8B84394B7B}" srcOrd="0" destOrd="0" parTransId="{9A0F21F3-5F7F-43F3-B318-1626C45F11C5}" sibTransId="{DDB00CF0-A205-46E4-8CEA-C2956199A28C}"/>
    <dgm:cxn modelId="{A738EDC8-6F92-4C67-8997-EEEE0EA82972}" type="presOf" srcId="{972C139C-4C30-4913-9FBB-CFC2246B4AAC}" destId="{D2919A9A-8B05-4DE6-8CBB-CFC4C405B86D}" srcOrd="0" destOrd="0" presId="urn:microsoft.com/office/officeart/2005/8/layout/vList2"/>
    <dgm:cxn modelId="{2B6DF4EE-467A-4C33-A061-F911D32F532D}" srcId="{4BF0173E-8057-4B84-A016-7BBFCAD1B0A6}" destId="{972C139C-4C30-4913-9FBB-CFC2246B4AAC}" srcOrd="1" destOrd="0" parTransId="{16E58A95-57BC-4ECF-9414-F11F1A1E456F}" sibTransId="{D8BD12AD-3243-4F31-B580-5A8DAFF14948}"/>
    <dgm:cxn modelId="{FEC59A30-F924-4D2E-A0F5-A447326A3250}" type="presParOf" srcId="{781A31BB-841B-4602-A838-B10A18AF777B}" destId="{EC480D24-2500-41BC-8CEE-6D9B4FA2A908}" srcOrd="0" destOrd="0" presId="urn:microsoft.com/office/officeart/2005/8/layout/vList2"/>
    <dgm:cxn modelId="{73C7E70A-6A0F-4A64-B878-BEA0E253B592}" type="presParOf" srcId="{781A31BB-841B-4602-A838-B10A18AF777B}" destId="{8C908E18-B605-41D2-B830-4966883C16BB}" srcOrd="1" destOrd="0" presId="urn:microsoft.com/office/officeart/2005/8/layout/vList2"/>
    <dgm:cxn modelId="{D37C3ABE-27A0-4830-AD4B-D763FA4F7E5E}" type="presParOf" srcId="{781A31BB-841B-4602-A838-B10A18AF777B}" destId="{D2919A9A-8B05-4DE6-8CBB-CFC4C405B86D}" srcOrd="2" destOrd="0" presId="urn:microsoft.com/office/officeart/2005/8/layout/vList2"/>
    <dgm:cxn modelId="{8A0696B3-A571-4DC9-BC1A-E4E0F08B0CB1}" type="presParOf" srcId="{781A31BB-841B-4602-A838-B10A18AF777B}" destId="{146FABCA-E50E-49D0-93BD-5655A10AA06C}" srcOrd="3" destOrd="0" presId="urn:microsoft.com/office/officeart/2005/8/layout/vList2"/>
    <dgm:cxn modelId="{9A4077DA-0313-4090-BFB5-35F30E9413E6}" type="presParOf" srcId="{781A31BB-841B-4602-A838-B10A18AF777B}" destId="{CC991664-CE2B-4056-9F4B-3035DEB6243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C728D0D-AF6E-49E0-8582-F5117D5692DE}"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9A0E7FB9-0C53-484F-AD6C-08371FE5273D}">
      <dgm:prSet phldrT="[نص]"/>
      <dgm:spPr/>
      <dgm:t>
        <a:bodyPr/>
        <a:lstStyle/>
        <a:p>
          <a:pPr rtl="1"/>
          <a:r>
            <a:rPr lang="ar-EG" dirty="0">
              <a:latin typeface="Sakkal Majalla" panose="02000000000000000000" pitchFamily="2" charset="-78"/>
              <a:cs typeface="Sakkal Majalla" panose="02000000000000000000" pitchFamily="2" charset="-78"/>
            </a:rPr>
            <a:t>الخطأ العلمي</a:t>
          </a:r>
        </a:p>
      </dgm:t>
    </dgm:pt>
    <dgm:pt modelId="{51C128E8-BFC5-4203-8C9E-373EAA009423}" type="parTrans" cxnId="{3DEE914E-C802-4EBF-8C30-9026E8174795}">
      <dgm:prSet/>
      <dgm:spPr/>
      <dgm:t>
        <a:bodyPr/>
        <a:lstStyle/>
        <a:p>
          <a:pPr rtl="1"/>
          <a:endParaRPr lang="ar-EG"/>
        </a:p>
      </dgm:t>
    </dgm:pt>
    <dgm:pt modelId="{106F2A82-9D86-41E8-A6D0-82B16D44167C}" type="sibTrans" cxnId="{3DEE914E-C802-4EBF-8C30-9026E8174795}">
      <dgm:prSet/>
      <dgm:spPr/>
      <dgm:t>
        <a:bodyPr/>
        <a:lstStyle/>
        <a:p>
          <a:pPr rtl="1"/>
          <a:endParaRPr lang="ar-EG"/>
        </a:p>
      </dgm:t>
    </dgm:pt>
    <dgm:pt modelId="{436A1C26-BC33-4778-ADED-5681549540C1}">
      <dgm:prSet phldrT="[نص]"/>
      <dgm:spPr/>
      <dgm:t>
        <a:bodyPr/>
        <a:lstStyle/>
        <a:p>
          <a:pPr algn="just" rtl="1"/>
          <a:r>
            <a:rPr lang="ar-EG" dirty="0">
              <a:latin typeface="Sakkal Majalla" panose="02000000000000000000" pitchFamily="2" charset="-78"/>
              <a:cs typeface="Sakkal Majalla" panose="02000000000000000000" pitchFamily="2" charset="-78"/>
            </a:rPr>
            <a:t>غالبا ما يظهر بشكل غير متوقع وصدفة، وفي معظم الحالات يتم الوقوع في الأخطاء بحسن نية ، وأحيانا بسبب نقص الدقة.</a:t>
          </a:r>
        </a:p>
      </dgm:t>
    </dgm:pt>
    <dgm:pt modelId="{1E4362AF-D28C-43E2-8612-01C48F262F9F}" type="parTrans" cxnId="{04CEA9C8-80B4-4726-8C6A-C76EB36E9629}">
      <dgm:prSet/>
      <dgm:spPr/>
      <dgm:t>
        <a:bodyPr/>
        <a:lstStyle/>
        <a:p>
          <a:pPr rtl="1"/>
          <a:endParaRPr lang="ar-EG"/>
        </a:p>
      </dgm:t>
    </dgm:pt>
    <dgm:pt modelId="{674D6684-B1B3-4ACA-970E-B9EC2BE0941A}" type="sibTrans" cxnId="{04CEA9C8-80B4-4726-8C6A-C76EB36E9629}">
      <dgm:prSet/>
      <dgm:spPr/>
      <dgm:t>
        <a:bodyPr/>
        <a:lstStyle/>
        <a:p>
          <a:pPr rtl="1"/>
          <a:endParaRPr lang="ar-EG"/>
        </a:p>
      </dgm:t>
    </dgm:pt>
    <dgm:pt modelId="{9FF4290E-36F7-4C35-895B-6AFC14B9F754}">
      <dgm:prSet phldrT="[نص]"/>
      <dgm:spPr/>
      <dgm:t>
        <a:bodyPr/>
        <a:lstStyle/>
        <a:p>
          <a:pPr rtl="1"/>
          <a:r>
            <a:rPr lang="ar-EG" dirty="0">
              <a:latin typeface="Sakkal Majalla" panose="02000000000000000000" pitchFamily="2" charset="-78"/>
              <a:cs typeface="Sakkal Majalla" panose="02000000000000000000" pitchFamily="2" charset="-78"/>
            </a:rPr>
            <a:t>السرقة العلمية </a:t>
          </a:r>
        </a:p>
      </dgm:t>
    </dgm:pt>
    <dgm:pt modelId="{09A5206F-CD75-4E1A-8811-09BF5E1933F0}" type="parTrans" cxnId="{14012202-58F2-4030-9D8B-7003D655D807}">
      <dgm:prSet/>
      <dgm:spPr/>
      <dgm:t>
        <a:bodyPr/>
        <a:lstStyle/>
        <a:p>
          <a:pPr rtl="1"/>
          <a:endParaRPr lang="ar-EG"/>
        </a:p>
      </dgm:t>
    </dgm:pt>
    <dgm:pt modelId="{5DFB6F60-605E-4CE5-A0C0-A94A33C01BF1}" type="sibTrans" cxnId="{14012202-58F2-4030-9D8B-7003D655D807}">
      <dgm:prSet/>
      <dgm:spPr/>
      <dgm:t>
        <a:bodyPr/>
        <a:lstStyle/>
        <a:p>
          <a:pPr rtl="1"/>
          <a:endParaRPr lang="ar-EG"/>
        </a:p>
      </dgm:t>
    </dgm:pt>
    <dgm:pt modelId="{81795D53-8A4F-4DC8-A814-5FD23A6854BA}">
      <dgm:prSet phldrT="[نص]"/>
      <dgm:spPr/>
      <dgm:t>
        <a:bodyPr/>
        <a:lstStyle/>
        <a:p>
          <a:pPr algn="just" rtl="1"/>
          <a:r>
            <a:rPr lang="ar-EG" dirty="0">
              <a:latin typeface="Sakkal Majalla" panose="02000000000000000000" pitchFamily="2" charset="-78"/>
              <a:cs typeface="Sakkal Majalla" panose="02000000000000000000" pitchFamily="2" charset="-78"/>
            </a:rPr>
            <a:t>تشمل نسب الباحث لنفسه ما ليس له، فهو بمثابة قرصان يسطو على اعمال الآخرين وينسبها لنفسه.</a:t>
          </a:r>
        </a:p>
      </dgm:t>
    </dgm:pt>
    <dgm:pt modelId="{80E77A6D-3741-4D65-8C73-4C8E58C9C2B2}" type="parTrans" cxnId="{1BE66C72-9EBC-4CF3-AAAC-054A3636094D}">
      <dgm:prSet/>
      <dgm:spPr/>
      <dgm:t>
        <a:bodyPr/>
        <a:lstStyle/>
        <a:p>
          <a:pPr rtl="1"/>
          <a:endParaRPr lang="ar-EG"/>
        </a:p>
      </dgm:t>
    </dgm:pt>
    <dgm:pt modelId="{9EA9B5F0-4D56-4EFD-AC47-8C97FCFF9721}" type="sibTrans" cxnId="{1BE66C72-9EBC-4CF3-AAAC-054A3636094D}">
      <dgm:prSet/>
      <dgm:spPr/>
      <dgm:t>
        <a:bodyPr/>
        <a:lstStyle/>
        <a:p>
          <a:pPr rtl="1"/>
          <a:endParaRPr lang="ar-EG"/>
        </a:p>
      </dgm:t>
    </dgm:pt>
    <dgm:pt modelId="{D3733A65-87A5-47F5-8A2B-DA8B38D1ABB6}" type="pres">
      <dgm:prSet presAssocID="{BC728D0D-AF6E-49E0-8582-F5117D5692DE}" presName="Name0" presStyleCnt="0">
        <dgm:presLayoutVars>
          <dgm:dir val="rev"/>
          <dgm:animLvl val="lvl"/>
          <dgm:resizeHandles val="exact"/>
        </dgm:presLayoutVars>
      </dgm:prSet>
      <dgm:spPr/>
    </dgm:pt>
    <dgm:pt modelId="{C7103B57-9035-4EB8-BC42-2D6768443ED8}" type="pres">
      <dgm:prSet presAssocID="{9A0E7FB9-0C53-484F-AD6C-08371FE5273D}" presName="linNode" presStyleCnt="0"/>
      <dgm:spPr/>
    </dgm:pt>
    <dgm:pt modelId="{5384BF9A-9964-4505-A0CD-D4CAF8C7091A}" type="pres">
      <dgm:prSet presAssocID="{9A0E7FB9-0C53-484F-AD6C-08371FE5273D}" presName="parentText" presStyleLbl="node1" presStyleIdx="0" presStyleCnt="2" custScaleY="90345" custLinFactNeighborY="-78">
        <dgm:presLayoutVars>
          <dgm:chMax val="1"/>
          <dgm:bulletEnabled val="1"/>
        </dgm:presLayoutVars>
      </dgm:prSet>
      <dgm:spPr/>
    </dgm:pt>
    <dgm:pt modelId="{A2953457-A1DE-4C3E-B4DA-F49BC22D5150}" type="pres">
      <dgm:prSet presAssocID="{9A0E7FB9-0C53-484F-AD6C-08371FE5273D}" presName="descendantText" presStyleLbl="alignAccFollowNode1" presStyleIdx="0" presStyleCnt="2">
        <dgm:presLayoutVars>
          <dgm:bulletEnabled val="1"/>
        </dgm:presLayoutVars>
      </dgm:prSet>
      <dgm:spPr/>
    </dgm:pt>
    <dgm:pt modelId="{BFA227E4-CCE9-480C-AEE2-BC6DBE528F1B}" type="pres">
      <dgm:prSet presAssocID="{106F2A82-9D86-41E8-A6D0-82B16D44167C}" presName="sp" presStyleCnt="0"/>
      <dgm:spPr/>
    </dgm:pt>
    <dgm:pt modelId="{36EED7F7-946C-414F-8CE9-2C2EF8A5BB0C}" type="pres">
      <dgm:prSet presAssocID="{9FF4290E-36F7-4C35-895B-6AFC14B9F754}" presName="linNode" presStyleCnt="0"/>
      <dgm:spPr/>
    </dgm:pt>
    <dgm:pt modelId="{C11259EC-267F-4E1A-BA2B-E5170DA5E5B1}" type="pres">
      <dgm:prSet presAssocID="{9FF4290E-36F7-4C35-895B-6AFC14B9F754}" presName="parentText" presStyleLbl="node1" presStyleIdx="1" presStyleCnt="2" custScaleY="89337">
        <dgm:presLayoutVars>
          <dgm:chMax val="1"/>
          <dgm:bulletEnabled val="1"/>
        </dgm:presLayoutVars>
      </dgm:prSet>
      <dgm:spPr/>
    </dgm:pt>
    <dgm:pt modelId="{80FF7609-3832-4943-BBAF-CBFC84A8575A}" type="pres">
      <dgm:prSet presAssocID="{9FF4290E-36F7-4C35-895B-6AFC14B9F754}" presName="descendantText" presStyleLbl="alignAccFollowNode1" presStyleIdx="1" presStyleCnt="2" custLinFactNeighborX="0">
        <dgm:presLayoutVars>
          <dgm:bulletEnabled val="1"/>
        </dgm:presLayoutVars>
      </dgm:prSet>
      <dgm:spPr/>
    </dgm:pt>
  </dgm:ptLst>
  <dgm:cxnLst>
    <dgm:cxn modelId="{14012202-58F2-4030-9D8B-7003D655D807}" srcId="{BC728D0D-AF6E-49E0-8582-F5117D5692DE}" destId="{9FF4290E-36F7-4C35-895B-6AFC14B9F754}" srcOrd="1" destOrd="0" parTransId="{09A5206F-CD75-4E1A-8811-09BF5E1933F0}" sibTransId="{5DFB6F60-605E-4CE5-A0C0-A94A33C01BF1}"/>
    <dgm:cxn modelId="{F00CE621-4AD5-4F8E-83CC-5469D9D678ED}" type="presOf" srcId="{436A1C26-BC33-4778-ADED-5681549540C1}" destId="{A2953457-A1DE-4C3E-B4DA-F49BC22D5150}" srcOrd="0" destOrd="0" presId="urn:microsoft.com/office/officeart/2005/8/layout/vList5"/>
    <dgm:cxn modelId="{1FC1312F-F5C9-477D-8E25-8B86968F958A}" type="presOf" srcId="{9A0E7FB9-0C53-484F-AD6C-08371FE5273D}" destId="{5384BF9A-9964-4505-A0CD-D4CAF8C7091A}" srcOrd="0" destOrd="0" presId="urn:microsoft.com/office/officeart/2005/8/layout/vList5"/>
    <dgm:cxn modelId="{ABFF485B-51A1-4785-A546-4564A9A38F48}" type="presOf" srcId="{81795D53-8A4F-4DC8-A814-5FD23A6854BA}" destId="{80FF7609-3832-4943-BBAF-CBFC84A8575A}" srcOrd="0" destOrd="0" presId="urn:microsoft.com/office/officeart/2005/8/layout/vList5"/>
    <dgm:cxn modelId="{BAFDDD43-2ACB-4DF2-9877-C8673ABF1E7A}" type="presOf" srcId="{BC728D0D-AF6E-49E0-8582-F5117D5692DE}" destId="{D3733A65-87A5-47F5-8A2B-DA8B38D1ABB6}" srcOrd="0" destOrd="0" presId="urn:microsoft.com/office/officeart/2005/8/layout/vList5"/>
    <dgm:cxn modelId="{3DEE914E-C802-4EBF-8C30-9026E8174795}" srcId="{BC728D0D-AF6E-49E0-8582-F5117D5692DE}" destId="{9A0E7FB9-0C53-484F-AD6C-08371FE5273D}" srcOrd="0" destOrd="0" parTransId="{51C128E8-BFC5-4203-8C9E-373EAA009423}" sibTransId="{106F2A82-9D86-41E8-A6D0-82B16D44167C}"/>
    <dgm:cxn modelId="{1BE66C72-9EBC-4CF3-AAAC-054A3636094D}" srcId="{9FF4290E-36F7-4C35-895B-6AFC14B9F754}" destId="{81795D53-8A4F-4DC8-A814-5FD23A6854BA}" srcOrd="0" destOrd="0" parTransId="{80E77A6D-3741-4D65-8C73-4C8E58C9C2B2}" sibTransId="{9EA9B5F0-4D56-4EFD-AC47-8C97FCFF9721}"/>
    <dgm:cxn modelId="{20798287-2129-4526-BED7-35B8B45653CE}" type="presOf" srcId="{9FF4290E-36F7-4C35-895B-6AFC14B9F754}" destId="{C11259EC-267F-4E1A-BA2B-E5170DA5E5B1}" srcOrd="0" destOrd="0" presId="urn:microsoft.com/office/officeart/2005/8/layout/vList5"/>
    <dgm:cxn modelId="{04CEA9C8-80B4-4726-8C6A-C76EB36E9629}" srcId="{9A0E7FB9-0C53-484F-AD6C-08371FE5273D}" destId="{436A1C26-BC33-4778-ADED-5681549540C1}" srcOrd="0" destOrd="0" parTransId="{1E4362AF-D28C-43E2-8612-01C48F262F9F}" sibTransId="{674D6684-B1B3-4ACA-970E-B9EC2BE0941A}"/>
    <dgm:cxn modelId="{F678904E-0955-4F0B-9CBE-BB89DDA30AEF}" type="presParOf" srcId="{D3733A65-87A5-47F5-8A2B-DA8B38D1ABB6}" destId="{C7103B57-9035-4EB8-BC42-2D6768443ED8}" srcOrd="0" destOrd="0" presId="urn:microsoft.com/office/officeart/2005/8/layout/vList5"/>
    <dgm:cxn modelId="{08E94BCE-5100-4787-81BB-28E33BB13346}" type="presParOf" srcId="{C7103B57-9035-4EB8-BC42-2D6768443ED8}" destId="{5384BF9A-9964-4505-A0CD-D4CAF8C7091A}" srcOrd="0" destOrd="0" presId="urn:microsoft.com/office/officeart/2005/8/layout/vList5"/>
    <dgm:cxn modelId="{9432BC2C-1DDE-4A4B-8DDE-769B199D449F}" type="presParOf" srcId="{C7103B57-9035-4EB8-BC42-2D6768443ED8}" destId="{A2953457-A1DE-4C3E-B4DA-F49BC22D5150}" srcOrd="1" destOrd="0" presId="urn:microsoft.com/office/officeart/2005/8/layout/vList5"/>
    <dgm:cxn modelId="{3CD00F15-E777-46DB-B172-AA026854030F}" type="presParOf" srcId="{D3733A65-87A5-47F5-8A2B-DA8B38D1ABB6}" destId="{BFA227E4-CCE9-480C-AEE2-BC6DBE528F1B}" srcOrd="1" destOrd="0" presId="urn:microsoft.com/office/officeart/2005/8/layout/vList5"/>
    <dgm:cxn modelId="{5E3F5287-8F75-4FA3-BF53-833F6477AC4C}" type="presParOf" srcId="{D3733A65-87A5-47F5-8A2B-DA8B38D1ABB6}" destId="{36EED7F7-946C-414F-8CE9-2C2EF8A5BB0C}" srcOrd="2" destOrd="0" presId="urn:microsoft.com/office/officeart/2005/8/layout/vList5"/>
    <dgm:cxn modelId="{D00D6B88-4D38-467C-A79E-FA396F3AF1C8}" type="presParOf" srcId="{36EED7F7-946C-414F-8CE9-2C2EF8A5BB0C}" destId="{C11259EC-267F-4E1A-BA2B-E5170DA5E5B1}" srcOrd="0" destOrd="0" presId="urn:microsoft.com/office/officeart/2005/8/layout/vList5"/>
    <dgm:cxn modelId="{2B4089E0-3AB6-497F-9557-0437F115CFD4}" type="presParOf" srcId="{36EED7F7-946C-414F-8CE9-2C2EF8A5BB0C}" destId="{80FF7609-3832-4943-BBAF-CBFC84A857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C728D0D-AF6E-49E0-8582-F5117D5692DE}"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9A0E7FB9-0C53-484F-AD6C-08371FE5273D}">
      <dgm:prSet phldrT="[نص]" custT="1"/>
      <dgm:spPr/>
      <dgm:t>
        <a:bodyPr/>
        <a:lstStyle/>
        <a:p>
          <a:pPr rtl="1"/>
          <a:r>
            <a:rPr lang="ar-EG" sz="5400" dirty="0">
              <a:latin typeface="Sakkal Majalla" panose="02000000000000000000" pitchFamily="2" charset="-78"/>
              <a:cs typeface="Sakkal Majalla" panose="02000000000000000000" pitchFamily="2" charset="-78"/>
            </a:rPr>
            <a:t>التضليل</a:t>
          </a:r>
          <a:r>
            <a:rPr lang="ar-EG" sz="5400" baseline="0" dirty="0">
              <a:latin typeface="Sakkal Majalla" panose="02000000000000000000" pitchFamily="2" charset="-78"/>
              <a:cs typeface="Sakkal Majalla" panose="02000000000000000000" pitchFamily="2" charset="-78"/>
            </a:rPr>
            <a:t> العلمي</a:t>
          </a:r>
          <a:endParaRPr lang="ar-EG" sz="5400" dirty="0">
            <a:latin typeface="Sakkal Majalla" panose="02000000000000000000" pitchFamily="2" charset="-78"/>
            <a:cs typeface="Sakkal Majalla" panose="02000000000000000000" pitchFamily="2" charset="-78"/>
          </a:endParaRPr>
        </a:p>
      </dgm:t>
    </dgm:pt>
    <dgm:pt modelId="{51C128E8-BFC5-4203-8C9E-373EAA009423}" type="parTrans" cxnId="{3DEE914E-C802-4EBF-8C30-9026E8174795}">
      <dgm:prSet/>
      <dgm:spPr/>
      <dgm:t>
        <a:bodyPr/>
        <a:lstStyle/>
        <a:p>
          <a:pPr rtl="1"/>
          <a:endParaRPr lang="ar-EG"/>
        </a:p>
      </dgm:t>
    </dgm:pt>
    <dgm:pt modelId="{106F2A82-9D86-41E8-A6D0-82B16D44167C}" type="sibTrans" cxnId="{3DEE914E-C802-4EBF-8C30-9026E8174795}">
      <dgm:prSet/>
      <dgm:spPr/>
      <dgm:t>
        <a:bodyPr/>
        <a:lstStyle/>
        <a:p>
          <a:pPr rtl="1"/>
          <a:endParaRPr lang="ar-EG"/>
        </a:p>
      </dgm:t>
    </dgm:pt>
    <dgm:pt modelId="{436A1C26-BC33-4778-ADED-5681549540C1}">
      <dgm:prSet phldrT="[نص]" custT="1"/>
      <dgm:spPr/>
      <dgm:t>
        <a:bodyPr/>
        <a:lstStyle/>
        <a:p>
          <a:pPr algn="just" rtl="1"/>
          <a:r>
            <a:rPr lang="ar-EG" sz="3200" dirty="0">
              <a:latin typeface="Sakkal Majalla" panose="02000000000000000000" pitchFamily="2" charset="-78"/>
              <a:cs typeface="Sakkal Majalla" panose="02000000000000000000" pitchFamily="2" charset="-78"/>
            </a:rPr>
            <a:t>قبول</a:t>
          </a:r>
          <a:r>
            <a:rPr lang="ar-EG" sz="3200" baseline="0" dirty="0">
              <a:latin typeface="Sakkal Majalla" panose="02000000000000000000" pitchFamily="2" charset="-78"/>
              <a:cs typeface="Sakkal Majalla" panose="02000000000000000000" pitchFamily="2" charset="-78"/>
            </a:rPr>
            <a:t> الانتساب إلى لجنة قراءة أو لجنة علمية في ملتقى أو مؤتمر يخرج عن إطار التخصص. </a:t>
          </a:r>
          <a:endParaRPr lang="ar-EG" sz="3200" dirty="0">
            <a:latin typeface="Sakkal Majalla" panose="02000000000000000000" pitchFamily="2" charset="-78"/>
            <a:cs typeface="Sakkal Majalla" panose="02000000000000000000" pitchFamily="2" charset="-78"/>
          </a:endParaRPr>
        </a:p>
      </dgm:t>
    </dgm:pt>
    <dgm:pt modelId="{1E4362AF-D28C-43E2-8612-01C48F262F9F}" type="parTrans" cxnId="{04CEA9C8-80B4-4726-8C6A-C76EB36E9629}">
      <dgm:prSet/>
      <dgm:spPr/>
      <dgm:t>
        <a:bodyPr/>
        <a:lstStyle/>
        <a:p>
          <a:pPr rtl="1"/>
          <a:endParaRPr lang="ar-EG"/>
        </a:p>
      </dgm:t>
    </dgm:pt>
    <dgm:pt modelId="{674D6684-B1B3-4ACA-970E-B9EC2BE0941A}" type="sibTrans" cxnId="{04CEA9C8-80B4-4726-8C6A-C76EB36E9629}">
      <dgm:prSet/>
      <dgm:spPr/>
      <dgm:t>
        <a:bodyPr/>
        <a:lstStyle/>
        <a:p>
          <a:pPr rtl="1"/>
          <a:endParaRPr lang="ar-EG"/>
        </a:p>
      </dgm:t>
    </dgm:pt>
    <dgm:pt modelId="{9FF4290E-36F7-4C35-895B-6AFC14B9F754}">
      <dgm:prSet phldrT="[نص]" custT="1"/>
      <dgm:spPr/>
      <dgm:t>
        <a:bodyPr/>
        <a:lstStyle/>
        <a:p>
          <a:pPr rtl="1"/>
          <a:r>
            <a:rPr lang="ar-EG" sz="5400" dirty="0">
              <a:latin typeface="Sakkal Majalla" panose="02000000000000000000" pitchFamily="2" charset="-78"/>
              <a:cs typeface="Sakkal Majalla" panose="02000000000000000000" pitchFamily="2" charset="-78"/>
            </a:rPr>
            <a:t>الابتزاز</a:t>
          </a:r>
          <a:r>
            <a:rPr lang="ar-EG" sz="5400" baseline="0" dirty="0">
              <a:latin typeface="Sakkal Majalla" panose="02000000000000000000" pitchFamily="2" charset="-78"/>
              <a:cs typeface="Sakkal Majalla" panose="02000000000000000000" pitchFamily="2" charset="-78"/>
            </a:rPr>
            <a:t> العلمي</a:t>
          </a:r>
          <a:endParaRPr lang="ar-EG" sz="5400" dirty="0">
            <a:latin typeface="Sakkal Majalla" panose="02000000000000000000" pitchFamily="2" charset="-78"/>
            <a:cs typeface="Sakkal Majalla" panose="02000000000000000000" pitchFamily="2" charset="-78"/>
          </a:endParaRPr>
        </a:p>
      </dgm:t>
    </dgm:pt>
    <dgm:pt modelId="{09A5206F-CD75-4E1A-8811-09BF5E1933F0}" type="parTrans" cxnId="{14012202-58F2-4030-9D8B-7003D655D807}">
      <dgm:prSet/>
      <dgm:spPr/>
      <dgm:t>
        <a:bodyPr/>
        <a:lstStyle/>
        <a:p>
          <a:pPr rtl="1"/>
          <a:endParaRPr lang="ar-EG"/>
        </a:p>
      </dgm:t>
    </dgm:pt>
    <dgm:pt modelId="{5DFB6F60-605E-4CE5-A0C0-A94A33C01BF1}" type="sibTrans" cxnId="{14012202-58F2-4030-9D8B-7003D655D807}">
      <dgm:prSet/>
      <dgm:spPr/>
      <dgm:t>
        <a:bodyPr/>
        <a:lstStyle/>
        <a:p>
          <a:pPr rtl="1"/>
          <a:endParaRPr lang="ar-EG"/>
        </a:p>
      </dgm:t>
    </dgm:pt>
    <dgm:pt modelId="{81795D53-8A4F-4DC8-A814-5FD23A6854BA}">
      <dgm:prSet phldrT="[نص]" custT="1"/>
      <dgm:spPr/>
      <dgm:t>
        <a:bodyPr/>
        <a:lstStyle/>
        <a:p>
          <a:pPr algn="just" rtl="1"/>
          <a:r>
            <a:rPr lang="ar-EG" sz="3200" dirty="0">
              <a:latin typeface="Sakkal Majalla" panose="02000000000000000000" pitchFamily="2" charset="-78"/>
              <a:cs typeface="Sakkal Majalla" panose="02000000000000000000" pitchFamily="2" charset="-78"/>
            </a:rPr>
            <a:t>الانضمام</a:t>
          </a:r>
          <a:r>
            <a:rPr lang="ar-EG" sz="3200" baseline="0" dirty="0">
              <a:latin typeface="Sakkal Majalla" panose="02000000000000000000" pitchFamily="2" charset="-78"/>
              <a:cs typeface="Sakkal Majalla" panose="02000000000000000000" pitchFamily="2" charset="-78"/>
            </a:rPr>
            <a:t> إلى عمل علمي دون إسهام فيه، حيث يستغل الشخص درجته العلمية أو منصبة، بحجة مسؤوليته أو إشرافه عن العمل ويربط موافقته لنشر العمل بضرورة ورود اسمه </a:t>
          </a:r>
          <a:endParaRPr lang="ar-EG" sz="3200" dirty="0">
            <a:latin typeface="Sakkal Majalla" panose="02000000000000000000" pitchFamily="2" charset="-78"/>
            <a:cs typeface="Sakkal Majalla" panose="02000000000000000000" pitchFamily="2" charset="-78"/>
          </a:endParaRPr>
        </a:p>
      </dgm:t>
    </dgm:pt>
    <dgm:pt modelId="{80E77A6D-3741-4D65-8C73-4C8E58C9C2B2}" type="parTrans" cxnId="{1BE66C72-9EBC-4CF3-AAAC-054A3636094D}">
      <dgm:prSet/>
      <dgm:spPr/>
      <dgm:t>
        <a:bodyPr/>
        <a:lstStyle/>
        <a:p>
          <a:pPr rtl="1"/>
          <a:endParaRPr lang="ar-EG"/>
        </a:p>
      </dgm:t>
    </dgm:pt>
    <dgm:pt modelId="{9EA9B5F0-4D56-4EFD-AC47-8C97FCFF9721}" type="sibTrans" cxnId="{1BE66C72-9EBC-4CF3-AAAC-054A3636094D}">
      <dgm:prSet/>
      <dgm:spPr/>
      <dgm:t>
        <a:bodyPr/>
        <a:lstStyle/>
        <a:p>
          <a:pPr rtl="1"/>
          <a:endParaRPr lang="ar-EG"/>
        </a:p>
      </dgm:t>
    </dgm:pt>
    <dgm:pt modelId="{D3733A65-87A5-47F5-8A2B-DA8B38D1ABB6}" type="pres">
      <dgm:prSet presAssocID="{BC728D0D-AF6E-49E0-8582-F5117D5692DE}" presName="Name0" presStyleCnt="0">
        <dgm:presLayoutVars>
          <dgm:dir val="rev"/>
          <dgm:animLvl val="lvl"/>
          <dgm:resizeHandles val="exact"/>
        </dgm:presLayoutVars>
      </dgm:prSet>
      <dgm:spPr/>
    </dgm:pt>
    <dgm:pt modelId="{C7103B57-9035-4EB8-BC42-2D6768443ED8}" type="pres">
      <dgm:prSet presAssocID="{9A0E7FB9-0C53-484F-AD6C-08371FE5273D}" presName="linNode" presStyleCnt="0"/>
      <dgm:spPr/>
    </dgm:pt>
    <dgm:pt modelId="{5384BF9A-9964-4505-A0CD-D4CAF8C7091A}" type="pres">
      <dgm:prSet presAssocID="{9A0E7FB9-0C53-484F-AD6C-08371FE5273D}" presName="parentText" presStyleLbl="node1" presStyleIdx="0" presStyleCnt="2" custScaleX="98408" custScaleY="103952">
        <dgm:presLayoutVars>
          <dgm:chMax val="1"/>
          <dgm:bulletEnabled val="1"/>
        </dgm:presLayoutVars>
      </dgm:prSet>
      <dgm:spPr/>
    </dgm:pt>
    <dgm:pt modelId="{A2953457-A1DE-4C3E-B4DA-F49BC22D5150}" type="pres">
      <dgm:prSet presAssocID="{9A0E7FB9-0C53-484F-AD6C-08371FE5273D}" presName="descendantText" presStyleLbl="alignAccFollowNode1" presStyleIdx="0" presStyleCnt="2">
        <dgm:presLayoutVars>
          <dgm:bulletEnabled val="1"/>
        </dgm:presLayoutVars>
      </dgm:prSet>
      <dgm:spPr/>
    </dgm:pt>
    <dgm:pt modelId="{BFA227E4-CCE9-480C-AEE2-BC6DBE528F1B}" type="pres">
      <dgm:prSet presAssocID="{106F2A82-9D86-41E8-A6D0-82B16D44167C}" presName="sp" presStyleCnt="0"/>
      <dgm:spPr/>
    </dgm:pt>
    <dgm:pt modelId="{36EED7F7-946C-414F-8CE9-2C2EF8A5BB0C}" type="pres">
      <dgm:prSet presAssocID="{9FF4290E-36F7-4C35-895B-6AFC14B9F754}" presName="linNode" presStyleCnt="0"/>
      <dgm:spPr/>
    </dgm:pt>
    <dgm:pt modelId="{C11259EC-267F-4E1A-BA2B-E5170DA5E5B1}" type="pres">
      <dgm:prSet presAssocID="{9FF4290E-36F7-4C35-895B-6AFC14B9F754}" presName="parentText" presStyleLbl="node1" presStyleIdx="1" presStyleCnt="2" custScaleY="89337">
        <dgm:presLayoutVars>
          <dgm:chMax val="1"/>
          <dgm:bulletEnabled val="1"/>
        </dgm:presLayoutVars>
      </dgm:prSet>
      <dgm:spPr/>
    </dgm:pt>
    <dgm:pt modelId="{80FF7609-3832-4943-BBAF-CBFC84A8575A}" type="pres">
      <dgm:prSet presAssocID="{9FF4290E-36F7-4C35-895B-6AFC14B9F754}" presName="descendantText" presStyleLbl="alignAccFollowNode1" presStyleIdx="1" presStyleCnt="2">
        <dgm:presLayoutVars>
          <dgm:bulletEnabled val="1"/>
        </dgm:presLayoutVars>
      </dgm:prSet>
      <dgm:spPr/>
    </dgm:pt>
  </dgm:ptLst>
  <dgm:cxnLst>
    <dgm:cxn modelId="{14012202-58F2-4030-9D8B-7003D655D807}" srcId="{BC728D0D-AF6E-49E0-8582-F5117D5692DE}" destId="{9FF4290E-36F7-4C35-895B-6AFC14B9F754}" srcOrd="1" destOrd="0" parTransId="{09A5206F-CD75-4E1A-8811-09BF5E1933F0}" sibTransId="{5DFB6F60-605E-4CE5-A0C0-A94A33C01BF1}"/>
    <dgm:cxn modelId="{F00CE621-4AD5-4F8E-83CC-5469D9D678ED}" type="presOf" srcId="{436A1C26-BC33-4778-ADED-5681549540C1}" destId="{A2953457-A1DE-4C3E-B4DA-F49BC22D5150}" srcOrd="0" destOrd="0" presId="urn:microsoft.com/office/officeart/2005/8/layout/vList5"/>
    <dgm:cxn modelId="{1FC1312F-F5C9-477D-8E25-8B86968F958A}" type="presOf" srcId="{9A0E7FB9-0C53-484F-AD6C-08371FE5273D}" destId="{5384BF9A-9964-4505-A0CD-D4CAF8C7091A}" srcOrd="0" destOrd="0" presId="urn:microsoft.com/office/officeart/2005/8/layout/vList5"/>
    <dgm:cxn modelId="{ABFF485B-51A1-4785-A546-4564A9A38F48}" type="presOf" srcId="{81795D53-8A4F-4DC8-A814-5FD23A6854BA}" destId="{80FF7609-3832-4943-BBAF-CBFC84A8575A}" srcOrd="0" destOrd="0" presId="urn:microsoft.com/office/officeart/2005/8/layout/vList5"/>
    <dgm:cxn modelId="{BAFDDD43-2ACB-4DF2-9877-C8673ABF1E7A}" type="presOf" srcId="{BC728D0D-AF6E-49E0-8582-F5117D5692DE}" destId="{D3733A65-87A5-47F5-8A2B-DA8B38D1ABB6}" srcOrd="0" destOrd="0" presId="urn:microsoft.com/office/officeart/2005/8/layout/vList5"/>
    <dgm:cxn modelId="{3DEE914E-C802-4EBF-8C30-9026E8174795}" srcId="{BC728D0D-AF6E-49E0-8582-F5117D5692DE}" destId="{9A0E7FB9-0C53-484F-AD6C-08371FE5273D}" srcOrd="0" destOrd="0" parTransId="{51C128E8-BFC5-4203-8C9E-373EAA009423}" sibTransId="{106F2A82-9D86-41E8-A6D0-82B16D44167C}"/>
    <dgm:cxn modelId="{1BE66C72-9EBC-4CF3-AAAC-054A3636094D}" srcId="{9FF4290E-36F7-4C35-895B-6AFC14B9F754}" destId="{81795D53-8A4F-4DC8-A814-5FD23A6854BA}" srcOrd="0" destOrd="0" parTransId="{80E77A6D-3741-4D65-8C73-4C8E58C9C2B2}" sibTransId="{9EA9B5F0-4D56-4EFD-AC47-8C97FCFF9721}"/>
    <dgm:cxn modelId="{20798287-2129-4526-BED7-35B8B45653CE}" type="presOf" srcId="{9FF4290E-36F7-4C35-895B-6AFC14B9F754}" destId="{C11259EC-267F-4E1A-BA2B-E5170DA5E5B1}" srcOrd="0" destOrd="0" presId="urn:microsoft.com/office/officeart/2005/8/layout/vList5"/>
    <dgm:cxn modelId="{04CEA9C8-80B4-4726-8C6A-C76EB36E9629}" srcId="{9A0E7FB9-0C53-484F-AD6C-08371FE5273D}" destId="{436A1C26-BC33-4778-ADED-5681549540C1}" srcOrd="0" destOrd="0" parTransId="{1E4362AF-D28C-43E2-8612-01C48F262F9F}" sibTransId="{674D6684-B1B3-4ACA-970E-B9EC2BE0941A}"/>
    <dgm:cxn modelId="{F678904E-0955-4F0B-9CBE-BB89DDA30AEF}" type="presParOf" srcId="{D3733A65-87A5-47F5-8A2B-DA8B38D1ABB6}" destId="{C7103B57-9035-4EB8-BC42-2D6768443ED8}" srcOrd="0" destOrd="0" presId="urn:microsoft.com/office/officeart/2005/8/layout/vList5"/>
    <dgm:cxn modelId="{08E94BCE-5100-4787-81BB-28E33BB13346}" type="presParOf" srcId="{C7103B57-9035-4EB8-BC42-2D6768443ED8}" destId="{5384BF9A-9964-4505-A0CD-D4CAF8C7091A}" srcOrd="0" destOrd="0" presId="urn:microsoft.com/office/officeart/2005/8/layout/vList5"/>
    <dgm:cxn modelId="{9432BC2C-1DDE-4A4B-8DDE-769B199D449F}" type="presParOf" srcId="{C7103B57-9035-4EB8-BC42-2D6768443ED8}" destId="{A2953457-A1DE-4C3E-B4DA-F49BC22D5150}" srcOrd="1" destOrd="0" presId="urn:microsoft.com/office/officeart/2005/8/layout/vList5"/>
    <dgm:cxn modelId="{3CD00F15-E777-46DB-B172-AA026854030F}" type="presParOf" srcId="{D3733A65-87A5-47F5-8A2B-DA8B38D1ABB6}" destId="{BFA227E4-CCE9-480C-AEE2-BC6DBE528F1B}" srcOrd="1" destOrd="0" presId="urn:microsoft.com/office/officeart/2005/8/layout/vList5"/>
    <dgm:cxn modelId="{5E3F5287-8F75-4FA3-BF53-833F6477AC4C}" type="presParOf" srcId="{D3733A65-87A5-47F5-8A2B-DA8B38D1ABB6}" destId="{36EED7F7-946C-414F-8CE9-2C2EF8A5BB0C}" srcOrd="2" destOrd="0" presId="urn:microsoft.com/office/officeart/2005/8/layout/vList5"/>
    <dgm:cxn modelId="{D00D6B88-4D38-467C-A79E-FA396F3AF1C8}" type="presParOf" srcId="{36EED7F7-946C-414F-8CE9-2C2EF8A5BB0C}" destId="{C11259EC-267F-4E1A-BA2B-E5170DA5E5B1}" srcOrd="0" destOrd="0" presId="urn:microsoft.com/office/officeart/2005/8/layout/vList5"/>
    <dgm:cxn modelId="{2B4089E0-3AB6-497F-9557-0437F115CFD4}" type="presParOf" srcId="{36EED7F7-946C-414F-8CE9-2C2EF8A5BB0C}" destId="{80FF7609-3832-4943-BBAF-CBFC84A857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C728D0D-AF6E-49E0-8582-F5117D5692DE}"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9A0E7FB9-0C53-484F-AD6C-08371FE5273D}">
      <dgm:prSet phldrT="[نص]" custT="1"/>
      <dgm:spPr/>
      <dgm:t>
        <a:bodyPr/>
        <a:lstStyle/>
        <a:p>
          <a:pPr rtl="1"/>
          <a:r>
            <a:rPr lang="ar-EG" sz="5400" dirty="0">
              <a:latin typeface="Sakkal Majalla" panose="02000000000000000000" pitchFamily="2" charset="-78"/>
              <a:cs typeface="Sakkal Majalla" panose="02000000000000000000" pitchFamily="2" charset="-78"/>
            </a:rPr>
            <a:t>الخيانة العلمية</a:t>
          </a:r>
        </a:p>
      </dgm:t>
    </dgm:pt>
    <dgm:pt modelId="{51C128E8-BFC5-4203-8C9E-373EAA009423}" type="parTrans" cxnId="{3DEE914E-C802-4EBF-8C30-9026E8174795}">
      <dgm:prSet/>
      <dgm:spPr/>
      <dgm:t>
        <a:bodyPr/>
        <a:lstStyle/>
        <a:p>
          <a:pPr rtl="1"/>
          <a:endParaRPr lang="ar-EG"/>
        </a:p>
      </dgm:t>
    </dgm:pt>
    <dgm:pt modelId="{106F2A82-9D86-41E8-A6D0-82B16D44167C}" type="sibTrans" cxnId="{3DEE914E-C802-4EBF-8C30-9026E8174795}">
      <dgm:prSet/>
      <dgm:spPr/>
      <dgm:t>
        <a:bodyPr/>
        <a:lstStyle/>
        <a:p>
          <a:pPr rtl="1"/>
          <a:endParaRPr lang="ar-EG"/>
        </a:p>
      </dgm:t>
    </dgm:pt>
    <dgm:pt modelId="{436A1C26-BC33-4778-ADED-5681549540C1}">
      <dgm:prSet phldrT="[نص]" custT="1"/>
      <dgm:spPr/>
      <dgm:t>
        <a:bodyPr/>
        <a:lstStyle/>
        <a:p>
          <a:pPr algn="just" rtl="1"/>
          <a:r>
            <a:rPr lang="ar-EG" sz="3200" dirty="0">
              <a:latin typeface="Sakkal Majalla" panose="02000000000000000000" pitchFamily="2" charset="-78"/>
              <a:cs typeface="Sakkal Majalla" panose="02000000000000000000" pitchFamily="2" charset="-78"/>
            </a:rPr>
            <a:t>سرقة ما أؤتمن عليه الباحث بغرض التقييم أو التصويت أو التعقيب، ثم ينسب العمل لنفسه في منشور أو لقاء علمي. </a:t>
          </a:r>
        </a:p>
      </dgm:t>
    </dgm:pt>
    <dgm:pt modelId="{1E4362AF-D28C-43E2-8612-01C48F262F9F}" type="parTrans" cxnId="{04CEA9C8-80B4-4726-8C6A-C76EB36E9629}">
      <dgm:prSet/>
      <dgm:spPr/>
      <dgm:t>
        <a:bodyPr/>
        <a:lstStyle/>
        <a:p>
          <a:pPr rtl="1"/>
          <a:endParaRPr lang="ar-EG"/>
        </a:p>
      </dgm:t>
    </dgm:pt>
    <dgm:pt modelId="{674D6684-B1B3-4ACA-970E-B9EC2BE0941A}" type="sibTrans" cxnId="{04CEA9C8-80B4-4726-8C6A-C76EB36E9629}">
      <dgm:prSet/>
      <dgm:spPr/>
      <dgm:t>
        <a:bodyPr/>
        <a:lstStyle/>
        <a:p>
          <a:pPr rtl="1"/>
          <a:endParaRPr lang="ar-EG"/>
        </a:p>
      </dgm:t>
    </dgm:pt>
    <dgm:pt modelId="{9FF4290E-36F7-4C35-895B-6AFC14B9F754}">
      <dgm:prSet phldrT="[نص]" custT="1"/>
      <dgm:spPr/>
      <dgm:t>
        <a:bodyPr/>
        <a:lstStyle/>
        <a:p>
          <a:pPr rtl="1"/>
          <a:r>
            <a:rPr lang="ar-EG" sz="5400" dirty="0">
              <a:latin typeface="Sakkal Majalla" panose="02000000000000000000" pitchFamily="2" charset="-78"/>
              <a:cs typeface="Sakkal Majalla" panose="02000000000000000000" pitchFamily="2" charset="-78"/>
            </a:rPr>
            <a:t>الانتحال</a:t>
          </a:r>
          <a:r>
            <a:rPr lang="ar-EG" sz="5400" baseline="0" dirty="0">
              <a:latin typeface="Sakkal Majalla" panose="02000000000000000000" pitchFamily="2" charset="-78"/>
              <a:cs typeface="Sakkal Majalla" panose="02000000000000000000" pitchFamily="2" charset="-78"/>
            </a:rPr>
            <a:t> العلمي</a:t>
          </a:r>
          <a:endParaRPr lang="ar-EG" sz="5400" dirty="0">
            <a:latin typeface="Sakkal Majalla" panose="02000000000000000000" pitchFamily="2" charset="-78"/>
            <a:cs typeface="Sakkal Majalla" panose="02000000000000000000" pitchFamily="2" charset="-78"/>
          </a:endParaRPr>
        </a:p>
      </dgm:t>
    </dgm:pt>
    <dgm:pt modelId="{09A5206F-CD75-4E1A-8811-09BF5E1933F0}" type="parTrans" cxnId="{14012202-58F2-4030-9D8B-7003D655D807}">
      <dgm:prSet/>
      <dgm:spPr/>
      <dgm:t>
        <a:bodyPr/>
        <a:lstStyle/>
        <a:p>
          <a:pPr rtl="1"/>
          <a:endParaRPr lang="ar-EG"/>
        </a:p>
      </dgm:t>
    </dgm:pt>
    <dgm:pt modelId="{5DFB6F60-605E-4CE5-A0C0-A94A33C01BF1}" type="sibTrans" cxnId="{14012202-58F2-4030-9D8B-7003D655D807}">
      <dgm:prSet/>
      <dgm:spPr/>
      <dgm:t>
        <a:bodyPr/>
        <a:lstStyle/>
        <a:p>
          <a:pPr rtl="1"/>
          <a:endParaRPr lang="ar-EG"/>
        </a:p>
      </dgm:t>
    </dgm:pt>
    <dgm:pt modelId="{81795D53-8A4F-4DC8-A814-5FD23A6854BA}">
      <dgm:prSet phldrT="[نص]" custT="1"/>
      <dgm:spPr/>
      <dgm:t>
        <a:bodyPr/>
        <a:lstStyle/>
        <a:p>
          <a:pPr algn="just" rtl="1"/>
          <a:r>
            <a:rPr lang="ar-EG" sz="3200" dirty="0">
              <a:latin typeface="Sakkal Majalla" panose="02000000000000000000" pitchFamily="2" charset="-78"/>
              <a:cs typeface="Sakkal Majalla" panose="02000000000000000000" pitchFamily="2" charset="-78"/>
            </a:rPr>
            <a:t>تأجير</a:t>
          </a:r>
          <a:r>
            <a:rPr lang="ar-EG" sz="3200" baseline="0" dirty="0">
              <a:latin typeface="Sakkal Majalla" panose="02000000000000000000" pitchFamily="2" charset="-78"/>
              <a:cs typeface="Sakkal Majalla" panose="02000000000000000000" pitchFamily="2" charset="-78"/>
            </a:rPr>
            <a:t> باحث آخر ليكتب منتوجا علميا لفائدة باحث آخر عاجز عن التأليف وانتحل صفة باحث ليست له. </a:t>
          </a:r>
          <a:endParaRPr lang="ar-EG" sz="3200" dirty="0">
            <a:latin typeface="Sakkal Majalla" panose="02000000000000000000" pitchFamily="2" charset="-78"/>
            <a:cs typeface="Sakkal Majalla" panose="02000000000000000000" pitchFamily="2" charset="-78"/>
          </a:endParaRPr>
        </a:p>
      </dgm:t>
    </dgm:pt>
    <dgm:pt modelId="{80E77A6D-3741-4D65-8C73-4C8E58C9C2B2}" type="parTrans" cxnId="{1BE66C72-9EBC-4CF3-AAAC-054A3636094D}">
      <dgm:prSet/>
      <dgm:spPr/>
      <dgm:t>
        <a:bodyPr/>
        <a:lstStyle/>
        <a:p>
          <a:pPr rtl="1"/>
          <a:endParaRPr lang="ar-EG"/>
        </a:p>
      </dgm:t>
    </dgm:pt>
    <dgm:pt modelId="{9EA9B5F0-4D56-4EFD-AC47-8C97FCFF9721}" type="sibTrans" cxnId="{1BE66C72-9EBC-4CF3-AAAC-054A3636094D}">
      <dgm:prSet/>
      <dgm:spPr/>
      <dgm:t>
        <a:bodyPr/>
        <a:lstStyle/>
        <a:p>
          <a:pPr rtl="1"/>
          <a:endParaRPr lang="ar-EG"/>
        </a:p>
      </dgm:t>
    </dgm:pt>
    <dgm:pt modelId="{D3733A65-87A5-47F5-8A2B-DA8B38D1ABB6}" type="pres">
      <dgm:prSet presAssocID="{BC728D0D-AF6E-49E0-8582-F5117D5692DE}" presName="Name0" presStyleCnt="0">
        <dgm:presLayoutVars>
          <dgm:dir val="rev"/>
          <dgm:animLvl val="lvl"/>
          <dgm:resizeHandles val="exact"/>
        </dgm:presLayoutVars>
      </dgm:prSet>
      <dgm:spPr/>
    </dgm:pt>
    <dgm:pt modelId="{C7103B57-9035-4EB8-BC42-2D6768443ED8}" type="pres">
      <dgm:prSet presAssocID="{9A0E7FB9-0C53-484F-AD6C-08371FE5273D}" presName="linNode" presStyleCnt="0"/>
      <dgm:spPr/>
    </dgm:pt>
    <dgm:pt modelId="{5384BF9A-9964-4505-A0CD-D4CAF8C7091A}" type="pres">
      <dgm:prSet presAssocID="{9A0E7FB9-0C53-484F-AD6C-08371FE5273D}" presName="parentText" presStyleLbl="node1" presStyleIdx="0" presStyleCnt="2" custScaleX="98408" custScaleY="103952">
        <dgm:presLayoutVars>
          <dgm:chMax val="1"/>
          <dgm:bulletEnabled val="1"/>
        </dgm:presLayoutVars>
      </dgm:prSet>
      <dgm:spPr/>
    </dgm:pt>
    <dgm:pt modelId="{A2953457-A1DE-4C3E-B4DA-F49BC22D5150}" type="pres">
      <dgm:prSet presAssocID="{9A0E7FB9-0C53-484F-AD6C-08371FE5273D}" presName="descendantText" presStyleLbl="alignAccFollowNode1" presStyleIdx="0" presStyleCnt="2">
        <dgm:presLayoutVars>
          <dgm:bulletEnabled val="1"/>
        </dgm:presLayoutVars>
      </dgm:prSet>
      <dgm:spPr/>
    </dgm:pt>
    <dgm:pt modelId="{BFA227E4-CCE9-480C-AEE2-BC6DBE528F1B}" type="pres">
      <dgm:prSet presAssocID="{106F2A82-9D86-41E8-A6D0-82B16D44167C}" presName="sp" presStyleCnt="0"/>
      <dgm:spPr/>
    </dgm:pt>
    <dgm:pt modelId="{36EED7F7-946C-414F-8CE9-2C2EF8A5BB0C}" type="pres">
      <dgm:prSet presAssocID="{9FF4290E-36F7-4C35-895B-6AFC14B9F754}" presName="linNode" presStyleCnt="0"/>
      <dgm:spPr/>
    </dgm:pt>
    <dgm:pt modelId="{C11259EC-267F-4E1A-BA2B-E5170DA5E5B1}" type="pres">
      <dgm:prSet presAssocID="{9FF4290E-36F7-4C35-895B-6AFC14B9F754}" presName="parentText" presStyleLbl="node1" presStyleIdx="1" presStyleCnt="2" custScaleY="89337">
        <dgm:presLayoutVars>
          <dgm:chMax val="1"/>
          <dgm:bulletEnabled val="1"/>
        </dgm:presLayoutVars>
      </dgm:prSet>
      <dgm:spPr/>
    </dgm:pt>
    <dgm:pt modelId="{80FF7609-3832-4943-BBAF-CBFC84A8575A}" type="pres">
      <dgm:prSet presAssocID="{9FF4290E-36F7-4C35-895B-6AFC14B9F754}" presName="descendantText" presStyleLbl="alignAccFollowNode1" presStyleIdx="1" presStyleCnt="2">
        <dgm:presLayoutVars>
          <dgm:bulletEnabled val="1"/>
        </dgm:presLayoutVars>
      </dgm:prSet>
      <dgm:spPr/>
    </dgm:pt>
  </dgm:ptLst>
  <dgm:cxnLst>
    <dgm:cxn modelId="{14012202-58F2-4030-9D8B-7003D655D807}" srcId="{BC728D0D-AF6E-49E0-8582-F5117D5692DE}" destId="{9FF4290E-36F7-4C35-895B-6AFC14B9F754}" srcOrd="1" destOrd="0" parTransId="{09A5206F-CD75-4E1A-8811-09BF5E1933F0}" sibTransId="{5DFB6F60-605E-4CE5-A0C0-A94A33C01BF1}"/>
    <dgm:cxn modelId="{F00CE621-4AD5-4F8E-83CC-5469D9D678ED}" type="presOf" srcId="{436A1C26-BC33-4778-ADED-5681549540C1}" destId="{A2953457-A1DE-4C3E-B4DA-F49BC22D5150}" srcOrd="0" destOrd="0" presId="urn:microsoft.com/office/officeart/2005/8/layout/vList5"/>
    <dgm:cxn modelId="{1FC1312F-F5C9-477D-8E25-8B86968F958A}" type="presOf" srcId="{9A0E7FB9-0C53-484F-AD6C-08371FE5273D}" destId="{5384BF9A-9964-4505-A0CD-D4CAF8C7091A}" srcOrd="0" destOrd="0" presId="urn:microsoft.com/office/officeart/2005/8/layout/vList5"/>
    <dgm:cxn modelId="{ABFF485B-51A1-4785-A546-4564A9A38F48}" type="presOf" srcId="{81795D53-8A4F-4DC8-A814-5FD23A6854BA}" destId="{80FF7609-3832-4943-BBAF-CBFC84A8575A}" srcOrd="0" destOrd="0" presId="urn:microsoft.com/office/officeart/2005/8/layout/vList5"/>
    <dgm:cxn modelId="{BAFDDD43-2ACB-4DF2-9877-C8673ABF1E7A}" type="presOf" srcId="{BC728D0D-AF6E-49E0-8582-F5117D5692DE}" destId="{D3733A65-87A5-47F5-8A2B-DA8B38D1ABB6}" srcOrd="0" destOrd="0" presId="urn:microsoft.com/office/officeart/2005/8/layout/vList5"/>
    <dgm:cxn modelId="{3DEE914E-C802-4EBF-8C30-9026E8174795}" srcId="{BC728D0D-AF6E-49E0-8582-F5117D5692DE}" destId="{9A0E7FB9-0C53-484F-AD6C-08371FE5273D}" srcOrd="0" destOrd="0" parTransId="{51C128E8-BFC5-4203-8C9E-373EAA009423}" sibTransId="{106F2A82-9D86-41E8-A6D0-82B16D44167C}"/>
    <dgm:cxn modelId="{1BE66C72-9EBC-4CF3-AAAC-054A3636094D}" srcId="{9FF4290E-36F7-4C35-895B-6AFC14B9F754}" destId="{81795D53-8A4F-4DC8-A814-5FD23A6854BA}" srcOrd="0" destOrd="0" parTransId="{80E77A6D-3741-4D65-8C73-4C8E58C9C2B2}" sibTransId="{9EA9B5F0-4D56-4EFD-AC47-8C97FCFF9721}"/>
    <dgm:cxn modelId="{20798287-2129-4526-BED7-35B8B45653CE}" type="presOf" srcId="{9FF4290E-36F7-4C35-895B-6AFC14B9F754}" destId="{C11259EC-267F-4E1A-BA2B-E5170DA5E5B1}" srcOrd="0" destOrd="0" presId="urn:microsoft.com/office/officeart/2005/8/layout/vList5"/>
    <dgm:cxn modelId="{04CEA9C8-80B4-4726-8C6A-C76EB36E9629}" srcId="{9A0E7FB9-0C53-484F-AD6C-08371FE5273D}" destId="{436A1C26-BC33-4778-ADED-5681549540C1}" srcOrd="0" destOrd="0" parTransId="{1E4362AF-D28C-43E2-8612-01C48F262F9F}" sibTransId="{674D6684-B1B3-4ACA-970E-B9EC2BE0941A}"/>
    <dgm:cxn modelId="{F678904E-0955-4F0B-9CBE-BB89DDA30AEF}" type="presParOf" srcId="{D3733A65-87A5-47F5-8A2B-DA8B38D1ABB6}" destId="{C7103B57-9035-4EB8-BC42-2D6768443ED8}" srcOrd="0" destOrd="0" presId="urn:microsoft.com/office/officeart/2005/8/layout/vList5"/>
    <dgm:cxn modelId="{08E94BCE-5100-4787-81BB-28E33BB13346}" type="presParOf" srcId="{C7103B57-9035-4EB8-BC42-2D6768443ED8}" destId="{5384BF9A-9964-4505-A0CD-D4CAF8C7091A}" srcOrd="0" destOrd="0" presId="urn:microsoft.com/office/officeart/2005/8/layout/vList5"/>
    <dgm:cxn modelId="{9432BC2C-1DDE-4A4B-8DDE-769B199D449F}" type="presParOf" srcId="{C7103B57-9035-4EB8-BC42-2D6768443ED8}" destId="{A2953457-A1DE-4C3E-B4DA-F49BC22D5150}" srcOrd="1" destOrd="0" presId="urn:microsoft.com/office/officeart/2005/8/layout/vList5"/>
    <dgm:cxn modelId="{3CD00F15-E777-46DB-B172-AA026854030F}" type="presParOf" srcId="{D3733A65-87A5-47F5-8A2B-DA8B38D1ABB6}" destId="{BFA227E4-CCE9-480C-AEE2-BC6DBE528F1B}" srcOrd="1" destOrd="0" presId="urn:microsoft.com/office/officeart/2005/8/layout/vList5"/>
    <dgm:cxn modelId="{5E3F5287-8F75-4FA3-BF53-833F6477AC4C}" type="presParOf" srcId="{D3733A65-87A5-47F5-8A2B-DA8B38D1ABB6}" destId="{36EED7F7-946C-414F-8CE9-2C2EF8A5BB0C}" srcOrd="2" destOrd="0" presId="urn:microsoft.com/office/officeart/2005/8/layout/vList5"/>
    <dgm:cxn modelId="{D00D6B88-4D38-467C-A79E-FA396F3AF1C8}" type="presParOf" srcId="{36EED7F7-946C-414F-8CE9-2C2EF8A5BB0C}" destId="{C11259EC-267F-4E1A-BA2B-E5170DA5E5B1}" srcOrd="0" destOrd="0" presId="urn:microsoft.com/office/officeart/2005/8/layout/vList5"/>
    <dgm:cxn modelId="{2B4089E0-3AB6-497F-9557-0437F115CFD4}" type="presParOf" srcId="{36EED7F7-946C-414F-8CE9-2C2EF8A5BB0C}" destId="{80FF7609-3832-4943-BBAF-CBFC84A857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632D0F-9152-4723-9008-0B7EBA86C6CA}">
      <dsp:nvSpPr>
        <dsp:cNvPr id="0" name=""/>
        <dsp:cNvSpPr/>
      </dsp:nvSpPr>
      <dsp:spPr>
        <a:xfrm>
          <a:off x="0" y="2124"/>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1BF5E517-7289-4C34-BC48-97D62155C9B1}">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i="0" u="sng" kern="1200" dirty="0">
              <a:solidFill>
                <a:schemeClr val="bg1"/>
              </a:solidFill>
              <a:latin typeface="Sakkal Majalla" panose="02000000000000000000" pitchFamily="2" charset="-78"/>
              <a:cs typeface="Sakkal Majalla" panose="02000000000000000000" pitchFamily="2" charset="-78"/>
            </a:rPr>
            <a:t>البعد عن الانفعال: </a:t>
          </a:r>
          <a:r>
            <a:rPr lang="ar-EG" sz="3600" kern="1200" dirty="0">
              <a:solidFill>
                <a:schemeClr val="bg1"/>
              </a:solidFill>
              <a:latin typeface="Sakkal Majalla" panose="02000000000000000000" pitchFamily="2" charset="-78"/>
              <a:cs typeface="Sakkal Majalla" panose="02000000000000000000" pitchFamily="2" charset="-78"/>
            </a:rPr>
            <a:t>الشخصية الانفعالية تجعل للبحث مردود سلبي وتعيق تصاعد التفكير بشكل منتظم ومنهجي. </a:t>
          </a:r>
        </a:p>
      </dsp:txBody>
      <dsp:txXfrm>
        <a:off x="0" y="2124"/>
        <a:ext cx="10515600" cy="1449029"/>
      </dsp:txXfrm>
    </dsp:sp>
    <dsp:sp modelId="{17C5370C-2689-4037-AEEC-62485CAF38D4}">
      <dsp:nvSpPr>
        <dsp:cNvPr id="0" name=""/>
        <dsp:cNvSpPr/>
      </dsp:nvSpPr>
      <dsp:spPr>
        <a:xfrm>
          <a:off x="0" y="1451154"/>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67B73436-868F-4E40-82C7-544A0A271E00}">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i="0" u="sng" kern="1200" dirty="0">
              <a:solidFill>
                <a:schemeClr val="bg1"/>
              </a:solidFill>
              <a:latin typeface="Sakkal Majalla" panose="02000000000000000000" pitchFamily="2" charset="-78"/>
              <a:cs typeface="Sakkal Majalla" panose="02000000000000000000" pitchFamily="2" charset="-78"/>
            </a:rPr>
            <a:t>الإنصاف والموضوعية</a:t>
          </a:r>
          <a:r>
            <a:rPr lang="ar-EG" sz="3600" i="1"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على الباحث أن يكون منصفا وموضوعيا في بحثه وأن يقوم بمناقشة خصمه بالحجة والأدلة العلمية للوصول إلى الحقيقة. </a:t>
          </a:r>
        </a:p>
      </dsp:txBody>
      <dsp:txXfrm>
        <a:off x="0" y="1451154"/>
        <a:ext cx="10515600" cy="1449029"/>
      </dsp:txXfrm>
    </dsp:sp>
    <dsp:sp modelId="{CC3EF314-24C7-40DC-9422-0527024C9699}">
      <dsp:nvSpPr>
        <dsp:cNvPr id="0" name=""/>
        <dsp:cNvSpPr/>
      </dsp:nvSpPr>
      <dsp:spPr>
        <a:xfrm>
          <a:off x="0" y="2900183"/>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FCE1019C-FDC2-4D69-BAEC-1BC81B317986}">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u="sng" kern="1200" dirty="0">
              <a:solidFill>
                <a:schemeClr val="bg1"/>
              </a:solidFill>
              <a:latin typeface="Sakkal Majalla" panose="02000000000000000000" pitchFamily="2" charset="-78"/>
              <a:cs typeface="Sakkal Majalla" panose="02000000000000000000" pitchFamily="2" charset="-78"/>
            </a:rPr>
            <a:t>أهلية البحث العلمي: </a:t>
          </a:r>
          <a:r>
            <a:rPr lang="ar-EG" sz="3600" kern="1200" dirty="0">
              <a:solidFill>
                <a:schemeClr val="bg1"/>
              </a:solidFill>
              <a:latin typeface="Sakkal Majalla" panose="02000000000000000000" pitchFamily="2" charset="-78"/>
              <a:cs typeface="Sakkal Majalla" panose="02000000000000000000" pitchFamily="2" charset="-78"/>
            </a:rPr>
            <a:t>يقصد بها عدم إقحام الباحث نفسه في بحث لأي علم من العلوم دون أن تكون لديه الخبرة والدراية بذلك التخصص. </a:t>
          </a:r>
        </a:p>
      </dsp:txBody>
      <dsp:txXfrm>
        <a:off x="0" y="2900183"/>
        <a:ext cx="10515600" cy="1449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3308CB-CB9D-4B0D-8F54-FDFAB651F1C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B3D8CC-0861-446E-A5B1-71F626C7FA68}">
      <dsp:nvSpPr>
        <dsp:cNvPr id="0" name=""/>
        <dsp:cNvSpPr/>
      </dsp:nvSpPr>
      <dsp:spPr>
        <a:xfrm>
          <a:off x="0" y="0"/>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التواضع العلمي: </a:t>
          </a:r>
          <a:r>
            <a:rPr lang="ar-EG" sz="2900" kern="1200" dirty="0">
              <a:solidFill>
                <a:schemeClr val="bg1"/>
              </a:solidFill>
              <a:latin typeface="Sakkal Majalla" panose="02000000000000000000" pitchFamily="2" charset="-78"/>
              <a:cs typeface="Sakkal Majalla" panose="02000000000000000000" pitchFamily="2" charset="-78"/>
            </a:rPr>
            <a:t>التكبر في الحياة العلمية آفة الباحثين والبحث العلمي ، لذا على الباحث ان يتصف بشخصية علمية متواضعة متقبلة لنقد الآخرين. </a:t>
          </a:r>
        </a:p>
      </dsp:txBody>
      <dsp:txXfrm>
        <a:off x="0" y="0"/>
        <a:ext cx="10515600" cy="1165739"/>
      </dsp:txXfrm>
    </dsp:sp>
    <dsp:sp modelId="{DF122755-20E7-4824-9D9A-3AEC9987E4D9}">
      <dsp:nvSpPr>
        <dsp:cNvPr id="0" name=""/>
        <dsp:cNvSpPr/>
      </dsp:nvSpPr>
      <dsp:spPr>
        <a:xfrm>
          <a:off x="0" y="116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3B0A32-B2AB-47C8-9DB3-29A79075FA89}">
      <dsp:nvSpPr>
        <dsp:cNvPr id="0" name=""/>
        <dsp:cNvSpPr/>
      </dsp:nvSpPr>
      <dsp:spPr>
        <a:xfrm>
          <a:off x="0" y="1165739"/>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احترام الملكية الفكرية لدى الآخرين: </a:t>
          </a:r>
          <a:r>
            <a:rPr lang="ar-EG" sz="2900" kern="1200" dirty="0">
              <a:solidFill>
                <a:schemeClr val="bg1"/>
              </a:solidFill>
              <a:latin typeface="Sakkal Majalla" panose="02000000000000000000" pitchFamily="2" charset="-78"/>
              <a:cs typeface="Sakkal Majalla" panose="02000000000000000000" pitchFamily="2" charset="-78"/>
            </a:rPr>
            <a:t>وهي من مظاهر الأمانة العلمية فلا ينسب الباحث ما لغيره لنفسه، بل عليه أن يبين صاحب ذلك الرأي. </a:t>
          </a:r>
        </a:p>
      </dsp:txBody>
      <dsp:txXfrm>
        <a:off x="0" y="1165739"/>
        <a:ext cx="10515600" cy="1165739"/>
      </dsp:txXfrm>
    </dsp:sp>
    <dsp:sp modelId="{B7F6DED0-2760-498C-91A7-D9EC521A9491}">
      <dsp:nvSpPr>
        <dsp:cNvPr id="0" name=""/>
        <dsp:cNvSpPr/>
      </dsp:nvSpPr>
      <dsp:spPr>
        <a:xfrm>
          <a:off x="0" y="23314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429403-A6F6-4C18-BFDC-32FF4AB775C5}">
      <dsp:nvSpPr>
        <dsp:cNvPr id="0" name=""/>
        <dsp:cNvSpPr/>
      </dsp:nvSpPr>
      <dsp:spPr>
        <a:xfrm>
          <a:off x="0" y="2331478"/>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النقد الهادف: </a:t>
          </a:r>
          <a:r>
            <a:rPr lang="ar-EG" sz="2900" kern="1200" dirty="0">
              <a:solidFill>
                <a:schemeClr val="bg1"/>
              </a:solidFill>
              <a:latin typeface="Sakkal Majalla" panose="02000000000000000000" pitchFamily="2" charset="-78"/>
              <a:cs typeface="Sakkal Majalla" panose="02000000000000000000" pitchFamily="2" charset="-78"/>
            </a:rPr>
            <a:t>إعمال النقد الهادف في كتابة البحث العلمي فلا يتحول الباحث إلى ناقد فقط. </a:t>
          </a:r>
        </a:p>
      </dsp:txBody>
      <dsp:txXfrm>
        <a:off x="0" y="2331478"/>
        <a:ext cx="10515600" cy="1165739"/>
      </dsp:txXfrm>
    </dsp:sp>
    <dsp:sp modelId="{0B71FCE5-FDFD-411B-913F-4E4BA9B13713}">
      <dsp:nvSpPr>
        <dsp:cNvPr id="0" name=""/>
        <dsp:cNvSpPr/>
      </dsp:nvSpPr>
      <dsp:spPr>
        <a:xfrm>
          <a:off x="0" y="34972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7396AE-0B62-45C7-8672-A2703195B3DC}">
      <dsp:nvSpPr>
        <dsp:cNvPr id="0" name=""/>
        <dsp:cNvSpPr/>
      </dsp:nvSpPr>
      <dsp:spPr>
        <a:xfrm>
          <a:off x="0" y="3497217"/>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عدم التأثر بالأشخاص والأفكار: </a:t>
          </a:r>
          <a:r>
            <a:rPr lang="ar-EG" sz="2900" kern="1200" dirty="0">
              <a:solidFill>
                <a:schemeClr val="bg1"/>
              </a:solidFill>
              <a:latin typeface="Sakkal Majalla" panose="02000000000000000000" pitchFamily="2" charset="-78"/>
              <a:cs typeface="Sakkal Majalla" panose="02000000000000000000" pitchFamily="2" charset="-78"/>
            </a:rPr>
            <a:t>يتعامل الباحث مع الفكرة دون النظر إلى تأثيرها أو شعبيتها كأن يندفع لتأييد رأي أو فكرة لمجرد أن فلان قد أيدها أو نطق بها. </a:t>
          </a:r>
        </a:p>
      </dsp:txBody>
      <dsp:txXfrm>
        <a:off x="0" y="3497217"/>
        <a:ext cx="10515600" cy="11657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0E0B0C-96AE-4844-B4C3-1AF8E70F46F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D610EC-6FAB-44ED-B705-B551986B4D9C}">
      <dsp:nvSpPr>
        <dsp:cNvPr id="0" name=""/>
        <dsp:cNvSpPr/>
      </dsp:nvSpPr>
      <dsp:spPr>
        <a:xfrm>
          <a:off x="0" y="0"/>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الدقة في نقل آراء الآخرين: </a:t>
          </a:r>
          <a:r>
            <a:rPr lang="ar-EG" sz="2900" kern="1200" dirty="0">
              <a:solidFill>
                <a:schemeClr val="bg1"/>
              </a:solidFill>
              <a:latin typeface="Sakkal Majalla" panose="02000000000000000000" pitchFamily="2" charset="-78"/>
              <a:cs typeface="Sakkal Majalla" panose="02000000000000000000" pitchFamily="2" charset="-78"/>
            </a:rPr>
            <a:t>التسرع وعدم التروي في نقل آراء الآخرين له مردود سلبي على البحث. </a:t>
          </a:r>
        </a:p>
      </dsp:txBody>
      <dsp:txXfrm>
        <a:off x="0" y="0"/>
        <a:ext cx="10515600" cy="1169486"/>
      </dsp:txXfrm>
    </dsp:sp>
    <dsp:sp modelId="{797323FD-E027-4DCA-A690-DF6025FE8C0C}">
      <dsp:nvSpPr>
        <dsp:cNvPr id="0" name=""/>
        <dsp:cNvSpPr/>
      </dsp:nvSpPr>
      <dsp:spPr>
        <a:xfrm>
          <a:off x="0" y="11694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992425-0A87-43E3-853A-B5ED489E103C}">
      <dsp:nvSpPr>
        <dsp:cNvPr id="0" name=""/>
        <dsp:cNvSpPr/>
      </dsp:nvSpPr>
      <dsp:spPr>
        <a:xfrm>
          <a:off x="0" y="1169486"/>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الصدق: </a:t>
          </a:r>
          <a:r>
            <a:rPr lang="ar-EG" sz="2900" kern="1200" dirty="0">
              <a:solidFill>
                <a:schemeClr val="bg1"/>
              </a:solidFill>
              <a:latin typeface="Sakkal Majalla" panose="02000000000000000000" pitchFamily="2" charset="-78"/>
              <a:cs typeface="Sakkal Majalla" panose="02000000000000000000" pitchFamily="2" charset="-78"/>
            </a:rPr>
            <a:t>يجب على الباحث أن يبني بحثه على الصدق قولا وعملا وأن تكون نتائج بحثه منقولة بصدق وأن يكون أمينا فيما ينقله. </a:t>
          </a:r>
        </a:p>
      </dsp:txBody>
      <dsp:txXfrm>
        <a:off x="0" y="1169486"/>
        <a:ext cx="10515600" cy="1169486"/>
      </dsp:txXfrm>
    </dsp:sp>
    <dsp:sp modelId="{7C734433-89F1-4696-AF8A-61125E8A30EC}">
      <dsp:nvSpPr>
        <dsp:cNvPr id="0" name=""/>
        <dsp:cNvSpPr/>
      </dsp:nvSpPr>
      <dsp:spPr>
        <a:xfrm>
          <a:off x="0" y="233897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A392C1-5D78-43A4-83B2-3686FAF3EE4C}">
      <dsp:nvSpPr>
        <dsp:cNvPr id="0" name=""/>
        <dsp:cNvSpPr/>
      </dsp:nvSpPr>
      <dsp:spPr>
        <a:xfrm>
          <a:off x="0" y="2338973"/>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سعة العلم: </a:t>
          </a:r>
          <a:r>
            <a:rPr lang="ar-EG" sz="2900" kern="1200" dirty="0">
              <a:solidFill>
                <a:schemeClr val="bg1"/>
              </a:solidFill>
              <a:latin typeface="Sakkal Majalla" panose="02000000000000000000" pitchFamily="2" charset="-78"/>
              <a:cs typeface="Sakkal Majalla" panose="02000000000000000000" pitchFamily="2" charset="-78"/>
            </a:rPr>
            <a:t>على الباحث أن يسعى لتنمية علمه واتساع ثقافته وأن يعمل جاهدا لانتفاع الآخرين بعلمه. </a:t>
          </a:r>
        </a:p>
      </dsp:txBody>
      <dsp:txXfrm>
        <a:off x="0" y="2338973"/>
        <a:ext cx="10515600" cy="1169486"/>
      </dsp:txXfrm>
    </dsp:sp>
    <dsp:sp modelId="{D9585A9B-ABF5-40BB-B2F7-486B29856415}">
      <dsp:nvSpPr>
        <dsp:cNvPr id="0" name=""/>
        <dsp:cNvSpPr/>
      </dsp:nvSpPr>
      <dsp:spPr>
        <a:xfrm>
          <a:off x="0" y="350846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F61B4C-6418-4117-BE08-B5488DCB2F77}">
      <dsp:nvSpPr>
        <dsp:cNvPr id="0" name=""/>
        <dsp:cNvSpPr/>
      </dsp:nvSpPr>
      <dsp:spPr>
        <a:xfrm>
          <a:off x="0" y="3508460"/>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الصبر: </a:t>
          </a:r>
          <a:r>
            <a:rPr lang="ar-EG" sz="2900" kern="1200" dirty="0">
              <a:solidFill>
                <a:schemeClr val="bg1"/>
              </a:solidFill>
              <a:latin typeface="Sakkal Majalla" panose="02000000000000000000" pitchFamily="2" charset="-78"/>
              <a:cs typeface="Sakkal Majalla" panose="02000000000000000000" pitchFamily="2" charset="-78"/>
            </a:rPr>
            <a:t>البحث يعترضه كثير من الصعاب والمشاق فعلى الباحث أن يتحلى بالصبر وسعة الصدر. </a:t>
          </a:r>
        </a:p>
      </dsp:txBody>
      <dsp:txXfrm>
        <a:off x="0" y="3508460"/>
        <a:ext cx="10515600" cy="11694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5D1B4B-BC0B-45C7-BBAD-CCDC716711C3}">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A74BEE-BF12-44C7-B9B7-A6565CB8F39D}">
      <dsp:nvSpPr>
        <dsp:cNvPr id="0" name=""/>
        <dsp:cNvSpPr/>
      </dsp:nvSpPr>
      <dsp:spPr>
        <a:xfrm>
          <a:off x="0" y="0"/>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السلامة: </a:t>
          </a:r>
          <a:r>
            <a:rPr lang="ar-EG" sz="2900" kern="1200" dirty="0">
              <a:solidFill>
                <a:schemeClr val="bg1"/>
              </a:solidFill>
              <a:latin typeface="Sakkal Majalla" panose="02000000000000000000" pitchFamily="2" charset="-78"/>
              <a:cs typeface="Sakkal Majalla" panose="02000000000000000000" pitchFamily="2" charset="-78"/>
            </a:rPr>
            <a:t>لا يعرض الباحث نفسه لخطر نفسي أو جسدي أو أخلاقي،  كما أن عليه أن يحافظ على سلامة المستهدفين في البحث. </a:t>
          </a:r>
        </a:p>
      </dsp:txBody>
      <dsp:txXfrm>
        <a:off x="0" y="0"/>
        <a:ext cx="10515600" cy="1176981"/>
      </dsp:txXfrm>
    </dsp:sp>
    <dsp:sp modelId="{F4544059-F306-4C0F-9487-EF59B40404DB}">
      <dsp:nvSpPr>
        <dsp:cNvPr id="0" name=""/>
        <dsp:cNvSpPr/>
      </dsp:nvSpPr>
      <dsp:spPr>
        <a:xfrm>
          <a:off x="0" y="11769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F02351-9C88-48B4-8D4A-E1C1B291ED10}">
      <dsp:nvSpPr>
        <dsp:cNvPr id="0" name=""/>
        <dsp:cNvSpPr/>
      </dsp:nvSpPr>
      <dsp:spPr>
        <a:xfrm>
          <a:off x="0" y="1176981"/>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الخبرة: </a:t>
          </a:r>
          <a:r>
            <a:rPr lang="ar-EG" sz="2900" kern="1200" dirty="0">
              <a:solidFill>
                <a:schemeClr val="bg1"/>
              </a:solidFill>
              <a:latin typeface="Sakkal Majalla" panose="02000000000000000000" pitchFamily="2" charset="-78"/>
              <a:cs typeface="Sakkal Majalla" panose="02000000000000000000" pitchFamily="2" charset="-78"/>
            </a:rPr>
            <a:t>يجب أن يكون العمل الذي يقوم به الباحث مناسبا لخبرته وتدريبه. </a:t>
          </a:r>
        </a:p>
      </dsp:txBody>
      <dsp:txXfrm>
        <a:off x="0" y="1176981"/>
        <a:ext cx="10515600" cy="1176981"/>
      </dsp:txXfrm>
    </dsp:sp>
    <dsp:sp modelId="{1CF63203-499C-42D5-88A4-18D453CBED73}">
      <dsp:nvSpPr>
        <dsp:cNvPr id="0" name=""/>
        <dsp:cNvSpPr/>
      </dsp:nvSpPr>
      <dsp:spPr>
        <a:xfrm>
          <a:off x="0" y="235396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2FDD09-4755-4E5E-9576-135E635CF49F}">
      <dsp:nvSpPr>
        <dsp:cNvPr id="0" name=""/>
        <dsp:cNvSpPr/>
      </dsp:nvSpPr>
      <dsp:spPr>
        <a:xfrm>
          <a:off x="0" y="2353963"/>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سرية المعلومات: </a:t>
          </a:r>
          <a:r>
            <a:rPr lang="ar-EG" sz="2900" kern="1200" dirty="0">
              <a:solidFill>
                <a:schemeClr val="bg1"/>
              </a:solidFill>
              <a:latin typeface="Sakkal Majalla" panose="02000000000000000000" pitchFamily="2" charset="-78"/>
              <a:cs typeface="Sakkal Majalla" panose="02000000000000000000" pitchFamily="2" charset="-78"/>
            </a:rPr>
            <a:t>يقصد بها حماية هوية المستهدفين بالبحث في كل الأوقات فلا يعمل على كشف هويتهم أو الكشف عن أسرارهم لدى الآخرين. </a:t>
          </a:r>
        </a:p>
      </dsp:txBody>
      <dsp:txXfrm>
        <a:off x="0" y="2353963"/>
        <a:ext cx="10515600" cy="1176981"/>
      </dsp:txXfrm>
    </dsp:sp>
    <dsp:sp modelId="{39530CFD-BEB2-4FC9-9390-CDB15930AB6F}">
      <dsp:nvSpPr>
        <dsp:cNvPr id="0" name=""/>
        <dsp:cNvSpPr/>
      </dsp:nvSpPr>
      <dsp:spPr>
        <a:xfrm>
          <a:off x="0" y="353094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A3A84-60D9-4011-A958-D00622BACAA8}">
      <dsp:nvSpPr>
        <dsp:cNvPr id="0" name=""/>
        <dsp:cNvSpPr/>
      </dsp:nvSpPr>
      <dsp:spPr>
        <a:xfrm>
          <a:off x="0" y="3530945"/>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الموافقة: </a:t>
          </a:r>
          <a:r>
            <a:rPr lang="ar-EG" sz="2900" kern="1200" dirty="0">
              <a:solidFill>
                <a:schemeClr val="bg1"/>
              </a:solidFill>
              <a:latin typeface="Sakkal Majalla" panose="02000000000000000000" pitchFamily="2" charset="-78"/>
              <a:cs typeface="Sakkal Majalla" panose="02000000000000000000" pitchFamily="2" charset="-78"/>
            </a:rPr>
            <a:t>أن يحصل الباحث على موافقة من يود العمل معهم خلال فترة بحثه وإخبارهم بذلك. </a:t>
          </a:r>
        </a:p>
      </dsp:txBody>
      <dsp:txXfrm>
        <a:off x="0" y="3530945"/>
        <a:ext cx="10515600" cy="11769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36FFA-E7F5-4D53-BDA8-CBDB77567E4E}">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D9B39-EC76-4B95-A676-D80BD4A73E65}">
      <dsp:nvSpPr>
        <dsp:cNvPr id="0" name=""/>
        <dsp:cNvSpPr/>
      </dsp:nvSpPr>
      <dsp:spPr>
        <a:xfrm>
          <a:off x="0" y="0"/>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الانسحاب: </a:t>
          </a:r>
          <a:r>
            <a:rPr lang="ar-EG" sz="2900" kern="1200" dirty="0">
              <a:solidFill>
                <a:schemeClr val="bg1"/>
              </a:solidFill>
              <a:latin typeface="Sakkal Majalla" panose="02000000000000000000" pitchFamily="2" charset="-78"/>
              <a:cs typeface="Sakkal Majalla" panose="02000000000000000000" pitchFamily="2" charset="-78"/>
            </a:rPr>
            <a:t>على الباحث أن يدرك أن المستهدفين بالبحث غالبا ما يكونون متطوعين لهم حق الانسحاب من الدراسة في أي وقت. </a:t>
          </a:r>
        </a:p>
      </dsp:txBody>
      <dsp:txXfrm>
        <a:off x="0" y="0"/>
        <a:ext cx="10515600" cy="1165739"/>
      </dsp:txXfrm>
    </dsp:sp>
    <dsp:sp modelId="{77F1FABE-6B63-4891-B2CA-EE831E6A8B70}">
      <dsp:nvSpPr>
        <dsp:cNvPr id="0" name=""/>
        <dsp:cNvSpPr/>
      </dsp:nvSpPr>
      <dsp:spPr>
        <a:xfrm>
          <a:off x="0" y="116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B2949B-6EF6-47A0-92AB-48BFE9A1D661}">
      <dsp:nvSpPr>
        <dsp:cNvPr id="0" name=""/>
        <dsp:cNvSpPr/>
      </dsp:nvSpPr>
      <dsp:spPr>
        <a:xfrm>
          <a:off x="0" y="1165739"/>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التسجيل الرقمي: </a:t>
          </a:r>
          <a:r>
            <a:rPr lang="ar-EG" sz="2900" kern="1200" dirty="0">
              <a:solidFill>
                <a:schemeClr val="bg1"/>
              </a:solidFill>
              <a:latin typeface="Sakkal Majalla" panose="02000000000000000000" pitchFamily="2" charset="-78"/>
              <a:cs typeface="Sakkal Majalla" panose="02000000000000000000" pitchFamily="2" charset="-78"/>
            </a:rPr>
            <a:t>على الباحث ألا يقوم بالتقاط صورا أو تسجيل أصوات أو تسجيل فيديو دون موافقة المستهدفين بالبحث وأن تكون الموافقة قبل الشروع في البحث وليس بعده. </a:t>
          </a:r>
        </a:p>
      </dsp:txBody>
      <dsp:txXfrm>
        <a:off x="0" y="1165739"/>
        <a:ext cx="10515600" cy="1165739"/>
      </dsp:txXfrm>
    </dsp:sp>
    <dsp:sp modelId="{8E2A0ED7-B617-48CB-B97E-073A4E30FE6A}">
      <dsp:nvSpPr>
        <dsp:cNvPr id="0" name=""/>
        <dsp:cNvSpPr/>
      </dsp:nvSpPr>
      <dsp:spPr>
        <a:xfrm>
          <a:off x="0" y="23314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683E5-FF87-46FB-8BB0-D1B0D52F8AB4}">
      <dsp:nvSpPr>
        <dsp:cNvPr id="0" name=""/>
        <dsp:cNvSpPr/>
      </dsp:nvSpPr>
      <dsp:spPr>
        <a:xfrm>
          <a:off x="0" y="2331478"/>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التغذية المرجعية: </a:t>
          </a:r>
          <a:r>
            <a:rPr lang="ar-EG" sz="2900" kern="1200" dirty="0">
              <a:solidFill>
                <a:schemeClr val="bg1"/>
              </a:solidFill>
              <a:latin typeface="Sakkal Majalla" panose="02000000000000000000" pitchFamily="2" charset="-78"/>
              <a:cs typeface="Sakkal Majalla" panose="02000000000000000000" pitchFamily="2" charset="-78"/>
            </a:rPr>
            <a:t>على الباحث أن يعطي المستهدفين بالبحث فكرة عن بحثه ويبين الهدف منه. </a:t>
          </a:r>
        </a:p>
      </dsp:txBody>
      <dsp:txXfrm>
        <a:off x="0" y="2331478"/>
        <a:ext cx="10515600" cy="1165739"/>
      </dsp:txXfrm>
    </dsp:sp>
    <dsp:sp modelId="{96D140C5-1E3D-403B-B4A4-1E8E712DD593}">
      <dsp:nvSpPr>
        <dsp:cNvPr id="0" name=""/>
        <dsp:cNvSpPr/>
      </dsp:nvSpPr>
      <dsp:spPr>
        <a:xfrm>
          <a:off x="0" y="34972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BFF7F6-81B3-4AE8-BA46-4471D9B698DC}">
      <dsp:nvSpPr>
        <dsp:cNvPr id="0" name=""/>
        <dsp:cNvSpPr/>
      </dsp:nvSpPr>
      <dsp:spPr>
        <a:xfrm>
          <a:off x="0" y="3497217"/>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الأمل المزيف: </a:t>
          </a:r>
          <a:r>
            <a:rPr lang="ar-EG" sz="2900" kern="1200" dirty="0">
              <a:solidFill>
                <a:schemeClr val="bg1"/>
              </a:solidFill>
              <a:latin typeface="Sakkal Majalla" panose="02000000000000000000" pitchFamily="2" charset="-78"/>
              <a:cs typeface="Sakkal Majalla" panose="02000000000000000000" pitchFamily="2" charset="-78"/>
            </a:rPr>
            <a:t>على الباحث أن يكون صادقا مع المستهدفين بالبحث فلا يؤملهم أثناء اسئلته لهم بأن الأمور سوف تتغير لصالحهم. </a:t>
          </a:r>
        </a:p>
      </dsp:txBody>
      <dsp:txXfrm>
        <a:off x="0" y="3497217"/>
        <a:ext cx="10515600" cy="11657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3B586-2FDA-4BBE-8856-170D6BA09214}">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0AEDB8-67F7-4115-AF3A-98F178240C6E}">
      <dsp:nvSpPr>
        <dsp:cNvPr id="0" name=""/>
        <dsp:cNvSpPr/>
      </dsp:nvSpPr>
      <dsp:spPr>
        <a:xfrm>
          <a:off x="0" y="0"/>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مراعاة شعور الآخرين: </a:t>
          </a:r>
          <a:r>
            <a:rPr lang="ar-EG" sz="2900" kern="1200" dirty="0">
              <a:solidFill>
                <a:schemeClr val="bg1"/>
              </a:solidFill>
              <a:latin typeface="Sakkal Majalla" panose="02000000000000000000" pitchFamily="2" charset="-78"/>
              <a:cs typeface="Sakkal Majalla" panose="02000000000000000000" pitchFamily="2" charset="-78"/>
            </a:rPr>
            <a:t>يقصد بهم المستهدفين بالبحث، لأنهم أكثر عرضة للشعور بالانهزامية أو الاستسلام بسبب كبر السن أو المرض أو عدم القدرة على الفهم أو التعبير. </a:t>
          </a:r>
        </a:p>
      </dsp:txBody>
      <dsp:txXfrm>
        <a:off x="0" y="0"/>
        <a:ext cx="10515600" cy="1199467"/>
      </dsp:txXfrm>
    </dsp:sp>
    <dsp:sp modelId="{2A84BCC1-3DB9-444B-939F-AAF40E8A5355}">
      <dsp:nvSpPr>
        <dsp:cNvPr id="0" name=""/>
        <dsp:cNvSpPr/>
      </dsp:nvSpPr>
      <dsp:spPr>
        <a:xfrm>
          <a:off x="0" y="119946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358C62-8520-4CAF-92F9-6B0A26AE1A0F}">
      <dsp:nvSpPr>
        <dsp:cNvPr id="0" name=""/>
        <dsp:cNvSpPr/>
      </dsp:nvSpPr>
      <dsp:spPr>
        <a:xfrm>
          <a:off x="0" y="1199467"/>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عدم استغلال المواقف: </a:t>
          </a:r>
          <a:r>
            <a:rPr lang="ar-EG" sz="2900" kern="1200" dirty="0">
              <a:solidFill>
                <a:schemeClr val="bg1"/>
              </a:solidFill>
              <a:latin typeface="Sakkal Majalla" panose="02000000000000000000" pitchFamily="2" charset="-78"/>
              <a:cs typeface="Sakkal Majalla" panose="02000000000000000000" pitchFamily="2" charset="-78"/>
            </a:rPr>
            <a:t>على الباحث ألا يستغل المواقف لصالح بحثه، بحيث يحرف أو يفسر مقولة المستهدفين بالبحث محاولا الوصول إلى نتائج تخدم بحثه. </a:t>
          </a:r>
        </a:p>
      </dsp:txBody>
      <dsp:txXfrm>
        <a:off x="0" y="1199467"/>
        <a:ext cx="10515600" cy="1199467"/>
      </dsp:txXfrm>
    </dsp:sp>
    <dsp:sp modelId="{FECF7003-81CF-4305-8BD8-7E574293357E}">
      <dsp:nvSpPr>
        <dsp:cNvPr id="0" name=""/>
        <dsp:cNvSpPr/>
      </dsp:nvSpPr>
      <dsp:spPr>
        <a:xfrm>
          <a:off x="0" y="23989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CE71CE-38A0-4409-9494-14535D73F88E}">
      <dsp:nvSpPr>
        <dsp:cNvPr id="0" name=""/>
        <dsp:cNvSpPr/>
      </dsp:nvSpPr>
      <dsp:spPr>
        <a:xfrm>
          <a:off x="0" y="2398934"/>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استفادة المستهدفين من البحث: </a:t>
          </a:r>
          <a:r>
            <a:rPr lang="ar-EG" sz="2900" kern="1200" dirty="0">
              <a:solidFill>
                <a:schemeClr val="bg1"/>
              </a:solidFill>
              <a:latin typeface="Sakkal Majalla" panose="02000000000000000000" pitchFamily="2" charset="-78"/>
              <a:cs typeface="Sakkal Majalla" panose="02000000000000000000" pitchFamily="2" charset="-78"/>
            </a:rPr>
            <a:t>يجب أن يقدم الباحث نتائج البحث للمستهدفين بما يفيدهم مقابل خدماتهم في التبرع لإجراء البحوث عليهم كمستهدفين. </a:t>
          </a:r>
        </a:p>
      </dsp:txBody>
      <dsp:txXfrm>
        <a:off x="0" y="2398934"/>
        <a:ext cx="10515600" cy="1199467"/>
      </dsp:txXfrm>
    </dsp:sp>
    <dsp:sp modelId="{AE6F7D69-4CAE-43F2-A0E9-0C4539C643A5}">
      <dsp:nvSpPr>
        <dsp:cNvPr id="0" name=""/>
        <dsp:cNvSpPr/>
      </dsp:nvSpPr>
      <dsp:spPr>
        <a:xfrm>
          <a:off x="0" y="359840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A912DE-B420-49F2-B08A-31CEB6EADFB5}">
      <dsp:nvSpPr>
        <dsp:cNvPr id="0" name=""/>
        <dsp:cNvSpPr/>
      </dsp:nvSpPr>
      <dsp:spPr>
        <a:xfrm>
          <a:off x="0" y="3598401"/>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الحفاظ على البيئة: </a:t>
          </a:r>
          <a:r>
            <a:rPr lang="ar-EG" sz="2900" kern="1200" dirty="0">
              <a:solidFill>
                <a:schemeClr val="bg1"/>
              </a:solidFill>
              <a:latin typeface="Sakkal Majalla" panose="02000000000000000000" pitchFamily="2" charset="-78"/>
              <a:cs typeface="Sakkal Majalla" panose="02000000000000000000" pitchFamily="2" charset="-78"/>
            </a:rPr>
            <a:t>هناك أمور يجب على الباحث مراعاتها إذا كان بحثه يستلزم إجراء تجارب على البيئة وخاصة الحيوان والنبات فيجب على الباحث أن يتعامل مع البيئة بالرفق ووفقا للقوانين المنظمة.</a:t>
          </a:r>
        </a:p>
      </dsp:txBody>
      <dsp:txXfrm>
        <a:off x="0" y="3598401"/>
        <a:ext cx="10515600" cy="11994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620739"/>
          <a:ext cx="10515600" cy="36855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16127" tIns="812292" rIns="816127" bIns="277368" numCol="1" spcCol="1270" anchor="t" anchorCtr="0">
          <a:noAutofit/>
        </a:bodyPr>
        <a:lstStyle/>
        <a:p>
          <a:pPr marL="285750" lvl="1" indent="-285750" algn="r" defTabSz="1733550" rtl="1">
            <a:lnSpc>
              <a:spcPct val="90000"/>
            </a:lnSpc>
            <a:spcBef>
              <a:spcPct val="0"/>
            </a:spcBef>
            <a:spcAft>
              <a:spcPct val="15000"/>
            </a:spcAft>
            <a:buChar char="•"/>
          </a:pPr>
          <a:r>
            <a:rPr lang="ar-EG" sz="3900" kern="1200" dirty="0">
              <a:latin typeface="Sakkal Majalla" panose="02000000000000000000" pitchFamily="2" charset="-78"/>
              <a:cs typeface="Sakkal Majalla" panose="02000000000000000000" pitchFamily="2" charset="-78"/>
            </a:rPr>
            <a:t>عدم تكرار دراسة سبق إجراؤها إلا بمبررات قوية.</a:t>
          </a:r>
        </a:p>
        <a:p>
          <a:pPr marL="285750" lvl="1" indent="-285750" algn="r" defTabSz="1733550" rtl="1">
            <a:lnSpc>
              <a:spcPct val="90000"/>
            </a:lnSpc>
            <a:spcBef>
              <a:spcPct val="0"/>
            </a:spcBef>
            <a:spcAft>
              <a:spcPct val="15000"/>
            </a:spcAft>
            <a:buChar char="•"/>
          </a:pPr>
          <a:r>
            <a:rPr lang="ar-EG" sz="3900" kern="1200" dirty="0">
              <a:latin typeface="Sakkal Majalla" panose="02000000000000000000" pitchFamily="2" charset="-78"/>
              <a:cs typeface="Sakkal Majalla" panose="02000000000000000000" pitchFamily="2" charset="-78"/>
            </a:rPr>
            <a:t>عدم احتمالية حدوث ضرر لأشخاص آخرين نتيجة إجراء البحث.</a:t>
          </a:r>
        </a:p>
        <a:p>
          <a:pPr marL="285750" lvl="1" indent="-285750" algn="r" defTabSz="1733550" rtl="1">
            <a:lnSpc>
              <a:spcPct val="90000"/>
            </a:lnSpc>
            <a:spcBef>
              <a:spcPct val="0"/>
            </a:spcBef>
            <a:spcAft>
              <a:spcPct val="15000"/>
            </a:spcAft>
            <a:buChar char="•"/>
          </a:pPr>
          <a:endParaRPr lang="ar-EG" sz="3900" kern="1200" dirty="0"/>
        </a:p>
      </dsp:txBody>
      <dsp:txXfrm>
        <a:off x="0" y="620739"/>
        <a:ext cx="10515600" cy="3685500"/>
      </dsp:txXfrm>
    </dsp:sp>
    <dsp:sp modelId="{2B765F9C-9289-4E74-9597-60703252C848}">
      <dsp:nvSpPr>
        <dsp:cNvPr id="0" name=""/>
        <dsp:cNvSpPr/>
      </dsp:nvSpPr>
      <dsp:spPr>
        <a:xfrm>
          <a:off x="2628899" y="45098"/>
          <a:ext cx="7360920" cy="11512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8225" tIns="0" rIns="278225" bIns="0" numCol="1" spcCol="1270" anchor="ctr" anchorCtr="0">
          <a:noAutofit/>
        </a:bodyPr>
        <a:lstStyle/>
        <a:p>
          <a:pPr marL="0" lvl="0" indent="0" algn="r" defTabSz="1733550" rtl="1">
            <a:lnSpc>
              <a:spcPct val="90000"/>
            </a:lnSpc>
            <a:spcBef>
              <a:spcPct val="0"/>
            </a:spcBef>
            <a:spcAft>
              <a:spcPct val="35000"/>
            </a:spcAft>
            <a:buNone/>
          </a:pPr>
          <a:r>
            <a:rPr lang="ar-EG" sz="3900" kern="1200" dirty="0">
              <a:latin typeface="Sakkal Majalla" panose="02000000000000000000" pitchFamily="2" charset="-78"/>
              <a:cs typeface="Sakkal Majalla" panose="02000000000000000000" pitchFamily="2" charset="-78"/>
            </a:rPr>
            <a:t>المبادئ الأخلاقية المصاحبة لتخطيط البحث </a:t>
          </a:r>
        </a:p>
      </dsp:txBody>
      <dsp:txXfrm>
        <a:off x="2685100" y="101299"/>
        <a:ext cx="7248518" cy="10388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566228"/>
          <a:ext cx="10409420" cy="412528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07887" tIns="136632" rIns="807887" bIns="227584" numCol="1" spcCol="1270" anchor="t" anchorCtr="0">
          <a:noAutofit/>
        </a:bodyPr>
        <a:lstStyle/>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التزام الباحث ومساعديه بكل الجوانب الأخلاقية.</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إعلام المبحوثين بكل سمات البحث وشروطه.</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عدم تضليل المشاركين .</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عدم إجبار الأفراد على المشاركة في البحث أو الاستمرار في المشاركة.</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الحفاظ على سرية البيانات.</a:t>
          </a:r>
        </a:p>
        <a:p>
          <a:pPr marL="228600" lvl="1" indent="-228600" algn="r" defTabSz="1111250" rtl="1">
            <a:lnSpc>
              <a:spcPct val="90000"/>
            </a:lnSpc>
            <a:spcBef>
              <a:spcPct val="0"/>
            </a:spcBef>
            <a:spcAft>
              <a:spcPct val="15000"/>
            </a:spcAft>
            <a:buChar char="•"/>
          </a:pPr>
          <a:endParaRPr lang="ar-EG" sz="25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p>
      </dsp:txBody>
      <dsp:txXfrm>
        <a:off x="0" y="566228"/>
        <a:ext cx="10409420" cy="4125288"/>
      </dsp:txXfrm>
    </dsp:sp>
    <dsp:sp modelId="{2B765F9C-9289-4E74-9597-60703252C848}">
      <dsp:nvSpPr>
        <dsp:cNvPr id="0" name=""/>
        <dsp:cNvSpPr/>
      </dsp:nvSpPr>
      <dsp:spPr>
        <a:xfrm>
          <a:off x="2609979" y="4745"/>
          <a:ext cx="7279478" cy="1080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5416" tIns="0" rIns="275416" bIns="0" numCol="1" spcCol="1270" anchor="ctr" anchorCtr="0">
          <a:noAutofit/>
        </a:bodyPr>
        <a:lstStyle/>
        <a:p>
          <a:pPr marL="0" lvl="0" indent="0" algn="r"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المبادئ الأخلاقية المصاحبة لعملية تجميع البيانات </a:t>
          </a:r>
        </a:p>
      </dsp:txBody>
      <dsp:txXfrm>
        <a:off x="2662743" y="57509"/>
        <a:ext cx="7173950" cy="9753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566228"/>
          <a:ext cx="10409420" cy="412528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07887" tIns="136632" rIns="807887" bIns="227584" numCol="1" spcCol="1270" anchor="t" anchorCtr="0">
          <a:noAutofit/>
        </a:bodyPr>
        <a:lstStyle/>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الحفاظ على سرية البيانات التي تم تجميعها.</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الأمانة في معالجة البيانات.</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استخدام الأساليب الإحصائية المناسبة وليس الأساليب الإحصائية التي من شأنها ترجيح وجهة نظر الباحث.</a:t>
          </a:r>
        </a:p>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p>
      </dsp:txBody>
      <dsp:txXfrm>
        <a:off x="0" y="566228"/>
        <a:ext cx="10409420" cy="4125288"/>
      </dsp:txXfrm>
    </dsp:sp>
    <dsp:sp modelId="{2B765F9C-9289-4E74-9597-60703252C848}">
      <dsp:nvSpPr>
        <dsp:cNvPr id="0" name=""/>
        <dsp:cNvSpPr/>
      </dsp:nvSpPr>
      <dsp:spPr>
        <a:xfrm>
          <a:off x="2609979" y="4745"/>
          <a:ext cx="7279478" cy="1080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5416" tIns="0" rIns="275416" bIns="0" numCol="1" spcCol="1270" anchor="ctr" anchorCtr="0">
          <a:noAutofit/>
        </a:bodyPr>
        <a:lstStyle/>
        <a:p>
          <a:pPr marL="0" lvl="0" indent="0" algn="r"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المبادئ الأخلاقية المصاحبة لعملية التعامل مع البيانات </a:t>
          </a:r>
        </a:p>
      </dsp:txBody>
      <dsp:txXfrm>
        <a:off x="2662743" y="57509"/>
        <a:ext cx="7173950" cy="9753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566228"/>
          <a:ext cx="10409420" cy="412528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07887" tIns="136632" rIns="807887" bIns="227584" numCol="1" spcCol="1270" anchor="t" anchorCtr="0">
          <a:noAutofit/>
        </a:bodyPr>
        <a:lstStyle/>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الأمانة في عرض النتائج الفعلية المستخلصة.</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عدم الاقتصار في عرض الأدبيات على تلك التي تدعم وجهة نظر الباحث.</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الأمانة في الإشارة إلى المصادر التي اقتبس منها.</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التواضع في عرض ما قام الباحث بعمله.</a:t>
          </a:r>
        </a:p>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p>
      </dsp:txBody>
      <dsp:txXfrm>
        <a:off x="0" y="566228"/>
        <a:ext cx="10409420" cy="4125288"/>
      </dsp:txXfrm>
    </dsp:sp>
    <dsp:sp modelId="{2B765F9C-9289-4E74-9597-60703252C848}">
      <dsp:nvSpPr>
        <dsp:cNvPr id="0" name=""/>
        <dsp:cNvSpPr/>
      </dsp:nvSpPr>
      <dsp:spPr>
        <a:xfrm>
          <a:off x="2609979" y="4745"/>
          <a:ext cx="7279478" cy="1080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5416" tIns="0" rIns="275416" bIns="0" numCol="1" spcCol="1270" anchor="ctr" anchorCtr="0">
          <a:noAutofit/>
        </a:bodyPr>
        <a:lstStyle/>
        <a:p>
          <a:pPr marL="0" lvl="0" indent="0" algn="r"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المبادئ الأخلاقية المصاحبة لعملية إعداد التقرير البحثي </a:t>
          </a:r>
        </a:p>
      </dsp:txBody>
      <dsp:txXfrm>
        <a:off x="2662743" y="57509"/>
        <a:ext cx="7173950" cy="97534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73A74-0914-4414-BA57-5277349432D8}">
      <dsp:nvSpPr>
        <dsp:cNvPr id="0" name=""/>
        <dsp:cNvSpPr/>
      </dsp:nvSpPr>
      <dsp:spPr>
        <a:xfrm>
          <a:off x="0" y="478"/>
          <a:ext cx="10515600" cy="154962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kern="1200"/>
            <a:t>تزييف البيانات التي جمعها الباحث تلغي صحة البحث وتجعله مرفوضا.</a:t>
          </a:r>
          <a:endParaRPr lang="ar-EG" sz="3200" kern="1200" dirty="0"/>
        </a:p>
      </dsp:txBody>
      <dsp:txXfrm>
        <a:off x="75646" y="76124"/>
        <a:ext cx="10364308" cy="1398329"/>
      </dsp:txXfrm>
    </dsp:sp>
    <dsp:sp modelId="{57B8FB27-5BD1-455F-B5A8-04184EA1A285}">
      <dsp:nvSpPr>
        <dsp:cNvPr id="0" name=""/>
        <dsp:cNvSpPr/>
      </dsp:nvSpPr>
      <dsp:spPr>
        <a:xfrm>
          <a:off x="0" y="1564162"/>
          <a:ext cx="10515600" cy="154962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ar-EG" sz="3000" kern="1200"/>
            <a:t>لا</a:t>
          </a:r>
          <a:r>
            <a:rPr lang="ar-EG" sz="3200" kern="1200"/>
            <a:t> يجوز صياغة الفروض عقب استخلاص نتائج البحث.</a:t>
          </a:r>
          <a:endParaRPr lang="ar-EG" sz="3200" kern="1200" dirty="0"/>
        </a:p>
      </dsp:txBody>
      <dsp:txXfrm>
        <a:off x="75646" y="1639808"/>
        <a:ext cx="10364308" cy="1398329"/>
      </dsp:txXfrm>
    </dsp:sp>
    <dsp:sp modelId="{0AAEA273-007C-4CDF-BFF6-598995B5DA9E}">
      <dsp:nvSpPr>
        <dsp:cNvPr id="0" name=""/>
        <dsp:cNvSpPr/>
      </dsp:nvSpPr>
      <dsp:spPr>
        <a:xfrm>
          <a:off x="0" y="3127846"/>
          <a:ext cx="10515600" cy="1549621"/>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kern="1200" dirty="0"/>
            <a:t>أن تتضمن إجراءات البحث ما يبرر الثقة في البيانات كاستخدام الأساليب الموضوعية في الملاحظة وجمع البيانات وتوفير المعاملات العلمية من صدق وثبات وموضوعية. </a:t>
          </a:r>
        </a:p>
      </dsp:txBody>
      <dsp:txXfrm>
        <a:off x="75646" y="3203492"/>
        <a:ext cx="10364308" cy="139832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480D24-2500-41BC-8CEE-6D9B4FA2A908}">
      <dsp:nvSpPr>
        <dsp:cNvPr id="0" name=""/>
        <dsp:cNvSpPr/>
      </dsp:nvSpPr>
      <dsp:spPr>
        <a:xfrm>
          <a:off x="0" y="79065"/>
          <a:ext cx="10607040" cy="1682249"/>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1">
            <a:lnSpc>
              <a:spcPct val="90000"/>
            </a:lnSpc>
            <a:spcBef>
              <a:spcPct val="0"/>
            </a:spcBef>
            <a:spcAft>
              <a:spcPct val="35000"/>
            </a:spcAft>
            <a:buNone/>
          </a:pPr>
          <a:r>
            <a:rPr lang="ar-EG" sz="3300" kern="1200" dirty="0"/>
            <a:t>الأمانة العلمية هي المبدأ الأساسي في تقرير نتائج البحث. </a:t>
          </a:r>
        </a:p>
      </dsp:txBody>
      <dsp:txXfrm>
        <a:off x="82121" y="161186"/>
        <a:ext cx="10442798" cy="1518007"/>
      </dsp:txXfrm>
    </dsp:sp>
    <dsp:sp modelId="{D2919A9A-8B05-4DE6-8CBB-CFC4C405B86D}">
      <dsp:nvSpPr>
        <dsp:cNvPr id="0" name=""/>
        <dsp:cNvSpPr/>
      </dsp:nvSpPr>
      <dsp:spPr>
        <a:xfrm>
          <a:off x="0" y="1856355"/>
          <a:ext cx="10607040" cy="1682249"/>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1">
            <a:lnSpc>
              <a:spcPct val="90000"/>
            </a:lnSpc>
            <a:spcBef>
              <a:spcPct val="0"/>
            </a:spcBef>
            <a:spcAft>
              <a:spcPct val="35000"/>
            </a:spcAft>
            <a:buNone/>
          </a:pPr>
          <a:r>
            <a:rPr lang="ar-EG" sz="3300" kern="1200" dirty="0"/>
            <a:t>البحث الموضوعي يهدف إلى تقديم المعرفة دون أن يسئ إلى الأعراف والتقاليد والمعتقدات. </a:t>
          </a:r>
        </a:p>
      </dsp:txBody>
      <dsp:txXfrm>
        <a:off x="82121" y="1938476"/>
        <a:ext cx="10442798" cy="1518007"/>
      </dsp:txXfrm>
    </dsp:sp>
    <dsp:sp modelId="{CC991664-CE2B-4056-9F4B-3035DEB6243D}">
      <dsp:nvSpPr>
        <dsp:cNvPr id="0" name=""/>
        <dsp:cNvSpPr/>
      </dsp:nvSpPr>
      <dsp:spPr>
        <a:xfrm>
          <a:off x="0" y="3633644"/>
          <a:ext cx="10607040" cy="1682249"/>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1">
            <a:lnSpc>
              <a:spcPct val="90000"/>
            </a:lnSpc>
            <a:spcBef>
              <a:spcPct val="0"/>
            </a:spcBef>
            <a:spcAft>
              <a:spcPct val="35000"/>
            </a:spcAft>
            <a:buNone/>
          </a:pPr>
          <a:r>
            <a:rPr lang="ar-EG" sz="3300" kern="1200" dirty="0"/>
            <a:t>لكل فرد مشارك في البحث الحق كاملا في أن يبقى مجهول الهوية وان تبقى البيانات المتجمعة عنه سرية ولا تقع في متناول أي جهة رسمية أو غير رسمية. </a:t>
          </a:r>
        </a:p>
      </dsp:txBody>
      <dsp:txXfrm>
        <a:off x="82121" y="3715765"/>
        <a:ext cx="10442798" cy="151800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53457-A1DE-4C3E-B4DA-F49BC22D5150}">
      <dsp:nvSpPr>
        <dsp:cNvPr id="0" name=""/>
        <dsp:cNvSpPr/>
      </dsp:nvSpPr>
      <dsp:spPr>
        <a:xfrm rot="16200000">
          <a:off x="2423335" y="-2299736"/>
          <a:ext cx="1883313"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غالبا ما يظهر بشكل غير متوقع وصدفة، وفي معظم الحالات يتم الوقوع في الأخطاء بحسن نية ، وأحيانا بسبب نقص الدقة.</a:t>
          </a:r>
        </a:p>
      </dsp:txBody>
      <dsp:txXfrm rot="5400000">
        <a:off x="91936" y="215535"/>
        <a:ext cx="6638048" cy="1699441"/>
      </dsp:txXfrm>
    </dsp:sp>
    <dsp:sp modelId="{5384BF9A-9964-4505-A0CD-D4CAF8C7091A}">
      <dsp:nvSpPr>
        <dsp:cNvPr id="0" name=""/>
        <dsp:cNvSpPr/>
      </dsp:nvSpPr>
      <dsp:spPr>
        <a:xfrm>
          <a:off x="6729984" y="0"/>
          <a:ext cx="3785616" cy="21268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110490" rIns="220980" bIns="110490" numCol="1" spcCol="1270" anchor="ctr" anchorCtr="0">
          <a:noAutofit/>
        </a:bodyPr>
        <a:lstStyle/>
        <a:p>
          <a:pPr marL="0" lvl="0" indent="0" algn="ctr" defTabSz="2578100" rtl="1">
            <a:lnSpc>
              <a:spcPct val="90000"/>
            </a:lnSpc>
            <a:spcBef>
              <a:spcPct val="0"/>
            </a:spcBef>
            <a:spcAft>
              <a:spcPct val="35000"/>
            </a:spcAft>
            <a:buNone/>
          </a:pPr>
          <a:r>
            <a:rPr lang="ar-EG" sz="5800" kern="1200" dirty="0">
              <a:latin typeface="Sakkal Majalla" panose="02000000000000000000" pitchFamily="2" charset="-78"/>
              <a:cs typeface="Sakkal Majalla" panose="02000000000000000000" pitchFamily="2" charset="-78"/>
            </a:rPr>
            <a:t>الخطأ العلمي</a:t>
          </a:r>
        </a:p>
      </dsp:txBody>
      <dsp:txXfrm>
        <a:off x="6833808" y="103824"/>
        <a:ext cx="3577968" cy="1919201"/>
      </dsp:txXfrm>
    </dsp:sp>
    <dsp:sp modelId="{80FF7609-3832-4943-BBAF-CBFC84A8575A}">
      <dsp:nvSpPr>
        <dsp:cNvPr id="0" name=""/>
        <dsp:cNvSpPr/>
      </dsp:nvSpPr>
      <dsp:spPr>
        <a:xfrm rot="16200000">
          <a:off x="2423335" y="-67044"/>
          <a:ext cx="1883313"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تشمل نسب الباحث لنفسه ما ليس له، فهو بمثابة قرصان يسطو على اعمال الآخرين وينسبها لنفسه.</a:t>
          </a:r>
        </a:p>
      </dsp:txBody>
      <dsp:txXfrm rot="5400000">
        <a:off x="91936" y="2448227"/>
        <a:ext cx="6638048" cy="1699441"/>
      </dsp:txXfrm>
    </dsp:sp>
    <dsp:sp modelId="{C11259EC-267F-4E1A-BA2B-E5170DA5E5B1}">
      <dsp:nvSpPr>
        <dsp:cNvPr id="0" name=""/>
        <dsp:cNvSpPr/>
      </dsp:nvSpPr>
      <dsp:spPr>
        <a:xfrm>
          <a:off x="6729984" y="2246387"/>
          <a:ext cx="3785616" cy="21031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110490" rIns="220980" bIns="110490" numCol="1" spcCol="1270" anchor="ctr" anchorCtr="0">
          <a:noAutofit/>
        </a:bodyPr>
        <a:lstStyle/>
        <a:p>
          <a:pPr marL="0" lvl="0" indent="0" algn="ctr" defTabSz="2578100" rtl="1">
            <a:lnSpc>
              <a:spcPct val="90000"/>
            </a:lnSpc>
            <a:spcBef>
              <a:spcPct val="0"/>
            </a:spcBef>
            <a:spcAft>
              <a:spcPct val="35000"/>
            </a:spcAft>
            <a:buNone/>
          </a:pPr>
          <a:r>
            <a:rPr lang="ar-EG" sz="5800" kern="1200" dirty="0">
              <a:latin typeface="Sakkal Majalla" panose="02000000000000000000" pitchFamily="2" charset="-78"/>
              <a:cs typeface="Sakkal Majalla" panose="02000000000000000000" pitchFamily="2" charset="-78"/>
            </a:rPr>
            <a:t>السرقة العلمية </a:t>
          </a:r>
        </a:p>
      </dsp:txBody>
      <dsp:txXfrm>
        <a:off x="6832650" y="2349053"/>
        <a:ext cx="3580284" cy="189778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53457-A1DE-4C3E-B4DA-F49BC22D5150}">
      <dsp:nvSpPr>
        <dsp:cNvPr id="0" name=""/>
        <dsp:cNvSpPr/>
      </dsp:nvSpPr>
      <dsp:spPr>
        <a:xfrm rot="16200000">
          <a:off x="2395624" y="-2012720"/>
          <a:ext cx="2073117" cy="67234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قبول</a:t>
          </a:r>
          <a:r>
            <a:rPr lang="ar-EG" sz="3200" kern="1200" baseline="0" dirty="0">
              <a:latin typeface="Sakkal Majalla" panose="02000000000000000000" pitchFamily="2" charset="-78"/>
              <a:cs typeface="Sakkal Majalla" panose="02000000000000000000" pitchFamily="2" charset="-78"/>
            </a:rPr>
            <a:t> الانتساب إلى لجنة قراءة أو لجنة علمية في ملتقى أو مؤتمر يخرج عن إطار التخصص. </a:t>
          </a:r>
          <a:endParaRPr lang="ar-EG" sz="3200" kern="1200" dirty="0">
            <a:latin typeface="Sakkal Majalla" panose="02000000000000000000" pitchFamily="2" charset="-78"/>
            <a:cs typeface="Sakkal Majalla" panose="02000000000000000000" pitchFamily="2" charset="-78"/>
          </a:endParaRPr>
        </a:p>
      </dsp:txBody>
      <dsp:txXfrm rot="5400000">
        <a:off x="171679" y="413628"/>
        <a:ext cx="6622210" cy="1870715"/>
      </dsp:txXfrm>
    </dsp:sp>
    <dsp:sp modelId="{5384BF9A-9964-4505-A0CD-D4CAF8C7091A}">
      <dsp:nvSpPr>
        <dsp:cNvPr id="0" name=""/>
        <dsp:cNvSpPr/>
      </dsp:nvSpPr>
      <dsp:spPr>
        <a:xfrm>
          <a:off x="6793889" y="2081"/>
          <a:ext cx="3721710" cy="269380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التضليل</a:t>
          </a:r>
          <a:r>
            <a:rPr lang="ar-EG" sz="5400" kern="1200" baseline="0" dirty="0">
              <a:latin typeface="Sakkal Majalla" panose="02000000000000000000" pitchFamily="2" charset="-78"/>
              <a:cs typeface="Sakkal Majalla" panose="02000000000000000000" pitchFamily="2" charset="-78"/>
            </a:rPr>
            <a:t> العلمي</a:t>
          </a:r>
          <a:endParaRPr lang="ar-EG" sz="5400" kern="1200" dirty="0">
            <a:latin typeface="Sakkal Majalla" panose="02000000000000000000" pitchFamily="2" charset="-78"/>
            <a:cs typeface="Sakkal Majalla" panose="02000000000000000000" pitchFamily="2" charset="-78"/>
          </a:endParaRPr>
        </a:p>
      </dsp:txBody>
      <dsp:txXfrm>
        <a:off x="6925390" y="133582"/>
        <a:ext cx="3458708" cy="2430806"/>
      </dsp:txXfrm>
    </dsp:sp>
    <dsp:sp modelId="{80FF7609-3832-4943-BBAF-CBFC84A8575A}">
      <dsp:nvSpPr>
        <dsp:cNvPr id="0" name=""/>
        <dsp:cNvSpPr/>
      </dsp:nvSpPr>
      <dsp:spPr>
        <a:xfrm rot="16200000">
          <a:off x="2328433" y="618005"/>
          <a:ext cx="207311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الانضمام</a:t>
          </a:r>
          <a:r>
            <a:rPr lang="ar-EG" sz="3200" kern="1200" baseline="0" dirty="0">
              <a:latin typeface="Sakkal Majalla" panose="02000000000000000000" pitchFamily="2" charset="-78"/>
              <a:cs typeface="Sakkal Majalla" panose="02000000000000000000" pitchFamily="2" charset="-78"/>
            </a:rPr>
            <a:t> إلى عمل علمي دون إسهام فيه، حيث يستغل الشخص درجته العلمية أو منصبة، بحجة مسؤوليته أو إشرافه عن العمل ويربط موافقته لنشر العمل بضرورة ورود اسمه </a:t>
          </a:r>
          <a:endParaRPr lang="ar-EG" sz="3200" kern="1200" dirty="0">
            <a:latin typeface="Sakkal Majalla" panose="02000000000000000000" pitchFamily="2" charset="-78"/>
            <a:cs typeface="Sakkal Majalla" panose="02000000000000000000" pitchFamily="2" charset="-78"/>
          </a:endParaRPr>
        </a:p>
      </dsp:txBody>
      <dsp:txXfrm rot="5400000">
        <a:off x="101201" y="3047640"/>
        <a:ext cx="6628783" cy="1870715"/>
      </dsp:txXfrm>
    </dsp:sp>
    <dsp:sp modelId="{C11259EC-267F-4E1A-BA2B-E5170DA5E5B1}">
      <dsp:nvSpPr>
        <dsp:cNvPr id="0" name=""/>
        <dsp:cNvSpPr/>
      </dsp:nvSpPr>
      <dsp:spPr>
        <a:xfrm>
          <a:off x="6729984" y="2825459"/>
          <a:ext cx="3785616" cy="23150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الابتزاز</a:t>
          </a:r>
          <a:r>
            <a:rPr lang="ar-EG" sz="5400" kern="1200" baseline="0" dirty="0">
              <a:latin typeface="Sakkal Majalla" panose="02000000000000000000" pitchFamily="2" charset="-78"/>
              <a:cs typeface="Sakkal Majalla" panose="02000000000000000000" pitchFamily="2" charset="-78"/>
            </a:rPr>
            <a:t> العلمي</a:t>
          </a:r>
          <a:endParaRPr lang="ar-EG" sz="5400" kern="1200" dirty="0">
            <a:latin typeface="Sakkal Majalla" panose="02000000000000000000" pitchFamily="2" charset="-78"/>
            <a:cs typeface="Sakkal Majalla" panose="02000000000000000000" pitchFamily="2" charset="-78"/>
          </a:endParaRPr>
        </a:p>
      </dsp:txBody>
      <dsp:txXfrm>
        <a:off x="6842997" y="2938472"/>
        <a:ext cx="3559590" cy="208904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53457-A1DE-4C3E-B4DA-F49BC22D5150}">
      <dsp:nvSpPr>
        <dsp:cNvPr id="0" name=""/>
        <dsp:cNvSpPr/>
      </dsp:nvSpPr>
      <dsp:spPr>
        <a:xfrm rot="16200000">
          <a:off x="2395624" y="-2012720"/>
          <a:ext cx="2073117" cy="67234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سرقة ما أؤتمن عليه الباحث بغرض التقييم أو التصويت أو التعقيب، ثم ينسب العمل لنفسه في منشور أو لقاء علمي. </a:t>
          </a:r>
        </a:p>
      </dsp:txBody>
      <dsp:txXfrm rot="5400000">
        <a:off x="171679" y="413628"/>
        <a:ext cx="6622210" cy="1870715"/>
      </dsp:txXfrm>
    </dsp:sp>
    <dsp:sp modelId="{5384BF9A-9964-4505-A0CD-D4CAF8C7091A}">
      <dsp:nvSpPr>
        <dsp:cNvPr id="0" name=""/>
        <dsp:cNvSpPr/>
      </dsp:nvSpPr>
      <dsp:spPr>
        <a:xfrm>
          <a:off x="6793889" y="2081"/>
          <a:ext cx="3721710" cy="269380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الخيانة العلمية</a:t>
          </a:r>
        </a:p>
      </dsp:txBody>
      <dsp:txXfrm>
        <a:off x="6925390" y="133582"/>
        <a:ext cx="3458708" cy="2430806"/>
      </dsp:txXfrm>
    </dsp:sp>
    <dsp:sp modelId="{80FF7609-3832-4943-BBAF-CBFC84A8575A}">
      <dsp:nvSpPr>
        <dsp:cNvPr id="0" name=""/>
        <dsp:cNvSpPr/>
      </dsp:nvSpPr>
      <dsp:spPr>
        <a:xfrm rot="16200000">
          <a:off x="2328433" y="618005"/>
          <a:ext cx="207311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تأجير</a:t>
          </a:r>
          <a:r>
            <a:rPr lang="ar-EG" sz="3200" kern="1200" baseline="0" dirty="0">
              <a:latin typeface="Sakkal Majalla" panose="02000000000000000000" pitchFamily="2" charset="-78"/>
              <a:cs typeface="Sakkal Majalla" panose="02000000000000000000" pitchFamily="2" charset="-78"/>
            </a:rPr>
            <a:t> باحث آخر ليكتب منتوجا علميا لفائدة باحث آخر عاجز عن التأليف وانتحل صفة باحث ليست له. </a:t>
          </a:r>
          <a:endParaRPr lang="ar-EG" sz="3200" kern="1200" dirty="0">
            <a:latin typeface="Sakkal Majalla" panose="02000000000000000000" pitchFamily="2" charset="-78"/>
            <a:cs typeface="Sakkal Majalla" panose="02000000000000000000" pitchFamily="2" charset="-78"/>
          </a:endParaRPr>
        </a:p>
      </dsp:txBody>
      <dsp:txXfrm rot="5400000">
        <a:off x="101201" y="3047640"/>
        <a:ext cx="6628783" cy="1870715"/>
      </dsp:txXfrm>
    </dsp:sp>
    <dsp:sp modelId="{C11259EC-267F-4E1A-BA2B-E5170DA5E5B1}">
      <dsp:nvSpPr>
        <dsp:cNvPr id="0" name=""/>
        <dsp:cNvSpPr/>
      </dsp:nvSpPr>
      <dsp:spPr>
        <a:xfrm>
          <a:off x="6729984" y="2825459"/>
          <a:ext cx="3785616" cy="23150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الانتحال</a:t>
          </a:r>
          <a:r>
            <a:rPr lang="ar-EG" sz="5400" kern="1200" baseline="0" dirty="0">
              <a:latin typeface="Sakkal Majalla" panose="02000000000000000000" pitchFamily="2" charset="-78"/>
              <a:cs typeface="Sakkal Majalla" panose="02000000000000000000" pitchFamily="2" charset="-78"/>
            </a:rPr>
            <a:t> العلمي</a:t>
          </a:r>
          <a:endParaRPr lang="ar-EG" sz="5400" kern="1200" dirty="0">
            <a:latin typeface="Sakkal Majalla" panose="02000000000000000000" pitchFamily="2" charset="-78"/>
            <a:cs typeface="Sakkal Majalla" panose="02000000000000000000" pitchFamily="2" charset="-78"/>
          </a:endParaRPr>
        </a:p>
      </dsp:txBody>
      <dsp:txXfrm>
        <a:off x="6842997" y="2938472"/>
        <a:ext cx="3559590" cy="208904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8412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446550"/>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1447" y="3499353"/>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23843"/>
    </mc:Choice>
    <mc:Fallback xmlns="">
      <p:transition spd="slow" advTm="123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2D211BE-55C7-DBC0-9A23-BFCF03055EB2}"/>
              </a:ext>
            </a:extLst>
          </p:cNvPr>
          <p:cNvSpPr>
            <a:spLocks noGrp="1"/>
          </p:cNvSpPr>
          <p:nvPr>
            <p:ph type="title"/>
          </p:nvPr>
        </p:nvSpPr>
        <p:spPr/>
        <p:txBody>
          <a:bodyPr/>
          <a:lstStyle/>
          <a:p>
            <a:pPr algn="r" rtl="1"/>
            <a:r>
              <a:rPr lang="ar-EG" dirty="0">
                <a:solidFill>
                  <a:schemeClr val="accent5"/>
                </a:solidFill>
              </a:rPr>
              <a:t>محتوى مقرر أخلاقيات البحث العلمي</a:t>
            </a:r>
          </a:p>
        </p:txBody>
      </p:sp>
      <p:sp>
        <p:nvSpPr>
          <p:cNvPr id="3" name="عنصر نائب للمحتوى 2">
            <a:extLst>
              <a:ext uri="{FF2B5EF4-FFF2-40B4-BE49-F238E27FC236}">
                <a16:creationId xmlns:a16="http://schemas.microsoft.com/office/drawing/2014/main" id="{0B6B3F9F-BF4D-BD26-C9B6-A31993CF288B}"/>
              </a:ext>
            </a:extLst>
          </p:cNvPr>
          <p:cNvSpPr>
            <a:spLocks noGrp="1"/>
          </p:cNvSpPr>
          <p:nvPr>
            <p:ph idx="1"/>
          </p:nvPr>
        </p:nvSpPr>
        <p:spPr/>
        <p:txBody>
          <a:bodyPr>
            <a:normAutofit lnSpcReduction="10000"/>
          </a:bodyPr>
          <a:lstStyle/>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مبادئ أخلاقيات وآداب البحث العلمي.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كيف نمارس الأخلاق في البحث العلمي.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خصائص (ضوابط) البحث العلمي الجيد وسوء السلوك البحثي.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قيم البحث لعلمي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شروط نجاح المشتغلين بالبحث العلمي.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أخلاقيات البحث العلمي في ظل التطور التكنولوجي.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الممارسات الأخلاقية لعضو هيئة التدريس.</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أخلاقيات النشر</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الملكية الفكرية والسرقات العلمية وكيف يمكن مكافحتها.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إشكالية التوثيق في العلوم الاجتماعية.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indent="0" algn="r" rtl="1">
              <a:buNone/>
            </a:pPr>
            <a:endParaRPr lang="ar-EG" dirty="0"/>
          </a:p>
        </p:txBody>
      </p:sp>
    </p:spTree>
    <p:extLst>
      <p:ext uri="{BB962C8B-B14F-4D97-AF65-F5344CB8AC3E}">
        <p14:creationId xmlns:p14="http://schemas.microsoft.com/office/powerpoint/2010/main" val="1816055753"/>
      </p:ext>
    </p:extLst>
  </p:cSld>
  <p:clrMapOvr>
    <a:masterClrMapping/>
  </p:clrMapOvr>
  <mc:AlternateContent xmlns:mc="http://schemas.openxmlformats.org/markup-compatibility/2006" xmlns:p14="http://schemas.microsoft.com/office/powerpoint/2010/main">
    <mc:Choice Requires="p14">
      <p:transition spd="slow" p14:dur="2000" advTm="146837"/>
    </mc:Choice>
    <mc:Fallback xmlns="">
      <p:transition spd="slow" advTm="14683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7997D3D-211D-5CFC-10D3-4421534F6F63}"/>
              </a:ext>
            </a:extLst>
          </p:cNvPr>
          <p:cNvSpPr>
            <a:spLocks noGrp="1"/>
          </p:cNvSpPr>
          <p:nvPr>
            <p:ph type="title"/>
          </p:nvPr>
        </p:nvSpPr>
        <p:spPr>
          <a:xfrm>
            <a:off x="838200" y="365125"/>
            <a:ext cx="10515600" cy="1103911"/>
          </a:xfrm>
        </p:spPr>
        <p:txBody>
          <a:bodyPr>
            <a:normAutofit fontScale="90000"/>
          </a:bodyPr>
          <a:lstStyle/>
          <a:p>
            <a:pPr algn="r" rtl="1"/>
            <a:br>
              <a:rPr lang="ar-EG" dirty="0">
                <a:solidFill>
                  <a:schemeClr val="bg1"/>
                </a:solidFill>
              </a:rPr>
            </a:br>
            <a:r>
              <a:rPr lang="ar-EG" dirty="0">
                <a:solidFill>
                  <a:schemeClr val="accent5"/>
                </a:solidFill>
              </a:rPr>
              <a:t>المراجع المقترحة</a:t>
            </a:r>
            <a:br>
              <a:rPr lang="ar-EG" dirty="0"/>
            </a:br>
            <a:endParaRPr lang="ar-EG" dirty="0"/>
          </a:p>
        </p:txBody>
      </p:sp>
      <p:sp>
        <p:nvSpPr>
          <p:cNvPr id="3" name="عنصر نائب للمحتوى 2">
            <a:extLst>
              <a:ext uri="{FF2B5EF4-FFF2-40B4-BE49-F238E27FC236}">
                <a16:creationId xmlns:a16="http://schemas.microsoft.com/office/drawing/2014/main" id="{3B27C5E9-0E10-97DA-62DA-49080CC6B060}"/>
              </a:ext>
            </a:extLst>
          </p:cNvPr>
          <p:cNvSpPr>
            <a:spLocks noGrp="1"/>
          </p:cNvSpPr>
          <p:nvPr>
            <p:ph idx="1"/>
          </p:nvPr>
        </p:nvSpPr>
        <p:spPr>
          <a:xfrm>
            <a:off x="838200" y="1469036"/>
            <a:ext cx="10515600" cy="4543035"/>
          </a:xfrm>
        </p:spPr>
        <p:txBody>
          <a:bodyPr>
            <a:normAutofit fontScale="92500" lnSpcReduction="10000"/>
          </a:bodyPr>
          <a:lstStyle/>
          <a:p>
            <a:pPr algn="r" rtl="1"/>
            <a:r>
              <a:rPr lang="ar-EG" dirty="0">
                <a:solidFill>
                  <a:schemeClr val="bg1"/>
                </a:solidFill>
              </a:rPr>
              <a:t>الجيلالي، عمارة، ومسعودة، علاوي (2020). أخلاقيات البحث العلمي في العلوم النفسية والاجتماعية. مجلة مؤشر للدراسات الاستطلاعية. مجلد 1. عدد 1. 131- 148. </a:t>
            </a:r>
          </a:p>
          <a:p>
            <a:pPr algn="r" rtl="1"/>
            <a:r>
              <a:rPr lang="ar-EG" dirty="0">
                <a:solidFill>
                  <a:schemeClr val="bg1"/>
                </a:solidFill>
              </a:rPr>
              <a:t>السيد، منى توكل (2013). أخلاقيات البحث العلمي. جامعة المجمعة. </a:t>
            </a:r>
          </a:p>
          <a:p>
            <a:pPr algn="r" rtl="1"/>
            <a:r>
              <a:rPr lang="ar-EG" dirty="0" err="1">
                <a:solidFill>
                  <a:schemeClr val="bg1"/>
                </a:solidFill>
              </a:rPr>
              <a:t>تنيو</a:t>
            </a:r>
            <a:r>
              <a:rPr lang="ar-EG" dirty="0">
                <a:solidFill>
                  <a:schemeClr val="bg1"/>
                </a:solidFill>
              </a:rPr>
              <a:t>، فاطمة الزهراء، وطاير، مفيدة (2019). أخلاقيات البحث العلمي وإشكالية التوثيق في العلوم الاجتماعية والإنسانية. مجلة التمكين الاجتماعي. 77- 100. </a:t>
            </a:r>
          </a:p>
          <a:p>
            <a:pPr algn="r" rtl="1"/>
            <a:r>
              <a:rPr lang="ar-EG" dirty="0">
                <a:solidFill>
                  <a:schemeClr val="bg1"/>
                </a:solidFill>
              </a:rPr>
              <a:t>جلول، أحمد (2017). أخلاقيات البحث العلمي في العلوم الاجتماعية. مجلة العلوم الإنسانية. المجلد 1 . عدد 8. 152- 167. </a:t>
            </a:r>
          </a:p>
          <a:p>
            <a:pPr algn="r" rtl="1"/>
            <a:r>
              <a:rPr lang="ar-EG" dirty="0" err="1">
                <a:solidFill>
                  <a:schemeClr val="bg1"/>
                </a:solidFill>
              </a:rPr>
              <a:t>شينار</a:t>
            </a:r>
            <a:r>
              <a:rPr lang="ar-EG" dirty="0">
                <a:solidFill>
                  <a:schemeClr val="bg1"/>
                </a:solidFill>
              </a:rPr>
              <a:t>، سامية ، و عبد الوهاب ، مداسي ( 2020). أخلاقيات البحث العلمي في ظل التطور التكنولوجي. مجلة سوسيولوجيا. مجلد 4. عدد 2. 258- 275.</a:t>
            </a:r>
          </a:p>
          <a:p>
            <a:pPr algn="r" rtl="1"/>
            <a:r>
              <a:rPr lang="ar-EG" dirty="0">
                <a:solidFill>
                  <a:schemeClr val="bg1"/>
                </a:solidFill>
              </a:rPr>
              <a:t>طيبي، عيسى (2023). أخلاقيات البحث العلمي- أخلاق الباحث وصفات البحث. مجلة العلوم القانونية والاجتماعية. مجلد 8. عدد 2.  175- 185. </a:t>
            </a:r>
          </a:p>
        </p:txBody>
      </p:sp>
    </p:spTree>
    <p:extLst>
      <p:ext uri="{BB962C8B-B14F-4D97-AF65-F5344CB8AC3E}">
        <p14:creationId xmlns:p14="http://schemas.microsoft.com/office/powerpoint/2010/main" val="2951237563"/>
      </p:ext>
    </p:extLst>
  </p:cSld>
  <p:clrMapOvr>
    <a:masterClrMapping/>
  </p:clrMapOvr>
  <mc:AlternateContent xmlns:mc="http://schemas.openxmlformats.org/markup-compatibility/2006" xmlns:p14="http://schemas.microsoft.com/office/powerpoint/2010/main">
    <mc:Choice Requires="p14">
      <p:transition spd="slow" p14:dur="2000" advTm="24593"/>
    </mc:Choice>
    <mc:Fallback xmlns="">
      <p:transition spd="slow" advTm="245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72A2468-616D-206F-6AA0-2B041F4D7FA0}"/>
              </a:ext>
            </a:extLst>
          </p:cNvPr>
          <p:cNvSpPr>
            <a:spLocks noGrp="1"/>
          </p:cNvSpPr>
          <p:nvPr>
            <p:ph type="title"/>
          </p:nvPr>
        </p:nvSpPr>
        <p:spPr/>
        <p:txBody>
          <a:bodyPr/>
          <a:lstStyle/>
          <a:p>
            <a:pPr algn="r" rtl="1"/>
            <a:r>
              <a:rPr lang="ar-EG" dirty="0">
                <a:solidFill>
                  <a:schemeClr val="accent5"/>
                </a:solidFill>
              </a:rPr>
              <a:t>عناصر المحاضرة.</a:t>
            </a:r>
          </a:p>
        </p:txBody>
      </p:sp>
      <p:sp>
        <p:nvSpPr>
          <p:cNvPr id="3" name="عنصر نائب للمحتوى 2">
            <a:extLst>
              <a:ext uri="{FF2B5EF4-FFF2-40B4-BE49-F238E27FC236}">
                <a16:creationId xmlns:a16="http://schemas.microsoft.com/office/drawing/2014/main" id="{E080679A-8A4D-238E-E01F-0155E9AD0500}"/>
              </a:ext>
            </a:extLst>
          </p:cNvPr>
          <p:cNvSpPr>
            <a:spLocks noGrp="1"/>
          </p:cNvSpPr>
          <p:nvPr>
            <p:ph idx="1"/>
          </p:nvPr>
        </p:nvSpPr>
        <p:spPr/>
        <p:txBody>
          <a:bodyPr/>
          <a:lstStyle/>
          <a:p>
            <a:pPr algn="r" rtl="1"/>
            <a:r>
              <a:rPr lang="ar-EG" sz="2800" b="1" dirty="0">
                <a:solidFill>
                  <a:schemeClr val="bg1"/>
                </a:solidFill>
                <a:latin typeface="Sakkal Majalla" panose="02000000000000000000" pitchFamily="2" charset="-78"/>
                <a:cs typeface="Sakkal Majalla" panose="02000000000000000000" pitchFamily="2" charset="-78"/>
              </a:rPr>
              <a:t>مقدمة عن البحث العلمي</a:t>
            </a:r>
          </a:p>
          <a:p>
            <a:pPr algn="r" rtl="1"/>
            <a:r>
              <a:rPr lang="ar-EG" sz="2800" b="1" dirty="0">
                <a:solidFill>
                  <a:schemeClr val="bg1"/>
                </a:solidFill>
                <a:latin typeface="Sakkal Majalla" panose="02000000000000000000" pitchFamily="2" charset="-78"/>
                <a:cs typeface="Sakkal Majalla" panose="02000000000000000000" pitchFamily="2" charset="-78"/>
              </a:rPr>
              <a:t>طبيعة البحث العلمي</a:t>
            </a:r>
          </a:p>
          <a:p>
            <a:pPr algn="r" rtl="1"/>
            <a:r>
              <a:rPr lang="ar-EG" dirty="0">
                <a:solidFill>
                  <a:schemeClr val="bg1"/>
                </a:solidFill>
                <a:latin typeface="Sakkal Majalla" panose="02000000000000000000" pitchFamily="2" charset="-78"/>
                <a:cs typeface="Sakkal Majalla" panose="02000000000000000000" pitchFamily="2" charset="-78"/>
              </a:rPr>
              <a:t>أخلاقيات البحث العلمي </a:t>
            </a:r>
          </a:p>
          <a:p>
            <a:pPr algn="r" rtl="1"/>
            <a:r>
              <a:rPr lang="ar-EG" dirty="0">
                <a:solidFill>
                  <a:schemeClr val="bg1"/>
                </a:solidFill>
                <a:latin typeface="Sakkal Majalla" panose="02000000000000000000" pitchFamily="2" charset="-78"/>
                <a:cs typeface="Sakkal Majalla" panose="02000000000000000000" pitchFamily="2" charset="-78"/>
              </a:rPr>
              <a:t>صفات الباحث العلمي </a:t>
            </a:r>
          </a:p>
          <a:p>
            <a:pPr algn="r" rtl="1"/>
            <a:r>
              <a:rPr lang="ar-EG" dirty="0">
                <a:solidFill>
                  <a:schemeClr val="bg1"/>
                </a:solidFill>
                <a:latin typeface="Sakkal Majalla" panose="02000000000000000000" pitchFamily="2" charset="-78"/>
                <a:cs typeface="Sakkal Majalla" panose="02000000000000000000" pitchFamily="2" charset="-78"/>
              </a:rPr>
              <a:t>المعايير الأخلاقية والتي يجب أن يراعيها أي باحث</a:t>
            </a:r>
          </a:p>
          <a:p>
            <a:pPr algn="r" rtl="1"/>
            <a:r>
              <a:rPr lang="ar-EG" sz="2800" dirty="0">
                <a:solidFill>
                  <a:schemeClr val="bg1"/>
                </a:solidFill>
                <a:latin typeface="Sakkal Majalla" panose="02000000000000000000" pitchFamily="2" charset="-78"/>
                <a:cs typeface="Sakkal Majalla" panose="02000000000000000000" pitchFamily="2" charset="-78"/>
              </a:rPr>
              <a:t>القواعد والمبادئ الأخلاقية التي يجب أن يكون الباحث ملما بها بصورة أكثر تفصيلا طبقا لمراحل البحث</a:t>
            </a:r>
          </a:p>
          <a:p>
            <a:pPr algn="r" rtl="1"/>
            <a:r>
              <a:rPr lang="ar-EG" dirty="0">
                <a:solidFill>
                  <a:schemeClr val="bg1"/>
                </a:solidFill>
                <a:latin typeface="Sakkal Majalla" panose="02000000000000000000" pitchFamily="2" charset="-78"/>
                <a:cs typeface="Sakkal Majalla" panose="02000000000000000000" pitchFamily="2" charset="-78"/>
              </a:rPr>
              <a:t>الجوانب الأخلاقية التي تتعلق بإجراءات البحث</a:t>
            </a:r>
          </a:p>
          <a:p>
            <a:pPr algn="r" rtl="1"/>
            <a:r>
              <a:rPr lang="ar-EG" dirty="0">
                <a:solidFill>
                  <a:schemeClr val="bg1"/>
                </a:solidFill>
                <a:latin typeface="Sakkal Majalla" panose="02000000000000000000" pitchFamily="2" charset="-78"/>
                <a:cs typeface="Sakkal Majalla" panose="02000000000000000000" pitchFamily="2" charset="-78"/>
              </a:rPr>
              <a:t>مفاهيم تتعلق بأخلاقيات البحث العلمي </a:t>
            </a:r>
          </a:p>
          <a:p>
            <a:pPr algn="r" rtl="1"/>
            <a:endParaRPr lang="ar-EG" sz="2800" b="1" dirty="0">
              <a:solidFill>
                <a:schemeClr val="accent5"/>
              </a:solidFill>
              <a:latin typeface="Sakkal Majalla" panose="02000000000000000000" pitchFamily="2" charset="-78"/>
              <a:cs typeface="Sakkal Majalla" panose="02000000000000000000" pitchFamily="2" charset="-78"/>
            </a:endParaRPr>
          </a:p>
          <a:p>
            <a:pPr algn="r" rtl="1"/>
            <a:endParaRPr lang="ar-EG" sz="2800" b="1" dirty="0">
              <a:solidFill>
                <a:schemeClr val="accent1"/>
              </a:solidFill>
              <a:latin typeface="Sakkal Majalla" panose="02000000000000000000" pitchFamily="2" charset="-78"/>
              <a:cs typeface="Sakkal Majalla" panose="02000000000000000000" pitchFamily="2" charset="-78"/>
            </a:endParaRPr>
          </a:p>
          <a:p>
            <a:pPr algn="r" rtl="1"/>
            <a:endParaRPr lang="ar-EG" dirty="0"/>
          </a:p>
        </p:txBody>
      </p:sp>
    </p:spTree>
    <p:extLst>
      <p:ext uri="{BB962C8B-B14F-4D97-AF65-F5344CB8AC3E}">
        <p14:creationId xmlns:p14="http://schemas.microsoft.com/office/powerpoint/2010/main" val="235164916"/>
      </p:ext>
    </p:extLst>
  </p:cSld>
  <p:clrMapOvr>
    <a:masterClrMapping/>
  </p:clrMapOvr>
  <mc:AlternateContent xmlns:mc="http://schemas.openxmlformats.org/markup-compatibility/2006" xmlns:p14="http://schemas.microsoft.com/office/powerpoint/2010/main">
    <mc:Choice Requires="p14">
      <p:transition spd="slow" p14:dur="2000" advTm="65998"/>
    </mc:Choice>
    <mc:Fallback xmlns="">
      <p:transition spd="slow" advTm="6599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5B5318-57DA-B09E-E0D6-1FDA3D37DF56}"/>
              </a:ext>
            </a:extLst>
          </p:cNvPr>
          <p:cNvSpPr txBox="1"/>
          <p:nvPr/>
        </p:nvSpPr>
        <p:spPr>
          <a:xfrm>
            <a:off x="709534" y="921659"/>
            <a:ext cx="10234863" cy="4524315"/>
          </a:xfrm>
          <a:prstGeom prst="rect">
            <a:avLst/>
          </a:prstGeom>
          <a:noFill/>
        </p:spPr>
        <p:txBody>
          <a:bodyPr wrap="square" rtlCol="1">
            <a:spAutoFit/>
          </a:bodyPr>
          <a:lstStyle/>
          <a:p>
            <a:pPr algn="ctr" rtl="1"/>
            <a:r>
              <a:rPr lang="ar-EG" sz="3200" b="1" dirty="0">
                <a:solidFill>
                  <a:schemeClr val="accent1"/>
                </a:solidFill>
                <a:latin typeface="Sakkal Majalla" panose="02000000000000000000" pitchFamily="2" charset="-78"/>
                <a:cs typeface="Sakkal Majalla" panose="02000000000000000000" pitchFamily="2" charset="-78"/>
              </a:rPr>
              <a:t>مقدمة عن البحث العلمي</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يعد البحث العلمي الأداة التي لا غنى عنها في تحسين الأداء في كل مجالات الحياة والعمل، وفي تخطيط وإدارة  وتنفيذ وتقويم أي عمل يراد له النجاح ومطلوب له زيادة درجة كفاءة وفاعلية.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يلعب البحث العلمي دورا أساسيا في قيام الحضارات ، فالدول المتقدمة حققت تقدما ملموسا في مجال العلم والتكنولوجيا  وقطعت شوطا في مجال التنمية إنما هي دول آمنت أساسا بالبحث العلمي أسلوبا ومنهاجا.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 أولت المجتمعات المتقدمة جانبا كبيرا من رعايتها وعنايتها للبحث العلمي ، وأنفقت هذه الدول نسبة عالية من ميزانيتها ودخلها العام، بلغت نحو 3 % من مجموع دخلها القومي. </a:t>
            </a:r>
          </a:p>
        </p:txBody>
      </p:sp>
    </p:spTree>
    <p:extLst>
      <p:ext uri="{BB962C8B-B14F-4D97-AF65-F5344CB8AC3E}">
        <p14:creationId xmlns:p14="http://schemas.microsoft.com/office/powerpoint/2010/main" val="2211978343"/>
      </p:ext>
    </p:extLst>
  </p:cSld>
  <p:clrMapOvr>
    <a:masterClrMapping/>
  </p:clrMapOvr>
  <mc:AlternateContent xmlns:mc="http://schemas.openxmlformats.org/markup-compatibility/2006" xmlns:p14="http://schemas.microsoft.com/office/powerpoint/2010/main">
    <mc:Choice Requires="p14">
      <p:transition spd="slow" p14:dur="2000" advTm="125273"/>
    </mc:Choice>
    <mc:Fallback xmlns="">
      <p:transition spd="slow" advTm="1252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62E974-0626-CDA5-5B15-E1906A0ABFF5}"/>
              </a:ext>
            </a:extLst>
          </p:cNvPr>
          <p:cNvSpPr txBox="1"/>
          <p:nvPr/>
        </p:nvSpPr>
        <p:spPr>
          <a:xfrm>
            <a:off x="1009995" y="643622"/>
            <a:ext cx="9962147" cy="5139869"/>
          </a:xfrm>
          <a:prstGeom prst="rect">
            <a:avLst/>
          </a:prstGeom>
          <a:noFill/>
        </p:spPr>
        <p:txBody>
          <a:bodyPr wrap="square" rtlCol="1">
            <a:spAutoFit/>
          </a:bodyPr>
          <a:lstStyle/>
          <a:p>
            <a:pPr algn="ctr" rtl="1"/>
            <a:r>
              <a:rPr lang="ar-EG" sz="3600" b="1" dirty="0">
                <a:solidFill>
                  <a:schemeClr val="accent5"/>
                </a:solidFill>
                <a:latin typeface="Sakkal Majalla" panose="02000000000000000000" pitchFamily="2" charset="-78"/>
                <a:cs typeface="Sakkal Majalla" panose="02000000000000000000" pitchFamily="2" charset="-78"/>
              </a:rPr>
              <a:t>طبيعة البحث العلمي</a:t>
            </a:r>
          </a:p>
          <a:p>
            <a:pPr algn="ctr" rtl="1"/>
            <a:endParaRPr lang="ar-EG" sz="3600" b="1" dirty="0">
              <a:solidFill>
                <a:schemeClr val="accent5"/>
              </a:solidFill>
              <a:latin typeface="Sakkal Majalla" panose="02000000000000000000" pitchFamily="2" charset="-78"/>
              <a:cs typeface="Sakkal Majalla" panose="02000000000000000000" pitchFamily="2" charset="-78"/>
            </a:endParaRPr>
          </a:p>
          <a:p>
            <a:pPr marL="457200" indent="-457200" algn="just"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يتجسد الاهتمام بالبحث العلمي في صورة رعاية الطلبة والباحثين والميزانيات المخصصة والتي تعتبر من المؤشرات الدالة على تقدم المجتمع.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انتشار استخدام البحث العلمي في معالجة المشكلات التي تواجه المجتمع بصفة عامة حيث لم يعد البحث العلمي قاصرا على ميادين العلوم الطبيعية وحدها. </a:t>
            </a:r>
          </a:p>
          <a:p>
            <a:pPr marL="457200" indent="-457200" algn="just"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موضوع البحث العلمي يقوم أساسا على طلب المعرفة وتقصيها والوصول إليها بالاستناد إلى أساليب ومناهج في تقصيه لحقائق العلوم.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تقصي الحقائق والمعلومات من قبل البحث يهدف إلى إحداث إضافات أو تعديلات في ميادين العلوم ، مما يسفر بالتالي عن تطويرها وتقدمها. </a:t>
            </a:r>
          </a:p>
        </p:txBody>
      </p:sp>
    </p:spTree>
    <p:extLst>
      <p:ext uri="{BB962C8B-B14F-4D97-AF65-F5344CB8AC3E}">
        <p14:creationId xmlns:p14="http://schemas.microsoft.com/office/powerpoint/2010/main" val="3253145193"/>
      </p:ext>
    </p:extLst>
  </p:cSld>
  <p:clrMapOvr>
    <a:masterClrMapping/>
  </p:clrMapOvr>
  <mc:AlternateContent xmlns:mc="http://schemas.openxmlformats.org/markup-compatibility/2006" xmlns:p14="http://schemas.microsoft.com/office/powerpoint/2010/main">
    <mc:Choice Requires="p14">
      <p:transition spd="slow" p14:dur="2000" advTm="161594"/>
    </mc:Choice>
    <mc:Fallback xmlns="">
      <p:transition spd="slow" advTm="16159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7A0EFC-23B4-56DB-A1E7-E047BAF32127}"/>
              </a:ext>
            </a:extLst>
          </p:cNvPr>
          <p:cNvSpPr>
            <a:spLocks noGrp="1"/>
          </p:cNvSpPr>
          <p:nvPr>
            <p:ph type="title"/>
          </p:nvPr>
        </p:nvSpPr>
        <p:spPr/>
        <p:txBody>
          <a:bodyPr/>
          <a:lstStyle/>
          <a:p>
            <a:pPr algn="ctr" rtl="1"/>
            <a:r>
              <a:rPr lang="ar-EG" dirty="0">
                <a:solidFill>
                  <a:schemeClr val="bg1"/>
                </a:solidFill>
                <a:latin typeface="Sakkal Majalla" panose="02000000000000000000" pitchFamily="2" charset="-78"/>
                <a:cs typeface="Sakkal Majalla" panose="02000000000000000000" pitchFamily="2" charset="-78"/>
              </a:rPr>
              <a:t>أخلاقيات البحث العلمي </a:t>
            </a:r>
          </a:p>
        </p:txBody>
      </p:sp>
      <p:sp>
        <p:nvSpPr>
          <p:cNvPr id="3" name="عنصر نائب للمحتوى 2">
            <a:extLst>
              <a:ext uri="{FF2B5EF4-FFF2-40B4-BE49-F238E27FC236}">
                <a16:creationId xmlns:a16="http://schemas.microsoft.com/office/drawing/2014/main" id="{61BFC43B-061D-2012-0871-DE20B819F8F2}"/>
              </a:ext>
            </a:extLst>
          </p:cNvPr>
          <p:cNvSpPr>
            <a:spLocks noGrp="1"/>
          </p:cNvSpPr>
          <p:nvPr>
            <p:ph idx="1"/>
          </p:nvPr>
        </p:nvSpPr>
        <p:spPr>
          <a:xfrm>
            <a:off x="838200" y="1510806"/>
            <a:ext cx="10515600" cy="4486275"/>
          </a:xfrm>
        </p:spPr>
        <p:txBody>
          <a:bodyPr>
            <a:normAutofit/>
          </a:bodyPr>
          <a:lstStyle/>
          <a:p>
            <a:pPr marL="0" indent="0" algn="r" rtl="1">
              <a:buNone/>
            </a:pPr>
            <a:r>
              <a:rPr lang="ar-EG" sz="3600" b="1" dirty="0">
                <a:solidFill>
                  <a:schemeClr val="accent5"/>
                </a:solidFill>
                <a:latin typeface="Sakkal Majalla" panose="02000000000000000000" pitchFamily="2" charset="-78"/>
                <a:cs typeface="Sakkal Majalla" panose="02000000000000000000" pitchFamily="2" charset="-78"/>
              </a:rPr>
              <a:t>ما المقصود بأخلاقيات البحث العلمي ؟ </a:t>
            </a:r>
          </a:p>
          <a:p>
            <a:pPr algn="just" rtl="1"/>
            <a:r>
              <a:rPr lang="ar-EG" sz="3600" dirty="0">
                <a:solidFill>
                  <a:schemeClr val="bg1"/>
                </a:solidFill>
                <a:latin typeface="Sakkal Majalla" panose="02000000000000000000" pitchFamily="2" charset="-78"/>
                <a:cs typeface="Sakkal Majalla" panose="02000000000000000000" pitchFamily="2" charset="-78"/>
              </a:rPr>
              <a:t>أخلاقيات البحث العلمي هي مبحث من مباحث علم الأخلاق ويقصد به إحياء المثل الأخلاقية للبحث العلمي لدى الباحثين والدارسين وطلاب العلم والتي تحفظ للعلم كيانه وللبحث قوامه.</a:t>
            </a:r>
          </a:p>
          <a:p>
            <a:pPr algn="just" rtl="1"/>
            <a:r>
              <a:rPr lang="ar-EG" sz="3600" dirty="0">
                <a:solidFill>
                  <a:schemeClr val="bg1"/>
                </a:solidFill>
                <a:latin typeface="Sakkal Majalla" panose="02000000000000000000" pitchFamily="2" charset="-78"/>
                <a:cs typeface="Sakkal Majalla" panose="02000000000000000000" pitchFamily="2" charset="-78"/>
              </a:rPr>
              <a:t>تشكل أﺧﻼﻗﯾﺎت اﻟﺑﺣث اﻟﻌﻠﻣﻲ ﻣﺟﻣوﻋﺔ من  اﻟﻣﺑﺎدئ اﻟﻌﺎﻣﺔ واﻟﻣﺑﺎدئ التوجيهية اﻟﺗﻲ توجه اﻟطرﯾﻘﺔ اﻟﺗﻲ تصمم بها أي ﺑﺣوث ﺗﺷﻣل اﻟﻛﺎﺋﻧﺎت اﻟﺣﯾﺔ (أي اﻟﻧﺎس واﻟﺣﯾواﻧﺎت)  ابتداء من إعداد البحث وحتى نشره.  </a:t>
            </a:r>
          </a:p>
        </p:txBody>
      </p:sp>
    </p:spTree>
    <p:extLst>
      <p:ext uri="{BB962C8B-B14F-4D97-AF65-F5344CB8AC3E}">
        <p14:creationId xmlns:p14="http://schemas.microsoft.com/office/powerpoint/2010/main" val="2904207623"/>
      </p:ext>
    </p:extLst>
  </p:cSld>
  <p:clrMapOvr>
    <a:masterClrMapping/>
  </p:clrMapOvr>
  <mc:AlternateContent xmlns:mc="http://schemas.openxmlformats.org/markup-compatibility/2006" xmlns:p14="http://schemas.microsoft.com/office/powerpoint/2010/main">
    <mc:Choice Requires="p14">
      <p:transition spd="slow" p14:dur="2000" advTm="99435"/>
    </mc:Choice>
    <mc:Fallback xmlns="">
      <p:transition spd="slow" advTm="994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0C2A1D3-5E8D-C1AE-1742-0DE40C4B490C}"/>
              </a:ext>
            </a:extLst>
          </p:cNvPr>
          <p:cNvSpPr>
            <a:spLocks noGrp="1"/>
          </p:cNvSpPr>
          <p:nvPr>
            <p:ph idx="1"/>
          </p:nvPr>
        </p:nvSpPr>
        <p:spPr>
          <a:xfrm>
            <a:off x="838200" y="1648918"/>
            <a:ext cx="10515600" cy="4437090"/>
          </a:xfrm>
        </p:spPr>
        <p:txBody>
          <a:bodyPr/>
          <a:lstStyle/>
          <a:p>
            <a:pPr algn="just" rtl="1"/>
            <a:r>
              <a:rPr lang="ar-EG" dirty="0">
                <a:solidFill>
                  <a:schemeClr val="bg1"/>
                </a:solidFill>
              </a:rPr>
              <a:t> </a:t>
            </a:r>
            <a:r>
              <a:rPr lang="ar-EG" sz="3600" dirty="0">
                <a:solidFill>
                  <a:schemeClr val="bg1"/>
                </a:solidFill>
                <a:latin typeface="Sakkal Majalla" panose="02000000000000000000" pitchFamily="2" charset="-78"/>
                <a:cs typeface="Sakkal Majalla" panose="02000000000000000000" pitchFamily="2" charset="-78"/>
              </a:rPr>
              <a:t>تزداد أهمية أخلاقيات البحث العلمي لأن غيابها أو ضعفها لدى الباحثين يؤدي إلى عواقب وخيمة على الصعيدين الفردي والمجتمعي . </a:t>
            </a:r>
          </a:p>
          <a:p>
            <a:pPr algn="just" rtl="1"/>
            <a:r>
              <a:rPr lang="ar-EG" sz="3600" dirty="0">
                <a:solidFill>
                  <a:schemeClr val="bg1"/>
                </a:solidFill>
                <a:latin typeface="Sakkal Majalla" panose="02000000000000000000" pitchFamily="2" charset="-78"/>
                <a:cs typeface="Sakkal Majalla" panose="02000000000000000000" pitchFamily="2" charset="-78"/>
              </a:rPr>
              <a:t>اجتهد كثير من الباحثين في تطوير مناهج البحث العلمي واتباعها وتصميم الأدوات البحثية وتطبيقها وفي نفس الوقت أهملوا الجانب الأخلاقي لها. </a:t>
            </a:r>
          </a:p>
          <a:p>
            <a:pPr algn="just" rtl="1"/>
            <a:r>
              <a:rPr lang="ar-EG" sz="3600" dirty="0">
                <a:solidFill>
                  <a:schemeClr val="bg1"/>
                </a:solidFill>
                <a:latin typeface="Sakkal Majalla" panose="02000000000000000000" pitchFamily="2" charset="-78"/>
                <a:cs typeface="Sakkal Majalla" panose="02000000000000000000" pitchFamily="2" charset="-78"/>
              </a:rPr>
              <a:t>البحث العلمي بالإضافة إلى أنه عملية منهجية, فهو عملية أخلاقية في المقام الأول. فيجب أن يتسلح أي باحث علمي بمجموعة من الصفات الأخلاقية جنبا إلى جنب مع الصفات المعرفية والمنهجية.</a:t>
            </a:r>
          </a:p>
          <a:p>
            <a:pPr algn="r" rtl="1"/>
            <a:endParaRPr lang="ar-EG" dirty="0">
              <a:solidFill>
                <a:schemeClr val="bg1"/>
              </a:solidFill>
            </a:endParaRPr>
          </a:p>
        </p:txBody>
      </p:sp>
    </p:spTree>
    <p:extLst>
      <p:ext uri="{BB962C8B-B14F-4D97-AF65-F5344CB8AC3E}">
        <p14:creationId xmlns:p14="http://schemas.microsoft.com/office/powerpoint/2010/main" val="980580708"/>
      </p:ext>
    </p:extLst>
  </p:cSld>
  <p:clrMapOvr>
    <a:masterClrMapping/>
  </p:clrMapOvr>
  <mc:AlternateContent xmlns:mc="http://schemas.openxmlformats.org/markup-compatibility/2006" xmlns:p14="http://schemas.microsoft.com/office/powerpoint/2010/main">
    <mc:Choice Requires="p14">
      <p:transition spd="slow" p14:dur="2000" advTm="149269"/>
    </mc:Choice>
    <mc:Fallback xmlns="">
      <p:transition spd="slow" advTm="1492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C4B9E9-EE59-B976-BF13-50953A070EC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صفات الباحث العلمي </a:t>
            </a:r>
          </a:p>
        </p:txBody>
      </p:sp>
      <p:graphicFrame>
        <p:nvGraphicFramePr>
          <p:cNvPr id="4" name="عنصر نائب للمحتوى 3">
            <a:extLst>
              <a:ext uri="{FF2B5EF4-FFF2-40B4-BE49-F238E27FC236}">
                <a16:creationId xmlns:a16="http://schemas.microsoft.com/office/drawing/2014/main" id="{F29791D9-5A41-A550-82A6-4C97CC92D1D2}"/>
              </a:ext>
            </a:extLst>
          </p:cNvPr>
          <p:cNvGraphicFramePr>
            <a:graphicFrameLocks noGrp="1"/>
          </p:cNvGraphicFramePr>
          <p:nvPr>
            <p:ph idx="1"/>
            <p:extLst>
              <p:ext uri="{D42A27DB-BD31-4B8C-83A1-F6EECF244321}">
                <p14:modId xmlns:p14="http://schemas.microsoft.com/office/powerpoint/2010/main" val="1461327051"/>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6291108"/>
      </p:ext>
    </p:extLst>
  </p:cSld>
  <p:clrMapOvr>
    <a:masterClrMapping/>
  </p:clrMapOvr>
  <mc:AlternateContent xmlns:mc="http://schemas.openxmlformats.org/markup-compatibility/2006" xmlns:p14="http://schemas.microsoft.com/office/powerpoint/2010/main">
    <mc:Choice Requires="p14">
      <p:transition spd="slow" p14:dur="2000" advTm="180388"/>
    </mc:Choice>
    <mc:Fallback xmlns="">
      <p:transition spd="slow" advTm="18038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4AB00E9-21C3-987F-4776-461B866A3D77}"/>
              </a:ext>
            </a:extLst>
          </p:cNvPr>
          <p:cNvGraphicFramePr>
            <a:graphicFrameLocks noGrp="1"/>
          </p:cNvGraphicFramePr>
          <p:nvPr>
            <p:ph idx="1"/>
            <p:extLst>
              <p:ext uri="{D42A27DB-BD31-4B8C-83A1-F6EECF244321}">
                <p14:modId xmlns:p14="http://schemas.microsoft.com/office/powerpoint/2010/main" val="2127358404"/>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7052946"/>
      </p:ext>
    </p:extLst>
  </p:cSld>
  <p:clrMapOvr>
    <a:masterClrMapping/>
  </p:clrMapOvr>
  <mc:AlternateContent xmlns:mc="http://schemas.openxmlformats.org/markup-compatibility/2006" xmlns:p14="http://schemas.microsoft.com/office/powerpoint/2010/main">
    <mc:Choice Requires="p14">
      <p:transition spd="slow" p14:dur="2000" advTm="267366"/>
    </mc:Choice>
    <mc:Fallback xmlns="">
      <p:transition spd="slow" advTm="2673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89D4DED-5FB4-25AD-CB33-7C757E6A46BD}"/>
              </a:ext>
            </a:extLst>
          </p:cNvPr>
          <p:cNvGraphicFramePr>
            <a:graphicFrameLocks noGrp="1"/>
          </p:cNvGraphicFramePr>
          <p:nvPr>
            <p:ph idx="1"/>
            <p:extLst>
              <p:ext uri="{D42A27DB-BD31-4B8C-83A1-F6EECF244321}">
                <p14:modId xmlns:p14="http://schemas.microsoft.com/office/powerpoint/2010/main" val="1552817732"/>
              </p:ext>
            </p:extLst>
          </p:nvPr>
        </p:nvGraphicFramePr>
        <p:xfrm>
          <a:off x="838200" y="1499015"/>
          <a:ext cx="10515600" cy="4677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2235990"/>
      </p:ext>
    </p:extLst>
  </p:cSld>
  <p:clrMapOvr>
    <a:masterClrMapping/>
  </p:clrMapOvr>
  <mc:AlternateContent xmlns:mc="http://schemas.openxmlformats.org/markup-compatibility/2006" xmlns:p14="http://schemas.microsoft.com/office/powerpoint/2010/main">
    <mc:Choice Requires="p14">
      <p:transition spd="slow" p14:dur="2000" advTm="229683"/>
    </mc:Choice>
    <mc:Fallback xmlns="">
      <p:transition spd="slow" advTm="2296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B92A89C-AC47-0B6F-E6CC-76E7A3BCDCCB}"/>
              </a:ext>
            </a:extLst>
          </p:cNvPr>
          <p:cNvGraphicFramePr>
            <a:graphicFrameLocks noGrp="1"/>
          </p:cNvGraphicFramePr>
          <p:nvPr>
            <p:ph idx="1"/>
            <p:extLst>
              <p:ext uri="{D42A27DB-BD31-4B8C-83A1-F6EECF244321}">
                <p14:modId xmlns:p14="http://schemas.microsoft.com/office/powerpoint/2010/main" val="2160301772"/>
              </p:ext>
            </p:extLst>
          </p:nvPr>
        </p:nvGraphicFramePr>
        <p:xfrm>
          <a:off x="838200" y="1469036"/>
          <a:ext cx="10515600" cy="4707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2475928"/>
      </p:ext>
    </p:extLst>
  </p:cSld>
  <p:clrMapOvr>
    <a:masterClrMapping/>
  </p:clrMapOvr>
  <mc:AlternateContent xmlns:mc="http://schemas.openxmlformats.org/markup-compatibility/2006" xmlns:p14="http://schemas.microsoft.com/office/powerpoint/2010/main">
    <mc:Choice Requires="p14">
      <p:transition spd="slow" p14:dur="2000" advTm="182079"/>
    </mc:Choice>
    <mc:Fallback xmlns="">
      <p:transition spd="slow" advTm="1820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F92BC59-FBDA-D838-B952-7F662BE5A0AA}"/>
              </a:ext>
            </a:extLst>
          </p:cNvPr>
          <p:cNvGraphicFramePr>
            <a:graphicFrameLocks noGrp="1"/>
          </p:cNvGraphicFramePr>
          <p:nvPr>
            <p:ph idx="1"/>
            <p:extLst>
              <p:ext uri="{D42A27DB-BD31-4B8C-83A1-F6EECF244321}">
                <p14:modId xmlns:p14="http://schemas.microsoft.com/office/powerpoint/2010/main" val="1382421729"/>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179241"/>
      </p:ext>
    </p:extLst>
  </p:cSld>
  <p:clrMapOvr>
    <a:masterClrMapping/>
  </p:clrMapOvr>
  <mc:AlternateContent xmlns:mc="http://schemas.openxmlformats.org/markup-compatibility/2006" xmlns:p14="http://schemas.microsoft.com/office/powerpoint/2010/main">
    <mc:Choice Requires="p14">
      <p:transition spd="slow" p14:dur="2000" advTm="167470"/>
    </mc:Choice>
    <mc:Fallback xmlns="">
      <p:transition spd="slow" advTm="16747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6917B7F-AC89-808C-5A27-05A32E816658}"/>
              </a:ext>
            </a:extLst>
          </p:cNvPr>
          <p:cNvGraphicFramePr>
            <a:graphicFrameLocks noGrp="1"/>
          </p:cNvGraphicFramePr>
          <p:nvPr>
            <p:ph idx="1"/>
            <p:extLst>
              <p:ext uri="{D42A27DB-BD31-4B8C-83A1-F6EECF244321}">
                <p14:modId xmlns:p14="http://schemas.microsoft.com/office/powerpoint/2010/main" val="305453206"/>
              </p:ext>
            </p:extLst>
          </p:nvPr>
        </p:nvGraphicFramePr>
        <p:xfrm>
          <a:off x="838200" y="1379095"/>
          <a:ext cx="10515600" cy="4797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6205998"/>
      </p:ext>
    </p:extLst>
  </p:cSld>
  <p:clrMapOvr>
    <a:masterClrMapping/>
  </p:clrMapOvr>
  <mc:AlternateContent xmlns:mc="http://schemas.openxmlformats.org/markup-compatibility/2006" xmlns:p14="http://schemas.microsoft.com/office/powerpoint/2010/main">
    <mc:Choice Requires="p14">
      <p:transition spd="slow" p14:dur="2000" advTm="241998"/>
    </mc:Choice>
    <mc:Fallback xmlns="">
      <p:transition spd="slow" advTm="24199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3BD00B-025F-59D4-942A-4CB22D39859B}"/>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المعايير الأخلاقية والتي يجب أن يراعيها أي باحث</a:t>
            </a:r>
            <a:r>
              <a:rPr lang="ar-EG" dirty="0">
                <a:solidFill>
                  <a:schemeClr val="bg1"/>
                </a:solidFill>
                <a:latin typeface="Sakkal Majalla" panose="02000000000000000000" pitchFamily="2" charset="-78"/>
                <a:cs typeface="Sakkal Majalla" panose="02000000000000000000" pitchFamily="2" charset="-78"/>
              </a:rPr>
              <a:t>.</a:t>
            </a:r>
          </a:p>
        </p:txBody>
      </p:sp>
      <p:sp>
        <p:nvSpPr>
          <p:cNvPr id="3" name="عنصر نائب للمحتوى 2">
            <a:extLst>
              <a:ext uri="{FF2B5EF4-FFF2-40B4-BE49-F238E27FC236}">
                <a16:creationId xmlns:a16="http://schemas.microsoft.com/office/drawing/2014/main" id="{48D1543B-4E75-EBE9-CA07-122C7438AE2C}"/>
              </a:ext>
            </a:extLst>
          </p:cNvPr>
          <p:cNvSpPr>
            <a:spLocks noGrp="1"/>
          </p:cNvSpPr>
          <p:nvPr>
            <p:ph idx="1"/>
          </p:nvPr>
        </p:nvSpPr>
        <p:spPr/>
        <p:txBody>
          <a:bodyPr/>
          <a:lstStyle/>
          <a:p>
            <a:pPr algn="r" rtl="1"/>
            <a:r>
              <a:rPr lang="ar-EG" sz="3200" b="1" dirty="0">
                <a:solidFill>
                  <a:schemeClr val="accent5"/>
                </a:solidFill>
                <a:latin typeface="Sakkal Majalla" panose="02000000000000000000" pitchFamily="2" charset="-78"/>
                <a:cs typeface="Sakkal Majalla" panose="02000000000000000000" pitchFamily="2" charset="-78"/>
              </a:rPr>
              <a:t>1) احترام الخصوصيات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تتعرض بعض الدراسات والبحوث إلى خصوصيات الإنسان التي لا يرغب أحد في معرفتها مما يجعلهم لا يقبلون على المشاركة في البحث والتجربة. ومن حق هؤلاء الناس عدم الإفضاء بخصوصياتهم.</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     </a:t>
            </a:r>
            <a:r>
              <a:rPr lang="ar-EG" sz="3200" u="sng" dirty="0">
                <a:solidFill>
                  <a:schemeClr val="bg1"/>
                </a:solidFill>
                <a:latin typeface="Sakkal Majalla" panose="02000000000000000000" pitchFamily="2" charset="-78"/>
                <a:cs typeface="Sakkal Majalla" panose="02000000000000000000" pitchFamily="2" charset="-78"/>
              </a:rPr>
              <a:t>في هذا الصدد يجب على الباحث ما يلي :</a:t>
            </a:r>
          </a:p>
          <a:p>
            <a:pPr algn="r" rtl="1"/>
            <a:r>
              <a:rPr lang="ar-EG" sz="3200" dirty="0">
                <a:solidFill>
                  <a:schemeClr val="bg1"/>
                </a:solidFill>
                <a:latin typeface="Sakkal Majalla" panose="02000000000000000000" pitchFamily="2" charset="-78"/>
                <a:cs typeface="Sakkal Majalla" panose="02000000000000000000" pitchFamily="2" charset="-78"/>
              </a:rPr>
              <a:t>تجنب الأسئلة المحرجة لأفراد  العينة.</a:t>
            </a:r>
          </a:p>
          <a:p>
            <a:pPr algn="r" rtl="1"/>
            <a:r>
              <a:rPr lang="ar-EG" sz="3200" dirty="0">
                <a:solidFill>
                  <a:schemeClr val="bg1"/>
                </a:solidFill>
                <a:latin typeface="Sakkal Majalla" panose="02000000000000000000" pitchFamily="2" charset="-78"/>
                <a:cs typeface="Sakkal Majalla" panose="02000000000000000000" pitchFamily="2" charset="-78"/>
              </a:rPr>
              <a:t>تجنب تسجيل أو تدوين رد الفعل الشخصي تجاه عنصر معين في الدراسة ما أمكن.</a:t>
            </a:r>
          </a:p>
          <a:p>
            <a:pPr algn="r" rtl="1"/>
            <a:r>
              <a:rPr lang="ar-EG" sz="3200" dirty="0">
                <a:solidFill>
                  <a:schemeClr val="bg1"/>
                </a:solidFill>
                <a:latin typeface="Sakkal Majalla" panose="02000000000000000000" pitchFamily="2" charset="-78"/>
                <a:cs typeface="Sakkal Majalla" panose="02000000000000000000" pitchFamily="2" charset="-78"/>
              </a:rPr>
              <a:t>على الباحث أن يحصل على الموافقة من الآخرين أولا للمشاركة في بحثه أو تجربته.</a:t>
            </a:r>
          </a:p>
          <a:p>
            <a:pPr marL="0" indent="0" algn="r" rtl="1">
              <a:buNone/>
            </a:pPr>
            <a:endParaRPr lang="ar-EG" dirty="0"/>
          </a:p>
        </p:txBody>
      </p:sp>
    </p:spTree>
    <p:extLst>
      <p:ext uri="{BB962C8B-B14F-4D97-AF65-F5344CB8AC3E}">
        <p14:creationId xmlns:p14="http://schemas.microsoft.com/office/powerpoint/2010/main" val="1628077194"/>
      </p:ext>
    </p:extLst>
  </p:cSld>
  <p:clrMapOvr>
    <a:masterClrMapping/>
  </p:clrMapOvr>
  <mc:AlternateContent xmlns:mc="http://schemas.openxmlformats.org/markup-compatibility/2006" xmlns:p14="http://schemas.microsoft.com/office/powerpoint/2010/main">
    <mc:Choice Requires="p14">
      <p:transition spd="slow" p14:dur="2000" advTm="106969"/>
    </mc:Choice>
    <mc:Fallback xmlns="">
      <p:transition spd="slow" advTm="1069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705798D6-C70D-0CAF-48B8-A8C2F3DDD464}"/>
              </a:ext>
            </a:extLst>
          </p:cNvPr>
          <p:cNvSpPr>
            <a:spLocks noGrp="1"/>
          </p:cNvSpPr>
          <p:nvPr>
            <p:ph idx="1"/>
          </p:nvPr>
        </p:nvSpPr>
        <p:spPr>
          <a:xfrm>
            <a:off x="838200" y="929390"/>
            <a:ext cx="10515600" cy="5247573"/>
          </a:xfrm>
        </p:spPr>
        <p:txBody>
          <a:bodyPr>
            <a:normAutofit fontScale="92500" lnSpcReduction="20000"/>
          </a:bodyPr>
          <a:lstStyle/>
          <a:p>
            <a:pPr marL="0" indent="0" algn="r" rtl="1">
              <a:buNone/>
            </a:pPr>
            <a:r>
              <a:rPr lang="ar-EG" sz="3200" b="1" dirty="0">
                <a:solidFill>
                  <a:schemeClr val="accent5"/>
                </a:solidFill>
                <a:latin typeface="Sakkal Majalla" panose="02000000000000000000" pitchFamily="2" charset="-78"/>
                <a:cs typeface="Sakkal Majalla" panose="02000000000000000000" pitchFamily="2" charset="-78"/>
              </a:rPr>
              <a:t>2) السرية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لتحقيق ذلك يجب أن تبقى الموضوعات التي يتم بحثها مجهولة الاسم ويمكن للباحث تحقيق ذلك باستخدام أحد المنهجين التاليين :</a:t>
            </a:r>
          </a:p>
          <a:p>
            <a:pPr algn="just" rtl="1"/>
            <a:r>
              <a:rPr lang="ar-EG" sz="3200" dirty="0">
                <a:solidFill>
                  <a:schemeClr val="bg1"/>
                </a:solidFill>
                <a:latin typeface="Sakkal Majalla" panose="02000000000000000000" pitchFamily="2" charset="-78"/>
                <a:cs typeface="Sakkal Majalla" panose="02000000000000000000" pitchFamily="2" charset="-78"/>
              </a:rPr>
              <a:t>الأول : يمكن تعرف الموضوعات المطلوبة من خلال رمز سري بحيث لا يطلب من المشاركين كتابة أسمائهم.</a:t>
            </a:r>
          </a:p>
          <a:p>
            <a:pPr algn="just" rtl="1"/>
            <a:r>
              <a:rPr lang="ar-EG" sz="3200" dirty="0">
                <a:solidFill>
                  <a:schemeClr val="bg1"/>
                </a:solidFill>
                <a:latin typeface="Sakkal Majalla" panose="02000000000000000000" pitchFamily="2" charset="-78"/>
                <a:cs typeface="Sakkal Majalla" panose="02000000000000000000" pitchFamily="2" charset="-78"/>
              </a:rPr>
              <a:t>الثاني : تجميع البيانات أو الإجابات الفردية بعضها مع بعض, بحيث يقوم الباحث بأخذ متوسط الإجابات وليس الإجابة الفردية.</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a:t>
            </a:r>
            <a:r>
              <a:rPr lang="ar-EG" sz="3200" u="sng" dirty="0">
                <a:solidFill>
                  <a:schemeClr val="bg1"/>
                </a:solidFill>
                <a:latin typeface="Sakkal Majalla" panose="02000000000000000000" pitchFamily="2" charset="-78"/>
                <a:cs typeface="Sakkal Majalla" panose="02000000000000000000" pitchFamily="2" charset="-78"/>
              </a:rPr>
              <a:t>لغرض الحفاظ على سرية المعلومات على الباحث أن يتبع ما يلي :</a:t>
            </a:r>
          </a:p>
          <a:p>
            <a:pPr algn="just" rtl="1"/>
            <a:r>
              <a:rPr lang="ar-EG" sz="3200" dirty="0">
                <a:solidFill>
                  <a:schemeClr val="bg1"/>
                </a:solidFill>
                <a:latin typeface="Sakkal Majalla" panose="02000000000000000000" pitchFamily="2" charset="-78"/>
                <a:cs typeface="Sakkal Majalla" panose="02000000000000000000" pitchFamily="2" charset="-78"/>
              </a:rPr>
              <a:t>جدولة جميع البيانات بإعطائها رموز كأرقام أو أحرف بحثية وليس أسمائها الصحيحة.</a:t>
            </a:r>
          </a:p>
          <a:p>
            <a:pPr algn="just" rtl="1"/>
            <a:r>
              <a:rPr lang="ar-EG" sz="3200" dirty="0">
                <a:solidFill>
                  <a:schemeClr val="bg1"/>
                </a:solidFill>
                <a:latin typeface="Sakkal Majalla" panose="02000000000000000000" pitchFamily="2" charset="-78"/>
                <a:cs typeface="Sakkal Majalla" panose="02000000000000000000" pitchFamily="2" charset="-78"/>
              </a:rPr>
              <a:t>التخلص من البيانات الأساسية والأشرطة المسجلة وغيرها فور الانتهاء من الدراسة.</a:t>
            </a:r>
          </a:p>
          <a:p>
            <a:pPr algn="just" rtl="1"/>
            <a:r>
              <a:rPr lang="ar-EG" sz="3200" dirty="0">
                <a:solidFill>
                  <a:schemeClr val="bg1"/>
                </a:solidFill>
                <a:latin typeface="Sakkal Majalla" panose="02000000000000000000" pitchFamily="2" charset="-78"/>
                <a:cs typeface="Sakkal Majalla" panose="02000000000000000000" pitchFamily="2" charset="-78"/>
              </a:rPr>
              <a:t>‌الاتجاه إلى جمع المعلومات بواسطة الباحث مباشرة، وعدم اللجوء إلى أشخاص آخرين لتنفيذ المهمة.</a:t>
            </a:r>
          </a:p>
          <a:p>
            <a:pPr algn="r" rtl="1"/>
            <a:endParaRPr lang="ar-EG" dirty="0"/>
          </a:p>
        </p:txBody>
      </p:sp>
    </p:spTree>
    <p:extLst>
      <p:ext uri="{BB962C8B-B14F-4D97-AF65-F5344CB8AC3E}">
        <p14:creationId xmlns:p14="http://schemas.microsoft.com/office/powerpoint/2010/main" val="3480193007"/>
      </p:ext>
    </p:extLst>
  </p:cSld>
  <p:clrMapOvr>
    <a:masterClrMapping/>
  </p:clrMapOvr>
  <mc:AlternateContent xmlns:mc="http://schemas.openxmlformats.org/markup-compatibility/2006" xmlns:p14="http://schemas.microsoft.com/office/powerpoint/2010/main">
    <mc:Choice Requires="p14">
      <p:transition spd="slow" p14:dur="2000" advTm="160982"/>
    </mc:Choice>
    <mc:Fallback xmlns="">
      <p:transition spd="slow" advTm="16098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283A5A1-C7D5-69FE-F5A5-B84875D8F88D}"/>
              </a:ext>
            </a:extLst>
          </p:cNvPr>
          <p:cNvSpPr>
            <a:spLocks noGrp="1"/>
          </p:cNvSpPr>
          <p:nvPr>
            <p:ph idx="1"/>
          </p:nvPr>
        </p:nvSpPr>
        <p:spPr>
          <a:xfrm>
            <a:off x="838200" y="970105"/>
            <a:ext cx="10515600" cy="4917789"/>
          </a:xfrm>
        </p:spPr>
        <p:txBody>
          <a:bodyPr/>
          <a:lstStyle/>
          <a:p>
            <a:pPr marL="0" indent="0" algn="just" rtl="1">
              <a:buNone/>
            </a:pPr>
            <a:r>
              <a:rPr lang="ar-EG" sz="3200" b="1" dirty="0">
                <a:solidFill>
                  <a:schemeClr val="accent5"/>
                </a:solidFill>
                <a:latin typeface="Sakkal Majalla" panose="02000000000000000000" pitchFamily="2" charset="-78"/>
                <a:cs typeface="Sakkal Majalla" panose="02000000000000000000" pitchFamily="2" charset="-78"/>
              </a:rPr>
              <a:t>3) تحمل المسئولية : </a:t>
            </a:r>
          </a:p>
          <a:p>
            <a:pPr algn="just" rtl="1"/>
            <a:r>
              <a:rPr lang="ar-EG" sz="3200" dirty="0">
                <a:solidFill>
                  <a:schemeClr val="bg1"/>
                </a:solidFill>
                <a:latin typeface="Sakkal Majalla" panose="02000000000000000000" pitchFamily="2" charset="-78"/>
                <a:cs typeface="Sakkal Majalla" panose="02000000000000000000" pitchFamily="2" charset="-78"/>
              </a:rPr>
              <a:t>على الباحث أن يتحمل نتائج بحثه، وأن يكون مدركا لشعور الآخرين حتى يتقبل الآخرون المشاركة في بحثه.</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a:t>
            </a:r>
            <a:r>
              <a:rPr lang="ar-EG" sz="3200" u="sng" dirty="0">
                <a:solidFill>
                  <a:schemeClr val="bg1"/>
                </a:solidFill>
                <a:latin typeface="Sakkal Majalla" panose="02000000000000000000" pitchFamily="2" charset="-78"/>
                <a:cs typeface="Sakkal Majalla" panose="02000000000000000000" pitchFamily="2" charset="-78"/>
              </a:rPr>
              <a:t>ومن هنا يجب عليه  اتباع ما يلي: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أن يطلع المشاركين على أهداف بحثه. </a:t>
            </a:r>
          </a:p>
          <a:p>
            <a:pPr algn="just" rtl="1"/>
            <a:r>
              <a:rPr lang="ar-EG" sz="3200" dirty="0">
                <a:solidFill>
                  <a:schemeClr val="bg1"/>
                </a:solidFill>
                <a:latin typeface="Sakkal Majalla" panose="02000000000000000000" pitchFamily="2" charset="-78"/>
                <a:cs typeface="Sakkal Majalla" panose="02000000000000000000" pitchFamily="2" charset="-78"/>
              </a:rPr>
              <a:t>كما تقع على الباحث مسئوليات أخلاقية تجاه زملائه في المهنة، وتجاه الجمهور.</a:t>
            </a:r>
          </a:p>
          <a:p>
            <a:pPr algn="just" rtl="1"/>
            <a:r>
              <a:rPr lang="ar-EG" sz="3200" dirty="0">
                <a:solidFill>
                  <a:schemeClr val="bg1"/>
                </a:solidFill>
                <a:latin typeface="Sakkal Majalla" panose="02000000000000000000" pitchFamily="2" charset="-78"/>
                <a:cs typeface="Sakkal Majalla" panose="02000000000000000000" pitchFamily="2" charset="-78"/>
              </a:rPr>
              <a:t>على الباحث أن يكون موضوعيا في عرض النتائج ومعالجة البيانات. </a:t>
            </a:r>
          </a:p>
          <a:p>
            <a:pPr algn="just" rtl="1"/>
            <a:r>
              <a:rPr lang="ar-EG" sz="3200" dirty="0">
                <a:solidFill>
                  <a:schemeClr val="bg1"/>
                </a:solidFill>
                <a:latin typeface="Sakkal Majalla" panose="02000000000000000000" pitchFamily="2" charset="-78"/>
                <a:cs typeface="Sakkal Majalla" panose="02000000000000000000" pitchFamily="2" charset="-78"/>
              </a:rPr>
              <a:t>على الباحث ألا يخفي الجوانب الضعيفة في دراسته، أو في النتائج التي توصل إليها لإجراء مزيد من التحليل عليها, والتحقق من نتائجها.</a:t>
            </a:r>
          </a:p>
          <a:p>
            <a:pPr algn="r" rtl="1"/>
            <a:endParaRPr lang="ar-EG" dirty="0"/>
          </a:p>
        </p:txBody>
      </p:sp>
    </p:spTree>
    <p:extLst>
      <p:ext uri="{BB962C8B-B14F-4D97-AF65-F5344CB8AC3E}">
        <p14:creationId xmlns:p14="http://schemas.microsoft.com/office/powerpoint/2010/main" val="3894574235"/>
      </p:ext>
    </p:extLst>
  </p:cSld>
  <p:clrMapOvr>
    <a:masterClrMapping/>
  </p:clrMapOvr>
  <mc:AlternateContent xmlns:mc="http://schemas.openxmlformats.org/markup-compatibility/2006" xmlns:p14="http://schemas.microsoft.com/office/powerpoint/2010/main">
    <mc:Choice Requires="p14">
      <p:transition spd="slow" p14:dur="2000" advTm="79941"/>
    </mc:Choice>
    <mc:Fallback xmlns="">
      <p:transition spd="slow" advTm="799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A9E2AB9-DE08-4677-095A-F9BC7E1EF038}"/>
              </a:ext>
            </a:extLst>
          </p:cNvPr>
          <p:cNvSpPr>
            <a:spLocks noGrp="1"/>
          </p:cNvSpPr>
          <p:nvPr>
            <p:ph type="title"/>
          </p:nvPr>
        </p:nvSpPr>
        <p:spPr/>
        <p:txBody>
          <a:bodyPr>
            <a:normAutofit/>
          </a:bodyPr>
          <a:lstStyle/>
          <a:p>
            <a:pPr algn="r" rtl="1"/>
            <a:r>
              <a:rPr lang="ar-EG" sz="3200" dirty="0">
                <a:solidFill>
                  <a:schemeClr val="bg1"/>
                </a:solidFill>
                <a:latin typeface="Sakkal Majalla" panose="02000000000000000000" pitchFamily="2" charset="-78"/>
                <a:cs typeface="Sakkal Majalla" panose="02000000000000000000" pitchFamily="2" charset="-78"/>
              </a:rPr>
              <a:t>القواعد والمبادئ الأخلاقية التي يجب أن يكون الباحث ملما </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بها بصورة أكثر تفصيلا طبقا لمراحل البحث</a:t>
            </a:r>
          </a:p>
        </p:txBody>
      </p:sp>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28482734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6626672"/>
      </p:ext>
    </p:extLst>
  </p:cSld>
  <p:clrMapOvr>
    <a:masterClrMapping/>
  </p:clrMapOvr>
  <mc:AlternateContent xmlns:mc="http://schemas.openxmlformats.org/markup-compatibility/2006" xmlns:p14="http://schemas.microsoft.com/office/powerpoint/2010/main">
    <mc:Choice Requires="p14">
      <p:transition spd="slow" p14:dur="2000" advTm="135440"/>
    </mc:Choice>
    <mc:Fallback xmlns="">
      <p:transition spd="slow" advTm="13544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358607432"/>
              </p:ext>
            </p:extLst>
          </p:nvPr>
        </p:nvGraphicFramePr>
        <p:xfrm>
          <a:off x="944380" y="1004341"/>
          <a:ext cx="10409420" cy="5156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5421452"/>
      </p:ext>
    </p:extLst>
  </p:cSld>
  <p:clrMapOvr>
    <a:masterClrMapping/>
  </p:clrMapOvr>
  <mc:AlternateContent xmlns:mc="http://schemas.openxmlformats.org/markup-compatibility/2006" xmlns:p14="http://schemas.microsoft.com/office/powerpoint/2010/main">
    <mc:Choice Requires="p14">
      <p:transition spd="slow" p14:dur="2000" advTm="67249"/>
    </mc:Choice>
    <mc:Fallback xmlns="">
      <p:transition spd="slow" advTm="6724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2902327880"/>
              </p:ext>
            </p:extLst>
          </p:nvPr>
        </p:nvGraphicFramePr>
        <p:xfrm>
          <a:off x="944380" y="1004341"/>
          <a:ext cx="10409420" cy="5156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536321"/>
      </p:ext>
    </p:extLst>
  </p:cSld>
  <p:clrMapOvr>
    <a:masterClrMapping/>
  </p:clrMapOvr>
  <mc:AlternateContent xmlns:mc="http://schemas.openxmlformats.org/markup-compatibility/2006" xmlns:p14="http://schemas.microsoft.com/office/powerpoint/2010/main">
    <mc:Choice Requires="p14">
      <p:transition spd="slow" p14:dur="2000" advTm="140577"/>
    </mc:Choice>
    <mc:Fallback xmlns="">
      <p:transition spd="slow" advTm="14057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699256188"/>
              </p:ext>
            </p:extLst>
          </p:nvPr>
        </p:nvGraphicFramePr>
        <p:xfrm>
          <a:off x="944380" y="1004341"/>
          <a:ext cx="10409420" cy="5156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6061146"/>
      </p:ext>
    </p:extLst>
  </p:cSld>
  <p:clrMapOvr>
    <a:masterClrMapping/>
  </p:clrMapOvr>
  <mc:AlternateContent xmlns:mc="http://schemas.openxmlformats.org/markup-compatibility/2006" xmlns:p14="http://schemas.microsoft.com/office/powerpoint/2010/main">
    <mc:Choice Requires="p14">
      <p:transition spd="slow" p14:dur="2000" advTm="90100"/>
    </mc:Choice>
    <mc:Fallback xmlns="">
      <p:transition spd="slow" advTm="901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66D9FA-4EB1-B511-63B2-8EB20632CF05}"/>
              </a:ext>
            </a:extLst>
          </p:cNvPr>
          <p:cNvSpPr>
            <a:spLocks noGrp="1"/>
          </p:cNvSpPr>
          <p:nvPr>
            <p:ph type="title"/>
          </p:nvPr>
        </p:nvSpPr>
        <p:spPr/>
        <p:txBody>
          <a:bodyPr/>
          <a:lstStyle/>
          <a:p>
            <a:pPr algn="r" rtl="1"/>
            <a:r>
              <a:rPr lang="ar-EG" dirty="0">
                <a:solidFill>
                  <a:schemeClr val="bg1"/>
                </a:solidFill>
                <a:latin typeface="Sakkal Majalla" panose="02000000000000000000" pitchFamily="2" charset="-78"/>
                <a:cs typeface="Sakkal Majalla" panose="02000000000000000000" pitchFamily="2" charset="-78"/>
              </a:rPr>
              <a:t>الجوانب الأخلاقية التي تتعلق بإجراءات البحث</a:t>
            </a:r>
          </a:p>
        </p:txBody>
      </p:sp>
      <p:graphicFrame>
        <p:nvGraphicFramePr>
          <p:cNvPr id="4" name="عنصر نائب للمحتوى 3">
            <a:extLst>
              <a:ext uri="{FF2B5EF4-FFF2-40B4-BE49-F238E27FC236}">
                <a16:creationId xmlns:a16="http://schemas.microsoft.com/office/drawing/2014/main" id="{AAE3F15B-30C8-3F0A-2D5A-796C09B8B9CD}"/>
              </a:ext>
            </a:extLst>
          </p:cNvPr>
          <p:cNvGraphicFramePr>
            <a:graphicFrameLocks noGrp="1"/>
          </p:cNvGraphicFramePr>
          <p:nvPr>
            <p:ph idx="1"/>
            <p:extLst>
              <p:ext uri="{D42A27DB-BD31-4B8C-83A1-F6EECF244321}">
                <p14:modId xmlns:p14="http://schemas.microsoft.com/office/powerpoint/2010/main" val="936599248"/>
              </p:ext>
            </p:extLst>
          </p:nvPr>
        </p:nvGraphicFramePr>
        <p:xfrm>
          <a:off x="838200" y="1499016"/>
          <a:ext cx="10515600" cy="4677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0503099"/>
      </p:ext>
    </p:extLst>
  </p:cSld>
  <p:clrMapOvr>
    <a:masterClrMapping/>
  </p:clrMapOvr>
  <mc:AlternateContent xmlns:mc="http://schemas.openxmlformats.org/markup-compatibility/2006" xmlns:p14="http://schemas.microsoft.com/office/powerpoint/2010/main">
    <mc:Choice Requires="p14">
      <p:transition spd="slow" p14:dur="2000" advTm="114250"/>
    </mc:Choice>
    <mc:Fallback xmlns="">
      <p:transition spd="slow" advTm="1142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C2760F45-B0B4-BC07-9AFA-FFDBDAD9EBBC}"/>
              </a:ext>
            </a:extLst>
          </p:cNvPr>
          <p:cNvGraphicFramePr>
            <a:graphicFrameLocks noGrp="1"/>
          </p:cNvGraphicFramePr>
          <p:nvPr>
            <p:ph idx="1"/>
            <p:extLst>
              <p:ext uri="{D42A27DB-BD31-4B8C-83A1-F6EECF244321}">
                <p14:modId xmlns:p14="http://schemas.microsoft.com/office/powerpoint/2010/main" val="1709858723"/>
              </p:ext>
            </p:extLst>
          </p:nvPr>
        </p:nvGraphicFramePr>
        <p:xfrm>
          <a:off x="792480" y="839447"/>
          <a:ext cx="10607040" cy="5394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7446617"/>
      </p:ext>
    </p:extLst>
  </p:cSld>
  <p:clrMapOvr>
    <a:masterClrMapping/>
  </p:clrMapOvr>
  <mc:AlternateContent xmlns:mc="http://schemas.openxmlformats.org/markup-compatibility/2006" xmlns:p14="http://schemas.microsoft.com/office/powerpoint/2010/main">
    <mc:Choice Requires="p14">
      <p:transition spd="slow" p14:dur="2000" advTm="48424"/>
    </mc:Choice>
    <mc:Fallback xmlns="">
      <p:transition spd="slow" advTm="484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4C6CD73-BA18-9727-2BE1-7D8184EEEDFE}"/>
              </a:ext>
            </a:extLst>
          </p:cNvPr>
          <p:cNvSpPr>
            <a:spLocks noGrp="1"/>
          </p:cNvSpPr>
          <p:nvPr>
            <p:ph type="title"/>
          </p:nvPr>
        </p:nvSpPr>
        <p:spPr/>
        <p:txBody>
          <a:bodyPr/>
          <a:lstStyle/>
          <a:p>
            <a:pPr algn="r" rtl="1"/>
            <a:r>
              <a:rPr lang="ar-EG" dirty="0">
                <a:solidFill>
                  <a:schemeClr val="bg1"/>
                </a:solidFill>
                <a:latin typeface="Sakkal Majalla" panose="02000000000000000000" pitchFamily="2" charset="-78"/>
                <a:cs typeface="Sakkal Majalla" panose="02000000000000000000" pitchFamily="2" charset="-78"/>
              </a:rPr>
              <a:t>مفاهيم تتعلق بأخلاقيات البحث العلمي </a:t>
            </a:r>
          </a:p>
        </p:txBody>
      </p:sp>
      <p:graphicFrame>
        <p:nvGraphicFramePr>
          <p:cNvPr id="4" name="عنصر نائب للمحتوى 3">
            <a:extLst>
              <a:ext uri="{FF2B5EF4-FFF2-40B4-BE49-F238E27FC236}">
                <a16:creationId xmlns:a16="http://schemas.microsoft.com/office/drawing/2014/main" id="{993447E0-55A5-155B-9C74-B4D4E72D5012}"/>
              </a:ext>
            </a:extLst>
          </p:cNvPr>
          <p:cNvGraphicFramePr>
            <a:graphicFrameLocks noGrp="1"/>
          </p:cNvGraphicFramePr>
          <p:nvPr>
            <p:ph idx="1"/>
            <p:extLst>
              <p:ext uri="{D42A27DB-BD31-4B8C-83A1-F6EECF244321}">
                <p14:modId xmlns:p14="http://schemas.microsoft.com/office/powerpoint/2010/main" val="3639542686"/>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1197258"/>
      </p:ext>
    </p:extLst>
  </p:cSld>
  <p:clrMapOvr>
    <a:masterClrMapping/>
  </p:clrMapOvr>
  <mc:AlternateContent xmlns:mc="http://schemas.openxmlformats.org/markup-compatibility/2006" xmlns:p14="http://schemas.microsoft.com/office/powerpoint/2010/main">
    <mc:Choice Requires="p14">
      <p:transition spd="slow" p14:dur="2000" advTm="99921"/>
    </mc:Choice>
    <mc:Fallback xmlns="">
      <p:transition spd="slow" advTm="9992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93447E0-55A5-155B-9C74-B4D4E72D5012}"/>
              </a:ext>
            </a:extLst>
          </p:cNvPr>
          <p:cNvGraphicFramePr>
            <a:graphicFrameLocks noGrp="1"/>
          </p:cNvGraphicFramePr>
          <p:nvPr>
            <p:ph idx="1"/>
            <p:extLst>
              <p:ext uri="{D42A27DB-BD31-4B8C-83A1-F6EECF244321}">
                <p14:modId xmlns:p14="http://schemas.microsoft.com/office/powerpoint/2010/main" val="254968587"/>
              </p:ext>
            </p:extLst>
          </p:nvPr>
        </p:nvGraphicFramePr>
        <p:xfrm>
          <a:off x="838200" y="899411"/>
          <a:ext cx="10515600" cy="5142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5370850"/>
      </p:ext>
    </p:extLst>
  </p:cSld>
  <p:clrMapOvr>
    <a:masterClrMapping/>
  </p:clrMapOvr>
  <mc:AlternateContent xmlns:mc="http://schemas.openxmlformats.org/markup-compatibility/2006" xmlns:p14="http://schemas.microsoft.com/office/powerpoint/2010/main">
    <mc:Choice Requires="p14">
      <p:transition spd="slow" p14:dur="2000" advTm="60841"/>
    </mc:Choice>
    <mc:Fallback xmlns="">
      <p:transition spd="slow" advTm="608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93447E0-55A5-155B-9C74-B4D4E72D5012}"/>
              </a:ext>
            </a:extLst>
          </p:cNvPr>
          <p:cNvGraphicFramePr>
            <a:graphicFrameLocks noGrp="1"/>
          </p:cNvGraphicFramePr>
          <p:nvPr>
            <p:ph idx="1"/>
            <p:extLst>
              <p:ext uri="{D42A27DB-BD31-4B8C-83A1-F6EECF244321}">
                <p14:modId xmlns:p14="http://schemas.microsoft.com/office/powerpoint/2010/main" val="2596345590"/>
              </p:ext>
            </p:extLst>
          </p:nvPr>
        </p:nvGraphicFramePr>
        <p:xfrm>
          <a:off x="838200" y="899411"/>
          <a:ext cx="10515600" cy="5142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7504592"/>
      </p:ext>
    </p:extLst>
  </p:cSld>
  <p:clrMapOvr>
    <a:masterClrMapping/>
  </p:clrMapOvr>
  <mc:AlternateContent xmlns:mc="http://schemas.openxmlformats.org/markup-compatibility/2006" xmlns:p14="http://schemas.microsoft.com/office/powerpoint/2010/main">
    <mc:Choice Requires="p14">
      <p:transition spd="slow" p14:dur="2000" advTm="134464"/>
    </mc:Choice>
    <mc:Fallback xmlns="">
      <p:transition spd="slow" advTm="13446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mc:AlternateContent xmlns:mc="http://schemas.openxmlformats.org/markup-compatibility/2006" xmlns:p14="http://schemas.microsoft.com/office/powerpoint/2010/main">
    <mc:Choice Requires="p14">
      <p:transition spd="slow" p14:dur="2000" advTm="10555"/>
    </mc:Choice>
    <mc:Fallback xmlns="">
      <p:transition spd="slow" advTm="1055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C2E459-0FB5-4CF8-88E1-C64DA4CDE5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28EF6D8-64FC-4A49-A078-B7205F957AF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99FB55C-7116-4A26-B327-E5C1728F93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1315</TotalTime>
  <Words>1862</Words>
  <Application>Microsoft Office PowerPoint</Application>
  <PresentationFormat>Widescreen</PresentationFormat>
  <Paragraphs>135</Paragraphs>
  <Slides>27</Slides>
  <Notes>2</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محتوى مقرر أخلاقيات البحث العلمي</vt:lpstr>
      <vt:lpstr> المراجع المقترحة </vt:lpstr>
      <vt:lpstr>عناصر المحاضرة.</vt:lpstr>
      <vt:lpstr>PowerPoint Presentation</vt:lpstr>
      <vt:lpstr>PowerPoint Presentation</vt:lpstr>
      <vt:lpstr>أخلاقيات البحث العلمي </vt:lpstr>
      <vt:lpstr>PowerPoint Presentation</vt:lpstr>
      <vt:lpstr>صفات الباحث العلمي </vt:lpstr>
      <vt:lpstr>PowerPoint Presentation</vt:lpstr>
      <vt:lpstr>PowerPoint Presentation</vt:lpstr>
      <vt:lpstr>PowerPoint Presentation</vt:lpstr>
      <vt:lpstr>PowerPoint Presentation</vt:lpstr>
      <vt:lpstr>PowerPoint Presentation</vt:lpstr>
      <vt:lpstr>المعايير الأخلاقية والتي يجب أن يراعيها أي باحث.</vt:lpstr>
      <vt:lpstr>PowerPoint Presentation</vt:lpstr>
      <vt:lpstr>PowerPoint Presentation</vt:lpstr>
      <vt:lpstr>القواعد والمبادئ الأخلاقية التي يجب أن يكون الباحث ملما  بها بصورة أكثر تفصيلا طبقا لمراحل البحث</vt:lpstr>
      <vt:lpstr>PowerPoint Presentation</vt:lpstr>
      <vt:lpstr>PowerPoint Presentation</vt:lpstr>
      <vt:lpstr>PowerPoint Presentation</vt:lpstr>
      <vt:lpstr>الجوانب الأخلاقية التي تتعلق بإجراءات البحث</vt:lpstr>
      <vt:lpstr>PowerPoint Presentation</vt:lpstr>
      <vt:lpstr>مفاهيم تتعلق بأخلاقيات البحث العلمي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100</cp:revision>
  <dcterms:created xsi:type="dcterms:W3CDTF">2023-04-29T09:08:23Z</dcterms:created>
  <dcterms:modified xsi:type="dcterms:W3CDTF">2024-02-04T20:46:29Z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