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80BE-8CBF-417D-A8EB-FB334FDB9F1A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E95B4-45C1-4084-8A76-5D561DF3EA9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97184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680BE-8CBF-417D-A8EB-FB334FDB9F1A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E95B4-45C1-4084-8A76-5D561DF3EA9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37446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38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34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28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Problem Solving Steps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861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882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02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Problem-Solving Steps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21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754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Problem-Solving Steps: 1-Recognize that </a:t>
            </a:r>
            <a:r>
              <a:rPr lang="en-US" u="sng" smtClean="0">
                <a:solidFill>
                  <a:srgbClr val="FF0000"/>
                </a:solidFill>
              </a:rPr>
              <a:t>there</a:t>
            </a:r>
            <a:r>
              <a:rPr lang="en-US" smtClean="0">
                <a:solidFill>
                  <a:srgbClr val="FF0000"/>
                </a:solidFill>
              </a:rPr>
              <a:t> is a problem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48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1. Techniques for Recognizing Problems: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43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83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88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22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63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44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906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23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780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30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9754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47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738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8023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419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554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099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751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871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9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185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9228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494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7471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593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5764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4376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3025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758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233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972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Widescreen</PresentationFormat>
  <Paragraphs>5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Problem Solving Steps</vt:lpstr>
      <vt:lpstr>PowerPoint Presentation</vt:lpstr>
      <vt:lpstr>PowerPoint Presentation</vt:lpstr>
      <vt:lpstr>Problem-Solving Steps</vt:lpstr>
      <vt:lpstr>PowerPoint Presentation</vt:lpstr>
      <vt:lpstr>Problem-Solving Steps: 1-Recognize that there is a problem</vt:lpstr>
      <vt:lpstr>1. Techniques for Recognizing Problems: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2025-05-19T11:42:35Z</dcterms:created>
  <dcterms:modified xsi:type="dcterms:W3CDTF">2025-05-19T11:42:35Z</dcterms:modified>
</cp:coreProperties>
</file>