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480" r:id="rId2"/>
    <p:sldId id="303" r:id="rId3"/>
    <p:sldId id="546" r:id="rId4"/>
    <p:sldId id="545" r:id="rId5"/>
    <p:sldId id="313" r:id="rId6"/>
    <p:sldId id="547" r:id="rId7"/>
    <p:sldId id="548" r:id="rId8"/>
    <p:sldId id="549" r:id="rId9"/>
    <p:sldId id="550" r:id="rId10"/>
    <p:sldId id="551" r:id="rId11"/>
    <p:sldId id="552" r:id="rId12"/>
    <p:sldId id="553" r:id="rId13"/>
    <p:sldId id="554" r:id="rId14"/>
    <p:sldId id="555" r:id="rId15"/>
    <p:sldId id="558" r:id="rId16"/>
    <p:sldId id="556" r:id="rId17"/>
    <p:sldId id="562" r:id="rId18"/>
    <p:sldId id="557" r:id="rId19"/>
    <p:sldId id="559" r:id="rId20"/>
    <p:sldId id="563" r:id="rId21"/>
    <p:sldId id="561" r:id="rId22"/>
    <p:sldId id="560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6"/>
            <p14:sldId id="545"/>
            <p14:sldId id="313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8"/>
            <p14:sldId id="556"/>
            <p14:sldId id="562"/>
            <p14:sldId id="557"/>
            <p14:sldId id="559"/>
            <p14:sldId id="563"/>
            <p14:sldId id="561"/>
            <p14:sldId id="56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82" autoAdjust="0"/>
    <p:restoredTop sz="89330" autoAdjust="0"/>
  </p:normalViewPr>
  <p:slideViewPr>
    <p:cSldViewPr snapToGrid="0">
      <p:cViewPr varScale="1">
        <p:scale>
          <a:sx n="89" d="100"/>
          <a:sy n="89" d="100"/>
        </p:scale>
        <p:origin x="180" y="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35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794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177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538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807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201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58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887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516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573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772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848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941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9990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0318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5368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8160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838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jpe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823842" y="314592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54068" y="2060415"/>
            <a:ext cx="4719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Analytics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93077" y="4566297"/>
            <a:ext cx="3622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effectLst/>
                <a:ea typeface="Times New Roman" panose="02020603050405020304" pitchFamily="18" charset="0"/>
              </a:rPr>
              <a:t>FNT 631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dirty="0">
                <a:cs typeface="Times New Roman" panose="02020603050405020304" pitchFamily="18" charset="0"/>
              </a:rPr>
              <a:t>Data Analytics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B16C1A8-712A-6EF4-5007-31E270F2C68E}"/>
              </a:ext>
            </a:extLst>
          </p:cNvPr>
          <p:cNvSpPr/>
          <p:nvPr/>
        </p:nvSpPr>
        <p:spPr>
          <a:xfrm>
            <a:off x="405479" y="5826834"/>
            <a:ext cx="29225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314"/>
    </mc:Choice>
    <mc:Fallback xmlns="">
      <p:transition spd="slow" advTm="1273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7230291" y="2534478"/>
            <a:ext cx="4068667" cy="89452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Analytics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7230291" y="3808008"/>
            <a:ext cx="2913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effectLst/>
                <a:ea typeface="Times New Roman" panose="02020603050405020304" pitchFamily="18" charset="0"/>
              </a:rPr>
              <a:t>FNT 631</a:t>
            </a:r>
            <a:endParaRPr lang="en-US" sz="2000" dirty="0">
              <a:cs typeface="Times New Roman" panose="02020603050405020304" pitchFamily="18" charset="0"/>
            </a:endParaRPr>
          </a:p>
          <a:p>
            <a:r>
              <a:rPr lang="en-US" sz="2000" dirty="0">
                <a:cs typeface="Times New Roman" panose="02020603050405020304" pitchFamily="18" charset="0"/>
              </a:rPr>
              <a:t>Data Analytics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4AC00FA-7418-97FC-9768-9F7DCB21AAE0}"/>
              </a:ext>
            </a:extLst>
          </p:cNvPr>
          <p:cNvSpPr/>
          <p:nvPr/>
        </p:nvSpPr>
        <p:spPr>
          <a:xfrm>
            <a:off x="3671267" y="4985915"/>
            <a:ext cx="29225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82"/>
    </mc:Choice>
    <mc:Fallback xmlns="">
      <p:transition spd="slow" advTm="2868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6494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Data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importance of data analysis in decision-making processes.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basic data analysis techniques and tools.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insights into the various steps involved in data analysis.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64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345"/>
    </mc:Choice>
    <mc:Fallback xmlns="">
      <p:transition spd="slow" advTm="42234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48857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8" name="Picture 4" descr="What Is the Data Analysis Process? 5 Key Steps to Follow">
            <a:extLst>
              <a:ext uri="{FF2B5EF4-FFF2-40B4-BE49-F238E27FC236}">
                <a16:creationId xmlns:a16="http://schemas.microsoft.com/office/drawing/2014/main" id="{37733520-F054-3655-D8AF-651AAF183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372" y="1036368"/>
            <a:ext cx="8309685" cy="532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98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844"/>
    </mc:Choice>
    <mc:Fallback xmlns="">
      <p:transition spd="slow" advTm="9584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905472" y="2260803"/>
            <a:ext cx="78028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Understand the principles of effective data visualization.</a:t>
            </a: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Learn various types of visualization techniques such as charts, graphs, and maps.</a:t>
            </a: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Explore tools and software for creating visualizations.</a:t>
            </a: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Enhance communication and presentation of data analysis results.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492"/>
    </mc:Choice>
    <mc:Fallback xmlns="">
      <p:transition spd="slow" advTm="14649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73211" y="627455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2050" name="Picture 2" descr="What is Data Visualization? (Definition, Examples, Best Practices)">
            <a:extLst>
              <a:ext uri="{FF2B5EF4-FFF2-40B4-BE49-F238E27FC236}">
                <a16:creationId xmlns:a16="http://schemas.microsoft.com/office/drawing/2014/main" id="{692168F2-E47B-A1CA-7DD7-AA2CB19D7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031" y="1436147"/>
            <a:ext cx="7979758" cy="448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72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65"/>
    </mc:Choice>
    <mc:Fallback xmlns="">
      <p:transition spd="slow" advTm="5596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7954" y="1211895"/>
            <a:ext cx="5932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Statistics and Data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808524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descriptive statistics and its importance in data analysis.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calculate and interpret various descriptive statistics measures.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descriptive statistics techniques to analyze datasets.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42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589"/>
    </mc:Choice>
    <mc:Fallback xmlns="">
      <p:transition spd="slow" advTm="15758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75289" y="90994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6332" y="133507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6947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557DA9-049F-D859-EF35-CFE08260FF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7709" y="1799303"/>
            <a:ext cx="7327861" cy="451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22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886"/>
    </mc:Choice>
    <mc:Fallback xmlns="">
      <p:transition spd="slow" advTm="22188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-84599" y="180463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7954" y="1262274"/>
            <a:ext cx="6040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Concepts and Distributions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basic probability concepts such as events, outcomes, and probability rules.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different probability distributions and their properties.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probability concepts to analyze real-world scenarios.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4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516"/>
    </mc:Choice>
    <mc:Fallback xmlns="">
      <p:transition spd="slow" advTm="7651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38C96F-D29D-CFA2-3C68-AA55D5DA30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3869" y="1529672"/>
            <a:ext cx="6516914" cy="415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25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177"/>
    </mc:Choice>
    <mc:Fallback xmlns="">
      <p:transition spd="slow" advTm="5517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5547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and Estimation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1.Understand sampling techniques and their importance in data analysis.</a:t>
            </a:r>
          </a:p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2.Learn methods for estimating population parameters from sample data.</a:t>
            </a:r>
          </a:p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3.Apply sampling and estimation techniques to solve practical problems.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00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695"/>
    </mc:Choice>
    <mc:Fallback xmlns="">
      <p:transition spd="slow" advTm="15869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4098" name="Picture 2" descr="Estimators: Sampling Measures to Estimate Population Values - αlphαrithms">
            <a:extLst>
              <a:ext uri="{FF2B5EF4-FFF2-40B4-BE49-F238E27FC236}">
                <a16:creationId xmlns:a16="http://schemas.microsoft.com/office/drawing/2014/main" id="{F31BA4D6-73B3-6536-5F5B-3EE03A2D9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850" y="1825853"/>
            <a:ext cx="6943339" cy="427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08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95"/>
    </mc:Choice>
    <mc:Fallback xmlns="">
      <p:transition spd="slow" advTm="3049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2821078" y="2762953"/>
            <a:ext cx="909617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Understanding the principles of regression analysis.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Learning different types of regression models.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Applying regression analysis to explore relationships and make predictions.</a:t>
            </a:r>
          </a:p>
        </p:txBody>
      </p:sp>
    </p:spTree>
    <p:extLst>
      <p:ext uri="{BB962C8B-B14F-4D97-AF65-F5344CB8AC3E}">
        <p14:creationId xmlns:p14="http://schemas.microsoft.com/office/powerpoint/2010/main" val="2639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593"/>
    </mc:Choice>
    <mc:Fallback xmlns="">
      <p:transition spd="slow" advTm="13459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5124" name="Picture 4" descr="What is regression analysis? - definition and examples - Market Business  News">
            <a:extLst>
              <a:ext uri="{FF2B5EF4-FFF2-40B4-BE49-F238E27FC236}">
                <a16:creationId xmlns:a16="http://schemas.microsoft.com/office/drawing/2014/main" id="{BC4F3579-8D3E-6AA3-6F62-18EB23059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059" y="1244308"/>
            <a:ext cx="5942883" cy="472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27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347"/>
    </mc:Choice>
    <mc:Fallback xmlns="">
      <p:transition spd="slow" advTm="7534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6146" name="Picture 2" descr="Understand the Advantages and Limitations of Forecasting">
            <a:extLst>
              <a:ext uri="{FF2B5EF4-FFF2-40B4-BE49-F238E27FC236}">
                <a16:creationId xmlns:a16="http://schemas.microsoft.com/office/drawing/2014/main" id="{9D6832C4-EE36-15A0-383A-7A59A00F4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96" y="1277097"/>
            <a:ext cx="6463677" cy="430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07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87"/>
    </mc:Choice>
    <mc:Fallback xmlns="">
      <p:transition spd="slow" advTm="6768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561904" y="2242691"/>
            <a:ext cx="863009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forecasting and its significance in business and decision-making.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various forecasting techniques such as time series analysis, regression-based forecasting, and qualitative methods.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forecasting methods to predict future trends and outcomes.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3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929"/>
    </mc:Choice>
    <mc:Fallback xmlns="">
      <p:transition spd="slow" advTm="25092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8198" name="Picture 6" descr="Decision-Making Models: A Decision-Maker's Guide To Types, 52% OFF">
            <a:extLst>
              <a:ext uri="{FF2B5EF4-FFF2-40B4-BE49-F238E27FC236}">
                <a16:creationId xmlns:a16="http://schemas.microsoft.com/office/drawing/2014/main" id="{61BD9A3B-BF24-D4D1-134E-0393A8BCD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259" y="1678191"/>
            <a:ext cx="7041431" cy="3960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21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8"/>
    </mc:Choice>
    <mc:Fallback xmlns="">
      <p:transition spd="slow" advTm="318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251655"/>
            <a:ext cx="6775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and Using Decision Models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369387"/>
            <a:ext cx="808524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decision modeling and its applications.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different types of decision models such as decision trees, Markov chains, and optimization models.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decision models to solve business problems and make informed decisions.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47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484"/>
    </mc:Choice>
    <mc:Fallback xmlns="">
      <p:transition spd="slow" advTm="22048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71010" y="9654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1906" y="96003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82723" y="12303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8200" name="Picture 8" descr="What is the difference between Data Mining and Data Analysis?">
            <a:extLst>
              <a:ext uri="{FF2B5EF4-FFF2-40B4-BE49-F238E27FC236}">
                <a16:creationId xmlns:a16="http://schemas.microsoft.com/office/drawing/2014/main" id="{EE24EB0E-BA91-9D59-B51B-8B0408992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170" y="2192028"/>
            <a:ext cx="6996778" cy="335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42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30"/>
    </mc:Choice>
    <mc:Fallback xmlns="">
      <p:transition spd="slow" advTm="1553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73323" y="1039684"/>
            <a:ext cx="46540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via Data Mining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71010" y="9654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1906" y="96003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82723" y="12303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527760" y="2264672"/>
            <a:ext cx="839642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data mining and its role in extracting useful information from data.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various data mining techniques such as classification, clustering, association rule mining, and anomaly detection.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data mining methods to analyze and interpret complex datasets.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42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215"/>
    </mc:Choice>
    <mc:Fallback xmlns="">
      <p:transition spd="slow" advTm="24221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71010" y="9654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1906" y="96003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82723" y="12303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170" name="Picture 2" descr="What is Data Mining: Definition, Process, Techniques and Role in Business  Intelligence">
            <a:extLst>
              <a:ext uri="{FF2B5EF4-FFF2-40B4-BE49-F238E27FC236}">
                <a16:creationId xmlns:a16="http://schemas.microsoft.com/office/drawing/2014/main" id="{CD045695-7397-C18B-95FF-F0BB31960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532" y="1798218"/>
            <a:ext cx="6097412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42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2"/>
    </mc:Choice>
    <mc:Fallback xmlns="">
      <p:transition spd="slow" advTm="104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Understand the goals and challenges of data mining.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Learn about different data mining techniques and algorithms.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Apply data mining methods to solve real-world problems and extract valuable insights from data.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99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581"/>
    </mc:Choice>
    <mc:Fallback xmlns="">
      <p:transition spd="slow" advTm="5858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67"/>
    </mc:Choice>
    <mc:Fallback xmlns="">
      <p:transition spd="slow" advTm="70667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23B1717-9D7A-4DE4-B04D-F2D56B95DA5F}"/>
</file>

<file path=customXml/itemProps2.xml><?xml version="1.0" encoding="utf-8"?>
<ds:datastoreItem xmlns:ds="http://schemas.openxmlformats.org/officeDocument/2006/customXml" ds:itemID="{358952E7-A902-45AF-B982-D8752E4A625C}"/>
</file>

<file path=customXml/itemProps3.xml><?xml version="1.0" encoding="utf-8"?>
<ds:datastoreItem xmlns:ds="http://schemas.openxmlformats.org/officeDocument/2006/customXml" ds:itemID="{C74B1527-F0C6-4F82-8589-01D37AFE11D6}"/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589</Words>
  <Application>Microsoft Office PowerPoint</Application>
  <PresentationFormat>Widescreen</PresentationFormat>
  <Paragraphs>135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Roboto Light</vt:lpstr>
      <vt:lpstr>Söhne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Muhammed Saleem</cp:lastModifiedBy>
  <cp:revision>24</cp:revision>
  <dcterms:created xsi:type="dcterms:W3CDTF">2023-04-29T09:08:00Z</dcterms:created>
  <dcterms:modified xsi:type="dcterms:W3CDTF">2024-05-18T12:45:57Z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