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3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F985B-42D0-A88E-1339-DDC0B3587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00819-2378-7983-656C-661E82538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FE7E1-58DE-4505-B14E-C7B6F151F236}" type="datetimeFigureOut">
              <a:rPr lang="en-US" smtClean="0"/>
              <a:t>11/19/2025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6E201B-7B34-BB86-5C98-1F48D3CE8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58828C-38ED-6209-89C7-E4F92714D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EC6F4-2C4D-42CF-B1DF-1C9CF6236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345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AD980E-06BE-B753-9604-16CBDB664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ABF14A-C8EE-7070-1A8E-E02148156C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C70F2-3944-A69D-5B9D-20C9004B65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BFE7E1-58DE-4505-B14E-C7B6F151F236}" type="datetimeFigureOut">
              <a:rPr lang="en-US" smtClean="0"/>
              <a:t>11/19/2025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3D3D50-6583-9044-41FE-3C189839AB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8CE981-C7B0-332D-BBF9-9E7914A8F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1EC6F4-2C4D-42CF-B1DF-1C9CF6236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50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F123A6-887F-2066-2D9B-CAEAA68C9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AC662D-DF29-3086-B7B5-FC1DEEC3ED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741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051DCF-8C43-8D6F-EB6E-6EF585D6C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4F560C-AC04-86D7-DF7D-AD4206386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12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F57F3B-51B3-60B5-13A4-96FC17D28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D62A99-744F-1431-294C-327CBE7E8F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17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DCDE95-1EF5-B124-C9E5-0AD9D3E88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F0B726-9ACD-8741-30F2-AF58CB266E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216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85796C-C6D0-2C31-2F70-5749D3200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6B05FC-F1FB-4FBC-2297-54B8A4E59F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720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5345EA-67C3-A775-7C8D-EBC0C0A0E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224BE1-845A-30CB-8734-1D4F5C5CF8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20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EC4554-CDE3-7DE5-DF9F-7A0D084D3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FBA08B-0C52-6807-C7D1-C597F1FA98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716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BE7DA3-4FFC-3FD3-214D-09C72822F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F7C311-E2B0-E477-E167-D12802C65A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104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922C6D-C89F-7E3C-2AE6-DA9C161A9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D2617F-10E9-A8D9-C70F-70C231B6CE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630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D73110-51B7-312D-66CC-CE7C76352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2D1540-4165-5BB8-E941-16DC8A1391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01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457F26-C5BC-838E-C6CC-FA2A49E21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77599-F53A-0DFB-362F-6ABCD5A59A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95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64C086-55A8-3DC0-CED0-1007781F0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BDB768-54D9-3F68-6B09-42192EA59C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275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8197C8-14CA-0B09-878B-1A6E244F2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7307BD-5F8A-8A7E-AD8C-A230267A2C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7600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01A00C-F6E9-6482-5763-3F01C8BEB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65DDF-A3E7-1D5E-6642-27AB8D575E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3616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8D8427-71B8-D8C6-B17C-A29142C07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8BF854-6F48-3599-1EDF-F159440617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234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BAA64D-4BA7-6886-0738-4A3070CAF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7DC5DF-6A9C-A8B3-3565-C30D0D7A09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370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7A4A08-F3BD-9FE6-A6CB-E03F35F2C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81BA6A-64BF-81AE-416B-4B5C73A14E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6331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4FA27C-9936-D117-6C9A-A181BCF90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C406BC-8040-5614-CFB6-EF101B7D41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9311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5DB912-3A55-E35D-CF26-F0D1D1D09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08538F-49B3-E489-3064-08DCED908B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0702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9DD9C9-7C33-48D9-687F-055EEF25D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449DDB-2E1F-4667-02A4-2DB754A2CE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3931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153D95-FB9A-B3DD-1B48-9B6A6BEF2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02BB6D-32EB-0A25-4754-A95A405E24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776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22068E-C044-7AD9-4241-FB4555697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648BC7-809E-DD1D-CAAF-6AE0175396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0076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538A55-ECC9-EB60-95DF-40EAA0B11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Trace File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8548E-3066-0417-5C0B-3BCF8EDE8C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9402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20A399-F3CD-7E98-67EA-BD7E39A77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Transaction Log File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1F4382-2EBF-12FB-5025-10ED054568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8788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8D14D5-F177-9DA2-20B4-C635A9E09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Transaction Log Files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A073D9-0F5E-11E1-41D0-1CA230C44D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998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AD71BB-F304-A952-794C-F93201B71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Transaction Log Files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F27589-C45B-C5EC-031E-DC53A0E5CA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9610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D44A92-324F-AEF5-B4B8-4A75C0468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SQL Server Error Log: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52EEBD-DB79-6437-342A-B08A0F9175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1848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963854-61E6-3632-E7C2-66B0FF15B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6F8147-8ED1-B95D-FF4E-FCC8EEF433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314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9113D5-2766-33AC-2E5C-262DAB7A9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29C12-F99A-A48E-63F7-C9C722BDA4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7493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CB127B-FCD1-B831-7A3B-824D61EED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A010AD-10CE-9790-9882-0D2C93B179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1715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3397BB-03FB-F0C2-53A9-90074D338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FF6C33-1127-DF98-3F0C-86FAE3E4C5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994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0D7001-22E0-BBC3-78F5-8A6254BD5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2E744D-F3B7-02B8-FE46-A707816205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5408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F0657D-F72A-006B-1083-9D2CE4D75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160D11-056B-7B0D-0876-0556458722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7643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F5783D-CC47-C650-8471-6F28DAE2B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A8B4AA-E2E4-A4EC-1BD1-289C8EBDD7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0368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2FCC9-4BCE-1720-9E22-7B3FEBC99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7F2EA0-0826-35A9-EB78-5B93E0D2FE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3572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C4C154-389C-50F8-5A1C-CADF41E0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15C7B2-A11C-57EF-AF4F-159E2FE898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9726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45393A-47A8-3AE6-BFB3-3A5D7DAF7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F21E60-ED32-B039-C496-CF3342927D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0484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EA7022-6582-6C27-06D1-7B13B4CF5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DEF8B6-AD93-D4A9-03C4-27DBE8768B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9243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90D3A2-F8B7-CAB1-36BB-17A0F64B4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4C783C-2AFB-7D53-0316-7AB6EB415A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6168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A177B3-179D-85D2-99A9-0B6A7F1A7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D6D0FF-0FD1-196D-A872-D8B062E340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9329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703675-DE39-1C87-355B-9C83036A9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838E9A-2FCC-D732-9D4C-2BAFB8688B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07449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CBB42D-800C-BA41-21EE-4549D3F90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124C7E-074A-B6B1-232E-105DB446C6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9549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217F29-FC8E-82E0-02F5-985808ACD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9915AB-F3CD-06ED-704D-F8D71A98E4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277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65E31D-3366-3D27-CCC3-0F5E56EA0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F93F83-3303-56C1-9D0A-85A244066F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566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B846FB-A06B-4D20-38DD-8115B2778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8F409D-6166-3FD8-E055-8EBCCDE8B0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21022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CE927C-ECA8-C917-484D-330B91D5A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b="1"/>
              <a:t>What is Database Forensics in MySQL?</a:t>
            </a:r>
            <a:endParaRPr lang="en-US" sz="35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6B4FE0-1125-9A90-31C6-F49FAEA15B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63121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AFCEC8-8F2A-6FDB-7345-554C41E71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/>
              <a:t>MySQL Logs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3E853B-0422-1DF6-B5EB-49E9CD7B64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142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B5E047-6533-87B4-180F-AA8F2876A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/>
              <a:t>User Accounts and Privileges in mysql 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5E8F09-A5DB-28BF-C124-660E7A362D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46040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F49B7A-887A-0F6D-C84B-F1B43130F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6100F8-E300-11C0-16FC-CF57DA0F21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89259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36EB69-2A07-8F4C-7D86-73AB3050F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63F551-9457-7103-8197-43E0C505C2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9318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038FEA-8A49-E475-A893-E09D5CBCE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65602D-138D-C3D6-4BEB-0B95312CFF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42951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5FC72B-23E0-9012-C112-F9E4FDA0E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BDDC13-9414-899E-1F1A-7DAF2B5A56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567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31202C-46E8-4AD9-E943-ECC58AB96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B4B8F0-A7CC-6DAC-9FD7-D322208982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31144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2F3FDB-2E47-77DF-8477-ED37CDB78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C787C2-0A39-CEF2-F914-812F124E8B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13468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081AF2-ED1A-8168-96C7-DE2C487FD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88EC47-087A-97F8-231F-C1A8FA46A2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83814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A43341-8D2E-8782-75DA-70322AE4C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4F1E8F-7D40-F2EE-A25F-C4B97162B2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64661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77E977-460A-D233-489E-315E3EEAA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32B0F9-2A1D-8231-9232-7DDA1F1945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26404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7BF8D3-45ED-6B70-5F08-A756BD581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0EAB39-3EEA-C925-A769-1BE3FE010F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52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f51ca246ac35a0965651d648262080f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3ab2b786f06899cbef12ab29aa3cee1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07EF095-C99E-4962-BAB1-52897FB3A8A8}"/>
</file>

<file path=customXml/itemProps2.xml><?xml version="1.0" encoding="utf-8"?>
<ds:datastoreItem xmlns:ds="http://schemas.openxmlformats.org/officeDocument/2006/customXml" ds:itemID="{35361BB1-A97E-45A2-BFD5-D1F63D154945}"/>
</file>

<file path=customXml/itemProps3.xml><?xml version="1.0" encoding="utf-8"?>
<ds:datastoreItem xmlns:ds="http://schemas.openxmlformats.org/officeDocument/2006/customXml" ds:itemID="{1829AD3A-272E-4932-9EB8-C5FCF708828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Widescreen</PresentationFormat>
  <Paragraphs>8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Trace File</vt:lpstr>
      <vt:lpstr>Transaction Log File</vt:lpstr>
      <vt:lpstr>Transaction Log Files</vt:lpstr>
      <vt:lpstr>Transaction Log Files</vt:lpstr>
      <vt:lpstr>SQL Server Error Log: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Database Forensics in MySQL?</vt:lpstr>
      <vt:lpstr>MySQL Logs</vt:lpstr>
      <vt:lpstr>User Accounts and Privileges in mysql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2025-11-19T15:24:15Z</dcterms:created>
  <dcterms:modified xsi:type="dcterms:W3CDTF">2025-11-19T15:24:15Z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