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778F0-97C9-904E-1176-FFE96B070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0D5B29-B3A5-979C-5E06-95040315C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81BC1-7D10-4C51-AC07-460F9A964BBF}" type="datetimeFigureOut">
              <a:rPr lang="en-CA" smtClean="0"/>
              <a:t>2025-06-10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BAA633-0275-5AA7-5FC1-E220703FD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CF3C4-E363-FD0E-91DD-C3F78D870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03EAA-C465-4BDB-9993-2B195B3E77D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88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9B23BF-27DA-F8A3-D883-0064EC7E1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C8E3-E419-8D92-840E-0EA78ED9F5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DF5D7-0B5B-721A-0A07-E7651255D3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A81BC1-7D10-4C51-AC07-460F9A964BBF}" type="datetimeFigureOut">
              <a:rPr lang="en-CA" smtClean="0"/>
              <a:t>2025-06-10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A4D61-7124-7D65-F5CB-14DB0ECD33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7CE88-D33C-02B4-575F-AB07167E04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203EAA-C465-4BDB-9993-2B195B3E77D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928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9C90F-D90D-1C79-6082-B85BD1A3E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75ADF-EB13-B56C-6D89-FEB649A032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38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B81A3-F4A4-B85B-8BCF-CA7E71007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A42B8-578F-1F78-2A7A-1DA883375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20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497E3E-EE9E-9213-D1CC-D462FF526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D34708-B5AA-8DF6-846A-0D780C4CA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94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A317D8-0E56-A38D-C5C1-ACEC6E6C4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9C51AC-D670-34D4-1A1A-6D52DBE540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28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5FD91-E7B2-83FC-4B6F-D88815F98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A2A41-D0F3-258A-A8AC-A7E1B9F44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824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A98A03-1B8B-79C1-BA1D-9CBACEA2A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C5CF3-948E-98CB-F0CF-D8DF81E55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36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B2EE9-2628-FD9F-CF1E-53E44BB1D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1A497-699E-DF0F-CE9F-F93E290AE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599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55CC5-622D-9EBF-E374-28F4BB9AF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AD2BA6-A4C8-E3FF-ED59-6C4B3158DA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93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127E9-E880-E4BB-68DC-8525AD6A0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C5A521-14E5-07B5-1E35-20083281E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92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D9B599-41AB-5CCC-E4AE-B242AA0DF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96366A-FED2-F4CE-BC7D-40970BABE0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992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59E805-1AE7-3635-27E8-D6CE40A61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39ECF-9DC5-972C-7615-6DC5D8803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62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5B920-B3C7-FEB2-1F16-97192E273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0A763-3148-048E-040C-64C212B8B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92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64BE2-B6D5-8087-EDAD-15264D19B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AB444-3D29-3408-3048-E33ED3D4C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5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E16F07-C0A5-568E-3A2D-B77B05114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ED7BF-BF53-F9FB-65E3-60DE751B7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69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14653-7CBA-226D-5203-5EBDAFABB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D5588-7B30-B554-2A59-1F9A162CF6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68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E3624-B92C-1696-8FB5-C28778E2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4FBE9E-C2BA-477E-9B73-729DDB90E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769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B8FEC-190A-7B8A-D246-447A43458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75F9C-D524-DBBF-F718-0F694D8B5C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0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E70E6D-9A3A-F889-B683-67D6E70AA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DE7933-4652-CE02-3A4F-E4F91FE77E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001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545F87-084F-D84B-345D-96A58EC17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9315C-0E39-28B3-E570-B97BFFE01E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18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CAFE07-6404-B411-243E-6AE4F3542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AE888-7BF1-7B7E-E506-64028B293A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10EE9E-0343-0124-EB41-29DA2D13E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6D212F-C75F-FDF7-62C8-42316627D4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6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7EF595-931C-6326-29F0-53C0D1C17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AF2147-AF02-2E9D-F7B8-6095C9C71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495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3FFC7-28EA-286D-6F40-29EFD1DB8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741DCC-BB55-82E0-CB6D-9DC9CD25A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0916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B3366-AE9C-6ACC-C7DB-2DBBACC02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B04796-8602-62CE-DB7A-3269C9D3A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981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EA7147-8D4F-FC3C-756D-638C0DB9F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829B89-9827-CE12-4E69-A61D2EF12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042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4E21E-69CE-E0AF-9B25-8BDCCDAE8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DC3B1-DB43-C2B0-D699-9578CBB02C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637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772CA-3946-5516-B3BD-380AEFED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68996E-5F53-7624-D7BA-F53FA28B83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75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01872-C635-3856-F1C3-2A7ED2F16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9D9BE-5064-D90D-BC84-FF66515A44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17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FD5829-518C-49BA-64CF-FA4479168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30ECFF-1E78-4B16-6D61-DCCB9A8690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0975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5E6C0A-74D1-FC36-11AA-C1E9C81E3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E2CDE-55F0-C54F-C57F-2C92968A3D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81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9B16FE-E6AE-FA30-160F-43CDE9746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0AEC7-CD32-5AB1-AA00-A57ED7E8C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295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2025-06-10T14:17:53Z</dcterms:created>
  <dcterms:modified xsi:type="dcterms:W3CDTF">2025-06-10T14:17:53Z</dcterms:modified>
</cp:coreProperties>
</file>