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handoutMasterIdLst>
    <p:handoutMasterId r:id="rId49"/>
  </p:handoutMasterIdLst>
  <p:sldIdLst>
    <p:sldId id="303" r:id="rId5"/>
    <p:sldId id="313" r:id="rId6"/>
    <p:sldId id="736" r:id="rId7"/>
    <p:sldId id="702" r:id="rId8"/>
    <p:sldId id="666" r:id="rId9"/>
    <p:sldId id="737" r:id="rId10"/>
    <p:sldId id="738" r:id="rId11"/>
    <p:sldId id="739" r:id="rId12"/>
    <p:sldId id="740" r:id="rId13"/>
    <p:sldId id="741" r:id="rId14"/>
    <p:sldId id="742" r:id="rId15"/>
    <p:sldId id="743" r:id="rId16"/>
    <p:sldId id="744" r:id="rId17"/>
    <p:sldId id="745" r:id="rId18"/>
    <p:sldId id="746" r:id="rId19"/>
    <p:sldId id="747" r:id="rId20"/>
    <p:sldId id="748" r:id="rId21"/>
    <p:sldId id="749" r:id="rId22"/>
    <p:sldId id="750" r:id="rId23"/>
    <p:sldId id="751" r:id="rId24"/>
    <p:sldId id="752" r:id="rId25"/>
    <p:sldId id="753" r:id="rId26"/>
    <p:sldId id="754" r:id="rId27"/>
    <p:sldId id="755" r:id="rId28"/>
    <p:sldId id="756" r:id="rId29"/>
    <p:sldId id="757" r:id="rId30"/>
    <p:sldId id="758" r:id="rId31"/>
    <p:sldId id="759" r:id="rId32"/>
    <p:sldId id="760" r:id="rId33"/>
    <p:sldId id="761" r:id="rId34"/>
    <p:sldId id="762" r:id="rId35"/>
    <p:sldId id="763" r:id="rId36"/>
    <p:sldId id="764" r:id="rId37"/>
    <p:sldId id="765" r:id="rId38"/>
    <p:sldId id="766" r:id="rId39"/>
    <p:sldId id="767" r:id="rId40"/>
    <p:sldId id="769" r:id="rId41"/>
    <p:sldId id="770" r:id="rId42"/>
    <p:sldId id="771" r:id="rId43"/>
    <p:sldId id="772" r:id="rId44"/>
    <p:sldId id="773" r:id="rId45"/>
    <p:sldId id="774"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736"/>
            <p14:sldId id="702"/>
            <p14:sldId id="66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763"/>
            <p14:sldId id="764"/>
            <p14:sldId id="765"/>
            <p14:sldId id="766"/>
            <p14:sldId id="767"/>
            <p14:sldId id="769"/>
            <p14:sldId id="770"/>
            <p14:sldId id="771"/>
            <p14:sldId id="772"/>
            <p14:sldId id="773"/>
            <p14:sldId id="77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792"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 Id="rId61"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pChg chg="mod">
          <ac:chgData name="AbdullahHalawany" userId="93acd4f6-3999-43c0-a02f-17f31116eace" providerId="ADAL" clId="{1789CC17-4EBB-4F87-81FB-ACC80DF0C480}" dt="2024-10-29T10:11:05.914" v="0" actId="14100"/>
          <ac:spMkLst>
            <pc:docMk/>
            <pc:sldMk cId="0" sldId="303"/>
            <ac:spMk id="12" creationId="{00000000-0000-0000-0000-000000000000}"/>
          </ac:spMkLst>
        </pc:spChg>
        <pc:spChg chg="mod">
          <ac:chgData name="AbdullahHalawany" userId="93acd4f6-3999-43c0-a02f-17f31116eace" providerId="ADAL" clId="{1789CC17-4EBB-4F87-81FB-ACC80DF0C480}" dt="2024-10-29T10:11:21.376" v="5" actId="1076"/>
          <ac:spMkLst>
            <pc:docMk/>
            <pc:sldMk cId="0" sldId="303"/>
            <ac:spMk id="14" creationId="{39C65316-BFB1-4A3F-B8B9-F9622013BFC3}"/>
          </ac:spMkLst>
        </pc:spChg>
        <pc:picChg chg="add del mod">
          <ac:chgData name="AbdullahHalawany" userId="93acd4f6-3999-43c0-a02f-17f31116eace" providerId="ADAL" clId="{1789CC17-4EBB-4F87-81FB-ACC80DF0C480}" dt="2024-10-31T07:12:41.909" v="131"/>
          <ac:picMkLst>
            <pc:docMk/>
            <pc:sldMk cId="0" sldId="303"/>
            <ac:picMk id="8" creationId="{83EC672B-955A-B1F3-1F35-EC489F5515BB}"/>
          </ac:picMkLst>
        </pc:picChg>
      </pc:sldChg>
      <pc:sldChg chg="addSp delSp modSp modTransition modAnim">
        <pc:chgData name="AbdullahHalawany" userId="93acd4f6-3999-43c0-a02f-17f31116eace" providerId="ADAL" clId="{1789CC17-4EBB-4F87-81FB-ACC80DF0C480}" dt="2024-10-31T07:13:08.917" v="132"/>
        <pc:sldMkLst>
          <pc:docMk/>
          <pc:sldMk cId="0" sldId="313"/>
        </pc:sldMkLst>
        <pc:picChg chg="add del mod">
          <ac:chgData name="AbdullahHalawany" userId="93acd4f6-3999-43c0-a02f-17f31116eace" providerId="ADAL" clId="{1789CC17-4EBB-4F87-81FB-ACC80DF0C480}" dt="2024-10-31T07:13:08.917" v="132"/>
          <ac:picMkLst>
            <pc:docMk/>
            <pc:sldMk cId="0" sldId="313"/>
            <ac:picMk id="13" creationId="{D6CEF5B3-8CA2-0F14-F97F-0EF521FF24E2}"/>
          </ac:picMkLst>
        </pc:picChg>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picChg chg="add del mod">
          <ac:chgData name="AbdullahHalawany" userId="93acd4f6-3999-43c0-a02f-17f31116eace" providerId="ADAL" clId="{1789CC17-4EBB-4F87-81FB-ACC80DF0C480}" dt="2024-10-31T05:02:10.604" v="71"/>
          <ac:picMkLst>
            <pc:docMk/>
            <pc:sldMk cId="191888453" sldId="499"/>
            <ac:picMk id="4" creationId="{68EA6D02-8881-53D3-8950-8E58D619405E}"/>
          </ac:picMkLst>
        </pc:picChg>
        <pc:picChg chg="add del mod ord">
          <ac:chgData name="AbdullahHalawany" userId="93acd4f6-3999-43c0-a02f-17f31116eace" providerId="ADAL" clId="{1789CC17-4EBB-4F87-81FB-ACC80DF0C480}" dt="2024-10-31T05:03:47.988" v="72"/>
          <ac:picMkLst>
            <pc:docMk/>
            <pc:sldMk cId="191888453" sldId="499"/>
            <ac:picMk id="7" creationId="{A85B4736-2681-4FF9-C407-C9557C1C24E8}"/>
          </ac:picMkLst>
        </pc:picChg>
        <pc:picChg chg="add del mod">
          <ac:chgData name="AbdullahHalawany" userId="93acd4f6-3999-43c0-a02f-17f31116eace" providerId="ADAL" clId="{1789CC17-4EBB-4F87-81FB-ACC80DF0C480}" dt="2024-10-31T07:13:08.917" v="132"/>
          <ac:picMkLst>
            <pc:docMk/>
            <pc:sldMk cId="191888453" sldId="499"/>
            <ac:picMk id="8" creationId="{6C39DCFF-0F5F-4BCD-E6CA-02E072AFAA34}"/>
          </ac:picMkLst>
        </pc:picChg>
      </pc:sldChg>
      <pc:sldChg chg="addSp delSp modSp modTransition modAnim">
        <pc:chgData name="AbdullahHalawany" userId="93acd4f6-3999-43c0-a02f-17f31116eace" providerId="ADAL" clId="{1789CC17-4EBB-4F87-81FB-ACC80DF0C480}" dt="2024-10-31T07:13:08.917" v="132"/>
        <pc:sldMkLst>
          <pc:docMk/>
          <pc:sldMk cId="756635027" sldId="583"/>
        </pc:sldMkLst>
        <pc:picChg chg="add del mod">
          <ac:chgData name="AbdullahHalawany" userId="93acd4f6-3999-43c0-a02f-17f31116eace" providerId="ADAL" clId="{1789CC17-4EBB-4F87-81FB-ACC80DF0C480}" dt="2024-10-31T07:13:08.917" v="132"/>
          <ac:picMkLst>
            <pc:docMk/>
            <pc:sldMk cId="756635027" sldId="583"/>
            <ac:picMk id="5" creationId="{78671845-74EB-98A8-21DE-95F8F14EAE1B}"/>
          </ac:picMkLst>
        </pc:picChg>
      </pc:sldChg>
      <pc:sldChg chg="addSp delSp modSp mod modTransition modAnim">
        <pc:chgData name="AbdullahHalawany" userId="93acd4f6-3999-43c0-a02f-17f31116eace" providerId="ADAL" clId="{1789CC17-4EBB-4F87-81FB-ACC80DF0C480}" dt="2024-10-31T07:13:08.917" v="132"/>
        <pc:sldMkLst>
          <pc:docMk/>
          <pc:sldMk cId="1978668602" sldId="584"/>
        </pc:sldMkLst>
        <pc:picChg chg="add del mod">
          <ac:chgData name="AbdullahHalawany" userId="93acd4f6-3999-43c0-a02f-17f31116eace" providerId="ADAL" clId="{1789CC17-4EBB-4F87-81FB-ACC80DF0C480}" dt="2024-10-31T05:05:29.116" v="75"/>
          <ac:picMkLst>
            <pc:docMk/>
            <pc:sldMk cId="1978668602" sldId="584"/>
            <ac:picMk id="9" creationId="{AC129F57-4CA3-EB84-9493-426052CC6B3C}"/>
          </ac:picMkLst>
        </pc:picChg>
        <pc:picChg chg="add del mod ord">
          <ac:chgData name="AbdullahHalawany" userId="93acd4f6-3999-43c0-a02f-17f31116eace" providerId="ADAL" clId="{1789CC17-4EBB-4F87-81FB-ACC80DF0C480}" dt="2024-10-31T05:05:57.083" v="76"/>
          <ac:picMkLst>
            <pc:docMk/>
            <pc:sldMk cId="1978668602" sldId="584"/>
            <ac:picMk id="17" creationId="{A33ECC89-6C3C-F518-E97D-C3B064BE9DC3}"/>
          </ac:picMkLst>
        </pc:picChg>
        <pc:picChg chg="add del mod">
          <ac:chgData name="AbdullahHalawany" userId="93acd4f6-3999-43c0-a02f-17f31116eace" providerId="ADAL" clId="{1789CC17-4EBB-4F87-81FB-ACC80DF0C480}" dt="2024-10-31T05:05:58.731" v="78"/>
          <ac:picMkLst>
            <pc:docMk/>
            <pc:sldMk cId="1978668602" sldId="584"/>
            <ac:picMk id="18" creationId="{5F21C153-2C61-69AA-A4E0-AE04F169C953}"/>
          </ac:picMkLst>
        </pc:picChg>
        <pc:picChg chg="add del mod ord">
          <ac:chgData name="AbdullahHalawany" userId="93acd4f6-3999-43c0-a02f-17f31116eace" providerId="ADAL" clId="{1789CC17-4EBB-4F87-81FB-ACC80DF0C480}" dt="2024-10-31T05:07:36.638" v="79"/>
          <ac:picMkLst>
            <pc:docMk/>
            <pc:sldMk cId="1978668602" sldId="584"/>
            <ac:picMk id="24" creationId="{CA06400F-0581-23C0-1112-F3DC38B845A0}"/>
          </ac:picMkLst>
        </pc:picChg>
        <pc:picChg chg="add del mod">
          <ac:chgData name="AbdullahHalawany" userId="93acd4f6-3999-43c0-a02f-17f31116eace" providerId="ADAL" clId="{1789CC17-4EBB-4F87-81FB-ACC80DF0C480}" dt="2024-10-31T07:13:08.917" v="132"/>
          <ac:picMkLst>
            <pc:docMk/>
            <pc:sldMk cId="1978668602" sldId="584"/>
            <ac:picMk id="25" creationId="{52A1020C-5446-3BC4-893C-6A4B7A26A117}"/>
          </ac:picMkLst>
        </pc:picChg>
      </pc:sldChg>
      <pc:sldChg chg="addSp delSp modSp modTransition modAnim">
        <pc:chgData name="AbdullahHalawany" userId="93acd4f6-3999-43c0-a02f-17f31116eace" providerId="ADAL" clId="{1789CC17-4EBB-4F87-81FB-ACC80DF0C480}" dt="2024-10-31T07:13:08.917" v="132"/>
        <pc:sldMkLst>
          <pc:docMk/>
          <pc:sldMk cId="1137751685" sldId="585"/>
        </pc:sldMkLst>
        <pc:picChg chg="add del mod">
          <ac:chgData name="AbdullahHalawany" userId="93acd4f6-3999-43c0-a02f-17f31116eace" providerId="ADAL" clId="{1789CC17-4EBB-4F87-81FB-ACC80DF0C480}" dt="2024-10-31T07:13:08.917" v="132"/>
          <ac:picMkLst>
            <pc:docMk/>
            <pc:sldMk cId="1137751685" sldId="585"/>
            <ac:picMk id="18" creationId="{C1EC9D94-0F04-8850-73D2-374FFF4B101F}"/>
          </ac:picMkLst>
        </pc:picChg>
      </pc:sldChg>
      <pc:sldChg chg="addSp delSp modSp mod modTransition modAnim">
        <pc:chgData name="AbdullahHalawany" userId="93acd4f6-3999-43c0-a02f-17f31116eace" providerId="ADAL" clId="{1789CC17-4EBB-4F87-81FB-ACC80DF0C480}" dt="2024-10-31T07:13:08.917" v="132"/>
        <pc:sldMkLst>
          <pc:docMk/>
          <pc:sldMk cId="1738274113" sldId="586"/>
        </pc:sldMkLst>
        <pc:spChg chg="mod">
          <ac:chgData name="AbdullahHalawany" userId="93acd4f6-3999-43c0-a02f-17f31116eace" providerId="ADAL" clId="{1789CC17-4EBB-4F87-81FB-ACC80DF0C480}" dt="2024-10-31T04:37:38.723" v="51" actId="1076"/>
          <ac:spMkLst>
            <pc:docMk/>
            <pc:sldMk cId="1738274113" sldId="586"/>
            <ac:spMk id="10" creationId="{990169C1-5DF2-45B9-864B-8E2661F2032F}"/>
          </ac:spMkLst>
        </pc:spChg>
        <pc:spChg chg="mod">
          <ac:chgData name="AbdullahHalawany" userId="93acd4f6-3999-43c0-a02f-17f31116eace" providerId="ADAL" clId="{1789CC17-4EBB-4F87-81FB-ACC80DF0C480}" dt="2024-10-31T04:37:34.478" v="50" actId="1076"/>
          <ac:spMkLst>
            <pc:docMk/>
            <pc:sldMk cId="1738274113" sldId="586"/>
            <ac:spMk id="14" creationId="{00000000-0000-0000-0000-000000000000}"/>
          </ac:spMkLst>
        </pc:spChg>
        <pc:picChg chg="add del mod">
          <ac:chgData name="AbdullahHalawany" userId="93acd4f6-3999-43c0-a02f-17f31116eace" providerId="ADAL" clId="{1789CC17-4EBB-4F87-81FB-ACC80DF0C480}" dt="2024-10-31T05:11:02.014" v="82"/>
          <ac:picMkLst>
            <pc:docMk/>
            <pc:sldMk cId="1738274113" sldId="586"/>
            <ac:picMk id="5" creationId="{0D3D3B7C-A0EB-8DA2-E757-00C2558F2BA6}"/>
          </ac:picMkLst>
        </pc:picChg>
        <pc:picChg chg="add del mod ord">
          <ac:chgData name="AbdullahHalawany" userId="93acd4f6-3999-43c0-a02f-17f31116eace" providerId="ADAL" clId="{1789CC17-4EBB-4F87-81FB-ACC80DF0C480}" dt="2024-10-31T05:12:19.582" v="83"/>
          <ac:picMkLst>
            <pc:docMk/>
            <pc:sldMk cId="1738274113" sldId="586"/>
            <ac:picMk id="8" creationId="{4650755A-4D7B-AAF1-9487-83A6301C41F4}"/>
          </ac:picMkLst>
        </pc:picChg>
        <pc:picChg chg="add del mod">
          <ac:chgData name="AbdullahHalawany" userId="93acd4f6-3999-43c0-a02f-17f31116eace" providerId="ADAL" clId="{1789CC17-4EBB-4F87-81FB-ACC80DF0C480}" dt="2024-10-31T07:13:08.917" v="132"/>
          <ac:picMkLst>
            <pc:docMk/>
            <pc:sldMk cId="1738274113" sldId="586"/>
            <ac:picMk id="9" creationId="{900BC67F-F324-81C6-C071-B999C24E4EF5}"/>
          </ac:picMkLst>
        </pc:picChg>
      </pc:sldChg>
      <pc:sldChg chg="addSp delSp modSp modTransition modAnim">
        <pc:chgData name="AbdullahHalawany" userId="93acd4f6-3999-43c0-a02f-17f31116eace" providerId="ADAL" clId="{1789CC17-4EBB-4F87-81FB-ACC80DF0C480}" dt="2024-10-31T07:13:08.917" v="132"/>
        <pc:sldMkLst>
          <pc:docMk/>
          <pc:sldMk cId="51338143" sldId="587"/>
        </pc:sldMkLst>
        <pc:picChg chg="add del mod">
          <ac:chgData name="AbdullahHalawany" userId="93acd4f6-3999-43c0-a02f-17f31116eace" providerId="ADAL" clId="{1789CC17-4EBB-4F87-81FB-ACC80DF0C480}" dt="2024-10-31T07:13:08.917" v="132"/>
          <ac:picMkLst>
            <pc:docMk/>
            <pc:sldMk cId="51338143" sldId="587"/>
            <ac:picMk id="16" creationId="{2460A051-BE58-9B56-FBF8-AB9605CAAB42}"/>
          </ac:picMkLst>
        </pc:picChg>
      </pc:sldChg>
      <pc:sldChg chg="addSp delSp modSp mod modTransition modAnim">
        <pc:chgData name="AbdullahHalawany" userId="93acd4f6-3999-43c0-a02f-17f31116eace" providerId="ADAL" clId="{1789CC17-4EBB-4F87-81FB-ACC80DF0C480}" dt="2024-10-31T07:13:08.917" v="132"/>
        <pc:sldMkLst>
          <pc:docMk/>
          <pc:sldMk cId="1566672731" sldId="588"/>
        </pc:sldMkLst>
        <pc:picChg chg="add del mod">
          <ac:chgData name="AbdullahHalawany" userId="93acd4f6-3999-43c0-a02f-17f31116eace" providerId="ADAL" clId="{1789CC17-4EBB-4F87-81FB-ACC80DF0C480}" dt="2024-10-31T05:14:11.020" v="86"/>
          <ac:picMkLst>
            <pc:docMk/>
            <pc:sldMk cId="1566672731" sldId="588"/>
            <ac:picMk id="5" creationId="{02BD1032-420B-D6A2-F7B8-54921F2BF349}"/>
          </ac:picMkLst>
        </pc:picChg>
        <pc:picChg chg="add del mod ord">
          <ac:chgData name="AbdullahHalawany" userId="93acd4f6-3999-43c0-a02f-17f31116eace" providerId="ADAL" clId="{1789CC17-4EBB-4F87-81FB-ACC80DF0C480}" dt="2024-10-31T05:16:39.016" v="87"/>
          <ac:picMkLst>
            <pc:docMk/>
            <pc:sldMk cId="1566672731" sldId="588"/>
            <ac:picMk id="8" creationId="{C7AB7D98-DEC3-D7BE-5739-095866F934D7}"/>
          </ac:picMkLst>
        </pc:picChg>
        <pc:picChg chg="add del mod">
          <ac:chgData name="AbdullahHalawany" userId="93acd4f6-3999-43c0-a02f-17f31116eace" providerId="ADAL" clId="{1789CC17-4EBB-4F87-81FB-ACC80DF0C480}" dt="2024-10-31T07:13:08.917" v="132"/>
          <ac:picMkLst>
            <pc:docMk/>
            <pc:sldMk cId="1566672731" sldId="588"/>
            <ac:picMk id="9" creationId="{5C097D06-425E-A3FD-7571-A979CC076C47}"/>
          </ac:picMkLst>
        </pc:picChg>
      </pc:sldChg>
      <pc:sldChg chg="addSp delSp modSp mod modTransition modAnim">
        <pc:chgData name="AbdullahHalawany" userId="93acd4f6-3999-43c0-a02f-17f31116eace" providerId="ADAL" clId="{1789CC17-4EBB-4F87-81FB-ACC80DF0C480}" dt="2024-10-31T07:13:08.917" v="132"/>
        <pc:sldMkLst>
          <pc:docMk/>
          <pc:sldMk cId="3996977730" sldId="589"/>
        </pc:sldMkLst>
        <pc:picChg chg="add del mod">
          <ac:chgData name="AbdullahHalawany" userId="93acd4f6-3999-43c0-a02f-17f31116eace" providerId="ADAL" clId="{1789CC17-4EBB-4F87-81FB-ACC80DF0C480}" dt="2024-10-31T05:17:23.689" v="90"/>
          <ac:picMkLst>
            <pc:docMk/>
            <pc:sldMk cId="3996977730" sldId="589"/>
            <ac:picMk id="9" creationId="{F6A4C462-633D-7CA7-4B85-7D3EBDEDECE5}"/>
          </ac:picMkLst>
        </pc:picChg>
        <pc:picChg chg="add del mod ord">
          <ac:chgData name="AbdullahHalawany" userId="93acd4f6-3999-43c0-a02f-17f31116eace" providerId="ADAL" clId="{1789CC17-4EBB-4F87-81FB-ACC80DF0C480}" dt="2024-10-31T05:19:20.929" v="91"/>
          <ac:picMkLst>
            <pc:docMk/>
            <pc:sldMk cId="3996977730" sldId="589"/>
            <ac:picMk id="17" creationId="{F294F859-A482-A84E-20D7-8D76F02D7B2F}"/>
          </ac:picMkLst>
        </pc:picChg>
        <pc:picChg chg="add del mod">
          <ac:chgData name="AbdullahHalawany" userId="93acd4f6-3999-43c0-a02f-17f31116eace" providerId="ADAL" clId="{1789CC17-4EBB-4F87-81FB-ACC80DF0C480}" dt="2024-10-31T07:13:08.917" v="132"/>
          <ac:picMkLst>
            <pc:docMk/>
            <pc:sldMk cId="3996977730" sldId="589"/>
            <ac:picMk id="18" creationId="{78020F85-D006-C7CD-1085-6F33E93D1FBD}"/>
          </ac:picMkLst>
        </pc:picChg>
      </pc:sldChg>
      <pc:sldChg chg="addSp delSp modSp modTransition modAnim">
        <pc:chgData name="AbdullahHalawany" userId="93acd4f6-3999-43c0-a02f-17f31116eace" providerId="ADAL" clId="{1789CC17-4EBB-4F87-81FB-ACC80DF0C480}" dt="2024-10-31T07:13:08.917" v="132"/>
        <pc:sldMkLst>
          <pc:docMk/>
          <pc:sldMk cId="1550464049" sldId="590"/>
        </pc:sldMkLst>
        <pc:picChg chg="add del mod">
          <ac:chgData name="AbdullahHalawany" userId="93acd4f6-3999-43c0-a02f-17f31116eace" providerId="ADAL" clId="{1789CC17-4EBB-4F87-81FB-ACC80DF0C480}" dt="2024-10-31T07:13:08.917" v="132"/>
          <ac:picMkLst>
            <pc:docMk/>
            <pc:sldMk cId="1550464049" sldId="590"/>
            <ac:picMk id="12" creationId="{E7A33433-1E91-5D5D-7BD8-B8B2ECD1ADC9}"/>
          </ac:picMkLst>
        </pc:picChg>
      </pc:sldChg>
      <pc:sldChg chg="addSp delSp modSp modTransition modAnim">
        <pc:chgData name="AbdullahHalawany" userId="93acd4f6-3999-43c0-a02f-17f31116eace" providerId="ADAL" clId="{1789CC17-4EBB-4F87-81FB-ACC80DF0C480}" dt="2024-10-31T07:13:08.917" v="132"/>
        <pc:sldMkLst>
          <pc:docMk/>
          <pc:sldMk cId="2453189734" sldId="591"/>
        </pc:sldMkLst>
        <pc:picChg chg="add del mod">
          <ac:chgData name="AbdullahHalawany" userId="93acd4f6-3999-43c0-a02f-17f31116eace" providerId="ADAL" clId="{1789CC17-4EBB-4F87-81FB-ACC80DF0C480}" dt="2024-10-31T07:13:08.917" v="132"/>
          <ac:picMkLst>
            <pc:docMk/>
            <pc:sldMk cId="2453189734" sldId="591"/>
            <ac:picMk id="5" creationId="{9FA77B52-5339-5D4D-BB5B-131DA7E48C40}"/>
          </ac:picMkLst>
        </pc:picChg>
      </pc:sldChg>
      <pc:sldChg chg="addSp delSp modSp modTransition modAnim">
        <pc:chgData name="AbdullahHalawany" userId="93acd4f6-3999-43c0-a02f-17f31116eace" providerId="ADAL" clId="{1789CC17-4EBB-4F87-81FB-ACC80DF0C480}" dt="2024-10-31T07:13:08.917" v="132"/>
        <pc:sldMkLst>
          <pc:docMk/>
          <pc:sldMk cId="3802161393" sldId="592"/>
        </pc:sldMkLst>
        <pc:picChg chg="add del mod">
          <ac:chgData name="AbdullahHalawany" userId="93acd4f6-3999-43c0-a02f-17f31116eace" providerId="ADAL" clId="{1789CC17-4EBB-4F87-81FB-ACC80DF0C480}" dt="2024-10-31T07:13:08.917" v="132"/>
          <ac:picMkLst>
            <pc:docMk/>
            <pc:sldMk cId="3802161393" sldId="592"/>
            <ac:picMk id="4" creationId="{2F0B9BD6-565E-4598-B111-C8D033741792}"/>
          </ac:picMkLst>
        </pc:picChg>
      </pc:sldChg>
      <pc:sldChg chg="addSp delSp modSp mod modTransition modAnim">
        <pc:chgData name="AbdullahHalawany" userId="93acd4f6-3999-43c0-a02f-17f31116eace" providerId="ADAL" clId="{1789CC17-4EBB-4F87-81FB-ACC80DF0C480}" dt="2024-10-31T07:13:08.917" v="132"/>
        <pc:sldMkLst>
          <pc:docMk/>
          <pc:sldMk cId="4005999317" sldId="593"/>
        </pc:sldMkLst>
        <pc:spChg chg="mod">
          <ac:chgData name="AbdullahHalawany" userId="93acd4f6-3999-43c0-a02f-17f31116eace" providerId="ADAL" clId="{1789CC17-4EBB-4F87-81FB-ACC80DF0C480}" dt="2024-10-29T10:36:30.383" v="45" actId="14100"/>
          <ac:spMkLst>
            <pc:docMk/>
            <pc:sldMk cId="4005999317" sldId="593"/>
            <ac:spMk id="10" creationId="{990169C1-5DF2-45B9-864B-8E2661F2032F}"/>
          </ac:spMkLst>
        </pc:spChg>
        <pc:picChg chg="add del mod">
          <ac:chgData name="AbdullahHalawany" userId="93acd4f6-3999-43c0-a02f-17f31116eace" providerId="ADAL" clId="{1789CC17-4EBB-4F87-81FB-ACC80DF0C480}" dt="2024-10-31T07:13:08.917" v="132"/>
          <ac:picMkLst>
            <pc:docMk/>
            <pc:sldMk cId="4005999317" sldId="593"/>
            <ac:picMk id="4" creationId="{01806E89-9A18-B0B4-C191-D3188E8A2E66}"/>
          </ac:picMkLst>
        </pc:picChg>
      </pc:sldChg>
      <pc:sldChg chg="addSp delSp modSp mod modTransition modAnim">
        <pc:chgData name="AbdullahHalawany" userId="93acd4f6-3999-43c0-a02f-17f31116eace" providerId="ADAL" clId="{1789CC17-4EBB-4F87-81FB-ACC80DF0C480}" dt="2024-10-31T07:13:08.917" v="132"/>
        <pc:sldMkLst>
          <pc:docMk/>
          <pc:sldMk cId="4252703164" sldId="594"/>
        </pc:sldMkLst>
        <pc:spChg chg="mod">
          <ac:chgData name="AbdullahHalawany" userId="93acd4f6-3999-43c0-a02f-17f31116eace" providerId="ADAL" clId="{1789CC17-4EBB-4F87-81FB-ACC80DF0C480}" dt="2024-10-31T04:38:10.547" v="54" actId="1076"/>
          <ac:spMkLst>
            <pc:docMk/>
            <pc:sldMk cId="4252703164" sldId="594"/>
            <ac:spMk id="15" creationId="{00000000-0000-0000-0000-000000000000}"/>
          </ac:spMkLst>
        </pc:spChg>
        <pc:picChg chg="add del mod">
          <ac:chgData name="AbdullahHalawany" userId="93acd4f6-3999-43c0-a02f-17f31116eace" providerId="ADAL" clId="{1789CC17-4EBB-4F87-81FB-ACC80DF0C480}" dt="2024-10-31T07:13:08.917" v="132"/>
          <ac:picMkLst>
            <pc:docMk/>
            <pc:sldMk cId="4252703164" sldId="594"/>
            <ac:picMk id="4" creationId="{256C3A9B-2516-7E60-1D5F-673A71993FD0}"/>
          </ac:picMkLst>
        </pc:picChg>
      </pc:sldChg>
      <pc:sldChg chg="addSp delSp modSp mod modTransition modAnim">
        <pc:chgData name="AbdullahHalawany" userId="93acd4f6-3999-43c0-a02f-17f31116eace" providerId="ADAL" clId="{1789CC17-4EBB-4F87-81FB-ACC80DF0C480}" dt="2024-10-31T07:13:08.917" v="132"/>
        <pc:sldMkLst>
          <pc:docMk/>
          <pc:sldMk cId="2810551693" sldId="595"/>
        </pc:sldMkLst>
        <pc:spChg chg="mod">
          <ac:chgData name="AbdullahHalawany" userId="93acd4f6-3999-43c0-a02f-17f31116eace" providerId="ADAL" clId="{1789CC17-4EBB-4F87-81FB-ACC80DF0C480}" dt="2024-10-31T04:38:27.844" v="55" actId="1076"/>
          <ac:spMkLst>
            <pc:docMk/>
            <pc:sldMk cId="2810551693" sldId="595"/>
            <ac:spMk id="11" creationId="{E24224E4-504D-4BAE-B81F-2C2CCA58DB84}"/>
          </ac:spMkLst>
        </pc:spChg>
        <pc:picChg chg="add del mod">
          <ac:chgData name="AbdullahHalawany" userId="93acd4f6-3999-43c0-a02f-17f31116eace" providerId="ADAL" clId="{1789CC17-4EBB-4F87-81FB-ACC80DF0C480}" dt="2024-10-31T05:37:12.584" v="94"/>
          <ac:picMkLst>
            <pc:docMk/>
            <pc:sldMk cId="2810551693" sldId="595"/>
            <ac:picMk id="4" creationId="{D9111868-4FBF-D093-E01B-14F4FFDF6FD6}"/>
          </ac:picMkLst>
        </pc:picChg>
        <pc:picChg chg="add del mod ord">
          <ac:chgData name="AbdullahHalawany" userId="93acd4f6-3999-43c0-a02f-17f31116eace" providerId="ADAL" clId="{1789CC17-4EBB-4F87-81FB-ACC80DF0C480}" dt="2024-10-31T05:40:38.233" v="95"/>
          <ac:picMkLst>
            <pc:docMk/>
            <pc:sldMk cId="2810551693" sldId="595"/>
            <ac:picMk id="7" creationId="{60A61B6B-4EBC-B9C1-0870-996A271E751B}"/>
          </ac:picMkLst>
        </pc:picChg>
        <pc:picChg chg="add del mod">
          <ac:chgData name="AbdullahHalawany" userId="93acd4f6-3999-43c0-a02f-17f31116eace" providerId="ADAL" clId="{1789CC17-4EBB-4F87-81FB-ACC80DF0C480}" dt="2024-10-31T07:13:08.917" v="132"/>
          <ac:picMkLst>
            <pc:docMk/>
            <pc:sldMk cId="2810551693" sldId="595"/>
            <ac:picMk id="8" creationId="{B1398EF7-D960-1C9F-1BA8-C9817A0B33CC}"/>
          </ac:picMkLst>
        </pc:picChg>
      </pc:sldChg>
      <pc:sldChg chg="addSp delSp modSp modTransition modAnim">
        <pc:chgData name="AbdullahHalawany" userId="93acd4f6-3999-43c0-a02f-17f31116eace" providerId="ADAL" clId="{1789CC17-4EBB-4F87-81FB-ACC80DF0C480}" dt="2024-10-31T07:13:08.917" v="132"/>
        <pc:sldMkLst>
          <pc:docMk/>
          <pc:sldMk cId="2393643038" sldId="596"/>
        </pc:sldMkLst>
        <pc:picChg chg="add del mod">
          <ac:chgData name="AbdullahHalawany" userId="93acd4f6-3999-43c0-a02f-17f31116eace" providerId="ADAL" clId="{1789CC17-4EBB-4F87-81FB-ACC80DF0C480}" dt="2024-10-31T07:13:08.917" v="132"/>
          <ac:picMkLst>
            <pc:docMk/>
            <pc:sldMk cId="2393643038" sldId="596"/>
            <ac:picMk id="16" creationId="{80C029D6-0082-4F7C-E27F-3812FD2A8E49}"/>
          </ac:picMkLst>
        </pc:picChg>
      </pc:sldChg>
      <pc:sldChg chg="addSp delSp modSp mod modTransition modAnim">
        <pc:chgData name="AbdullahHalawany" userId="93acd4f6-3999-43c0-a02f-17f31116eace" providerId="ADAL" clId="{1789CC17-4EBB-4F87-81FB-ACC80DF0C480}" dt="2024-10-31T07:13:08.917" v="132"/>
        <pc:sldMkLst>
          <pc:docMk/>
          <pc:sldMk cId="3480457842" sldId="597"/>
        </pc:sldMkLst>
        <pc:spChg chg="mod">
          <ac:chgData name="AbdullahHalawany" userId="93acd4f6-3999-43c0-a02f-17f31116eace" providerId="ADAL" clId="{1789CC17-4EBB-4F87-81FB-ACC80DF0C480}" dt="2024-10-31T04:40:45.348" v="57" actId="1076"/>
          <ac:spMkLst>
            <pc:docMk/>
            <pc:sldMk cId="3480457842" sldId="597"/>
            <ac:spMk id="15" creationId="{00000000-0000-0000-0000-000000000000}"/>
          </ac:spMkLst>
        </pc:spChg>
        <pc:picChg chg="add del mod">
          <ac:chgData name="AbdullahHalawany" userId="93acd4f6-3999-43c0-a02f-17f31116eace" providerId="ADAL" clId="{1789CC17-4EBB-4F87-81FB-ACC80DF0C480}" dt="2024-10-31T07:13:08.917" v="132"/>
          <ac:picMkLst>
            <pc:docMk/>
            <pc:sldMk cId="3480457842" sldId="597"/>
            <ac:picMk id="5" creationId="{35D47BA8-4F1C-EC63-5F7F-FDE749D1A7D3}"/>
          </ac:picMkLst>
        </pc:picChg>
      </pc:sldChg>
      <pc:sldChg chg="addSp delSp modSp mod modTransition modAnim">
        <pc:chgData name="AbdullahHalawany" userId="93acd4f6-3999-43c0-a02f-17f31116eace" providerId="ADAL" clId="{1789CC17-4EBB-4F87-81FB-ACC80DF0C480}" dt="2024-10-31T07:13:08.917" v="132"/>
        <pc:sldMkLst>
          <pc:docMk/>
          <pc:sldMk cId="3259167427" sldId="598"/>
        </pc:sldMkLst>
        <pc:picChg chg="add del mod">
          <ac:chgData name="AbdullahHalawany" userId="93acd4f6-3999-43c0-a02f-17f31116eace" providerId="ADAL" clId="{1789CC17-4EBB-4F87-81FB-ACC80DF0C480}" dt="2024-10-31T05:46:44.367" v="98"/>
          <ac:picMkLst>
            <pc:docMk/>
            <pc:sldMk cId="3259167427" sldId="598"/>
            <ac:picMk id="4" creationId="{BF8D51B4-BFAE-FEDB-1B14-2024BCC8D034}"/>
          </ac:picMkLst>
        </pc:picChg>
        <pc:picChg chg="add del mod ord">
          <ac:chgData name="AbdullahHalawany" userId="93acd4f6-3999-43c0-a02f-17f31116eace" providerId="ADAL" clId="{1789CC17-4EBB-4F87-81FB-ACC80DF0C480}" dt="2024-10-31T05:48:15.813" v="99"/>
          <ac:picMkLst>
            <pc:docMk/>
            <pc:sldMk cId="3259167427" sldId="598"/>
            <ac:picMk id="7" creationId="{5F72B830-9EAC-CEA5-9A93-3BEAD2352323}"/>
          </ac:picMkLst>
        </pc:picChg>
        <pc:picChg chg="add del mod">
          <ac:chgData name="AbdullahHalawany" userId="93acd4f6-3999-43c0-a02f-17f31116eace" providerId="ADAL" clId="{1789CC17-4EBB-4F87-81FB-ACC80DF0C480}" dt="2024-10-31T07:13:08.917" v="132"/>
          <ac:picMkLst>
            <pc:docMk/>
            <pc:sldMk cId="3259167427" sldId="598"/>
            <ac:picMk id="8" creationId="{DA9D1460-DB4E-E7E4-922E-6A4E11CCD89C}"/>
          </ac:picMkLst>
        </pc:picChg>
      </pc:sldChg>
      <pc:sldChg chg="addSp delSp modSp modTransition modAnim">
        <pc:chgData name="AbdullahHalawany" userId="93acd4f6-3999-43c0-a02f-17f31116eace" providerId="ADAL" clId="{1789CC17-4EBB-4F87-81FB-ACC80DF0C480}" dt="2024-10-31T07:13:08.917" v="132"/>
        <pc:sldMkLst>
          <pc:docMk/>
          <pc:sldMk cId="1416101726" sldId="599"/>
        </pc:sldMkLst>
        <pc:picChg chg="add del mod">
          <ac:chgData name="AbdullahHalawany" userId="93acd4f6-3999-43c0-a02f-17f31116eace" providerId="ADAL" clId="{1789CC17-4EBB-4F87-81FB-ACC80DF0C480}" dt="2024-10-31T07:13:08.917" v="132"/>
          <ac:picMkLst>
            <pc:docMk/>
            <pc:sldMk cId="1416101726" sldId="599"/>
            <ac:picMk id="9" creationId="{9D13EF30-473D-4128-F701-B2191616EEB9}"/>
          </ac:picMkLst>
        </pc:picChg>
      </pc:sldChg>
      <pc:sldChg chg="addSp delSp modSp modTransition modAnim">
        <pc:chgData name="AbdullahHalawany" userId="93acd4f6-3999-43c0-a02f-17f31116eace" providerId="ADAL" clId="{1789CC17-4EBB-4F87-81FB-ACC80DF0C480}" dt="2024-10-31T07:13:08.917" v="132"/>
        <pc:sldMkLst>
          <pc:docMk/>
          <pc:sldMk cId="1285687449" sldId="600"/>
        </pc:sldMkLst>
        <pc:picChg chg="add del mod">
          <ac:chgData name="AbdullahHalawany" userId="93acd4f6-3999-43c0-a02f-17f31116eace" providerId="ADAL" clId="{1789CC17-4EBB-4F87-81FB-ACC80DF0C480}" dt="2024-10-31T07:13:08.917" v="132"/>
          <ac:picMkLst>
            <pc:docMk/>
            <pc:sldMk cId="1285687449" sldId="600"/>
            <ac:picMk id="5" creationId="{CDF5812A-118B-2A9C-6AD4-CE5089704B43}"/>
          </ac:picMkLst>
        </pc:picChg>
      </pc:sldChg>
      <pc:sldChg chg="addSp delSp modSp modTransition modAnim">
        <pc:chgData name="AbdullahHalawany" userId="93acd4f6-3999-43c0-a02f-17f31116eace" providerId="ADAL" clId="{1789CC17-4EBB-4F87-81FB-ACC80DF0C480}" dt="2024-10-31T07:13:08.917" v="132"/>
        <pc:sldMkLst>
          <pc:docMk/>
          <pc:sldMk cId="1424704833" sldId="601"/>
        </pc:sldMkLst>
        <pc:picChg chg="add del mod">
          <ac:chgData name="AbdullahHalawany" userId="93acd4f6-3999-43c0-a02f-17f31116eace" providerId="ADAL" clId="{1789CC17-4EBB-4F87-81FB-ACC80DF0C480}" dt="2024-10-31T07:13:08.917" v="132"/>
          <ac:picMkLst>
            <pc:docMk/>
            <pc:sldMk cId="1424704833" sldId="601"/>
            <ac:picMk id="4" creationId="{9EA6178A-EB2A-E4F4-9E57-F66F3A375FB5}"/>
          </ac:picMkLst>
        </pc:picChg>
      </pc:sldChg>
      <pc:sldChg chg="addSp delSp modSp modTransition modAnim">
        <pc:chgData name="AbdullahHalawany" userId="93acd4f6-3999-43c0-a02f-17f31116eace" providerId="ADAL" clId="{1789CC17-4EBB-4F87-81FB-ACC80DF0C480}" dt="2024-10-31T07:13:08.917" v="132"/>
        <pc:sldMkLst>
          <pc:docMk/>
          <pc:sldMk cId="1080601033" sldId="602"/>
        </pc:sldMkLst>
        <pc:picChg chg="add del mod">
          <ac:chgData name="AbdullahHalawany" userId="93acd4f6-3999-43c0-a02f-17f31116eace" providerId="ADAL" clId="{1789CC17-4EBB-4F87-81FB-ACC80DF0C480}" dt="2024-10-31T07:13:08.917" v="132"/>
          <ac:picMkLst>
            <pc:docMk/>
            <pc:sldMk cId="1080601033" sldId="602"/>
            <ac:picMk id="4" creationId="{CB01C864-1DAB-4110-AD17-1CA32AEAB1E6}"/>
          </ac:picMkLst>
        </pc:picChg>
      </pc:sldChg>
      <pc:sldChg chg="addSp delSp modSp mod modTransition modAnim">
        <pc:chgData name="AbdullahHalawany" userId="93acd4f6-3999-43c0-a02f-17f31116eace" providerId="ADAL" clId="{1789CC17-4EBB-4F87-81FB-ACC80DF0C480}" dt="2024-10-31T07:13:08.917" v="132"/>
        <pc:sldMkLst>
          <pc:docMk/>
          <pc:sldMk cId="238447749" sldId="603"/>
        </pc:sldMkLst>
        <pc:picChg chg="add del mod">
          <ac:chgData name="AbdullahHalawany" userId="93acd4f6-3999-43c0-a02f-17f31116eace" providerId="ADAL" clId="{1789CC17-4EBB-4F87-81FB-ACC80DF0C480}" dt="2024-10-31T05:57:41.202" v="102"/>
          <ac:picMkLst>
            <pc:docMk/>
            <pc:sldMk cId="238447749" sldId="603"/>
            <ac:picMk id="4" creationId="{B2B77989-BB78-E525-3D19-CFEA37F771FC}"/>
          </ac:picMkLst>
        </pc:picChg>
        <pc:picChg chg="add del mod ord">
          <ac:chgData name="AbdullahHalawany" userId="93acd4f6-3999-43c0-a02f-17f31116eace" providerId="ADAL" clId="{1789CC17-4EBB-4F87-81FB-ACC80DF0C480}" dt="2024-10-31T05:59:46.311" v="103"/>
          <ac:picMkLst>
            <pc:docMk/>
            <pc:sldMk cId="238447749" sldId="603"/>
            <ac:picMk id="7" creationId="{433CF3A3-D96B-6CCB-D647-CB48B263918F}"/>
          </ac:picMkLst>
        </pc:picChg>
        <pc:picChg chg="add del mod">
          <ac:chgData name="AbdullahHalawany" userId="93acd4f6-3999-43c0-a02f-17f31116eace" providerId="ADAL" clId="{1789CC17-4EBB-4F87-81FB-ACC80DF0C480}" dt="2024-10-31T07:13:08.917" v="132"/>
          <ac:picMkLst>
            <pc:docMk/>
            <pc:sldMk cId="238447749" sldId="603"/>
            <ac:picMk id="8" creationId="{AED7502B-08C5-D4A9-6546-D9092E3B5258}"/>
          </ac:picMkLst>
        </pc:picChg>
      </pc:sldChg>
      <pc:sldChg chg="addSp delSp modSp modTransition modAnim">
        <pc:chgData name="AbdullahHalawany" userId="93acd4f6-3999-43c0-a02f-17f31116eace" providerId="ADAL" clId="{1789CC17-4EBB-4F87-81FB-ACC80DF0C480}" dt="2024-10-31T07:13:08.917" v="132"/>
        <pc:sldMkLst>
          <pc:docMk/>
          <pc:sldMk cId="1168796619" sldId="604"/>
        </pc:sldMkLst>
        <pc:spChg chg="mod">
          <ac:chgData name="AbdullahHalawany" userId="93acd4f6-3999-43c0-a02f-17f31116eace" providerId="ADAL" clId="{1789CC17-4EBB-4F87-81FB-ACC80DF0C480}" dt="2024-10-31T04:44:38.712" v="58"/>
          <ac:spMkLst>
            <pc:docMk/>
            <pc:sldMk cId="1168796619" sldId="604"/>
            <ac:spMk id="10" creationId="{990169C1-5DF2-45B9-864B-8E2661F2032F}"/>
          </ac:spMkLst>
        </pc:spChg>
        <pc:picChg chg="add del mod">
          <ac:chgData name="AbdullahHalawany" userId="93acd4f6-3999-43c0-a02f-17f31116eace" providerId="ADAL" clId="{1789CC17-4EBB-4F87-81FB-ACC80DF0C480}" dt="2024-10-31T07:13:08.917" v="132"/>
          <ac:picMkLst>
            <pc:docMk/>
            <pc:sldMk cId="1168796619" sldId="604"/>
            <ac:picMk id="9" creationId="{DCC92A39-54EA-5594-3B1F-00EDAE664AE8}"/>
          </ac:picMkLst>
        </pc:picChg>
      </pc:sldChg>
      <pc:sldChg chg="addSp delSp modSp modTransition modAnim">
        <pc:chgData name="AbdullahHalawany" userId="93acd4f6-3999-43c0-a02f-17f31116eace" providerId="ADAL" clId="{1789CC17-4EBB-4F87-81FB-ACC80DF0C480}" dt="2024-10-31T07:13:08.917" v="132"/>
        <pc:sldMkLst>
          <pc:docMk/>
          <pc:sldMk cId="1256862498" sldId="605"/>
        </pc:sldMkLst>
        <pc:picChg chg="add del mod">
          <ac:chgData name="AbdullahHalawany" userId="93acd4f6-3999-43c0-a02f-17f31116eace" providerId="ADAL" clId="{1789CC17-4EBB-4F87-81FB-ACC80DF0C480}" dt="2024-10-31T07:13:08.917" v="132"/>
          <ac:picMkLst>
            <pc:docMk/>
            <pc:sldMk cId="1256862498" sldId="605"/>
            <ac:picMk id="5" creationId="{FC0DF76A-B11A-FD16-721E-C8DA3FD3BD20}"/>
          </ac:picMkLst>
        </pc:picChg>
      </pc:sldChg>
      <pc:sldChg chg="addSp delSp modSp modTransition modAnim">
        <pc:chgData name="AbdullahHalawany" userId="93acd4f6-3999-43c0-a02f-17f31116eace" providerId="ADAL" clId="{1789CC17-4EBB-4F87-81FB-ACC80DF0C480}" dt="2024-10-31T07:13:08.917" v="132"/>
        <pc:sldMkLst>
          <pc:docMk/>
          <pc:sldMk cId="3194002760" sldId="606"/>
        </pc:sldMkLst>
        <pc:picChg chg="add del mod">
          <ac:chgData name="AbdullahHalawany" userId="93acd4f6-3999-43c0-a02f-17f31116eace" providerId="ADAL" clId="{1789CC17-4EBB-4F87-81FB-ACC80DF0C480}" dt="2024-10-31T07:13:08.917" v="132"/>
          <ac:picMkLst>
            <pc:docMk/>
            <pc:sldMk cId="3194002760" sldId="606"/>
            <ac:picMk id="4" creationId="{7C874C45-A8E6-FD7D-73BB-09EB04085B58}"/>
          </ac:picMkLst>
        </pc:picChg>
      </pc:sldChg>
      <pc:sldChg chg="addSp delSp modSp mod modTransition modAnim">
        <pc:chgData name="AbdullahHalawany" userId="93acd4f6-3999-43c0-a02f-17f31116eace" providerId="ADAL" clId="{1789CC17-4EBB-4F87-81FB-ACC80DF0C480}" dt="2024-10-31T07:13:08.917" v="132"/>
        <pc:sldMkLst>
          <pc:docMk/>
          <pc:sldMk cId="3603648323" sldId="607"/>
        </pc:sldMkLst>
        <pc:picChg chg="add del mod">
          <ac:chgData name="AbdullahHalawany" userId="93acd4f6-3999-43c0-a02f-17f31116eace" providerId="ADAL" clId="{1789CC17-4EBB-4F87-81FB-ACC80DF0C480}" dt="2024-10-31T06:11:09.900" v="106"/>
          <ac:picMkLst>
            <pc:docMk/>
            <pc:sldMk cId="3603648323" sldId="607"/>
            <ac:picMk id="5" creationId="{E6964DC4-7257-FD9D-BC16-682C4D599A3D}"/>
          </ac:picMkLst>
        </pc:picChg>
        <pc:picChg chg="add del mod ord">
          <ac:chgData name="AbdullahHalawany" userId="93acd4f6-3999-43c0-a02f-17f31116eace" providerId="ADAL" clId="{1789CC17-4EBB-4F87-81FB-ACC80DF0C480}" dt="2024-10-31T06:11:26.025" v="107"/>
          <ac:picMkLst>
            <pc:docMk/>
            <pc:sldMk cId="3603648323" sldId="607"/>
            <ac:picMk id="14" creationId="{1FBE81E0-CF81-D9D2-722C-EAF40049C039}"/>
          </ac:picMkLst>
        </pc:picChg>
        <pc:picChg chg="add del mod">
          <ac:chgData name="AbdullahHalawany" userId="93acd4f6-3999-43c0-a02f-17f31116eace" providerId="ADAL" clId="{1789CC17-4EBB-4F87-81FB-ACC80DF0C480}" dt="2024-10-31T06:11:28.588" v="109"/>
          <ac:picMkLst>
            <pc:docMk/>
            <pc:sldMk cId="3603648323" sldId="607"/>
            <ac:picMk id="15" creationId="{E3C32302-4886-6350-7CB0-A2F2A6823051}"/>
          </ac:picMkLst>
        </pc:picChg>
        <pc:picChg chg="add del mod ord">
          <ac:chgData name="AbdullahHalawany" userId="93acd4f6-3999-43c0-a02f-17f31116eace" providerId="ADAL" clId="{1789CC17-4EBB-4F87-81FB-ACC80DF0C480}" dt="2024-10-31T06:11:39.411" v="110"/>
          <ac:picMkLst>
            <pc:docMk/>
            <pc:sldMk cId="3603648323" sldId="607"/>
            <ac:picMk id="21" creationId="{E0DB0DE7-9256-5F2F-1D3D-D6EA611F2948}"/>
          </ac:picMkLst>
        </pc:picChg>
        <pc:picChg chg="add del mod">
          <ac:chgData name="AbdullahHalawany" userId="93acd4f6-3999-43c0-a02f-17f31116eace" providerId="ADAL" clId="{1789CC17-4EBB-4F87-81FB-ACC80DF0C480}" dt="2024-10-31T07:13:08.917" v="132"/>
          <ac:picMkLst>
            <pc:docMk/>
            <pc:sldMk cId="3603648323" sldId="607"/>
            <ac:picMk id="22" creationId="{C88B3715-44EA-D78F-B5BD-4ED32616C436}"/>
          </ac:picMkLst>
        </pc:picChg>
      </pc:sldChg>
      <pc:sldChg chg="addSp delSp modSp mod modTransition modAnim">
        <pc:chgData name="AbdullahHalawany" userId="93acd4f6-3999-43c0-a02f-17f31116eace" providerId="ADAL" clId="{1789CC17-4EBB-4F87-81FB-ACC80DF0C480}" dt="2024-10-31T07:13:08.917" v="132"/>
        <pc:sldMkLst>
          <pc:docMk/>
          <pc:sldMk cId="1812012337" sldId="608"/>
        </pc:sldMkLst>
        <pc:spChg chg="mod">
          <ac:chgData name="AbdullahHalawany" userId="93acd4f6-3999-43c0-a02f-17f31116eace" providerId="ADAL" clId="{1789CC17-4EBB-4F87-81FB-ACC80DF0C480}" dt="2024-10-29T10:12:19.727" v="11" actId="1076"/>
          <ac:spMkLst>
            <pc:docMk/>
            <pc:sldMk cId="1812012337" sldId="608"/>
            <ac:spMk id="15" creationId="{00000000-0000-0000-0000-000000000000}"/>
          </ac:spMkLst>
        </pc:spChg>
        <pc:picChg chg="add del mod">
          <ac:chgData name="AbdullahHalawany" userId="93acd4f6-3999-43c0-a02f-17f31116eace" providerId="ADAL" clId="{1789CC17-4EBB-4F87-81FB-ACC80DF0C480}" dt="2024-10-31T06:16:21.978" v="113"/>
          <ac:picMkLst>
            <pc:docMk/>
            <pc:sldMk cId="1812012337" sldId="608"/>
            <ac:picMk id="17" creationId="{E69BE0B9-2E61-237A-0EC5-C3C02AED76C7}"/>
          </ac:picMkLst>
        </pc:picChg>
        <pc:picChg chg="add del mod ord">
          <ac:chgData name="AbdullahHalawany" userId="93acd4f6-3999-43c0-a02f-17f31116eace" providerId="ADAL" clId="{1789CC17-4EBB-4F87-81FB-ACC80DF0C480}" dt="2024-10-31T06:18:32.772" v="114"/>
          <ac:picMkLst>
            <pc:docMk/>
            <pc:sldMk cId="1812012337" sldId="608"/>
            <ac:picMk id="23" creationId="{130C0812-D24E-9E7F-820A-2009B139C922}"/>
          </ac:picMkLst>
        </pc:picChg>
        <pc:picChg chg="add del mod">
          <ac:chgData name="AbdullahHalawany" userId="93acd4f6-3999-43c0-a02f-17f31116eace" providerId="ADAL" clId="{1789CC17-4EBB-4F87-81FB-ACC80DF0C480}" dt="2024-10-31T07:13:08.917" v="132"/>
          <ac:picMkLst>
            <pc:docMk/>
            <pc:sldMk cId="1812012337" sldId="608"/>
            <ac:picMk id="24" creationId="{E14A5D01-E219-C195-94FD-0191C1EC7AC0}"/>
          </ac:picMkLst>
        </pc:picChg>
      </pc:sldChg>
      <pc:sldChg chg="addSp delSp modSp mod modTransition modAnim">
        <pc:chgData name="AbdullahHalawany" userId="93acd4f6-3999-43c0-a02f-17f31116eace" providerId="ADAL" clId="{1789CC17-4EBB-4F87-81FB-ACC80DF0C480}" dt="2024-10-31T07:13:08.917" v="132"/>
        <pc:sldMkLst>
          <pc:docMk/>
          <pc:sldMk cId="2345906042" sldId="609"/>
        </pc:sldMkLst>
        <pc:spChg chg="mod">
          <ac:chgData name="AbdullahHalawany" userId="93acd4f6-3999-43c0-a02f-17f31116eace" providerId="ADAL" clId="{1789CC17-4EBB-4F87-81FB-ACC80DF0C480}" dt="2024-10-31T04:47:00.809" v="59" actId="113"/>
          <ac:spMkLst>
            <pc:docMk/>
            <pc:sldMk cId="2345906042" sldId="609"/>
            <ac:spMk id="10" creationId="{990169C1-5DF2-45B9-864B-8E2661F2032F}"/>
          </ac:spMkLst>
        </pc:spChg>
        <pc:spChg chg="mod">
          <ac:chgData name="AbdullahHalawany" userId="93acd4f6-3999-43c0-a02f-17f31116eace" providerId="ADAL" clId="{1789CC17-4EBB-4F87-81FB-ACC80DF0C480}" dt="2024-10-29T10:12:24.714" v="13" actId="1076"/>
          <ac:spMkLst>
            <pc:docMk/>
            <pc:sldMk cId="2345906042" sldId="609"/>
            <ac:spMk id="15" creationId="{00000000-0000-0000-0000-000000000000}"/>
          </ac:spMkLst>
        </pc:spChg>
        <pc:picChg chg="add del mod">
          <ac:chgData name="AbdullahHalawany" userId="93acd4f6-3999-43c0-a02f-17f31116eace" providerId="ADAL" clId="{1789CC17-4EBB-4F87-81FB-ACC80DF0C480}" dt="2024-10-31T07:13:08.917" v="132"/>
          <ac:picMkLst>
            <pc:docMk/>
            <pc:sldMk cId="2345906042" sldId="609"/>
            <ac:picMk id="11" creationId="{698C5262-534E-3AA5-6052-76003AA56ED1}"/>
          </ac:picMkLst>
        </pc:picChg>
      </pc:sldChg>
      <pc:sldChg chg="addSp delSp modSp mod modTransition modAnim">
        <pc:chgData name="AbdullahHalawany" userId="93acd4f6-3999-43c0-a02f-17f31116eace" providerId="ADAL" clId="{1789CC17-4EBB-4F87-81FB-ACC80DF0C480}" dt="2024-10-31T07:13:08.917" v="132"/>
        <pc:sldMkLst>
          <pc:docMk/>
          <pc:sldMk cId="4060884563" sldId="610"/>
        </pc:sldMkLst>
        <pc:spChg chg="mod">
          <ac:chgData name="AbdullahHalawany" userId="93acd4f6-3999-43c0-a02f-17f31116eace" providerId="ADAL" clId="{1789CC17-4EBB-4F87-81FB-ACC80DF0C480}" dt="2024-10-31T04:51:29.465" v="62" actId="1076"/>
          <ac:spMkLst>
            <pc:docMk/>
            <pc:sldMk cId="4060884563" sldId="610"/>
            <ac:spMk id="10" creationId="{990169C1-5DF2-45B9-864B-8E2661F2032F}"/>
          </ac:spMkLst>
        </pc:spChg>
        <pc:spChg chg="mod">
          <ac:chgData name="AbdullahHalawany" userId="93acd4f6-3999-43c0-a02f-17f31116eace" providerId="ADAL" clId="{1789CC17-4EBB-4F87-81FB-ACC80DF0C480}" dt="2024-10-29T10:12:31.693" v="16" actId="1076"/>
          <ac:spMkLst>
            <pc:docMk/>
            <pc:sldMk cId="4060884563" sldId="610"/>
            <ac:spMk id="15" creationId="{00000000-0000-0000-0000-000000000000}"/>
          </ac:spMkLst>
        </pc:spChg>
        <pc:picChg chg="add del mod">
          <ac:chgData name="AbdullahHalawany" userId="93acd4f6-3999-43c0-a02f-17f31116eace" providerId="ADAL" clId="{1789CC17-4EBB-4F87-81FB-ACC80DF0C480}" dt="2024-10-31T07:13:08.917" v="132"/>
          <ac:picMkLst>
            <pc:docMk/>
            <pc:sldMk cId="4060884563" sldId="610"/>
            <ac:picMk id="5" creationId="{CF11DE1E-7A59-E04F-E833-8B2D2BC1AC86}"/>
          </ac:picMkLst>
        </pc:picChg>
      </pc:sldChg>
      <pc:sldChg chg="addSp delSp modSp mod modTransition modAnim">
        <pc:chgData name="AbdullahHalawany" userId="93acd4f6-3999-43c0-a02f-17f31116eace" providerId="ADAL" clId="{1789CC17-4EBB-4F87-81FB-ACC80DF0C480}" dt="2024-10-31T07:13:08.917" v="132"/>
        <pc:sldMkLst>
          <pc:docMk/>
          <pc:sldMk cId="2047384485" sldId="611"/>
        </pc:sldMkLst>
        <pc:spChg chg="mod">
          <ac:chgData name="AbdullahHalawany" userId="93acd4f6-3999-43c0-a02f-17f31116eace" providerId="ADAL" clId="{1789CC17-4EBB-4F87-81FB-ACC80DF0C480}" dt="2024-10-29T10:12:37.818" v="18" actId="1076"/>
          <ac:spMkLst>
            <pc:docMk/>
            <pc:sldMk cId="2047384485" sldId="611"/>
            <ac:spMk id="15" creationId="{00000000-0000-0000-0000-000000000000}"/>
          </ac:spMkLst>
        </pc:spChg>
        <pc:picChg chg="add del mod">
          <ac:chgData name="AbdullahHalawany" userId="93acd4f6-3999-43c0-a02f-17f31116eace" providerId="ADAL" clId="{1789CC17-4EBB-4F87-81FB-ACC80DF0C480}" dt="2024-10-31T06:22:43.341" v="117"/>
          <ac:picMkLst>
            <pc:docMk/>
            <pc:sldMk cId="2047384485" sldId="611"/>
            <ac:picMk id="4" creationId="{CE224816-2E31-F78B-4716-D2400DCBBE22}"/>
          </ac:picMkLst>
        </pc:picChg>
        <pc:picChg chg="add del mod ord">
          <ac:chgData name="AbdullahHalawany" userId="93acd4f6-3999-43c0-a02f-17f31116eace" providerId="ADAL" clId="{1789CC17-4EBB-4F87-81FB-ACC80DF0C480}" dt="2024-10-31T06:24:57.198" v="118"/>
          <ac:picMkLst>
            <pc:docMk/>
            <pc:sldMk cId="2047384485" sldId="611"/>
            <ac:picMk id="7" creationId="{015F9A7B-AB14-44BC-7C2B-6662C61C665C}"/>
          </ac:picMkLst>
        </pc:picChg>
        <pc:picChg chg="add del mod">
          <ac:chgData name="AbdullahHalawany" userId="93acd4f6-3999-43c0-a02f-17f31116eace" providerId="ADAL" clId="{1789CC17-4EBB-4F87-81FB-ACC80DF0C480}" dt="2024-10-31T07:13:08.917" v="132"/>
          <ac:picMkLst>
            <pc:docMk/>
            <pc:sldMk cId="2047384485" sldId="611"/>
            <ac:picMk id="8" creationId="{C5705380-81FD-BEAF-CC0F-CD8DF2F83861}"/>
          </ac:picMkLst>
        </pc:picChg>
      </pc:sldChg>
      <pc:sldChg chg="addSp delSp modSp modTransition modAnim">
        <pc:chgData name="AbdullahHalawany" userId="93acd4f6-3999-43c0-a02f-17f31116eace" providerId="ADAL" clId="{1789CC17-4EBB-4F87-81FB-ACC80DF0C480}" dt="2024-10-31T07:13:08.917" v="132"/>
        <pc:sldMkLst>
          <pc:docMk/>
          <pc:sldMk cId="2797504033" sldId="612"/>
        </pc:sldMkLst>
        <pc:picChg chg="add del mod">
          <ac:chgData name="AbdullahHalawany" userId="93acd4f6-3999-43c0-a02f-17f31116eace" providerId="ADAL" clId="{1789CC17-4EBB-4F87-81FB-ACC80DF0C480}" dt="2024-10-31T07:13:08.917" v="132"/>
          <ac:picMkLst>
            <pc:docMk/>
            <pc:sldMk cId="2797504033" sldId="612"/>
            <ac:picMk id="16" creationId="{FF7DAF6F-BEA4-C614-02F8-6BE2EC4F0AD3}"/>
          </ac:picMkLst>
        </pc:picChg>
      </pc:sldChg>
      <pc:sldChg chg="addSp delSp modSp mod modTransition modAnim">
        <pc:chgData name="AbdullahHalawany" userId="93acd4f6-3999-43c0-a02f-17f31116eace" providerId="ADAL" clId="{1789CC17-4EBB-4F87-81FB-ACC80DF0C480}" dt="2024-10-31T07:13:08.917" v="132"/>
        <pc:sldMkLst>
          <pc:docMk/>
          <pc:sldMk cId="2419197737" sldId="613"/>
        </pc:sldMkLst>
        <pc:spChg chg="mod">
          <ac:chgData name="AbdullahHalawany" userId="93acd4f6-3999-43c0-a02f-17f31116eace" providerId="ADAL" clId="{1789CC17-4EBB-4F87-81FB-ACC80DF0C480}" dt="2024-10-31T04:52:49.070" v="64" actId="1076"/>
          <ac:spMkLst>
            <pc:docMk/>
            <pc:sldMk cId="2419197737" sldId="613"/>
            <ac:spMk id="10" creationId="{990169C1-5DF2-45B9-864B-8E2661F2032F}"/>
          </ac:spMkLst>
        </pc:spChg>
        <pc:spChg chg="mod">
          <ac:chgData name="AbdullahHalawany" userId="93acd4f6-3999-43c0-a02f-17f31116eace" providerId="ADAL" clId="{1789CC17-4EBB-4F87-81FB-ACC80DF0C480}" dt="2024-10-29T10:12:44.924" v="20" actId="1076"/>
          <ac:spMkLst>
            <pc:docMk/>
            <pc:sldMk cId="2419197737" sldId="613"/>
            <ac:spMk id="15" creationId="{00000000-0000-0000-0000-000000000000}"/>
          </ac:spMkLst>
        </pc:spChg>
        <pc:picChg chg="add del mod">
          <ac:chgData name="AbdullahHalawany" userId="93acd4f6-3999-43c0-a02f-17f31116eace" providerId="ADAL" clId="{1789CC17-4EBB-4F87-81FB-ACC80DF0C480}" dt="2024-10-31T07:13:08.917" v="132"/>
          <ac:picMkLst>
            <pc:docMk/>
            <pc:sldMk cId="2419197737" sldId="613"/>
            <ac:picMk id="5" creationId="{9352DC1C-7125-E692-CD9A-E10C65E4C009}"/>
          </ac:picMkLst>
        </pc:picChg>
      </pc:sldChg>
      <pc:sldChg chg="addSp delSp modSp mod modTransition modAnim">
        <pc:chgData name="AbdullahHalawany" userId="93acd4f6-3999-43c0-a02f-17f31116eace" providerId="ADAL" clId="{1789CC17-4EBB-4F87-81FB-ACC80DF0C480}" dt="2024-10-31T07:13:08.917" v="132"/>
        <pc:sldMkLst>
          <pc:docMk/>
          <pc:sldMk cId="3575439986" sldId="614"/>
        </pc:sldMkLst>
        <pc:spChg chg="mod">
          <ac:chgData name="AbdullahHalawany" userId="93acd4f6-3999-43c0-a02f-17f31116eace" providerId="ADAL" clId="{1789CC17-4EBB-4F87-81FB-ACC80DF0C480}" dt="2024-10-31T04:53:16.212" v="68" actId="1076"/>
          <ac:spMkLst>
            <pc:docMk/>
            <pc:sldMk cId="3575439986" sldId="614"/>
            <ac:spMk id="10" creationId="{990169C1-5DF2-45B9-864B-8E2661F2032F}"/>
          </ac:spMkLst>
        </pc:spChg>
        <pc:spChg chg="mod">
          <ac:chgData name="AbdullahHalawany" userId="93acd4f6-3999-43c0-a02f-17f31116eace" providerId="ADAL" clId="{1789CC17-4EBB-4F87-81FB-ACC80DF0C480}" dt="2024-10-29T10:12:51.943" v="22" actId="1076"/>
          <ac:spMkLst>
            <pc:docMk/>
            <pc:sldMk cId="3575439986" sldId="614"/>
            <ac:spMk id="15" creationId="{00000000-0000-0000-0000-000000000000}"/>
          </ac:spMkLst>
        </pc:spChg>
        <pc:picChg chg="add del mod">
          <ac:chgData name="AbdullahHalawany" userId="93acd4f6-3999-43c0-a02f-17f31116eace" providerId="ADAL" clId="{1789CC17-4EBB-4F87-81FB-ACC80DF0C480}" dt="2024-10-31T06:29:00.301" v="121"/>
          <ac:picMkLst>
            <pc:docMk/>
            <pc:sldMk cId="3575439986" sldId="614"/>
            <ac:picMk id="4" creationId="{AB1FD086-7D13-D93A-129D-D29221E8CB8F}"/>
          </ac:picMkLst>
        </pc:picChg>
        <pc:picChg chg="add del mod ord">
          <ac:chgData name="AbdullahHalawany" userId="93acd4f6-3999-43c0-a02f-17f31116eace" providerId="ADAL" clId="{1789CC17-4EBB-4F87-81FB-ACC80DF0C480}" dt="2024-10-31T06:29:27.405" v="122"/>
          <ac:picMkLst>
            <pc:docMk/>
            <pc:sldMk cId="3575439986" sldId="614"/>
            <ac:picMk id="7" creationId="{1CB499C6-1F4F-F0CA-C0AD-E1C556B5DCA7}"/>
          </ac:picMkLst>
        </pc:picChg>
        <pc:picChg chg="add del mod">
          <ac:chgData name="AbdullahHalawany" userId="93acd4f6-3999-43c0-a02f-17f31116eace" providerId="ADAL" clId="{1789CC17-4EBB-4F87-81FB-ACC80DF0C480}" dt="2024-10-31T06:29:39.622" v="124"/>
          <ac:picMkLst>
            <pc:docMk/>
            <pc:sldMk cId="3575439986" sldId="614"/>
            <ac:picMk id="8" creationId="{DF278AF4-5529-1096-002C-9B5024BFF167}"/>
          </ac:picMkLst>
        </pc:picChg>
        <pc:picChg chg="add del mod ord">
          <ac:chgData name="AbdullahHalawany" userId="93acd4f6-3999-43c0-a02f-17f31116eace" providerId="ADAL" clId="{1789CC17-4EBB-4F87-81FB-ACC80DF0C480}" dt="2024-10-31T06:31:06.430" v="125"/>
          <ac:picMkLst>
            <pc:docMk/>
            <pc:sldMk cId="3575439986" sldId="614"/>
            <ac:picMk id="12" creationId="{2E245E81-5BFC-BF26-CB24-5AFD89219526}"/>
          </ac:picMkLst>
        </pc:picChg>
        <pc:picChg chg="add del mod">
          <ac:chgData name="AbdullahHalawany" userId="93acd4f6-3999-43c0-a02f-17f31116eace" providerId="ADAL" clId="{1789CC17-4EBB-4F87-81FB-ACC80DF0C480}" dt="2024-10-31T07:13:08.917" v="132"/>
          <ac:picMkLst>
            <pc:docMk/>
            <pc:sldMk cId="3575439986" sldId="614"/>
            <ac:picMk id="17" creationId="{4AA7D925-D4AD-4986-7AB3-1EF11F891716}"/>
          </ac:picMkLst>
        </pc:picChg>
      </pc:sldChg>
      <pc:sldChg chg="addSp delSp modSp mod modTransition modAnim">
        <pc:chgData name="AbdullahHalawany" userId="93acd4f6-3999-43c0-a02f-17f31116eace" providerId="ADAL" clId="{1789CC17-4EBB-4F87-81FB-ACC80DF0C480}" dt="2024-10-31T07:13:08.917" v="132"/>
        <pc:sldMkLst>
          <pc:docMk/>
          <pc:sldMk cId="1647067282" sldId="615"/>
        </pc:sldMkLst>
        <pc:picChg chg="add del mod">
          <ac:chgData name="AbdullahHalawany" userId="93acd4f6-3999-43c0-a02f-17f31116eace" providerId="ADAL" clId="{1789CC17-4EBB-4F87-81FB-ACC80DF0C480}" dt="2024-10-31T06:34:29.877" v="128"/>
          <ac:picMkLst>
            <pc:docMk/>
            <pc:sldMk cId="1647067282" sldId="615"/>
            <ac:picMk id="12" creationId="{8740A5EC-37F2-82EA-BCD7-1B2A365EF79E}"/>
          </ac:picMkLst>
        </pc:picChg>
        <pc:picChg chg="add del mod ord">
          <ac:chgData name="AbdullahHalawany" userId="93acd4f6-3999-43c0-a02f-17f31116eace" providerId="ADAL" clId="{1789CC17-4EBB-4F87-81FB-ACC80DF0C480}" dt="2024-10-31T06:38:45.325" v="129"/>
          <ac:picMkLst>
            <pc:docMk/>
            <pc:sldMk cId="1647067282" sldId="615"/>
            <ac:picMk id="16" creationId="{278A2EC7-C7C2-8144-9E2B-696825A9BC27}"/>
          </ac:picMkLst>
        </pc:picChg>
        <pc:picChg chg="add del mod">
          <ac:chgData name="AbdullahHalawany" userId="93acd4f6-3999-43c0-a02f-17f31116eace" providerId="ADAL" clId="{1789CC17-4EBB-4F87-81FB-ACC80DF0C480}" dt="2024-10-31T07:13:08.917" v="132"/>
          <ac:picMkLst>
            <pc:docMk/>
            <pc:sldMk cId="1647067282" sldId="615"/>
            <ac:picMk id="17" creationId="{A812C913-15AF-4079-AC49-196BB07F2E72}"/>
          </ac:picMkLst>
        </pc:picChg>
      </pc:sldChg>
      <pc:sldChg chg="addSp delSp modSp modTransition modAnim">
        <pc:chgData name="AbdullahHalawany" userId="93acd4f6-3999-43c0-a02f-17f31116eace" providerId="ADAL" clId="{1789CC17-4EBB-4F87-81FB-ACC80DF0C480}" dt="2024-10-31T07:13:08.917" v="132"/>
        <pc:sldMkLst>
          <pc:docMk/>
          <pc:sldMk cId="1246246117" sldId="617"/>
        </pc:sldMkLst>
        <pc:picChg chg="add del mod">
          <ac:chgData name="AbdullahHalawany" userId="93acd4f6-3999-43c0-a02f-17f31116eace" providerId="ADAL" clId="{1789CC17-4EBB-4F87-81FB-ACC80DF0C480}" dt="2024-10-31T07:13:08.917" v="132"/>
          <ac:picMkLst>
            <pc:docMk/>
            <pc:sldMk cId="1246246117" sldId="617"/>
            <ac:picMk id="15" creationId="{9109B6E1-D78B-1464-CE40-3ABBA638A77B}"/>
          </ac:picMkLst>
        </pc:picChg>
      </pc:sldChg>
      <pc:sldChg chg="addSp delSp modSp modTransition modAnim">
        <pc:chgData name="AbdullahHalawany" userId="93acd4f6-3999-43c0-a02f-17f31116eace" providerId="ADAL" clId="{1789CC17-4EBB-4F87-81FB-ACC80DF0C480}" dt="2024-10-31T07:13:08.917" v="132"/>
        <pc:sldMkLst>
          <pc:docMk/>
          <pc:sldMk cId="2339560993" sldId="618"/>
        </pc:sldMkLst>
        <pc:picChg chg="add del mod">
          <ac:chgData name="AbdullahHalawany" userId="93acd4f6-3999-43c0-a02f-17f31116eace" providerId="ADAL" clId="{1789CC17-4EBB-4F87-81FB-ACC80DF0C480}" dt="2024-10-31T07:13:08.917" v="132"/>
          <ac:picMkLst>
            <pc:docMk/>
            <pc:sldMk cId="2339560993" sldId="618"/>
            <ac:picMk id="14" creationId="{C8238D04-C7CE-9C68-24A1-92D6FA0973E5}"/>
          </ac:picMkLst>
        </pc:picChg>
      </pc:sldChg>
      <pc:sldChg chg="addSp delSp modSp modTransition modAnim">
        <pc:chgData name="AbdullahHalawany" userId="93acd4f6-3999-43c0-a02f-17f31116eace" providerId="ADAL" clId="{1789CC17-4EBB-4F87-81FB-ACC80DF0C480}" dt="2024-10-31T07:13:08.917" v="132"/>
        <pc:sldMkLst>
          <pc:docMk/>
          <pc:sldMk cId="1150453666" sldId="619"/>
        </pc:sldMkLst>
        <pc:picChg chg="add del mod">
          <ac:chgData name="AbdullahHalawany" userId="93acd4f6-3999-43c0-a02f-17f31116eace" providerId="ADAL" clId="{1789CC17-4EBB-4F87-81FB-ACC80DF0C480}" dt="2024-10-31T07:13:08.917" v="132"/>
          <ac:picMkLst>
            <pc:docMk/>
            <pc:sldMk cId="1150453666" sldId="619"/>
            <ac:picMk id="4" creationId="{76F12655-3B75-EBE3-DAFE-0061CEC894FF}"/>
          </ac:picMkLst>
        </pc:picChg>
      </pc:sldChg>
      <pc:sldChg chg="addSp delSp modSp modTransition modAnim">
        <pc:chgData name="AbdullahHalawany" userId="93acd4f6-3999-43c0-a02f-17f31116eace" providerId="ADAL" clId="{1789CC17-4EBB-4F87-81FB-ACC80DF0C480}" dt="2024-10-31T07:13:08.917" v="132"/>
        <pc:sldMkLst>
          <pc:docMk/>
          <pc:sldMk cId="2717722845" sldId="620"/>
        </pc:sldMkLst>
        <pc:picChg chg="add del mod">
          <ac:chgData name="AbdullahHalawany" userId="93acd4f6-3999-43c0-a02f-17f31116eace" providerId="ADAL" clId="{1789CC17-4EBB-4F87-81FB-ACC80DF0C480}" dt="2024-10-31T07:13:08.917" v="132"/>
          <ac:picMkLst>
            <pc:docMk/>
            <pc:sldMk cId="2717722845" sldId="620"/>
            <ac:picMk id="4" creationId="{B5A1BFCA-C58C-17D2-0442-AFC80C50107A}"/>
          </ac:picMkLst>
        </pc:picChg>
      </pc:sldChg>
      <pc:sldChg chg="modTransition">
        <pc:chgData name="AbdullahHalawany" userId="93acd4f6-3999-43c0-a02f-17f31116eace" providerId="ADAL" clId="{1789CC17-4EBB-4F87-81FB-ACC80DF0C480}" dt="2024-10-31T07:13:08.917" v="132"/>
        <pc:sldMkLst>
          <pc:docMk/>
          <pc:sldMk cId="3838883664" sldId="62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13/10/1446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96839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4" y="2180548"/>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smtClean="0">
                <a:latin typeface="Alexandria" charset="0"/>
                <a:cs typeface="Alexandria" charset="0"/>
              </a:rPr>
              <a:t>MGM223</a:t>
            </a:r>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Manal  El-Sayed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080985" y="4449136"/>
            <a:ext cx="679170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b="1" dirty="0">
                <a:latin typeface="+mn-lt"/>
              </a:rPr>
              <a:t>Building Careers and Writing Résumés</a:t>
            </a:r>
          </a:p>
          <a:p>
            <a:r>
              <a:rPr lang="ar-EG" sz="3000" b="1" dirty="0">
                <a:latin typeface="+mn-lt"/>
              </a:rPr>
              <a:t>بناء الوظائف وكتابة السير الذاتية</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Test your knowledge for the previous lecture </a:t>
            </a:r>
          </a:p>
          <a:p>
            <a:r>
              <a:rPr lang="ar-EG" sz="2400" b="1" dirty="0">
                <a:solidFill>
                  <a:srgbClr val="00B0F0"/>
                </a:solidFill>
                <a:latin typeface="Alexandria" charset="0"/>
                <a:cs typeface="Alexandria" charset="0"/>
              </a:rPr>
              <a:t>اختبر معلوماتك عن المحاضرة السابقة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6"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465103"/>
            <a:ext cx="4829614"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spcBef>
                <a:spcPts val="600"/>
              </a:spcBef>
              <a:spcAft>
                <a:spcPts val="600"/>
              </a:spcAft>
              <a:buFont typeface="Wingdings" panose="05000000000000000000" pitchFamily="2" charset="2"/>
              <a:buChar char="q"/>
              <a:defRPr/>
            </a:pPr>
            <a:r>
              <a:rPr lang="en-US" sz="1600" b="0" kern="0" dirty="0">
                <a:solidFill>
                  <a:srgbClr val="000000"/>
                </a:solidFill>
                <a:latin typeface="Arial"/>
              </a:rPr>
              <a:t>Describe the three-step writing process and explain why it will help you create better messages in less time</a:t>
            </a:r>
          </a:p>
          <a:p>
            <a:pPr lvl="0">
              <a:spcBef>
                <a:spcPts val="600"/>
              </a:spcBef>
              <a:spcAft>
                <a:spcPts val="600"/>
              </a:spcAft>
              <a:buFont typeface="Wingdings" panose="05000000000000000000" pitchFamily="2" charset="2"/>
              <a:buChar char="q"/>
              <a:defRPr/>
            </a:pPr>
            <a:r>
              <a:rPr lang="en-US" sz="1600" b="0" kern="0" dirty="0">
                <a:solidFill>
                  <a:srgbClr val="000000"/>
                </a:solidFill>
                <a:latin typeface="Arial"/>
              </a:rPr>
              <a:t>Explain what it means to analyze the situation when planning a message</a:t>
            </a:r>
          </a:p>
          <a:p>
            <a:pPr lvl="0">
              <a:spcBef>
                <a:spcPts val="600"/>
              </a:spcBef>
              <a:spcAft>
                <a:spcPts val="600"/>
              </a:spcAft>
              <a:buFont typeface="Wingdings" panose="05000000000000000000" pitchFamily="2" charset="2"/>
              <a:buChar char="q"/>
              <a:defRPr/>
            </a:pPr>
            <a:r>
              <a:rPr lang="en-US" sz="1600" b="0" kern="0" dirty="0">
                <a:solidFill>
                  <a:srgbClr val="000000"/>
                </a:solidFill>
                <a:latin typeface="Arial"/>
              </a:rPr>
              <a:t>Describe the techniques for gathering information for simple messages and identify three attributes of quality information</a:t>
            </a:r>
          </a:p>
          <a:p>
            <a:pPr lvl="0">
              <a:spcBef>
                <a:spcPts val="600"/>
              </a:spcBef>
              <a:spcAft>
                <a:spcPts val="600"/>
              </a:spcAft>
              <a:buFont typeface="Wingdings" panose="05000000000000000000" pitchFamily="2" charset="2"/>
              <a:buChar char="q"/>
              <a:defRPr/>
            </a:pPr>
            <a:r>
              <a:rPr lang="en-US" sz="1600" b="0" kern="0" dirty="0">
                <a:solidFill>
                  <a:srgbClr val="000000"/>
                </a:solidFill>
                <a:latin typeface="Arial"/>
              </a:rPr>
              <a:t>Compare the four major classes of media and list the factors to consider when choosing the most appropriate medium for a message</a:t>
            </a:r>
          </a:p>
          <a:p>
            <a:pPr lvl="0">
              <a:spcBef>
                <a:spcPts val="600"/>
              </a:spcBef>
              <a:spcAft>
                <a:spcPts val="600"/>
              </a:spcAft>
              <a:buFont typeface="Wingdings" panose="05000000000000000000" pitchFamily="2" charset="2"/>
              <a:buChar char="q"/>
              <a:defRPr/>
            </a:pPr>
            <a:r>
              <a:rPr lang="en-US" sz="1600" b="0" kern="0" dirty="0">
                <a:solidFill>
                  <a:srgbClr val="000000"/>
                </a:solidFill>
                <a:latin typeface="Arial"/>
              </a:rPr>
              <a:t>Explain why good organization is important to both you and your audience and explain how to organize any business message</a:t>
            </a:r>
          </a:p>
        </p:txBody>
      </p:sp>
      <p:sp>
        <p:nvSpPr>
          <p:cNvPr id="17" name="Rectangle 16"/>
          <p:cNvSpPr/>
          <p:nvPr/>
        </p:nvSpPr>
        <p:spPr>
          <a:xfrm>
            <a:off x="8209700" y="2363505"/>
            <a:ext cx="3951010" cy="4031873"/>
          </a:xfrm>
          <a:prstGeom prst="rect">
            <a:avLst/>
          </a:prstGeom>
        </p:spPr>
        <p:txBody>
          <a:bodyPr wrap="square">
            <a:spAutoFit/>
          </a:bodyPr>
          <a:lstStyle/>
          <a:p>
            <a:pPr marL="342900" indent="-342900" algn="justLow" rtl="1">
              <a:spcBef>
                <a:spcPts val="1200"/>
              </a:spcBef>
              <a:buFont typeface="Wingdings" panose="05000000000000000000" pitchFamily="2" charset="2"/>
              <a:buChar char="q"/>
            </a:pPr>
            <a:r>
              <a:rPr lang="ar-EG" dirty="0"/>
              <a:t>وصف عملية الكتابة المكونة من ثلاث خطوات وشرح </a:t>
            </a:r>
            <a:r>
              <a:rPr lang="ar-EG" dirty="0" smtClean="0"/>
              <a:t>لماذا ستساعدك في </a:t>
            </a:r>
            <a:r>
              <a:rPr lang="ar-EG" dirty="0"/>
              <a:t>إنشاء رسائل أفضل في وقت </a:t>
            </a:r>
            <a:r>
              <a:rPr lang="ar-EG" dirty="0" smtClean="0"/>
              <a:t>أقل.</a:t>
            </a:r>
          </a:p>
          <a:p>
            <a:pPr marL="342900" indent="-342900" algn="justLow" rtl="1">
              <a:spcBef>
                <a:spcPts val="1200"/>
              </a:spcBef>
              <a:buFont typeface="Wingdings" panose="05000000000000000000" pitchFamily="2" charset="2"/>
              <a:buChar char="q"/>
            </a:pPr>
            <a:r>
              <a:rPr lang="ar-EG" dirty="0" smtClean="0"/>
              <a:t>شرح </a:t>
            </a:r>
            <a:r>
              <a:rPr lang="ar-EG" dirty="0"/>
              <a:t>ماذا يعني تحليل الموقف عند التخطيط </a:t>
            </a:r>
            <a:r>
              <a:rPr lang="ar-EG" dirty="0" smtClean="0"/>
              <a:t>لرسالة</a:t>
            </a:r>
            <a:endParaRPr lang="en-US" dirty="0" smtClean="0"/>
          </a:p>
          <a:p>
            <a:pPr marL="342900" indent="-342900" algn="justLow" rtl="1">
              <a:spcBef>
                <a:spcPts val="1200"/>
              </a:spcBef>
              <a:buFont typeface="Wingdings" panose="05000000000000000000" pitchFamily="2" charset="2"/>
              <a:buChar char="q"/>
            </a:pPr>
            <a:r>
              <a:rPr lang="ar-EG" dirty="0"/>
              <a:t>وصف تقنيات جمع المعلومات للرسائل البسيطة وتحديد ثلاث سمات للمعلومات </a:t>
            </a:r>
            <a:r>
              <a:rPr lang="ar-EG" dirty="0" smtClean="0"/>
              <a:t>الجيدة.</a:t>
            </a:r>
          </a:p>
          <a:p>
            <a:pPr marL="342900" indent="-342900" algn="justLow" rtl="1">
              <a:spcBef>
                <a:spcPts val="1200"/>
              </a:spcBef>
              <a:buFont typeface="Wingdings" panose="05000000000000000000" pitchFamily="2" charset="2"/>
              <a:buChar char="q"/>
            </a:pPr>
            <a:r>
              <a:rPr lang="ar-EG" dirty="0"/>
              <a:t>قارن بين الفئات الأربع الرئيسية للوسائط وقم بإدراج العوامل التي يجب مراعاتها عند اختيار الوسيلة الأكثر ملاءمة لرسالة </a:t>
            </a:r>
            <a:r>
              <a:rPr lang="ar-EG" dirty="0" smtClean="0"/>
              <a:t>ما</a:t>
            </a:r>
          </a:p>
          <a:p>
            <a:pPr marL="342900" indent="-342900" algn="justLow" rtl="1">
              <a:spcBef>
                <a:spcPts val="1200"/>
              </a:spcBef>
              <a:buFont typeface="Wingdings" panose="05000000000000000000" pitchFamily="2" charset="2"/>
              <a:buChar char="q"/>
            </a:pPr>
            <a:r>
              <a:rPr lang="ar-EG" dirty="0" smtClean="0"/>
              <a:t>شرح </a:t>
            </a:r>
            <a:r>
              <a:rPr lang="ar-EG" dirty="0"/>
              <a:t>لماذا يعد التنظيم الجيد مهمًا </a:t>
            </a:r>
            <a:r>
              <a:rPr lang="ar-EG" dirty="0" smtClean="0"/>
              <a:t>لك ولجمهورك </a:t>
            </a:r>
            <a:r>
              <a:rPr lang="ar-EG" dirty="0"/>
              <a:t>واشرح كيفية تنظيم أي رسالة عمل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4" end="4"/>
                                            </p:txEl>
                                          </p:spTgt>
                                        </p:tgtEl>
                                        <p:attrNameLst>
                                          <p:attrName>style.visibility</p:attrName>
                                        </p:attrNameLst>
                                      </p:cBhvr>
                                      <p:to>
                                        <p:strVal val="visible"/>
                                      </p:to>
                                    </p:set>
                                    <p:anim calcmode="lin" valueType="num">
                                      <p:cBhvr additive="base">
                                        <p:cTn id="31"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a:t>
            </a:r>
            <a:r>
              <a:rPr lang="ar-EG" sz="2400" b="1" dirty="0" smtClean="0">
                <a:solidFill>
                  <a:srgbClr val="00B0F0"/>
                </a:solidFill>
                <a:latin typeface="Alexandria" charset="0"/>
                <a:cs typeface="Alexandria" charset="0"/>
              </a:rPr>
              <a:t>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lang="en-US" sz="1600" dirty="0">
                <a:solidFill>
                  <a:srgbClr val="44546A"/>
                </a:solidFill>
              </a:rPr>
              <a:t>3</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6"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465103"/>
            <a:ext cx="4829614"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spcBef>
                <a:spcPts val="1200"/>
              </a:spcBef>
              <a:spcAft>
                <a:spcPts val="600"/>
              </a:spcAft>
              <a:buFont typeface="Wingdings" panose="05000000000000000000" pitchFamily="2" charset="2"/>
              <a:buChar char="q"/>
              <a:defRPr/>
            </a:pPr>
            <a:r>
              <a:rPr lang="en-US" sz="2400" b="0" kern="0" dirty="0">
                <a:solidFill>
                  <a:srgbClr val="000000"/>
                </a:solidFill>
              </a:rPr>
              <a:t>Finding the ideal opportunity</a:t>
            </a:r>
          </a:p>
          <a:p>
            <a:pPr lvl="0">
              <a:spcBef>
                <a:spcPts val="1200"/>
              </a:spcBef>
              <a:spcAft>
                <a:spcPts val="600"/>
              </a:spcAft>
              <a:buFont typeface="Wingdings" panose="05000000000000000000" pitchFamily="2" charset="2"/>
              <a:buChar char="q"/>
              <a:defRPr/>
            </a:pPr>
            <a:r>
              <a:rPr lang="en-US" sz="2400" b="0" kern="0" dirty="0">
                <a:solidFill>
                  <a:srgbClr val="000000"/>
                </a:solidFill>
              </a:rPr>
              <a:t>Define your personal strategy.</a:t>
            </a:r>
          </a:p>
          <a:p>
            <a:pPr lvl="0">
              <a:spcBef>
                <a:spcPts val="1200"/>
              </a:spcBef>
              <a:spcAft>
                <a:spcPts val="600"/>
              </a:spcAft>
              <a:buFont typeface="Wingdings" panose="05000000000000000000" pitchFamily="2" charset="2"/>
              <a:buChar char="q"/>
              <a:defRPr/>
            </a:pPr>
            <a:r>
              <a:rPr lang="en-US" sz="2400" b="0" kern="0" dirty="0">
                <a:solidFill>
                  <a:srgbClr val="000000"/>
                </a:solidFill>
              </a:rPr>
              <a:t>Know the Employer </a:t>
            </a:r>
            <a:r>
              <a:rPr lang="en-US" sz="2400" b="0" kern="0" dirty="0" err="1">
                <a:solidFill>
                  <a:srgbClr val="000000"/>
                </a:solidFill>
              </a:rPr>
              <a:t>prespective</a:t>
            </a:r>
            <a:endParaRPr lang="en-US" sz="2400" b="0" kern="0" dirty="0">
              <a:solidFill>
                <a:srgbClr val="000000"/>
              </a:solidFill>
            </a:endParaRPr>
          </a:p>
          <a:p>
            <a:pPr lvl="0">
              <a:spcBef>
                <a:spcPts val="1200"/>
              </a:spcBef>
              <a:spcAft>
                <a:spcPts val="600"/>
              </a:spcAft>
              <a:buFont typeface="Wingdings" panose="05000000000000000000" pitchFamily="2" charset="2"/>
              <a:buChar char="q"/>
              <a:defRPr/>
            </a:pPr>
            <a:r>
              <a:rPr lang="en-US" sz="2400" b="0" kern="0" dirty="0">
                <a:solidFill>
                  <a:srgbClr val="000000"/>
                </a:solidFill>
              </a:rPr>
              <a:t>How to conduct your internet research. </a:t>
            </a:r>
          </a:p>
          <a:p>
            <a:pPr lvl="0">
              <a:spcBef>
                <a:spcPts val="1200"/>
              </a:spcBef>
              <a:spcAft>
                <a:spcPts val="600"/>
              </a:spcAft>
              <a:buFont typeface="Wingdings" panose="05000000000000000000" pitchFamily="2" charset="2"/>
              <a:buChar char="q"/>
              <a:defRPr/>
            </a:pPr>
            <a:r>
              <a:rPr lang="en-US" sz="2400" b="0" kern="0" dirty="0">
                <a:solidFill>
                  <a:srgbClr val="000000"/>
                </a:solidFill>
              </a:rPr>
              <a:t>How to build your network   </a:t>
            </a:r>
          </a:p>
          <a:p>
            <a:pPr lvl="0">
              <a:spcBef>
                <a:spcPts val="1200"/>
              </a:spcBef>
              <a:spcAft>
                <a:spcPts val="600"/>
              </a:spcAft>
              <a:buFont typeface="Wingdings" panose="05000000000000000000" pitchFamily="2" charset="2"/>
              <a:buChar char="q"/>
              <a:defRPr/>
            </a:pPr>
            <a:r>
              <a:rPr lang="en-US" sz="2400" b="0" kern="0" dirty="0">
                <a:solidFill>
                  <a:srgbClr val="000000"/>
                </a:solidFill>
              </a:rPr>
              <a:t>Planning your </a:t>
            </a:r>
            <a:r>
              <a:rPr lang="en-US" sz="2400" b="0" kern="0" dirty="0" smtClean="0">
                <a:solidFill>
                  <a:srgbClr val="000000"/>
                </a:solidFill>
              </a:rPr>
              <a:t>résumé</a:t>
            </a:r>
            <a:endParaRPr lang="en-US" sz="2400" b="0" kern="0" dirty="0">
              <a:solidFill>
                <a:srgbClr val="000000"/>
              </a:solidFill>
            </a:endParaRPr>
          </a:p>
        </p:txBody>
      </p:sp>
      <p:sp>
        <p:nvSpPr>
          <p:cNvPr id="17" name="Rectangle 16"/>
          <p:cNvSpPr/>
          <p:nvPr/>
        </p:nvSpPr>
        <p:spPr>
          <a:xfrm>
            <a:off x="8209700" y="2363505"/>
            <a:ext cx="3951010" cy="3831818"/>
          </a:xfrm>
          <a:prstGeom prst="rect">
            <a:avLst/>
          </a:prstGeom>
        </p:spPr>
        <p:txBody>
          <a:bodyPr wrap="square">
            <a:spAutoFit/>
          </a:bodyPr>
          <a:lstStyle/>
          <a:p>
            <a:pPr marL="342900" indent="-342900" algn="justLow" rtl="1">
              <a:spcBef>
                <a:spcPts val="1800"/>
              </a:spcBef>
              <a:buFont typeface="Wingdings" panose="05000000000000000000" pitchFamily="2" charset="2"/>
              <a:buChar char="q"/>
            </a:pPr>
            <a:r>
              <a:rPr lang="ar-EG" sz="2400" dirty="0"/>
              <a:t>العثور على الفرصة </a:t>
            </a:r>
            <a:r>
              <a:rPr lang="ar-EG" sz="2400" dirty="0" smtClean="0"/>
              <a:t>المثالية.</a:t>
            </a:r>
          </a:p>
          <a:p>
            <a:pPr marL="342900" indent="-342900" algn="justLow" rtl="1">
              <a:spcBef>
                <a:spcPts val="1800"/>
              </a:spcBef>
              <a:buFont typeface="Wingdings" panose="05000000000000000000" pitchFamily="2" charset="2"/>
              <a:buChar char="q"/>
            </a:pPr>
            <a:r>
              <a:rPr lang="ar-EG" sz="2400" dirty="0"/>
              <a:t>حدد استراتيجيتك الشخصية</a:t>
            </a:r>
            <a:r>
              <a:rPr lang="ar-EG" sz="2400" dirty="0" smtClean="0"/>
              <a:t>.</a:t>
            </a:r>
            <a:endParaRPr lang="en-US" sz="2400" dirty="0" smtClean="0"/>
          </a:p>
          <a:p>
            <a:pPr marL="342900" indent="-342900" algn="justLow" rtl="1">
              <a:spcBef>
                <a:spcPts val="1800"/>
              </a:spcBef>
              <a:buFont typeface="Wingdings" panose="05000000000000000000" pitchFamily="2" charset="2"/>
              <a:buChar char="q"/>
            </a:pPr>
            <a:r>
              <a:rPr lang="ar-EG" sz="2400" dirty="0"/>
              <a:t>تعرف على وجهة نظر صاحب </a:t>
            </a:r>
            <a:r>
              <a:rPr lang="ar-EG" sz="2400" dirty="0" smtClean="0"/>
              <a:t>العمل.</a:t>
            </a:r>
            <a:endParaRPr lang="en-US" sz="2400" dirty="0" smtClean="0"/>
          </a:p>
          <a:p>
            <a:pPr marL="342900" indent="-342900" algn="justLow" rtl="1">
              <a:spcBef>
                <a:spcPts val="1800"/>
              </a:spcBef>
              <a:buFont typeface="Wingdings" panose="05000000000000000000" pitchFamily="2" charset="2"/>
              <a:buChar char="q"/>
            </a:pPr>
            <a:r>
              <a:rPr lang="ar-EG" sz="2400" dirty="0"/>
              <a:t>كيفية إجراء بحثك على الإنترنت</a:t>
            </a:r>
            <a:r>
              <a:rPr lang="ar-EG" sz="2400" dirty="0" smtClean="0"/>
              <a:t>.</a:t>
            </a:r>
            <a:endParaRPr lang="en-US" sz="2400" dirty="0" smtClean="0"/>
          </a:p>
          <a:p>
            <a:pPr marL="342900" indent="-342900" algn="justLow" rtl="1">
              <a:spcBef>
                <a:spcPts val="1800"/>
              </a:spcBef>
              <a:buFont typeface="Wingdings" panose="05000000000000000000" pitchFamily="2" charset="2"/>
              <a:buChar char="q"/>
            </a:pPr>
            <a:r>
              <a:rPr lang="ar-EG" sz="2400" dirty="0"/>
              <a:t>كيفية بناء </a:t>
            </a:r>
            <a:r>
              <a:rPr lang="ar-EG" sz="2400" dirty="0" smtClean="0"/>
              <a:t>شبكتك.</a:t>
            </a:r>
          </a:p>
          <a:p>
            <a:pPr marL="342900" indent="-342900" algn="justLow" rtl="1">
              <a:spcBef>
                <a:spcPts val="1800"/>
              </a:spcBef>
              <a:buFont typeface="Wingdings" panose="05000000000000000000" pitchFamily="2" charset="2"/>
              <a:buChar char="q"/>
            </a:pPr>
            <a:r>
              <a:rPr lang="ar-EG" sz="2400" dirty="0"/>
              <a:t>تخطيط </a:t>
            </a:r>
            <a:r>
              <a:rPr lang="ar-EG" sz="2400" dirty="0" smtClean="0"/>
              <a:t>سيرتك الذاتية.</a:t>
            </a:r>
            <a:endParaRPr lang="ar-EG" sz="2400" dirty="0"/>
          </a:p>
        </p:txBody>
      </p:sp>
    </p:spTree>
    <p:extLst>
      <p:ext uri="{BB962C8B-B14F-4D97-AF65-F5344CB8AC3E}">
        <p14:creationId xmlns:p14="http://schemas.microsoft.com/office/powerpoint/2010/main" val="152465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4" end="4"/>
                                            </p:txEl>
                                          </p:spTgt>
                                        </p:tgtEl>
                                        <p:attrNameLst>
                                          <p:attrName>style.visibility</p:attrName>
                                        </p:attrNameLst>
                                      </p:cBhvr>
                                      <p:to>
                                        <p:strVal val="visible"/>
                                      </p:to>
                                    </p:set>
                                    <p:anim calcmode="lin" valueType="num">
                                      <p:cBhvr additive="base">
                                        <p:cTn id="31"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6">
                                            <p:txEl>
                                              <p:pRg st="5" end="5"/>
                                            </p:txEl>
                                          </p:spTgt>
                                        </p:tgtEl>
                                        <p:attrNameLst>
                                          <p:attrName>style.visibility</p:attrName>
                                        </p:attrNameLst>
                                      </p:cBhvr>
                                      <p:to>
                                        <p:strVal val="visible"/>
                                      </p:to>
                                    </p:set>
                                    <p:anim calcmode="lin" valueType="num">
                                      <p:cBhvr additive="base">
                                        <p:cTn id="37" dur="500" fill="hold"/>
                                        <p:tgtEl>
                                          <p:spTgt spid="1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2630144"/>
          </a:xfrm>
          <a:prstGeom prst="rect">
            <a:avLst/>
          </a:prstGeom>
        </p:spPr>
        <p:txBody>
          <a:bodyPr wrap="square">
            <a:spAutoFit/>
          </a:bodyPr>
          <a:lstStyle/>
          <a:p>
            <a:pPr algn="ctr">
              <a:lnSpc>
                <a:spcPct val="120000"/>
              </a:lnSpc>
            </a:pPr>
            <a:r>
              <a:rPr lang="en-US" sz="2800" b="1" dirty="0">
                <a:solidFill>
                  <a:schemeClr val="bg1"/>
                </a:solidFill>
                <a:latin typeface="Alexandria" charset="0"/>
                <a:cs typeface="Alexandria" charset="0"/>
              </a:rPr>
              <a:t>Finding the Ideal Opportunity in Today’s Job </a:t>
            </a:r>
            <a:r>
              <a:rPr lang="en-US" sz="2800" b="1" dirty="0" smtClean="0">
                <a:solidFill>
                  <a:schemeClr val="bg1"/>
                </a:solidFill>
                <a:latin typeface="Alexandria" charset="0"/>
                <a:cs typeface="Alexandria" charset="0"/>
              </a:rPr>
              <a:t>Market</a:t>
            </a:r>
            <a:endParaRPr lang="ar-EG" sz="2800" b="1" dirty="0">
              <a:solidFill>
                <a:schemeClr val="bg1"/>
              </a:solidFill>
              <a:latin typeface="Alexandria" charset="0"/>
              <a:cs typeface="Alexandria" charset="0"/>
            </a:endParaRPr>
          </a:p>
          <a:p>
            <a:pPr algn="ctr" rtl="1">
              <a:lnSpc>
                <a:spcPct val="120000"/>
              </a:lnSpc>
            </a:pPr>
            <a:r>
              <a:rPr lang="ar-EG" sz="2800" b="1" dirty="0">
                <a:solidFill>
                  <a:schemeClr val="bg1"/>
                </a:solidFill>
                <a:latin typeface="Alexandria" charset="0"/>
                <a:cs typeface="Alexandria" charset="0"/>
              </a:rPr>
              <a:t>إيجاد الفرصة المثالية في سوق العمل اليوم</a:t>
            </a:r>
          </a:p>
        </p:txBody>
      </p:sp>
      <p:grpSp>
        <p:nvGrpSpPr>
          <p:cNvPr id="10" name="Group 9"/>
          <p:cNvGrpSpPr/>
          <p:nvPr/>
        </p:nvGrpSpPr>
        <p:grpSpPr>
          <a:xfrm>
            <a:off x="5642969" y="2104457"/>
            <a:ext cx="5852555" cy="2460649"/>
            <a:chOff x="5641526" y="3499567"/>
            <a:chExt cx="5852555" cy="2460649"/>
          </a:xfrm>
        </p:grpSpPr>
        <p:sp>
          <p:nvSpPr>
            <p:cNvPr id="7" name="Rectangle 6"/>
            <p:cNvSpPr/>
            <p:nvPr/>
          </p:nvSpPr>
          <p:spPr>
            <a:xfrm>
              <a:off x="6746758" y="5252330"/>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200329"/>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Building Careers and Writing Résumés</a:t>
              </a:r>
            </a:p>
            <a:p>
              <a:pPr algn="ctr" rtl="1"/>
              <a:r>
                <a:rPr lang="ar-EG" sz="2400" b="1" dirty="0">
                  <a:solidFill>
                    <a:srgbClr val="00B0F0"/>
                  </a:solidFill>
                  <a:latin typeface="Alexandria" charset="0"/>
                  <a:cs typeface="Alexandria" charset="0"/>
                </a:rPr>
                <a:t>بناء الوظائف وكتابة السير </a:t>
              </a:r>
              <a:r>
                <a:rPr lang="ar-EG" sz="2400" b="1" dirty="0" smtClean="0">
                  <a:solidFill>
                    <a:srgbClr val="00B0F0"/>
                  </a:solidFill>
                  <a:latin typeface="Alexandria" charset="0"/>
                  <a:cs typeface="Alexandria" charset="0"/>
                </a:rPr>
                <a:t>الذاتية</a:t>
              </a:r>
              <a:endParaRPr lang="ar-EG" sz="2400" b="1" dirty="0">
                <a:solidFill>
                  <a:srgbClr val="00B0F0"/>
                </a:solidFill>
                <a:latin typeface="Alexandria" charset="0"/>
                <a:cs typeface="Alexandria" charset="0"/>
              </a:endParaRP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6713299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Personal Strategy</a:t>
            </a:r>
            <a:endParaRPr lang="en-US" sz="2800" b="1" dirty="0">
              <a:solidFill>
                <a:srgbClr val="00B0F0"/>
              </a:solidFill>
              <a:latin typeface="Alexandria" charset="0"/>
              <a:cs typeface="Alexandria" charset="0"/>
            </a:endParaRPr>
          </a:p>
          <a:p>
            <a:pPr rtl="1"/>
            <a:r>
              <a:rPr lang="ar-EG" sz="2800" b="1" dirty="0">
                <a:solidFill>
                  <a:srgbClr val="00B0F0"/>
                </a:solidFill>
                <a:latin typeface="Alexandria" charset="0"/>
                <a:cs typeface="Alexandria" charset="0"/>
              </a:rPr>
              <a:t>الاستراتيجية الشخصية</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5139176" cy="3785652"/>
          </a:xfrm>
          <a:prstGeom prst="rect">
            <a:avLst/>
          </a:prstGeom>
          <a:noFill/>
        </p:spPr>
        <p:txBody>
          <a:bodyPr wrap="square" anchor="ctr">
            <a:spAutoFit/>
          </a:bodyPr>
          <a:lstStyle/>
          <a:p>
            <a:pPr marL="457200" indent="-457200" algn="just">
              <a:lnSpc>
                <a:spcPct val="250000"/>
              </a:lnSpc>
              <a:buFont typeface="Wingdings" panose="05000000000000000000" pitchFamily="2" charset="2"/>
              <a:buChar char="q"/>
            </a:pPr>
            <a:r>
              <a:rPr lang="en-US" sz="3200" dirty="0"/>
              <a:t>Get Organized</a:t>
            </a:r>
          </a:p>
          <a:p>
            <a:pPr marL="457200" indent="-457200" algn="just">
              <a:lnSpc>
                <a:spcPct val="250000"/>
              </a:lnSpc>
              <a:buFont typeface="Wingdings" panose="05000000000000000000" pitchFamily="2" charset="2"/>
              <a:buChar char="q"/>
            </a:pPr>
            <a:r>
              <a:rPr lang="en-US" sz="3200" dirty="0"/>
              <a:t>Get Started</a:t>
            </a:r>
          </a:p>
          <a:p>
            <a:pPr marL="457200" indent="-457200" algn="just">
              <a:lnSpc>
                <a:spcPct val="250000"/>
              </a:lnSpc>
              <a:buFont typeface="Wingdings" panose="05000000000000000000" pitchFamily="2" charset="2"/>
              <a:buChar char="q"/>
            </a:pPr>
            <a:r>
              <a:rPr lang="en-US" sz="3200" dirty="0"/>
              <a:t>Be Persistent</a:t>
            </a:r>
          </a:p>
        </p:txBody>
      </p:sp>
      <p:sp>
        <p:nvSpPr>
          <p:cNvPr id="10" name="TextBox 9">
            <a:extLst>
              <a:ext uri="{FF2B5EF4-FFF2-40B4-BE49-F238E27FC236}">
                <a16:creationId xmlns:a16="http://schemas.microsoft.com/office/drawing/2014/main" id="{5A822845-A67E-180E-E91A-535EE0C7664B}"/>
              </a:ext>
            </a:extLst>
          </p:cNvPr>
          <p:cNvSpPr txBox="1"/>
          <p:nvPr/>
        </p:nvSpPr>
        <p:spPr>
          <a:xfrm>
            <a:off x="6224535" y="2159339"/>
            <a:ext cx="5062416" cy="3785652"/>
          </a:xfrm>
          <a:prstGeom prst="rect">
            <a:avLst/>
          </a:prstGeom>
          <a:noFill/>
        </p:spPr>
        <p:txBody>
          <a:bodyPr wrap="square" anchor="ctr">
            <a:spAutoFit/>
          </a:bodyPr>
          <a:lstStyle/>
          <a:p>
            <a:pPr marL="457200" indent="-457200" algn="justLow" rtl="1">
              <a:lnSpc>
                <a:spcPct val="250000"/>
              </a:lnSpc>
              <a:buFont typeface="Wingdings" panose="05000000000000000000" pitchFamily="2" charset="2"/>
              <a:buChar char="q"/>
            </a:pPr>
            <a:r>
              <a:rPr lang="ar-EG" sz="3200" dirty="0" smtClean="0">
                <a:latin typeface="Times New Roman" pitchFamily="18" charset="0"/>
              </a:rPr>
              <a:t>كن منظمًا</a:t>
            </a:r>
          </a:p>
          <a:p>
            <a:pPr marL="457200" indent="-457200" algn="justLow" rtl="1">
              <a:lnSpc>
                <a:spcPct val="250000"/>
              </a:lnSpc>
              <a:buFont typeface="Wingdings" panose="05000000000000000000" pitchFamily="2" charset="2"/>
              <a:buChar char="q"/>
            </a:pPr>
            <a:r>
              <a:rPr lang="ar-EG" sz="3200" dirty="0" smtClean="0">
                <a:latin typeface="Times New Roman" pitchFamily="18" charset="0"/>
              </a:rPr>
              <a:t>ابدأ </a:t>
            </a:r>
          </a:p>
          <a:p>
            <a:pPr marL="457200" indent="-457200" algn="justLow" rtl="1">
              <a:lnSpc>
                <a:spcPct val="250000"/>
              </a:lnSpc>
              <a:buFont typeface="Wingdings" panose="05000000000000000000" pitchFamily="2" charset="2"/>
              <a:buChar char="q"/>
            </a:pPr>
            <a:r>
              <a:rPr lang="ar-EG" sz="3200" dirty="0" smtClean="0">
                <a:latin typeface="Times New Roman" pitchFamily="18" charset="0"/>
              </a:rPr>
              <a:t>كن </a:t>
            </a:r>
            <a:r>
              <a:rPr lang="ar-EG" sz="3200" dirty="0">
                <a:latin typeface="Times New Roman" pitchFamily="18" charset="0"/>
              </a:rPr>
              <a:t>مثابرًا</a:t>
            </a:r>
            <a:endParaRPr lang="en-GB"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9459007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Personal Strategy</a:t>
            </a:r>
            <a:endParaRPr lang="en-US" sz="2800" b="1" dirty="0">
              <a:solidFill>
                <a:srgbClr val="00B0F0"/>
              </a:solidFill>
              <a:latin typeface="Alexandria" charset="0"/>
              <a:cs typeface="Alexandria" charset="0"/>
            </a:endParaRPr>
          </a:p>
          <a:p>
            <a:pPr rtl="1"/>
            <a:r>
              <a:rPr lang="ar-EG" sz="2800" b="1" dirty="0">
                <a:solidFill>
                  <a:srgbClr val="00B0F0"/>
                </a:solidFill>
                <a:latin typeface="Alexandria" charset="0"/>
                <a:cs typeface="Alexandria" charset="0"/>
              </a:rPr>
              <a:t>الاستراتيجية الشخصية</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08358"/>
            <a:ext cx="5139176" cy="4093428"/>
          </a:xfrm>
          <a:prstGeom prst="rect">
            <a:avLst/>
          </a:prstGeom>
          <a:noFill/>
        </p:spPr>
        <p:txBody>
          <a:bodyPr wrap="square" anchor="t">
            <a:spAutoFit/>
          </a:bodyPr>
          <a:lstStyle/>
          <a:p>
            <a:pPr marL="457200" indent="-457200" algn="just">
              <a:spcBef>
                <a:spcPts val="1200"/>
              </a:spcBef>
              <a:buFont typeface="Wingdings" panose="05000000000000000000" pitchFamily="2" charset="2"/>
              <a:buChar char="q"/>
            </a:pPr>
            <a:r>
              <a:rPr lang="en-US" sz="2400" b="1" dirty="0">
                <a:solidFill>
                  <a:srgbClr val="C00000"/>
                </a:solidFill>
              </a:rPr>
              <a:t>Get </a:t>
            </a:r>
            <a:r>
              <a:rPr lang="en-US" sz="2400" b="1" dirty="0" smtClean="0">
                <a:solidFill>
                  <a:srgbClr val="C00000"/>
                </a:solidFill>
              </a:rPr>
              <a:t>Organized</a:t>
            </a:r>
          </a:p>
          <a:p>
            <a:pPr marL="457200" indent="-457200" algn="just">
              <a:spcBef>
                <a:spcPts val="1200"/>
              </a:spcBef>
              <a:buFont typeface="Wingdings" panose="05000000000000000000" pitchFamily="2" charset="2"/>
              <a:buChar char="§"/>
            </a:pPr>
            <a:r>
              <a:rPr lang="en-US" sz="2400" dirty="0" smtClean="0"/>
              <a:t>Your </a:t>
            </a:r>
            <a:r>
              <a:rPr lang="en-US" sz="2400" dirty="0"/>
              <a:t>job search could last many months and involve multiple contacts with dozens of companies</a:t>
            </a:r>
            <a:r>
              <a:rPr lang="en-US" sz="2400" dirty="0" smtClean="0"/>
              <a:t>. </a:t>
            </a:r>
            <a:endParaRPr lang="en-US" sz="2400" dirty="0"/>
          </a:p>
          <a:p>
            <a:pPr marL="457200" indent="-457200" algn="just">
              <a:spcBef>
                <a:spcPts val="1200"/>
              </a:spcBef>
              <a:buFont typeface="Wingdings" panose="05000000000000000000" pitchFamily="2" charset="2"/>
              <a:buChar char="§"/>
            </a:pPr>
            <a:r>
              <a:rPr lang="en-US" sz="2400" dirty="0"/>
              <a:t>You need to keep all the details straight to make sure you don’t miss opportunities or make mistakes such as losing someone’s e-mail address or forgetting an appointment.</a:t>
            </a:r>
          </a:p>
        </p:txBody>
      </p:sp>
      <p:sp>
        <p:nvSpPr>
          <p:cNvPr id="10" name="TextBox 9">
            <a:extLst>
              <a:ext uri="{FF2B5EF4-FFF2-40B4-BE49-F238E27FC236}">
                <a16:creationId xmlns:a16="http://schemas.microsoft.com/office/drawing/2014/main" id="{5A822845-A67E-180E-E91A-535EE0C7664B}"/>
              </a:ext>
            </a:extLst>
          </p:cNvPr>
          <p:cNvSpPr txBox="1"/>
          <p:nvPr/>
        </p:nvSpPr>
        <p:spPr>
          <a:xfrm>
            <a:off x="6406515" y="2208358"/>
            <a:ext cx="4880435" cy="3508653"/>
          </a:xfrm>
          <a:prstGeom prst="rect">
            <a:avLst/>
          </a:prstGeom>
          <a:noFill/>
        </p:spPr>
        <p:txBody>
          <a:bodyPr wrap="square" anchor="t">
            <a:spAutoFit/>
          </a:bodyPr>
          <a:lstStyle/>
          <a:p>
            <a:pPr marL="457200" indent="-457200" algn="justLow" rtl="1">
              <a:spcBef>
                <a:spcPts val="1800"/>
              </a:spcBef>
              <a:buFont typeface="Wingdings" panose="05000000000000000000" pitchFamily="2" charset="2"/>
              <a:buChar char="q"/>
            </a:pPr>
            <a:r>
              <a:rPr lang="ar-EG" sz="2400" b="1" dirty="0" smtClean="0">
                <a:solidFill>
                  <a:srgbClr val="C00000"/>
                </a:solidFill>
                <a:latin typeface="Times New Roman" pitchFamily="18" charset="0"/>
              </a:rPr>
              <a:t>احرص على التنظيم</a:t>
            </a:r>
          </a:p>
          <a:p>
            <a:pPr marL="457200" indent="-457200" algn="justLow" rtl="1">
              <a:spcBef>
                <a:spcPts val="1800"/>
              </a:spcBef>
              <a:buFont typeface="Wingdings" panose="05000000000000000000" pitchFamily="2" charset="2"/>
              <a:buChar char="§"/>
            </a:pPr>
            <a:r>
              <a:rPr lang="ar-EG" sz="2400" dirty="0">
                <a:latin typeface="Times New Roman" pitchFamily="18" charset="0"/>
              </a:rPr>
              <a:t>قد يستغرق بحثك عن وظيفة عدة أشهر ويتضمن اتصالات متعددة مع العشرات من الشركات. </a:t>
            </a:r>
            <a:endParaRPr lang="ar-EG" sz="2400" dirty="0" smtClean="0">
              <a:latin typeface="Times New Roman" pitchFamily="18" charset="0"/>
            </a:endParaRPr>
          </a:p>
          <a:p>
            <a:pPr marL="457200" indent="-457200" algn="justLow" rtl="1">
              <a:spcBef>
                <a:spcPts val="1800"/>
              </a:spcBef>
              <a:buFont typeface="Wingdings" panose="05000000000000000000" pitchFamily="2" charset="2"/>
              <a:buChar char="§"/>
            </a:pPr>
            <a:r>
              <a:rPr lang="ar-EG" sz="2400" dirty="0">
                <a:latin typeface="Times New Roman" pitchFamily="18" charset="0"/>
              </a:rPr>
              <a:t>يجب عليك الاحتفاظ بجميع التفاصيل بشكل صحيح للتأكد من عدم تفويت الفرص أو ارتكاب أخطاء مثل فقدان عنوان البريد الإلكتروني لشخص ما أو نسيان موعد.</a:t>
            </a:r>
            <a:endParaRPr lang="en-GB"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7730530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Personal Strategy</a:t>
            </a:r>
            <a:endParaRPr lang="en-US" sz="2800" b="1" dirty="0">
              <a:solidFill>
                <a:srgbClr val="00B0F0"/>
              </a:solidFill>
              <a:latin typeface="Alexandria" charset="0"/>
              <a:cs typeface="Alexandria" charset="0"/>
            </a:endParaRPr>
          </a:p>
          <a:p>
            <a:pPr rtl="1"/>
            <a:r>
              <a:rPr lang="ar-EG" sz="2800" b="1" dirty="0">
                <a:solidFill>
                  <a:srgbClr val="00B0F0"/>
                </a:solidFill>
                <a:latin typeface="Alexandria" charset="0"/>
                <a:cs typeface="Alexandria" charset="0"/>
              </a:rPr>
              <a:t>الاستراتيجية الشخصية</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08358"/>
            <a:ext cx="5139176" cy="4066947"/>
          </a:xfrm>
          <a:prstGeom prst="rect">
            <a:avLst/>
          </a:prstGeom>
          <a:noFill/>
        </p:spPr>
        <p:txBody>
          <a:bodyPr wrap="square" anchor="t">
            <a:spAutoFit/>
          </a:bodyPr>
          <a:lstStyle/>
          <a:p>
            <a:pPr marL="457200" indent="-457200" algn="just">
              <a:lnSpc>
                <a:spcPct val="150000"/>
              </a:lnSpc>
              <a:spcBef>
                <a:spcPts val="1200"/>
              </a:spcBef>
              <a:buFont typeface="Wingdings" panose="05000000000000000000" pitchFamily="2" charset="2"/>
              <a:buChar char="q"/>
            </a:pPr>
            <a:r>
              <a:rPr lang="en-US" sz="2400" b="1" dirty="0">
                <a:solidFill>
                  <a:srgbClr val="C00000"/>
                </a:solidFill>
              </a:rPr>
              <a:t>Get started and be persistent</a:t>
            </a:r>
          </a:p>
          <a:p>
            <a:pPr marL="457200" indent="-457200" algn="just">
              <a:lnSpc>
                <a:spcPct val="150000"/>
              </a:lnSpc>
              <a:spcBef>
                <a:spcPts val="1200"/>
              </a:spcBef>
              <a:buFont typeface="Wingdings" panose="05000000000000000000" pitchFamily="2" charset="2"/>
              <a:buChar char="§"/>
            </a:pPr>
            <a:r>
              <a:rPr lang="en-US" sz="2400" dirty="0"/>
              <a:t>Start now and stick to it. Even if you are a year or more away from graduation, now is not too early to get started with some of the essential research and planning </a:t>
            </a:r>
            <a:r>
              <a:rPr lang="en-US" sz="2400" dirty="0" smtClean="0"/>
              <a:t>tasks.</a:t>
            </a:r>
            <a:endParaRPr lang="en-US" sz="2400" dirty="0"/>
          </a:p>
        </p:txBody>
      </p:sp>
      <p:sp>
        <p:nvSpPr>
          <p:cNvPr id="10" name="TextBox 9">
            <a:extLst>
              <a:ext uri="{FF2B5EF4-FFF2-40B4-BE49-F238E27FC236}">
                <a16:creationId xmlns:a16="http://schemas.microsoft.com/office/drawing/2014/main" id="{5A822845-A67E-180E-E91A-535EE0C7664B}"/>
              </a:ext>
            </a:extLst>
          </p:cNvPr>
          <p:cNvSpPr txBox="1"/>
          <p:nvPr/>
        </p:nvSpPr>
        <p:spPr>
          <a:xfrm>
            <a:off x="6406515" y="2208358"/>
            <a:ext cx="4880435" cy="3033523"/>
          </a:xfrm>
          <a:prstGeom prst="rect">
            <a:avLst/>
          </a:prstGeom>
          <a:noFill/>
        </p:spPr>
        <p:txBody>
          <a:bodyPr wrap="square" anchor="t">
            <a:spAutoFit/>
          </a:bodyPr>
          <a:lstStyle/>
          <a:p>
            <a:pPr marL="457200" indent="-457200" algn="justLow" rtl="1">
              <a:lnSpc>
                <a:spcPct val="150000"/>
              </a:lnSpc>
              <a:spcBef>
                <a:spcPts val="1800"/>
              </a:spcBef>
              <a:buFont typeface="Wingdings" panose="05000000000000000000" pitchFamily="2" charset="2"/>
              <a:buChar char="q"/>
            </a:pPr>
            <a:r>
              <a:rPr lang="ar-EG" sz="2400" b="1" dirty="0">
                <a:solidFill>
                  <a:srgbClr val="C00000"/>
                </a:solidFill>
                <a:latin typeface="Times New Roman" pitchFamily="18" charset="0"/>
              </a:rPr>
              <a:t>ابدأ وكن مثابرا</a:t>
            </a:r>
          </a:p>
          <a:p>
            <a:pPr marL="457200" indent="-457200" algn="justLow" rtl="1">
              <a:lnSpc>
                <a:spcPct val="150000"/>
              </a:lnSpc>
              <a:spcBef>
                <a:spcPts val="1800"/>
              </a:spcBef>
              <a:buFont typeface="Wingdings" panose="05000000000000000000" pitchFamily="2" charset="2"/>
              <a:buChar char="§"/>
            </a:pPr>
            <a:r>
              <a:rPr lang="ar-EG" sz="2400" dirty="0">
                <a:latin typeface="Times New Roman" pitchFamily="18" charset="0"/>
              </a:rPr>
              <a:t>ابدأ الآن والتزم به. حتى لو كان على بُعد عام أو أكثر من التخرج، فليس الوقت مبكرًا للبدء ببعض مهام البحث والتخطيط </a:t>
            </a:r>
            <a:r>
              <a:rPr lang="ar-EG" sz="2400" dirty="0" smtClean="0">
                <a:latin typeface="Times New Roman" pitchFamily="18" charset="0"/>
              </a:rPr>
              <a:t>الأساسية.</a:t>
            </a:r>
            <a:endParaRPr lang="en-GB"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9395852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Write Your Story</a:t>
            </a:r>
          </a:p>
          <a:p>
            <a:pPr rtl="1"/>
            <a:r>
              <a:rPr lang="ar-EG" sz="2800" b="1" dirty="0">
                <a:solidFill>
                  <a:srgbClr val="00B0F0"/>
                </a:solidFill>
                <a:latin typeface="Alexandria" charset="0"/>
                <a:cs typeface="Alexandria" charset="0"/>
              </a:rPr>
              <a:t>اكتب قصتك</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08358"/>
            <a:ext cx="5139176" cy="3872727"/>
          </a:xfrm>
          <a:prstGeom prst="rect">
            <a:avLst/>
          </a:prstGeom>
          <a:noFill/>
        </p:spPr>
        <p:txBody>
          <a:bodyPr wrap="square" anchor="t">
            <a:spAutoFit/>
          </a:bodyPr>
          <a:lstStyle/>
          <a:p>
            <a:pPr marL="457200" indent="-457200" algn="just">
              <a:lnSpc>
                <a:spcPct val="150000"/>
              </a:lnSpc>
              <a:spcBef>
                <a:spcPts val="1200"/>
              </a:spcBef>
              <a:buFont typeface="Wingdings" panose="05000000000000000000" pitchFamily="2" charset="2"/>
              <a:buChar char="q"/>
            </a:pPr>
            <a:r>
              <a:rPr lang="en-US" sz="2800" dirty="0"/>
              <a:t>Your Passions</a:t>
            </a:r>
          </a:p>
          <a:p>
            <a:pPr marL="457200" indent="-457200" algn="just">
              <a:lnSpc>
                <a:spcPct val="150000"/>
              </a:lnSpc>
              <a:spcBef>
                <a:spcPts val="1200"/>
              </a:spcBef>
              <a:buFont typeface="Wingdings" panose="05000000000000000000" pitchFamily="2" charset="2"/>
              <a:buChar char="q"/>
            </a:pPr>
            <a:r>
              <a:rPr lang="en-US" sz="2800" dirty="0"/>
              <a:t>Your Skills</a:t>
            </a:r>
          </a:p>
          <a:p>
            <a:pPr marL="457200" indent="-457200" algn="just">
              <a:lnSpc>
                <a:spcPct val="150000"/>
              </a:lnSpc>
              <a:spcBef>
                <a:spcPts val="1200"/>
              </a:spcBef>
              <a:buFont typeface="Wingdings" panose="05000000000000000000" pitchFamily="2" charset="2"/>
              <a:buChar char="q"/>
            </a:pPr>
            <a:r>
              <a:rPr lang="en-US" sz="2800" dirty="0"/>
              <a:t>Your Abilities</a:t>
            </a:r>
          </a:p>
          <a:p>
            <a:pPr marL="457200" indent="-457200" algn="just">
              <a:lnSpc>
                <a:spcPct val="150000"/>
              </a:lnSpc>
              <a:spcBef>
                <a:spcPts val="1200"/>
              </a:spcBef>
              <a:buFont typeface="Wingdings" panose="05000000000000000000" pitchFamily="2" charset="2"/>
              <a:buChar char="q"/>
            </a:pPr>
            <a:r>
              <a:rPr lang="en-US" sz="2800" dirty="0"/>
              <a:t>Your Experiences</a:t>
            </a:r>
          </a:p>
          <a:p>
            <a:pPr marL="457200" indent="-457200" algn="just">
              <a:lnSpc>
                <a:spcPct val="150000"/>
              </a:lnSpc>
              <a:spcBef>
                <a:spcPts val="1200"/>
              </a:spcBef>
              <a:buFont typeface="Wingdings" panose="05000000000000000000" pitchFamily="2" charset="2"/>
              <a:buChar char="q"/>
            </a:pPr>
            <a:r>
              <a:rPr lang="en-US" sz="2800" dirty="0"/>
              <a:t>Your Objectives</a:t>
            </a:r>
          </a:p>
        </p:txBody>
      </p:sp>
      <p:sp>
        <p:nvSpPr>
          <p:cNvPr id="10" name="TextBox 9">
            <a:extLst>
              <a:ext uri="{FF2B5EF4-FFF2-40B4-BE49-F238E27FC236}">
                <a16:creationId xmlns:a16="http://schemas.microsoft.com/office/drawing/2014/main" id="{5A822845-A67E-180E-E91A-535EE0C7664B}"/>
              </a:ext>
            </a:extLst>
          </p:cNvPr>
          <p:cNvSpPr txBox="1"/>
          <p:nvPr/>
        </p:nvSpPr>
        <p:spPr>
          <a:xfrm>
            <a:off x="6406515" y="2208358"/>
            <a:ext cx="4880435" cy="3869970"/>
          </a:xfrm>
          <a:prstGeom prst="rect">
            <a:avLst/>
          </a:prstGeom>
          <a:noFill/>
        </p:spPr>
        <p:txBody>
          <a:bodyPr wrap="square" anchor="t">
            <a:spAutoFit/>
          </a:bodyPr>
          <a:lstStyle/>
          <a:p>
            <a:pPr marL="457200" indent="-457200" algn="justLow" rtl="1">
              <a:lnSpc>
                <a:spcPct val="150000"/>
              </a:lnSpc>
              <a:spcBef>
                <a:spcPts val="1200"/>
              </a:spcBef>
              <a:buFont typeface="Wingdings" panose="05000000000000000000" pitchFamily="2" charset="2"/>
              <a:buChar char="q"/>
            </a:pPr>
            <a:r>
              <a:rPr lang="ar-EG" sz="2800" dirty="0" smtClean="0">
                <a:latin typeface="Times New Roman" pitchFamily="18" charset="0"/>
              </a:rPr>
              <a:t>شغفك.</a:t>
            </a:r>
          </a:p>
          <a:p>
            <a:pPr marL="457200" indent="-457200" algn="justLow" rtl="1">
              <a:lnSpc>
                <a:spcPct val="150000"/>
              </a:lnSpc>
              <a:spcBef>
                <a:spcPts val="1200"/>
              </a:spcBef>
              <a:buFont typeface="Wingdings" panose="05000000000000000000" pitchFamily="2" charset="2"/>
              <a:buChar char="q"/>
            </a:pPr>
            <a:r>
              <a:rPr lang="ar-EG" sz="2800" dirty="0" smtClean="0">
                <a:latin typeface="Times New Roman" pitchFamily="18" charset="0"/>
              </a:rPr>
              <a:t>مهاراتك.</a:t>
            </a:r>
          </a:p>
          <a:p>
            <a:pPr marL="457200" indent="-457200" algn="justLow" rtl="1">
              <a:lnSpc>
                <a:spcPct val="150000"/>
              </a:lnSpc>
              <a:spcBef>
                <a:spcPts val="1200"/>
              </a:spcBef>
              <a:buFont typeface="Wingdings" panose="05000000000000000000" pitchFamily="2" charset="2"/>
              <a:buChar char="q"/>
            </a:pPr>
            <a:r>
              <a:rPr lang="ar-EG" sz="2800" dirty="0" smtClean="0">
                <a:latin typeface="Times New Roman" pitchFamily="18" charset="0"/>
              </a:rPr>
              <a:t>قدراتك.</a:t>
            </a:r>
          </a:p>
          <a:p>
            <a:pPr marL="457200" indent="-457200" algn="justLow" rtl="1">
              <a:lnSpc>
                <a:spcPct val="150000"/>
              </a:lnSpc>
              <a:spcBef>
                <a:spcPts val="1200"/>
              </a:spcBef>
              <a:buFont typeface="Wingdings" panose="05000000000000000000" pitchFamily="2" charset="2"/>
              <a:buChar char="q"/>
            </a:pPr>
            <a:r>
              <a:rPr lang="ar-EG" sz="2800" dirty="0" smtClean="0">
                <a:latin typeface="Times New Roman" pitchFamily="18" charset="0"/>
              </a:rPr>
              <a:t>خبراتك.</a:t>
            </a:r>
          </a:p>
          <a:p>
            <a:pPr marL="457200" indent="-457200" algn="justLow" rtl="1">
              <a:lnSpc>
                <a:spcPct val="150000"/>
              </a:lnSpc>
              <a:spcBef>
                <a:spcPts val="1200"/>
              </a:spcBef>
              <a:buFont typeface="Wingdings" panose="05000000000000000000" pitchFamily="2" charset="2"/>
              <a:buChar char="q"/>
            </a:pPr>
            <a:r>
              <a:rPr lang="ar-EG" sz="2800" dirty="0" smtClean="0">
                <a:latin typeface="Times New Roman" pitchFamily="18" charset="0"/>
              </a:rPr>
              <a:t>أهدافك</a:t>
            </a:r>
            <a:r>
              <a:rPr lang="ar-EG" sz="2800" dirty="0">
                <a:latin typeface="Times New Roman" pitchFamily="18" charset="0"/>
              </a:rPr>
              <a:t>.</a:t>
            </a:r>
            <a:endParaRPr lang="en-GB"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9032219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Write Your Story</a:t>
            </a:r>
          </a:p>
          <a:p>
            <a:pPr rtl="1"/>
            <a:r>
              <a:rPr lang="ar-EG" sz="2800" b="1" dirty="0">
                <a:solidFill>
                  <a:srgbClr val="00B0F0"/>
                </a:solidFill>
                <a:latin typeface="Alexandria" charset="0"/>
                <a:cs typeface="Alexandria" charset="0"/>
              </a:rPr>
              <a:t>اكتب قصتك</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08358"/>
            <a:ext cx="5345333" cy="3693319"/>
          </a:xfrm>
          <a:prstGeom prst="rect">
            <a:avLst/>
          </a:prstGeom>
          <a:noFill/>
        </p:spPr>
        <p:txBody>
          <a:bodyPr wrap="square" anchor="t">
            <a:spAutoFit/>
          </a:bodyPr>
          <a:lstStyle/>
          <a:p>
            <a:pPr marL="457200" indent="-457200" algn="just">
              <a:lnSpc>
                <a:spcPct val="200000"/>
              </a:lnSpc>
              <a:spcBef>
                <a:spcPts val="1200"/>
              </a:spcBef>
              <a:buFont typeface="Wingdings" panose="05000000000000000000" pitchFamily="2" charset="2"/>
              <a:buChar char="q"/>
            </a:pPr>
            <a:r>
              <a:rPr lang="en-US" sz="2800" dirty="0"/>
              <a:t>Take the time you have now to explore the possibilities, to find your passion</a:t>
            </a:r>
            <a:r>
              <a:rPr lang="en-US" sz="2800" dirty="0" smtClean="0"/>
              <a:t>.</a:t>
            </a:r>
            <a:endParaRPr lang="en-US" sz="2800" dirty="0"/>
          </a:p>
          <a:p>
            <a:pPr marL="457200" indent="-457200" algn="just">
              <a:lnSpc>
                <a:spcPct val="200000"/>
              </a:lnSpc>
              <a:spcBef>
                <a:spcPts val="1200"/>
              </a:spcBef>
              <a:buFont typeface="Wingdings" panose="05000000000000000000" pitchFamily="2" charset="2"/>
              <a:buChar char="q"/>
            </a:pPr>
            <a:r>
              <a:rPr lang="en-US" sz="2800" dirty="0"/>
              <a:t>Identify appealing career paths. </a:t>
            </a:r>
          </a:p>
        </p:txBody>
      </p:sp>
      <p:sp>
        <p:nvSpPr>
          <p:cNvPr id="10" name="TextBox 9">
            <a:extLst>
              <a:ext uri="{FF2B5EF4-FFF2-40B4-BE49-F238E27FC236}">
                <a16:creationId xmlns:a16="http://schemas.microsoft.com/office/drawing/2014/main" id="{5A822845-A67E-180E-E91A-535EE0C7664B}"/>
              </a:ext>
            </a:extLst>
          </p:cNvPr>
          <p:cNvSpPr txBox="1"/>
          <p:nvPr/>
        </p:nvSpPr>
        <p:spPr>
          <a:xfrm>
            <a:off x="6406515" y="2208358"/>
            <a:ext cx="4880435" cy="2831544"/>
          </a:xfrm>
          <a:prstGeom prst="rect">
            <a:avLst/>
          </a:prstGeom>
          <a:noFill/>
        </p:spPr>
        <p:txBody>
          <a:bodyPr wrap="square" anchor="t">
            <a:spAutoFit/>
          </a:bodyPr>
          <a:lstStyle/>
          <a:p>
            <a:pPr marL="457200" indent="-457200" algn="justLow" rtl="1">
              <a:lnSpc>
                <a:spcPct val="200000"/>
              </a:lnSpc>
              <a:spcBef>
                <a:spcPts val="1200"/>
              </a:spcBef>
              <a:buFont typeface="Wingdings" panose="05000000000000000000" pitchFamily="2" charset="2"/>
              <a:buChar char="q"/>
            </a:pPr>
            <a:r>
              <a:rPr lang="ar-EG" sz="2800" dirty="0">
                <a:latin typeface="Times New Roman" pitchFamily="18" charset="0"/>
              </a:rPr>
              <a:t>خذ الوقت </a:t>
            </a:r>
            <a:r>
              <a:rPr lang="ar-EG" sz="2800" dirty="0" smtClean="0">
                <a:latin typeface="Times New Roman" pitchFamily="18" charset="0"/>
              </a:rPr>
              <a:t>المتاح لك الآن </a:t>
            </a:r>
            <a:r>
              <a:rPr lang="ar-EG" sz="2800" dirty="0">
                <a:latin typeface="Times New Roman" pitchFamily="18" charset="0"/>
              </a:rPr>
              <a:t>لاستكشاف الاحتمالات، والعثور على </a:t>
            </a:r>
            <a:r>
              <a:rPr lang="ar-EG" sz="2800" dirty="0" smtClean="0">
                <a:latin typeface="Times New Roman" pitchFamily="18" charset="0"/>
              </a:rPr>
              <a:t>شغفك.</a:t>
            </a:r>
          </a:p>
          <a:p>
            <a:pPr marL="457200" indent="-457200" algn="justLow" rtl="1">
              <a:lnSpc>
                <a:spcPct val="200000"/>
              </a:lnSpc>
              <a:spcBef>
                <a:spcPts val="1200"/>
              </a:spcBef>
              <a:buFont typeface="Wingdings" panose="05000000000000000000" pitchFamily="2" charset="2"/>
              <a:buChar char="q"/>
            </a:pPr>
            <a:r>
              <a:rPr lang="ar-EG" sz="2800" dirty="0">
                <a:latin typeface="Times New Roman" pitchFamily="18" charset="0"/>
              </a:rPr>
              <a:t>تحديد المسارات الوظيفية </a:t>
            </a:r>
            <a:r>
              <a:rPr lang="ar-EG" sz="2800" dirty="0" smtClean="0">
                <a:latin typeface="Times New Roman" pitchFamily="18" charset="0"/>
              </a:rPr>
              <a:t>الجذابة.</a:t>
            </a:r>
            <a:endParaRPr lang="en-GB" sz="2800" dirty="0">
              <a:latin typeface="Times New Roman" pitchFamily="18" charset="0"/>
            </a:endParaRPr>
          </a:p>
        </p:txBody>
      </p:sp>
    </p:spTree>
    <p:extLst>
      <p:ext uri="{BB962C8B-B14F-4D97-AF65-F5344CB8AC3E}">
        <p14:creationId xmlns:p14="http://schemas.microsoft.com/office/powerpoint/2010/main" val="303897749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Write Your Story</a:t>
            </a:r>
          </a:p>
          <a:p>
            <a:pPr rtl="1"/>
            <a:r>
              <a:rPr lang="ar-EG" sz="2800" b="1" dirty="0">
                <a:solidFill>
                  <a:srgbClr val="00B0F0"/>
                </a:solidFill>
                <a:latin typeface="Alexandria" charset="0"/>
                <a:cs typeface="Alexandria" charset="0"/>
              </a:rPr>
              <a:t>اكتب قصتك</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08358"/>
            <a:ext cx="5345333" cy="3908762"/>
          </a:xfrm>
          <a:prstGeom prst="rect">
            <a:avLst/>
          </a:prstGeom>
          <a:noFill/>
        </p:spPr>
        <p:txBody>
          <a:bodyPr wrap="square" anchor="t">
            <a:spAutoFit/>
          </a:bodyPr>
          <a:lstStyle/>
          <a:p>
            <a:pPr marL="457200" indent="-457200" algn="just">
              <a:spcBef>
                <a:spcPts val="1200"/>
              </a:spcBef>
              <a:buFont typeface="Wingdings" panose="05000000000000000000" pitchFamily="2" charset="2"/>
              <a:buChar char="q"/>
            </a:pPr>
            <a:r>
              <a:rPr lang="en-US" sz="2600" dirty="0"/>
              <a:t>Begin by writing the things you are </a:t>
            </a:r>
            <a:r>
              <a:rPr lang="en-US" sz="2600" dirty="0" smtClean="0"/>
              <a:t>passionate about,</a:t>
            </a:r>
          </a:p>
          <a:p>
            <a:pPr marL="514350" indent="-514350" algn="just">
              <a:spcBef>
                <a:spcPts val="1200"/>
              </a:spcBef>
              <a:buFont typeface="+mj-lt"/>
              <a:buAutoNum type="arabicPeriod"/>
            </a:pPr>
            <a:r>
              <a:rPr lang="en-US" sz="2600" dirty="0" smtClean="0"/>
              <a:t>the </a:t>
            </a:r>
            <a:r>
              <a:rPr lang="en-US" sz="2600" dirty="0"/>
              <a:t>skills you possess, </a:t>
            </a:r>
            <a:endParaRPr lang="en-US" sz="2600" dirty="0" smtClean="0"/>
          </a:p>
          <a:p>
            <a:pPr marL="514350" indent="-514350" algn="just">
              <a:spcBef>
                <a:spcPts val="1200"/>
              </a:spcBef>
              <a:buFont typeface="+mj-lt"/>
              <a:buAutoNum type="arabicPeriod"/>
            </a:pPr>
            <a:r>
              <a:rPr lang="en-US" sz="2600" dirty="0"/>
              <a:t>your ability to help an </a:t>
            </a:r>
            <a:r>
              <a:rPr lang="en-US" sz="2600" dirty="0" smtClean="0"/>
              <a:t>organization reach </a:t>
            </a:r>
            <a:r>
              <a:rPr lang="en-US" sz="2600" dirty="0"/>
              <a:t>its </a:t>
            </a:r>
            <a:r>
              <a:rPr lang="en-US" sz="2600" dirty="0" smtClean="0"/>
              <a:t>goals,</a:t>
            </a:r>
          </a:p>
          <a:p>
            <a:pPr marL="514350" indent="-514350" algn="just">
              <a:spcBef>
                <a:spcPts val="1200"/>
              </a:spcBef>
              <a:buFont typeface="+mj-lt"/>
              <a:buAutoNum type="arabicPeriod"/>
            </a:pPr>
            <a:r>
              <a:rPr lang="en-US" sz="2600" dirty="0"/>
              <a:t>the path you’ve been </a:t>
            </a:r>
            <a:r>
              <a:rPr lang="en-US" sz="2600" dirty="0" smtClean="0"/>
              <a:t>on so </a:t>
            </a:r>
            <a:r>
              <a:rPr lang="en-US" sz="2600" dirty="0"/>
              <a:t>far</a:t>
            </a:r>
            <a:r>
              <a:rPr lang="en-US" sz="2600" dirty="0" smtClean="0"/>
              <a:t>,</a:t>
            </a:r>
          </a:p>
          <a:p>
            <a:pPr marL="514350" indent="-514350" algn="just">
              <a:spcBef>
                <a:spcPts val="1200"/>
              </a:spcBef>
              <a:buFont typeface="+mj-lt"/>
              <a:buAutoNum type="arabicPeriod"/>
            </a:pPr>
            <a:r>
              <a:rPr lang="en-US" sz="2600" dirty="0" smtClean="0"/>
              <a:t>the </a:t>
            </a:r>
            <a:r>
              <a:rPr lang="en-US" sz="2600" dirty="0"/>
              <a:t>path you want to  follow in the </a:t>
            </a:r>
            <a:r>
              <a:rPr lang="en-US" sz="2600" dirty="0" smtClean="0"/>
              <a:t>future.</a:t>
            </a:r>
            <a:endParaRPr lang="en-US" sz="2600" dirty="0"/>
          </a:p>
        </p:txBody>
      </p:sp>
      <p:sp>
        <p:nvSpPr>
          <p:cNvPr id="10" name="TextBox 9">
            <a:extLst>
              <a:ext uri="{FF2B5EF4-FFF2-40B4-BE49-F238E27FC236}">
                <a16:creationId xmlns:a16="http://schemas.microsoft.com/office/drawing/2014/main" id="{5A822845-A67E-180E-E91A-535EE0C7664B}"/>
              </a:ext>
            </a:extLst>
          </p:cNvPr>
          <p:cNvSpPr txBox="1"/>
          <p:nvPr/>
        </p:nvSpPr>
        <p:spPr>
          <a:xfrm>
            <a:off x="6406515" y="2208358"/>
            <a:ext cx="4880435" cy="3293209"/>
          </a:xfrm>
          <a:prstGeom prst="rect">
            <a:avLst/>
          </a:prstGeom>
          <a:noFill/>
        </p:spPr>
        <p:txBody>
          <a:bodyPr wrap="square" anchor="t">
            <a:spAutoFit/>
          </a:bodyPr>
          <a:lstStyle/>
          <a:p>
            <a:pPr marL="457200" indent="-457200" algn="justLow" rtl="1">
              <a:spcBef>
                <a:spcPts val="1200"/>
              </a:spcBef>
              <a:buFont typeface="Wingdings" panose="05000000000000000000" pitchFamily="2" charset="2"/>
              <a:buChar char="q"/>
            </a:pPr>
            <a:r>
              <a:rPr lang="ar-EG" sz="2800" dirty="0">
                <a:latin typeface="Times New Roman" pitchFamily="18" charset="0"/>
              </a:rPr>
              <a:t>ابدأ بكتابة الأشياء التي تثير شغفك</a:t>
            </a:r>
            <a:r>
              <a:rPr lang="ar-EG" sz="2800" dirty="0" smtClean="0">
                <a:latin typeface="Times New Roman" pitchFamily="18" charset="0"/>
              </a:rPr>
              <a:t>،</a:t>
            </a:r>
          </a:p>
          <a:p>
            <a:pPr marL="514350" indent="-514350" algn="justLow" rtl="1">
              <a:spcBef>
                <a:spcPts val="1200"/>
              </a:spcBef>
              <a:buFont typeface="+mj-lt"/>
              <a:buAutoNum type="arabicPeriod"/>
            </a:pPr>
            <a:r>
              <a:rPr lang="ar-EG" sz="2800" dirty="0">
                <a:latin typeface="Times New Roman" pitchFamily="18" charset="0"/>
              </a:rPr>
              <a:t>المهارات التي تمتلكها</a:t>
            </a:r>
            <a:r>
              <a:rPr lang="ar-EG" sz="2800" dirty="0" smtClean="0">
                <a:latin typeface="Times New Roman" pitchFamily="18" charset="0"/>
              </a:rPr>
              <a:t>،</a:t>
            </a:r>
            <a:endParaRPr lang="en-US" sz="2800" dirty="0" smtClean="0">
              <a:latin typeface="Times New Roman" pitchFamily="18" charset="0"/>
            </a:endParaRPr>
          </a:p>
          <a:p>
            <a:pPr marL="514350" indent="-514350" algn="justLow" rtl="1">
              <a:spcBef>
                <a:spcPts val="1200"/>
              </a:spcBef>
              <a:buFont typeface="+mj-lt"/>
              <a:buAutoNum type="arabicPeriod"/>
            </a:pPr>
            <a:r>
              <a:rPr lang="ar-EG" sz="2800" dirty="0">
                <a:latin typeface="Times New Roman" pitchFamily="18" charset="0"/>
              </a:rPr>
              <a:t>قدرتك على مساعدة المنظمة على تحقيق أهدافها</a:t>
            </a:r>
            <a:r>
              <a:rPr lang="ar-EG" sz="2800" dirty="0" smtClean="0">
                <a:latin typeface="Times New Roman" pitchFamily="18" charset="0"/>
              </a:rPr>
              <a:t>،</a:t>
            </a:r>
          </a:p>
          <a:p>
            <a:pPr marL="514350" indent="-514350" algn="justLow" rtl="1">
              <a:spcBef>
                <a:spcPts val="1200"/>
              </a:spcBef>
              <a:buFont typeface="+mj-lt"/>
              <a:buAutoNum type="arabicPeriod"/>
            </a:pPr>
            <a:r>
              <a:rPr lang="ar-EG" sz="2800" dirty="0">
                <a:latin typeface="Times New Roman" pitchFamily="18" charset="0"/>
              </a:rPr>
              <a:t>المسار الذي كنت عليه حتى الآن</a:t>
            </a:r>
            <a:r>
              <a:rPr lang="ar-EG" sz="2800" dirty="0" smtClean="0">
                <a:latin typeface="Times New Roman" pitchFamily="18" charset="0"/>
              </a:rPr>
              <a:t>،</a:t>
            </a:r>
            <a:endParaRPr lang="en-US" sz="2800" dirty="0" smtClean="0">
              <a:latin typeface="Times New Roman" pitchFamily="18" charset="0"/>
            </a:endParaRPr>
          </a:p>
          <a:p>
            <a:pPr marL="514350" indent="-514350" algn="justLow" rtl="1">
              <a:spcBef>
                <a:spcPts val="1200"/>
              </a:spcBef>
              <a:buFont typeface="+mj-lt"/>
              <a:buAutoNum type="arabicPeriod"/>
            </a:pPr>
            <a:r>
              <a:rPr lang="ar-EG" sz="2800" dirty="0">
                <a:latin typeface="Times New Roman" pitchFamily="18" charset="0"/>
              </a:rPr>
              <a:t>المسار الذي تريد اتباعه في المستقبل.</a:t>
            </a:r>
            <a:endParaRPr lang="en-GB" sz="2800" dirty="0">
              <a:latin typeface="Times New Roman" pitchFamily="18" charset="0"/>
            </a:endParaRPr>
          </a:p>
        </p:txBody>
      </p:sp>
    </p:spTree>
    <p:extLst>
      <p:ext uri="{BB962C8B-B14F-4D97-AF65-F5344CB8AC3E}">
        <p14:creationId xmlns:p14="http://schemas.microsoft.com/office/powerpoint/2010/main" val="266250771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 Perspective</a:t>
            </a:r>
          </a:p>
          <a:p>
            <a:pPr rtl="1"/>
            <a:r>
              <a:rPr lang="ar-EG" sz="2800" b="1" dirty="0">
                <a:solidFill>
                  <a:srgbClr val="00B0F0"/>
                </a:solidFill>
                <a:latin typeface="Alexandria" charset="0"/>
                <a:cs typeface="Alexandria" charset="0"/>
              </a:rPr>
              <a:t>منظور صاحب العمل</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360356"/>
            <a:ext cx="5139176" cy="3586238"/>
          </a:xfrm>
          <a:prstGeom prst="rect">
            <a:avLst/>
          </a:prstGeom>
          <a:noFill/>
        </p:spPr>
        <p:txBody>
          <a:bodyPr wrap="square" anchor="ctr">
            <a:spAutoFit/>
          </a:bodyPr>
          <a:lstStyle/>
          <a:p>
            <a:pPr marL="457200" indent="-457200" algn="just">
              <a:lnSpc>
                <a:spcPct val="250000"/>
              </a:lnSpc>
              <a:buFont typeface="Wingdings" panose="05000000000000000000" pitchFamily="2" charset="2"/>
              <a:buChar char="q"/>
            </a:pPr>
            <a:r>
              <a:rPr lang="en-US" sz="3200" dirty="0" smtClean="0"/>
              <a:t>Performance.</a:t>
            </a:r>
            <a:endParaRPr lang="en-US" sz="3200" dirty="0"/>
          </a:p>
          <a:p>
            <a:pPr marL="457200" indent="-457200" algn="just">
              <a:lnSpc>
                <a:spcPct val="250000"/>
              </a:lnSpc>
              <a:buFont typeface="Wingdings" panose="05000000000000000000" pitchFamily="2" charset="2"/>
              <a:buChar char="q"/>
            </a:pPr>
            <a:r>
              <a:rPr lang="en-US" sz="3200" dirty="0" smtClean="0"/>
              <a:t>Reliability.</a:t>
            </a:r>
          </a:p>
          <a:p>
            <a:pPr marL="457200" indent="-457200" algn="just">
              <a:lnSpc>
                <a:spcPct val="250000"/>
              </a:lnSpc>
              <a:buFont typeface="Wingdings" panose="05000000000000000000" pitchFamily="2" charset="2"/>
              <a:buChar char="q"/>
            </a:pPr>
            <a:r>
              <a:rPr lang="en-US" sz="3200" dirty="0" smtClean="0"/>
              <a:t>Motivation.</a:t>
            </a:r>
            <a:endParaRPr lang="en-US" sz="32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060805" y="2380004"/>
            <a:ext cx="5062416" cy="3583032"/>
          </a:xfrm>
          <a:prstGeom prst="rect">
            <a:avLst/>
          </a:prstGeom>
          <a:noFill/>
        </p:spPr>
        <p:txBody>
          <a:bodyPr wrap="square" anchor="ctr">
            <a:spAutoFit/>
          </a:bodyPr>
          <a:lstStyle/>
          <a:p>
            <a:pPr marL="457200" indent="-457200" algn="justLow" rtl="1">
              <a:lnSpc>
                <a:spcPct val="250000"/>
              </a:lnSpc>
              <a:buFont typeface="Wingdings" panose="05000000000000000000" pitchFamily="2" charset="2"/>
              <a:buChar char="q"/>
            </a:pPr>
            <a:r>
              <a:rPr lang="ar-EG" sz="3200" dirty="0">
                <a:latin typeface="Times New Roman" pitchFamily="18" charset="0"/>
              </a:rPr>
              <a:t>الأداء</a:t>
            </a:r>
            <a:r>
              <a:rPr lang="ar-EG" sz="3200" dirty="0" smtClean="0">
                <a:latin typeface="Times New Roman" pitchFamily="18" charset="0"/>
              </a:rPr>
              <a:t>.</a:t>
            </a:r>
          </a:p>
          <a:p>
            <a:pPr marL="457200" indent="-457200" algn="justLow" rtl="1">
              <a:lnSpc>
                <a:spcPct val="250000"/>
              </a:lnSpc>
              <a:buFont typeface="Wingdings" panose="05000000000000000000" pitchFamily="2" charset="2"/>
              <a:buChar char="q"/>
            </a:pPr>
            <a:r>
              <a:rPr lang="ar-EG" sz="3200" dirty="0" smtClean="0">
                <a:latin typeface="Times New Roman" pitchFamily="18" charset="0"/>
              </a:rPr>
              <a:t>الموثوقية. </a:t>
            </a:r>
          </a:p>
          <a:p>
            <a:pPr marL="457200" indent="-457200" algn="justLow" rtl="1">
              <a:lnSpc>
                <a:spcPct val="250000"/>
              </a:lnSpc>
              <a:buFont typeface="Wingdings" panose="05000000000000000000" pitchFamily="2" charset="2"/>
              <a:buChar char="q"/>
            </a:pPr>
            <a:r>
              <a:rPr lang="ar-EG" sz="3200" dirty="0" smtClean="0">
                <a:latin typeface="Times New Roman" pitchFamily="18" charset="0"/>
              </a:rPr>
              <a:t>التحفيز.</a:t>
            </a:r>
            <a:endParaRPr lang="en-GB"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4804079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 Perspective</a:t>
            </a:r>
          </a:p>
          <a:p>
            <a:pPr rtl="1"/>
            <a:r>
              <a:rPr lang="ar-EG" sz="2800" b="1" dirty="0">
                <a:solidFill>
                  <a:srgbClr val="00B0F0"/>
                </a:solidFill>
                <a:latin typeface="Alexandria" charset="0"/>
                <a:cs typeface="Alexandria" charset="0"/>
              </a:rPr>
              <a:t>منظور صاحب العمل</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137538"/>
            <a:ext cx="5139176" cy="4031873"/>
          </a:xfrm>
          <a:prstGeom prst="rect">
            <a:avLst/>
          </a:prstGeom>
          <a:noFill/>
        </p:spPr>
        <p:txBody>
          <a:bodyPr wrap="square" anchor="ctr">
            <a:spAutoFit/>
          </a:bodyPr>
          <a:lstStyle/>
          <a:p>
            <a:pPr marL="457200" indent="-457200" algn="just">
              <a:buFont typeface="Wingdings" panose="05000000000000000000" pitchFamily="2" charset="2"/>
              <a:buChar char="q"/>
            </a:pPr>
            <a:r>
              <a:rPr lang="en-US" sz="3200" b="1" dirty="0">
                <a:solidFill>
                  <a:srgbClr val="C00000"/>
                </a:solidFill>
              </a:rPr>
              <a:t>companies take risks with every hiring </a:t>
            </a:r>
            <a:r>
              <a:rPr lang="en-US" sz="3200" b="1" dirty="0" smtClean="0">
                <a:solidFill>
                  <a:srgbClr val="C00000"/>
                </a:solidFill>
              </a:rPr>
              <a:t>decision.</a:t>
            </a:r>
            <a:endParaRPr lang="en-US" sz="3200" b="1" dirty="0">
              <a:solidFill>
                <a:srgbClr val="C00000"/>
              </a:solidFill>
            </a:endParaRPr>
          </a:p>
          <a:p>
            <a:pPr marL="457200" indent="-457200" algn="just">
              <a:buFont typeface="Wingdings" panose="05000000000000000000" pitchFamily="2" charset="2"/>
              <a:buChar char="ü"/>
            </a:pPr>
            <a:r>
              <a:rPr lang="en-US" sz="3200" dirty="0"/>
              <a:t>Many companies </a:t>
            </a:r>
            <a:r>
              <a:rPr lang="en-US" sz="3200" dirty="0" smtClean="0"/>
              <a:t>judge the </a:t>
            </a:r>
            <a:r>
              <a:rPr lang="en-US" sz="3200" dirty="0"/>
              <a:t>success of their </a:t>
            </a:r>
            <a:r>
              <a:rPr lang="en-US" sz="3200" dirty="0" smtClean="0"/>
              <a:t>recruiting efforts </a:t>
            </a:r>
            <a:r>
              <a:rPr lang="en-US" sz="3200" dirty="0"/>
              <a:t>by  quality of hire</a:t>
            </a:r>
            <a:r>
              <a:rPr lang="en-US" sz="3200" dirty="0" smtClean="0"/>
              <a:t>, </a:t>
            </a:r>
            <a:r>
              <a:rPr lang="en-US" sz="3200" dirty="0"/>
              <a:t>a measure of how </a:t>
            </a:r>
            <a:r>
              <a:rPr lang="en-US" sz="3200" dirty="0" smtClean="0"/>
              <a:t>well new employees </a:t>
            </a:r>
            <a:r>
              <a:rPr lang="en-US" sz="3200" dirty="0"/>
              <a:t>meet the company’s </a:t>
            </a:r>
            <a:r>
              <a:rPr lang="en-US" sz="3200" dirty="0" smtClean="0"/>
              <a:t>needs.</a:t>
            </a:r>
            <a:endParaRPr lang="en-US" sz="32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224535" y="2200778"/>
            <a:ext cx="5062416" cy="3539430"/>
          </a:xfrm>
          <a:prstGeom prst="rect">
            <a:avLst/>
          </a:prstGeom>
          <a:noFill/>
        </p:spPr>
        <p:txBody>
          <a:bodyPr wrap="square" anchor="ctr">
            <a:spAutoFit/>
          </a:bodyPr>
          <a:lstStyle/>
          <a:p>
            <a:pPr marL="457200" indent="-457200" algn="justLow" rtl="1">
              <a:buFont typeface="Wingdings" panose="05000000000000000000" pitchFamily="2" charset="2"/>
              <a:buChar char="q"/>
            </a:pPr>
            <a:r>
              <a:rPr lang="ar-EG" sz="3200" b="1" dirty="0">
                <a:solidFill>
                  <a:srgbClr val="C00000"/>
                </a:solidFill>
                <a:latin typeface="Times New Roman" pitchFamily="18" charset="0"/>
              </a:rPr>
              <a:t>تتخذ الشركات مخاطرة في كل قرار توظيف.</a:t>
            </a:r>
            <a:endParaRPr lang="ar-EG" sz="3200" b="1" dirty="0" smtClean="0">
              <a:solidFill>
                <a:srgbClr val="C00000"/>
              </a:solidFill>
              <a:latin typeface="Times New Roman" pitchFamily="18" charset="0"/>
            </a:endParaRPr>
          </a:p>
          <a:p>
            <a:pPr marL="457200" indent="-457200" algn="justLow" rtl="1">
              <a:buFont typeface="Wingdings" panose="05000000000000000000" pitchFamily="2" charset="2"/>
              <a:buChar char="ü"/>
            </a:pPr>
            <a:r>
              <a:rPr lang="ar-EG" sz="3200" dirty="0">
                <a:latin typeface="Times New Roman" pitchFamily="18" charset="0"/>
              </a:rPr>
              <a:t>تقوم العديد من الشركات بالحكم على نجاح جهود </a:t>
            </a:r>
            <a:r>
              <a:rPr lang="ar-EG" sz="3200" dirty="0" smtClean="0">
                <a:latin typeface="Times New Roman" pitchFamily="18" charset="0"/>
              </a:rPr>
              <a:t>التوظيف الخاصة بها </a:t>
            </a:r>
            <a:r>
              <a:rPr lang="ar-EG" sz="3200" dirty="0">
                <a:latin typeface="Times New Roman" pitchFamily="18" charset="0"/>
              </a:rPr>
              <a:t>من خلال جودة التوظيف، وهو مقياس لمدى </a:t>
            </a:r>
            <a:r>
              <a:rPr lang="ar-EG" sz="3200" dirty="0" smtClean="0">
                <a:latin typeface="Times New Roman" pitchFamily="18" charset="0"/>
              </a:rPr>
              <a:t>قدرة </a:t>
            </a:r>
            <a:r>
              <a:rPr lang="ar-EG" sz="3200" dirty="0">
                <a:latin typeface="Times New Roman" pitchFamily="18" charset="0"/>
              </a:rPr>
              <a:t>الموظفين الجدد على تلبية احتياجات </a:t>
            </a:r>
            <a:r>
              <a:rPr lang="ar-EG" sz="3200" dirty="0" smtClean="0">
                <a:latin typeface="Times New Roman" pitchFamily="18" charset="0"/>
              </a:rPr>
              <a:t>الشركة.</a:t>
            </a:r>
            <a:endParaRPr lang="en-GB"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0585071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 Perspective</a:t>
            </a:r>
          </a:p>
          <a:p>
            <a:pPr rtl="1"/>
            <a:r>
              <a:rPr lang="ar-EG" sz="2800" b="1" dirty="0">
                <a:solidFill>
                  <a:srgbClr val="00B0F0"/>
                </a:solidFill>
                <a:latin typeface="Alexandria" charset="0"/>
                <a:cs typeface="Alexandria" charset="0"/>
              </a:rPr>
              <a:t>منظور صاحب العمل</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303320"/>
            <a:ext cx="5139176" cy="3903504"/>
          </a:xfrm>
          <a:prstGeom prst="rect">
            <a:avLst/>
          </a:prstGeom>
          <a:noFill/>
        </p:spPr>
        <p:txBody>
          <a:bodyPr wrap="square" anchor="ctr">
            <a:spAutoFit/>
          </a:bodyPr>
          <a:lstStyle/>
          <a:p>
            <a:pPr marL="457200" indent="-457200" algn="just">
              <a:lnSpc>
                <a:spcPct val="150000"/>
              </a:lnSpc>
              <a:buFont typeface="Wingdings" panose="05000000000000000000" pitchFamily="2" charset="2"/>
              <a:buChar char="q"/>
            </a:pPr>
            <a:r>
              <a:rPr lang="en-US" sz="2800" dirty="0"/>
              <a:t>you can take steps to present yourself as the low-risk, high-reward choice, as someone who can make a meaningful contribution to the </a:t>
            </a:r>
            <a:r>
              <a:rPr lang="en-US" sz="2800" dirty="0" smtClean="0"/>
              <a:t>organization.</a:t>
            </a:r>
            <a:endParaRPr lang="en-US" sz="28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224535" y="2085182"/>
            <a:ext cx="5062416" cy="4031873"/>
          </a:xfrm>
          <a:prstGeom prst="rect">
            <a:avLst/>
          </a:prstGeom>
          <a:noFill/>
        </p:spPr>
        <p:txBody>
          <a:bodyPr wrap="square" anchor="ctr">
            <a:spAutoFit/>
          </a:bodyPr>
          <a:lstStyle/>
          <a:p>
            <a:pPr marL="457200" indent="-457200" algn="justLow" rtl="1">
              <a:lnSpc>
                <a:spcPct val="200000"/>
              </a:lnSpc>
              <a:buFont typeface="Wingdings" panose="05000000000000000000" pitchFamily="2" charset="2"/>
              <a:buChar char="q"/>
            </a:pPr>
            <a:r>
              <a:rPr lang="ar-EG" sz="3200" dirty="0">
                <a:latin typeface="Times New Roman" pitchFamily="18" charset="0"/>
              </a:rPr>
              <a:t>يمكنك اتخاذ خطوات لتقديم نفسك باعتبارك الخيار منخفض المخاطر وعالي المكافأة، كشخص يمكنه تقديم مساهمة ذات مغزى </a:t>
            </a:r>
            <a:r>
              <a:rPr lang="ar-EG" sz="3200" dirty="0" smtClean="0">
                <a:latin typeface="Times New Roman" pitchFamily="18" charset="0"/>
              </a:rPr>
              <a:t>للمنظمة.</a:t>
            </a:r>
            <a:endParaRPr lang="en-GB"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9041915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 Perspective</a:t>
            </a:r>
          </a:p>
          <a:p>
            <a:pPr rtl="1"/>
            <a:r>
              <a:rPr lang="ar-EG" sz="2800" b="1" dirty="0">
                <a:solidFill>
                  <a:srgbClr val="00B0F0"/>
                </a:solidFill>
                <a:latin typeface="Alexandria" charset="0"/>
                <a:cs typeface="Alexandria" charset="0"/>
              </a:rPr>
              <a:t>منظور صاحب العمل</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228598"/>
            <a:ext cx="5139176" cy="3483261"/>
          </a:xfrm>
          <a:prstGeom prst="rect">
            <a:avLst/>
          </a:prstGeom>
          <a:noFill/>
        </p:spPr>
        <p:txBody>
          <a:bodyPr wrap="square" anchor="t">
            <a:spAutoFit/>
          </a:bodyPr>
          <a:lstStyle/>
          <a:p>
            <a:pPr marL="457200" indent="-457200" algn="just">
              <a:lnSpc>
                <a:spcPct val="150000"/>
              </a:lnSpc>
              <a:buFont typeface="Wingdings" panose="05000000000000000000" pitchFamily="2" charset="2"/>
              <a:buChar char="q"/>
            </a:pPr>
            <a:r>
              <a:rPr lang="en-US" sz="3000" b="1" dirty="0" smtClean="0">
                <a:solidFill>
                  <a:srgbClr val="C00000"/>
                </a:solidFill>
              </a:rPr>
              <a:t>Performance.</a:t>
            </a:r>
            <a:endParaRPr lang="en-US" sz="3000" b="1" dirty="0">
              <a:solidFill>
                <a:srgbClr val="C00000"/>
              </a:solidFill>
            </a:endParaRPr>
          </a:p>
          <a:p>
            <a:pPr algn="just">
              <a:lnSpc>
                <a:spcPct val="150000"/>
              </a:lnSpc>
            </a:pPr>
            <a:r>
              <a:rPr lang="en-US" sz="3000" dirty="0"/>
              <a:t>your perceived ability to Perform the job is an essential part of your potential quality as a new </a:t>
            </a:r>
            <a:r>
              <a:rPr lang="en-US" sz="3000" dirty="0" smtClean="0"/>
              <a:t>hire.</a:t>
            </a:r>
            <a:endParaRPr lang="en-US" sz="30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224535" y="2228598"/>
            <a:ext cx="5062416" cy="2967479"/>
          </a:xfrm>
          <a:prstGeom prst="rect">
            <a:avLst/>
          </a:prstGeom>
          <a:noFill/>
        </p:spPr>
        <p:txBody>
          <a:bodyPr wrap="square" anchor="t">
            <a:spAutoFit/>
          </a:bodyPr>
          <a:lstStyle/>
          <a:p>
            <a:pPr marL="457200" indent="-457200" algn="justLow" rtl="1">
              <a:lnSpc>
                <a:spcPct val="150000"/>
              </a:lnSpc>
              <a:buFont typeface="Wingdings" panose="05000000000000000000" pitchFamily="2" charset="2"/>
              <a:buChar char="q"/>
            </a:pPr>
            <a:r>
              <a:rPr lang="ar-EG" sz="3200" b="1" dirty="0" smtClean="0">
                <a:solidFill>
                  <a:srgbClr val="C00000"/>
                </a:solidFill>
                <a:latin typeface="Times New Roman" pitchFamily="18" charset="0"/>
              </a:rPr>
              <a:t>الأداء.</a:t>
            </a:r>
          </a:p>
          <a:p>
            <a:pPr algn="justLow" rtl="1">
              <a:lnSpc>
                <a:spcPct val="150000"/>
              </a:lnSpc>
            </a:pPr>
            <a:r>
              <a:rPr lang="ar-EG" sz="3200" dirty="0">
                <a:latin typeface="Times New Roman" pitchFamily="18" charset="0"/>
              </a:rPr>
              <a:t>إن قدرتك الملموسة على أداء الوظيفة تشكل جزءًا أساسيًا من جودتك المحتملة كموظف جديد.</a:t>
            </a:r>
            <a:endParaRPr lang="en-GB"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2061975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 Perspective</a:t>
            </a:r>
          </a:p>
          <a:p>
            <a:pPr rtl="1"/>
            <a:r>
              <a:rPr lang="ar-EG" sz="2800" b="1" dirty="0">
                <a:solidFill>
                  <a:srgbClr val="00B0F0"/>
                </a:solidFill>
                <a:latin typeface="Alexandria" charset="0"/>
                <a:cs typeface="Alexandria" charset="0"/>
              </a:rPr>
              <a:t>منظور صاحب العمل</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228598"/>
            <a:ext cx="5139176" cy="4247317"/>
          </a:xfrm>
          <a:prstGeom prst="rect">
            <a:avLst/>
          </a:prstGeom>
          <a:noFill/>
        </p:spPr>
        <p:txBody>
          <a:bodyPr wrap="square" anchor="t">
            <a:spAutoFit/>
          </a:bodyPr>
          <a:lstStyle/>
          <a:p>
            <a:pPr marL="457200" indent="-457200" algn="just">
              <a:lnSpc>
                <a:spcPct val="150000"/>
              </a:lnSpc>
              <a:buFont typeface="Wingdings" panose="05000000000000000000" pitchFamily="2" charset="2"/>
              <a:buChar char="q"/>
            </a:pPr>
            <a:r>
              <a:rPr lang="en-US" sz="3000" b="1" dirty="0">
                <a:solidFill>
                  <a:srgbClr val="C00000"/>
                </a:solidFill>
              </a:rPr>
              <a:t>Reliability and </a:t>
            </a:r>
            <a:r>
              <a:rPr lang="en-US" sz="3000" b="1" dirty="0" smtClean="0">
                <a:solidFill>
                  <a:srgbClr val="C00000"/>
                </a:solidFill>
              </a:rPr>
              <a:t>motivation.</a:t>
            </a:r>
            <a:endParaRPr lang="en-US" sz="3000" b="1" dirty="0">
              <a:solidFill>
                <a:srgbClr val="C00000"/>
              </a:solidFill>
            </a:endParaRPr>
          </a:p>
          <a:p>
            <a:pPr algn="just">
              <a:lnSpc>
                <a:spcPct val="150000"/>
              </a:lnSpc>
            </a:pPr>
            <a:r>
              <a:rPr lang="en-US" sz="3000" dirty="0"/>
              <a:t>Hiring managers consider more than just your ability to handle the job. They want to know if you’ll be reliable and </a:t>
            </a:r>
            <a:r>
              <a:rPr lang="en-US" sz="3000" dirty="0" smtClean="0"/>
              <a:t>motivated.</a:t>
            </a:r>
            <a:endParaRPr lang="en-US" sz="30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224535" y="2228598"/>
            <a:ext cx="5062416" cy="3785652"/>
          </a:xfrm>
          <a:prstGeom prst="rect">
            <a:avLst/>
          </a:prstGeom>
          <a:noFill/>
        </p:spPr>
        <p:txBody>
          <a:bodyPr wrap="square" anchor="t">
            <a:spAutoFit/>
          </a:bodyPr>
          <a:lstStyle/>
          <a:p>
            <a:pPr marL="457200" indent="-457200" algn="justLow" rtl="1">
              <a:lnSpc>
                <a:spcPct val="150000"/>
              </a:lnSpc>
              <a:buFont typeface="Wingdings" panose="05000000000000000000" pitchFamily="2" charset="2"/>
              <a:buChar char="q"/>
            </a:pPr>
            <a:r>
              <a:rPr lang="ar-EG" sz="3200" b="1" dirty="0">
                <a:solidFill>
                  <a:srgbClr val="C00000"/>
                </a:solidFill>
                <a:latin typeface="Times New Roman" pitchFamily="18" charset="0"/>
              </a:rPr>
              <a:t>الموثوقية </a:t>
            </a:r>
            <a:r>
              <a:rPr lang="ar-EG" sz="3200" b="1" dirty="0" smtClean="0">
                <a:solidFill>
                  <a:srgbClr val="C00000"/>
                </a:solidFill>
                <a:latin typeface="Times New Roman" pitchFamily="18" charset="0"/>
              </a:rPr>
              <a:t>والتحفيز.</a:t>
            </a:r>
          </a:p>
          <a:p>
            <a:pPr algn="justLow" rtl="1">
              <a:lnSpc>
                <a:spcPct val="150000"/>
              </a:lnSpc>
            </a:pPr>
            <a:r>
              <a:rPr lang="ar-EG" sz="3200" dirty="0">
                <a:latin typeface="Times New Roman" pitchFamily="18" charset="0"/>
              </a:rPr>
              <a:t>لا يقتصر اهتمام مديري التوظيف على قدرتك على أداء الوظيفة فحسب، بل يريدون معرفة مدى موثوقيتك </a:t>
            </a:r>
            <a:r>
              <a:rPr lang="ar-EG" sz="3200" dirty="0" smtClean="0">
                <a:latin typeface="Times New Roman" pitchFamily="18" charset="0"/>
              </a:rPr>
              <a:t>وحماسك.</a:t>
            </a:r>
            <a:endParaRPr lang="en-GB"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1039916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Internet Research</a:t>
            </a:r>
          </a:p>
          <a:p>
            <a:pPr rtl="1"/>
            <a:r>
              <a:rPr lang="ar-EG" sz="2800" b="1" dirty="0">
                <a:solidFill>
                  <a:srgbClr val="00B0F0"/>
                </a:solidFill>
                <a:latin typeface="Alexandria" charset="0"/>
                <a:cs typeface="Alexandria" charset="0"/>
              </a:rPr>
              <a:t>أبحاث الإنترنت</a:t>
            </a:r>
          </a:p>
        </p:txBody>
      </p:sp>
      <p:pic>
        <p:nvPicPr>
          <p:cNvPr id="24" name="Picture 23" descr="shutterstock_50224102.jpg">
            <a:extLst>
              <a:ext uri="{FF2B5EF4-FFF2-40B4-BE49-F238E27FC236}">
                <a16:creationId xmlns:a16="http://schemas.microsoft.com/office/drawing/2014/main" id="{18FE7EC3-366D-0E7C-7187-B16B3BB09241}"/>
              </a:ext>
            </a:extLst>
          </p:cNvPr>
          <p:cNvPicPr>
            <a:picLocks noChangeAspect="1"/>
          </p:cNvPicPr>
          <p:nvPr/>
        </p:nvPicPr>
        <p:blipFill>
          <a:blip r:embed="rId3" cstate="print"/>
          <a:srcRect/>
          <a:stretch>
            <a:fillRect/>
          </a:stretch>
        </p:blipFill>
        <p:spPr>
          <a:xfrm>
            <a:off x="2613737" y="1881395"/>
            <a:ext cx="6994148" cy="3113988"/>
          </a:xfrm>
          <a:prstGeom prst="rect">
            <a:avLst/>
          </a:prstGeom>
        </p:spPr>
      </p:pic>
      <p:sp>
        <p:nvSpPr>
          <p:cNvPr id="2" name="Rectangle 1"/>
          <p:cNvSpPr/>
          <p:nvPr/>
        </p:nvSpPr>
        <p:spPr>
          <a:xfrm>
            <a:off x="3276646" y="5053439"/>
            <a:ext cx="2064611" cy="954107"/>
          </a:xfrm>
          <a:prstGeom prst="rect">
            <a:avLst/>
          </a:prstGeom>
        </p:spPr>
        <p:txBody>
          <a:bodyPr wrap="square">
            <a:spAutoFit/>
          </a:bodyPr>
          <a:lstStyle/>
          <a:p>
            <a:pPr algn="ctr"/>
            <a:r>
              <a:rPr lang="ar-EG" sz="2800" b="1" dirty="0" smtClean="0"/>
              <a:t>Industries</a:t>
            </a:r>
          </a:p>
          <a:p>
            <a:pPr algn="ctr"/>
            <a:r>
              <a:rPr lang="ar-EG" sz="2800" b="1" dirty="0"/>
              <a:t>الصناعات</a:t>
            </a:r>
          </a:p>
        </p:txBody>
      </p:sp>
      <p:sp>
        <p:nvSpPr>
          <p:cNvPr id="4" name="Rectangle 3"/>
          <p:cNvSpPr/>
          <p:nvPr/>
        </p:nvSpPr>
        <p:spPr>
          <a:xfrm>
            <a:off x="6676571" y="5053439"/>
            <a:ext cx="2309419" cy="954107"/>
          </a:xfrm>
          <a:prstGeom prst="rect">
            <a:avLst/>
          </a:prstGeom>
        </p:spPr>
        <p:txBody>
          <a:bodyPr wrap="square">
            <a:spAutoFit/>
          </a:bodyPr>
          <a:lstStyle/>
          <a:p>
            <a:pPr algn="ctr"/>
            <a:r>
              <a:rPr lang="ar-EG" sz="2800" b="1" dirty="0" smtClean="0"/>
              <a:t>Companies</a:t>
            </a:r>
            <a:endParaRPr lang="en-US" sz="2800" b="1" dirty="0" smtClean="0"/>
          </a:p>
          <a:p>
            <a:pPr algn="ctr"/>
            <a:r>
              <a:rPr lang="ar-EG" sz="2800" b="1" dirty="0"/>
              <a:t>شركات</a:t>
            </a:r>
          </a:p>
        </p:txBody>
      </p:sp>
    </p:spTree>
    <p:extLst>
      <p:ext uri="{BB962C8B-B14F-4D97-AF65-F5344CB8AC3E}">
        <p14:creationId xmlns:p14="http://schemas.microsoft.com/office/powerpoint/2010/main" val="422390030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Internet Research</a:t>
            </a:r>
          </a:p>
          <a:p>
            <a:pPr rtl="1"/>
            <a:r>
              <a:rPr lang="ar-EG" sz="2800" b="1" dirty="0">
                <a:solidFill>
                  <a:srgbClr val="00B0F0"/>
                </a:solidFill>
                <a:latin typeface="Alexandria" charset="0"/>
                <a:cs typeface="Alexandria" charset="0"/>
              </a:rPr>
              <a:t>أبحاث الإنترنت</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228598"/>
            <a:ext cx="5139176" cy="3913059"/>
          </a:xfrm>
          <a:prstGeom prst="rect">
            <a:avLst/>
          </a:prstGeom>
          <a:noFill/>
        </p:spPr>
        <p:txBody>
          <a:bodyPr wrap="square" anchor="t">
            <a:spAutoFit/>
          </a:bodyPr>
          <a:lstStyle/>
          <a:p>
            <a:pPr marL="457200" indent="-457200" algn="just">
              <a:lnSpc>
                <a:spcPct val="150000"/>
              </a:lnSpc>
              <a:buFont typeface="Wingdings" panose="05000000000000000000" pitchFamily="2" charset="2"/>
              <a:buChar char="q"/>
            </a:pPr>
            <a:r>
              <a:rPr lang="en-US" sz="2400" b="1" dirty="0">
                <a:solidFill>
                  <a:srgbClr val="C00000"/>
                </a:solidFill>
              </a:rPr>
              <a:t>Don’t limit your research to easily available </a:t>
            </a:r>
            <a:r>
              <a:rPr lang="en-US" sz="2400" b="1" dirty="0" smtClean="0">
                <a:solidFill>
                  <a:srgbClr val="C00000"/>
                </a:solidFill>
              </a:rPr>
              <a:t>sources.</a:t>
            </a:r>
            <a:endParaRPr lang="en-US" sz="2400" b="1" dirty="0">
              <a:solidFill>
                <a:srgbClr val="C00000"/>
              </a:solidFill>
            </a:endParaRPr>
          </a:p>
          <a:p>
            <a:pPr algn="just">
              <a:lnSpc>
                <a:spcPct val="150000"/>
              </a:lnSpc>
            </a:pPr>
            <a:r>
              <a:rPr lang="en-US" sz="2400" dirty="0"/>
              <a:t>Companies are likely to be impressed by creative research, such as interviewing their customers to learn more about how the firm does </a:t>
            </a:r>
            <a:r>
              <a:rPr lang="en-US" sz="2400" dirty="0" smtClean="0"/>
              <a:t>business.</a:t>
            </a:r>
            <a:endParaRPr lang="en-US" sz="24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224535" y="2228598"/>
            <a:ext cx="5062416" cy="3970318"/>
          </a:xfrm>
          <a:prstGeom prst="rect">
            <a:avLst/>
          </a:prstGeom>
          <a:noFill/>
        </p:spPr>
        <p:txBody>
          <a:bodyPr wrap="square" anchor="t">
            <a:spAutoFit/>
          </a:bodyPr>
          <a:lstStyle/>
          <a:p>
            <a:pPr marL="457200" indent="-457200" algn="justLow" rtl="1">
              <a:lnSpc>
                <a:spcPct val="150000"/>
              </a:lnSpc>
              <a:buFont typeface="Wingdings" panose="05000000000000000000" pitchFamily="2" charset="2"/>
              <a:buChar char="q"/>
            </a:pPr>
            <a:r>
              <a:rPr lang="ar-EG" sz="2800" b="1" dirty="0">
                <a:solidFill>
                  <a:srgbClr val="C00000"/>
                </a:solidFill>
                <a:latin typeface="Times New Roman" pitchFamily="18" charset="0"/>
              </a:rPr>
              <a:t>لا تقتصر أبحاثك على المصادر المتاحة </a:t>
            </a:r>
            <a:r>
              <a:rPr lang="ar-EG" sz="2800" b="1" dirty="0" smtClean="0">
                <a:solidFill>
                  <a:srgbClr val="C00000"/>
                </a:solidFill>
                <a:latin typeface="Times New Roman" pitchFamily="18" charset="0"/>
              </a:rPr>
              <a:t>بسهولة.</a:t>
            </a:r>
          </a:p>
          <a:p>
            <a:pPr algn="justLow" rtl="1">
              <a:lnSpc>
                <a:spcPct val="150000"/>
              </a:lnSpc>
            </a:pPr>
            <a:r>
              <a:rPr lang="ar-EG" sz="2800" dirty="0">
                <a:latin typeface="Times New Roman" pitchFamily="18" charset="0"/>
              </a:rPr>
              <a:t>من المرجح أن تنبهر الشركات بالأبحاث الإبداعية، مثل إجراء مقابلات مع عملائها لمعرفة المزيد حول كيفية قيام الشركة </a:t>
            </a:r>
            <a:r>
              <a:rPr lang="ar-EG" sz="2800" dirty="0" smtClean="0">
                <a:latin typeface="Times New Roman" pitchFamily="18" charset="0"/>
              </a:rPr>
              <a:t>بأعمالها.</a:t>
            </a:r>
            <a:endParaRPr lang="en-GB"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2320028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Internet Research</a:t>
            </a:r>
          </a:p>
          <a:p>
            <a:pPr rtl="1"/>
            <a:r>
              <a:rPr lang="ar-EG" sz="2800" b="1" dirty="0">
                <a:solidFill>
                  <a:srgbClr val="00B0F0"/>
                </a:solidFill>
                <a:latin typeface="Alexandria" charset="0"/>
                <a:cs typeface="Alexandria" charset="0"/>
              </a:rPr>
              <a:t>أبحاث الإنترنت</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228598"/>
            <a:ext cx="5139176" cy="3913059"/>
          </a:xfrm>
          <a:prstGeom prst="rect">
            <a:avLst/>
          </a:prstGeom>
          <a:noFill/>
        </p:spPr>
        <p:txBody>
          <a:bodyPr wrap="square" anchor="t">
            <a:spAutoFit/>
          </a:bodyPr>
          <a:lstStyle/>
          <a:p>
            <a:pPr algn="just">
              <a:lnSpc>
                <a:spcPct val="150000"/>
              </a:lnSpc>
            </a:pPr>
            <a:r>
              <a:rPr lang="en-US" sz="2400" dirty="0" smtClean="0"/>
              <a:t>you </a:t>
            </a:r>
            <a:r>
              <a:rPr lang="en-US" sz="2400" dirty="0"/>
              <a:t>can learn more about companies and find job openings. Start with The Riley Guide, which offers advice for online job searches as well as links to hundreds of specialized websites that post openings in specific industries and </a:t>
            </a:r>
            <a:r>
              <a:rPr lang="en-US" sz="2400" dirty="0" smtClean="0"/>
              <a:t>professions.</a:t>
            </a:r>
            <a:endParaRPr lang="en-US" sz="24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224535" y="2228598"/>
            <a:ext cx="5062416" cy="3900748"/>
          </a:xfrm>
          <a:prstGeom prst="rect">
            <a:avLst/>
          </a:prstGeom>
          <a:noFill/>
        </p:spPr>
        <p:txBody>
          <a:bodyPr wrap="square" anchor="t">
            <a:spAutoFit/>
          </a:bodyPr>
          <a:lstStyle/>
          <a:p>
            <a:pPr algn="justLow" rtl="1">
              <a:lnSpc>
                <a:spcPct val="150000"/>
              </a:lnSpc>
            </a:pPr>
            <a:r>
              <a:rPr lang="ar-EG" sz="2800" dirty="0">
                <a:latin typeface="Times New Roman" pitchFamily="18" charset="0"/>
              </a:rPr>
              <a:t>يمكنك معرفة المزيد عن الشركات والعثور على فرص عمل. ابدأ بدليل رايلي، الذي يقدم نصائح للبحث عن وظائف عبر الإنترنت، بالإضافة إلى روابط لمئات المواقع الإلكترونية المتخصصة التي تنشر فرص عمل في قطاعات ومهن </a:t>
            </a:r>
            <a:r>
              <a:rPr lang="ar-EG" sz="2800" dirty="0" smtClean="0">
                <a:latin typeface="Times New Roman" pitchFamily="18" charset="0"/>
              </a:rPr>
              <a:t>محددة.</a:t>
            </a:r>
            <a:endParaRPr lang="en-GB"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70670238"/>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Translate Potential</a:t>
            </a:r>
          </a:p>
          <a:p>
            <a:pPr rtl="1"/>
            <a:r>
              <a:rPr lang="ar-EG" sz="2800" b="1" dirty="0">
                <a:solidFill>
                  <a:srgbClr val="00B0F0"/>
                </a:solidFill>
                <a:latin typeface="Alexandria" charset="0"/>
                <a:cs typeface="Alexandria" charset="0"/>
              </a:rPr>
              <a:t>ترجمة الإمكانات</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360356"/>
            <a:ext cx="5139176" cy="3586238"/>
          </a:xfrm>
          <a:prstGeom prst="rect">
            <a:avLst/>
          </a:prstGeom>
          <a:noFill/>
        </p:spPr>
        <p:txBody>
          <a:bodyPr wrap="square" anchor="ctr">
            <a:spAutoFit/>
          </a:bodyPr>
          <a:lstStyle/>
          <a:p>
            <a:pPr marL="457200" indent="-457200" algn="just">
              <a:lnSpc>
                <a:spcPct val="250000"/>
              </a:lnSpc>
              <a:buFont typeface="Wingdings" panose="05000000000000000000" pitchFamily="2" charset="2"/>
              <a:buChar char="q"/>
            </a:pPr>
            <a:r>
              <a:rPr lang="en-US" sz="3200" dirty="0"/>
              <a:t>Skills</a:t>
            </a:r>
          </a:p>
          <a:p>
            <a:pPr marL="457200" indent="-457200" algn="just">
              <a:lnSpc>
                <a:spcPct val="250000"/>
              </a:lnSpc>
              <a:buFont typeface="Wingdings" panose="05000000000000000000" pitchFamily="2" charset="2"/>
              <a:buChar char="q"/>
            </a:pPr>
            <a:r>
              <a:rPr lang="en-US" sz="3200" dirty="0"/>
              <a:t>Attributes</a:t>
            </a:r>
          </a:p>
          <a:p>
            <a:pPr marL="457200" indent="-457200" algn="just">
              <a:lnSpc>
                <a:spcPct val="250000"/>
              </a:lnSpc>
              <a:buFont typeface="Wingdings" panose="05000000000000000000" pitchFamily="2" charset="2"/>
              <a:buChar char="q"/>
            </a:pPr>
            <a:r>
              <a:rPr lang="en-US" sz="3200" dirty="0"/>
              <a:t>Experience</a:t>
            </a:r>
          </a:p>
        </p:txBody>
      </p:sp>
      <p:sp>
        <p:nvSpPr>
          <p:cNvPr id="12" name="TextBox 11">
            <a:extLst>
              <a:ext uri="{FF2B5EF4-FFF2-40B4-BE49-F238E27FC236}">
                <a16:creationId xmlns:a16="http://schemas.microsoft.com/office/drawing/2014/main" id="{5A822845-A67E-180E-E91A-535EE0C7664B}"/>
              </a:ext>
            </a:extLst>
          </p:cNvPr>
          <p:cNvSpPr txBox="1"/>
          <p:nvPr/>
        </p:nvSpPr>
        <p:spPr>
          <a:xfrm>
            <a:off x="6060805" y="2385871"/>
            <a:ext cx="5062416" cy="3571299"/>
          </a:xfrm>
          <a:prstGeom prst="rect">
            <a:avLst/>
          </a:prstGeom>
          <a:noFill/>
        </p:spPr>
        <p:txBody>
          <a:bodyPr wrap="square" anchor="ctr">
            <a:spAutoFit/>
          </a:bodyPr>
          <a:lstStyle/>
          <a:p>
            <a:pPr marL="457200" indent="-457200" algn="justLow" rtl="1">
              <a:lnSpc>
                <a:spcPct val="250000"/>
              </a:lnSpc>
              <a:buFont typeface="Wingdings" panose="05000000000000000000" pitchFamily="2" charset="2"/>
              <a:buChar char="q"/>
            </a:pPr>
            <a:r>
              <a:rPr lang="ar-EG" sz="3200" dirty="0" smtClean="0">
                <a:latin typeface="Times New Roman" pitchFamily="18" charset="0"/>
              </a:rPr>
              <a:t>المهارات</a:t>
            </a:r>
          </a:p>
          <a:p>
            <a:pPr marL="457200" indent="-457200" algn="justLow" rtl="1">
              <a:lnSpc>
                <a:spcPct val="250000"/>
              </a:lnSpc>
              <a:buFont typeface="Wingdings" panose="05000000000000000000" pitchFamily="2" charset="2"/>
              <a:buChar char="q"/>
            </a:pPr>
            <a:r>
              <a:rPr lang="ar-EG" sz="3200" dirty="0" smtClean="0">
                <a:latin typeface="Times New Roman" pitchFamily="18" charset="0"/>
              </a:rPr>
              <a:t>السمات</a:t>
            </a:r>
          </a:p>
          <a:p>
            <a:pPr marL="457200" indent="-457200" algn="justLow" rtl="1">
              <a:lnSpc>
                <a:spcPct val="250000"/>
              </a:lnSpc>
              <a:buFont typeface="Wingdings" panose="05000000000000000000" pitchFamily="2" charset="2"/>
              <a:buChar char="q"/>
            </a:pPr>
            <a:r>
              <a:rPr lang="ar-EG" sz="3200" dirty="0">
                <a:latin typeface="Times New Roman" pitchFamily="18" charset="0"/>
              </a:rPr>
              <a:t>الخبرات</a:t>
            </a:r>
          </a:p>
        </p:txBody>
      </p:sp>
    </p:spTree>
    <p:extLst>
      <p:ext uri="{BB962C8B-B14F-4D97-AF65-F5344CB8AC3E}">
        <p14:creationId xmlns:p14="http://schemas.microsoft.com/office/powerpoint/2010/main" val="248333175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Translate Potential</a:t>
            </a:r>
          </a:p>
          <a:p>
            <a:pPr rtl="1"/>
            <a:r>
              <a:rPr lang="ar-EG" sz="2800" b="1" dirty="0">
                <a:solidFill>
                  <a:srgbClr val="00B0F0"/>
                </a:solidFill>
                <a:latin typeface="Alexandria" charset="0"/>
                <a:cs typeface="Alexandria" charset="0"/>
              </a:rPr>
              <a:t>ترجمة الإمكانات</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228598"/>
            <a:ext cx="5139176" cy="2805063"/>
          </a:xfrm>
          <a:prstGeom prst="rect">
            <a:avLst/>
          </a:prstGeom>
          <a:noFill/>
        </p:spPr>
        <p:txBody>
          <a:bodyPr wrap="square" anchor="t">
            <a:spAutoFit/>
          </a:bodyPr>
          <a:lstStyle/>
          <a:p>
            <a:pPr algn="just">
              <a:lnSpc>
                <a:spcPct val="150000"/>
              </a:lnSpc>
            </a:pPr>
            <a:r>
              <a:rPr lang="en-US" sz="2400" dirty="0"/>
              <a:t>Customizing your résumé to each job opening is an important step in showing employers that your skills, attributes, and experience are relevant to an employer’s business challenges. </a:t>
            </a:r>
          </a:p>
        </p:txBody>
      </p:sp>
      <p:sp>
        <p:nvSpPr>
          <p:cNvPr id="12" name="TextBox 11">
            <a:extLst>
              <a:ext uri="{FF2B5EF4-FFF2-40B4-BE49-F238E27FC236}">
                <a16:creationId xmlns:a16="http://schemas.microsoft.com/office/drawing/2014/main" id="{5A822845-A67E-180E-E91A-535EE0C7664B}"/>
              </a:ext>
            </a:extLst>
          </p:cNvPr>
          <p:cNvSpPr txBox="1"/>
          <p:nvPr/>
        </p:nvSpPr>
        <p:spPr>
          <a:xfrm>
            <a:off x="6224535" y="2228598"/>
            <a:ext cx="5062416" cy="3254417"/>
          </a:xfrm>
          <a:prstGeom prst="rect">
            <a:avLst/>
          </a:prstGeom>
          <a:noFill/>
        </p:spPr>
        <p:txBody>
          <a:bodyPr wrap="square" anchor="t">
            <a:spAutoFit/>
          </a:bodyPr>
          <a:lstStyle/>
          <a:p>
            <a:pPr algn="justLow" rtl="1">
              <a:lnSpc>
                <a:spcPct val="150000"/>
              </a:lnSpc>
            </a:pPr>
            <a:r>
              <a:rPr lang="ar-EG" sz="2800" dirty="0">
                <a:latin typeface="Times New Roman" pitchFamily="18" charset="0"/>
              </a:rPr>
              <a:t>إن تخصيص سيرتك الذاتية لكل وظيفة شاغرة يعد خطوة مهمة </a:t>
            </a:r>
            <a:r>
              <a:rPr lang="ar-EG" sz="2800" dirty="0" smtClean="0">
                <a:latin typeface="Times New Roman" pitchFamily="18" charset="0"/>
              </a:rPr>
              <a:t>في إظهار </a:t>
            </a:r>
            <a:r>
              <a:rPr lang="ar-EG" sz="2800" dirty="0">
                <a:latin typeface="Times New Roman" pitchFamily="18" charset="0"/>
              </a:rPr>
              <a:t>لأصحاب العمل أن مهاراتك وسماتك وخبراتك ذات صلة بالتحديات التجارية التي يواجهها صاحب العمل.</a:t>
            </a:r>
            <a:endParaRPr lang="en-GB"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7888188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Translate Potential</a:t>
            </a:r>
          </a:p>
          <a:p>
            <a:pPr rtl="1"/>
            <a:r>
              <a:rPr lang="ar-EG" sz="2800" b="1" dirty="0">
                <a:solidFill>
                  <a:srgbClr val="00B0F0"/>
                </a:solidFill>
                <a:latin typeface="Alexandria" charset="0"/>
                <a:cs typeface="Alexandria" charset="0"/>
              </a:rPr>
              <a:t>ترجمة الإمكانات</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228598"/>
            <a:ext cx="5139176" cy="3682226"/>
          </a:xfrm>
          <a:prstGeom prst="rect">
            <a:avLst/>
          </a:prstGeom>
          <a:noFill/>
        </p:spPr>
        <p:txBody>
          <a:bodyPr wrap="square" anchor="t">
            <a:spAutoFit/>
          </a:bodyPr>
          <a:lstStyle/>
          <a:p>
            <a:pPr algn="just">
              <a:lnSpc>
                <a:spcPct val="200000"/>
              </a:lnSpc>
            </a:pPr>
            <a:r>
              <a:rPr lang="en-US" sz="2400" dirty="0"/>
              <a:t>the way through the interviewing process, you will have opportunities to impress recruiters by explaining how your general potential translates to the specific needs of the position.</a:t>
            </a:r>
          </a:p>
        </p:txBody>
      </p:sp>
      <p:sp>
        <p:nvSpPr>
          <p:cNvPr id="12" name="TextBox 11">
            <a:extLst>
              <a:ext uri="{FF2B5EF4-FFF2-40B4-BE49-F238E27FC236}">
                <a16:creationId xmlns:a16="http://schemas.microsoft.com/office/drawing/2014/main" id="{5A822845-A67E-180E-E91A-535EE0C7664B}"/>
              </a:ext>
            </a:extLst>
          </p:cNvPr>
          <p:cNvSpPr txBox="1"/>
          <p:nvPr/>
        </p:nvSpPr>
        <p:spPr>
          <a:xfrm>
            <a:off x="6224535" y="2228598"/>
            <a:ext cx="5062416" cy="3416000"/>
          </a:xfrm>
          <a:prstGeom prst="rect">
            <a:avLst/>
          </a:prstGeom>
          <a:noFill/>
        </p:spPr>
        <p:txBody>
          <a:bodyPr wrap="square" anchor="t">
            <a:spAutoFit/>
          </a:bodyPr>
          <a:lstStyle/>
          <a:p>
            <a:pPr algn="justLow" rtl="1">
              <a:lnSpc>
                <a:spcPct val="200000"/>
              </a:lnSpc>
            </a:pPr>
            <a:r>
              <a:rPr lang="ar-EG" sz="2800" dirty="0">
                <a:latin typeface="Times New Roman" pitchFamily="18" charset="0"/>
              </a:rPr>
              <a:t>خلال عملية المقابلة، سيكون لديك فرص لإقناع مسؤولي التوظيف من خلال شرح كيفية ترجمة إمكاناتك العامة إلى الاحتياجات المحددة للوظيفة.</a:t>
            </a:r>
            <a:endParaRPr lang="en-GB"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341350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Take the Initiative</a:t>
            </a:r>
          </a:p>
          <a:p>
            <a:pPr rtl="1"/>
            <a:r>
              <a:rPr lang="ar-EG" sz="2800" b="1" dirty="0">
                <a:solidFill>
                  <a:srgbClr val="00B0F0"/>
                </a:solidFill>
                <a:latin typeface="Alexandria" charset="0"/>
                <a:cs typeface="Alexandria" charset="0"/>
              </a:rPr>
              <a:t>خذ زمام المبادرة</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09" y="2228598"/>
            <a:ext cx="5400434" cy="3785652"/>
          </a:xfrm>
          <a:prstGeom prst="rect">
            <a:avLst/>
          </a:prstGeom>
          <a:noFill/>
        </p:spPr>
        <p:txBody>
          <a:bodyPr wrap="square" anchor="t">
            <a:spAutoFit/>
          </a:bodyPr>
          <a:lstStyle/>
          <a:p>
            <a:pPr marL="342900" indent="-342900" algn="just">
              <a:lnSpc>
                <a:spcPct val="200000"/>
              </a:lnSpc>
              <a:buFont typeface="Wingdings" panose="05000000000000000000" pitchFamily="2" charset="2"/>
              <a:buChar char="q"/>
            </a:pPr>
            <a:r>
              <a:rPr lang="en-US" sz="2400" dirty="0"/>
              <a:t>Target companies of interest</a:t>
            </a:r>
          </a:p>
          <a:p>
            <a:pPr marL="342900" indent="-342900" algn="just">
              <a:lnSpc>
                <a:spcPct val="200000"/>
              </a:lnSpc>
              <a:buFont typeface="Wingdings" panose="05000000000000000000" pitchFamily="2" charset="2"/>
              <a:buChar char="q"/>
            </a:pPr>
            <a:r>
              <a:rPr lang="en-US" sz="2400" dirty="0"/>
              <a:t>Contact human resources</a:t>
            </a:r>
          </a:p>
          <a:p>
            <a:pPr marL="342900" indent="-342900" algn="just">
              <a:lnSpc>
                <a:spcPct val="200000"/>
              </a:lnSpc>
              <a:buFont typeface="Wingdings" panose="05000000000000000000" pitchFamily="2" charset="2"/>
              <a:buChar char="q"/>
            </a:pPr>
            <a:r>
              <a:rPr lang="en-US" sz="2400" dirty="0"/>
              <a:t>Contact company managers</a:t>
            </a:r>
          </a:p>
          <a:p>
            <a:pPr marL="342900" indent="-342900" algn="just">
              <a:lnSpc>
                <a:spcPct val="200000"/>
              </a:lnSpc>
              <a:buFont typeface="Wingdings" panose="05000000000000000000" pitchFamily="2" charset="2"/>
              <a:buChar char="q"/>
            </a:pPr>
            <a:r>
              <a:rPr lang="en-US" sz="2400" dirty="0"/>
              <a:t>Describe what you can offer</a:t>
            </a:r>
          </a:p>
          <a:p>
            <a:pPr marL="342900" indent="-342900" algn="just">
              <a:lnSpc>
                <a:spcPct val="200000"/>
              </a:lnSpc>
              <a:buFont typeface="Wingdings" panose="05000000000000000000" pitchFamily="2" charset="2"/>
              <a:buChar char="q"/>
            </a:pPr>
            <a:r>
              <a:rPr lang="en-US" sz="2400" dirty="0"/>
              <a:t>Ask to be considered for opportunities </a:t>
            </a:r>
          </a:p>
        </p:txBody>
      </p:sp>
      <p:sp>
        <p:nvSpPr>
          <p:cNvPr id="12" name="TextBox 11">
            <a:extLst>
              <a:ext uri="{FF2B5EF4-FFF2-40B4-BE49-F238E27FC236}">
                <a16:creationId xmlns:a16="http://schemas.microsoft.com/office/drawing/2014/main" id="{5A822845-A67E-180E-E91A-535EE0C7664B}"/>
              </a:ext>
            </a:extLst>
          </p:cNvPr>
          <p:cNvSpPr txBox="1"/>
          <p:nvPr/>
        </p:nvSpPr>
        <p:spPr>
          <a:xfrm>
            <a:off x="6458857" y="2228598"/>
            <a:ext cx="4828094" cy="3671005"/>
          </a:xfrm>
          <a:prstGeom prst="rect">
            <a:avLst/>
          </a:prstGeom>
          <a:noFill/>
        </p:spPr>
        <p:txBody>
          <a:bodyPr wrap="square" anchor="t">
            <a:spAutoFit/>
          </a:bodyPr>
          <a:lstStyle/>
          <a:p>
            <a:pPr marL="457200" indent="-457200" algn="justLow" rtl="1">
              <a:lnSpc>
                <a:spcPct val="200000"/>
              </a:lnSpc>
              <a:buFont typeface="Wingdings" panose="05000000000000000000" pitchFamily="2" charset="2"/>
              <a:buChar char="q"/>
            </a:pPr>
            <a:r>
              <a:rPr lang="ar-EG" sz="2400" dirty="0">
                <a:latin typeface="Times New Roman" pitchFamily="18" charset="0"/>
              </a:rPr>
              <a:t>الشركات المستهدفة ذات </a:t>
            </a:r>
            <a:r>
              <a:rPr lang="ar-EG" sz="2400" dirty="0" smtClean="0">
                <a:latin typeface="Times New Roman" pitchFamily="18" charset="0"/>
              </a:rPr>
              <a:t>الأهمية.</a:t>
            </a:r>
          </a:p>
          <a:p>
            <a:pPr marL="457200" indent="-457200" algn="justLow" rtl="1">
              <a:lnSpc>
                <a:spcPct val="200000"/>
              </a:lnSpc>
              <a:buFont typeface="Wingdings" panose="05000000000000000000" pitchFamily="2" charset="2"/>
              <a:buChar char="q"/>
            </a:pPr>
            <a:r>
              <a:rPr lang="ar-EG" sz="2400" dirty="0" smtClean="0">
                <a:latin typeface="Times New Roman" pitchFamily="18" charset="0"/>
              </a:rPr>
              <a:t>الاتصال </a:t>
            </a:r>
            <a:r>
              <a:rPr lang="ar-EG" sz="2400" dirty="0">
                <a:latin typeface="Times New Roman" pitchFamily="18" charset="0"/>
              </a:rPr>
              <a:t>بالموارد </a:t>
            </a:r>
            <a:r>
              <a:rPr lang="ar-EG" sz="2400" dirty="0" smtClean="0">
                <a:latin typeface="Times New Roman" pitchFamily="18" charset="0"/>
              </a:rPr>
              <a:t>البشرية.</a:t>
            </a:r>
          </a:p>
          <a:p>
            <a:pPr marL="457200" indent="-457200" algn="justLow" rtl="1">
              <a:lnSpc>
                <a:spcPct val="200000"/>
              </a:lnSpc>
              <a:buFont typeface="Wingdings" panose="05000000000000000000" pitchFamily="2" charset="2"/>
              <a:buChar char="q"/>
            </a:pPr>
            <a:r>
              <a:rPr lang="ar-EG" sz="2400" dirty="0" smtClean="0">
                <a:latin typeface="Times New Roman" pitchFamily="18" charset="0"/>
              </a:rPr>
              <a:t>اتصل </a:t>
            </a:r>
            <a:r>
              <a:rPr lang="ar-EG" sz="2400" dirty="0">
                <a:latin typeface="Times New Roman" pitchFamily="18" charset="0"/>
              </a:rPr>
              <a:t>بمديري </a:t>
            </a:r>
            <a:r>
              <a:rPr lang="ar-EG" sz="2400" dirty="0" smtClean="0">
                <a:latin typeface="Times New Roman" pitchFamily="18" charset="0"/>
              </a:rPr>
              <a:t>الشركة</a:t>
            </a:r>
          </a:p>
          <a:p>
            <a:pPr marL="457200" indent="-457200" algn="justLow" rtl="1">
              <a:lnSpc>
                <a:spcPct val="200000"/>
              </a:lnSpc>
              <a:buFont typeface="Wingdings" panose="05000000000000000000" pitchFamily="2" charset="2"/>
              <a:buChar char="q"/>
            </a:pPr>
            <a:r>
              <a:rPr lang="ar-EG" sz="2400" dirty="0" smtClean="0">
                <a:latin typeface="Times New Roman" pitchFamily="18" charset="0"/>
              </a:rPr>
              <a:t>صف </a:t>
            </a:r>
            <a:r>
              <a:rPr lang="ar-EG" sz="2400" dirty="0">
                <a:latin typeface="Times New Roman" pitchFamily="18" charset="0"/>
              </a:rPr>
              <a:t>ما يمكنك </a:t>
            </a:r>
            <a:r>
              <a:rPr lang="ar-EG" sz="2400" dirty="0" smtClean="0">
                <a:latin typeface="Times New Roman" pitchFamily="18" charset="0"/>
              </a:rPr>
              <a:t>تقديمه.</a:t>
            </a:r>
          </a:p>
          <a:p>
            <a:pPr marL="457200" indent="-457200" algn="justLow" rtl="1">
              <a:lnSpc>
                <a:spcPct val="200000"/>
              </a:lnSpc>
              <a:buFont typeface="Wingdings" panose="05000000000000000000" pitchFamily="2" charset="2"/>
              <a:buChar char="q"/>
            </a:pPr>
            <a:r>
              <a:rPr lang="ar-EG" sz="2400" dirty="0" smtClean="0">
                <a:latin typeface="Times New Roman" pitchFamily="18" charset="0"/>
              </a:rPr>
              <a:t>اطلب </a:t>
            </a:r>
            <a:r>
              <a:rPr lang="ar-EG" sz="2400" dirty="0">
                <a:latin typeface="Times New Roman" pitchFamily="18" charset="0"/>
              </a:rPr>
              <a:t>أن يتم النظر في الفرص</a:t>
            </a:r>
          </a:p>
        </p:txBody>
      </p:sp>
    </p:spTree>
    <p:extLst>
      <p:ext uri="{BB962C8B-B14F-4D97-AF65-F5344CB8AC3E}">
        <p14:creationId xmlns:p14="http://schemas.microsoft.com/office/powerpoint/2010/main" val="200042715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 Your Network</a:t>
            </a:r>
          </a:p>
          <a:p>
            <a:pPr rtl="1"/>
            <a:r>
              <a:rPr lang="ar-EG" sz="2800" b="1" dirty="0">
                <a:solidFill>
                  <a:srgbClr val="00B0F0"/>
                </a:solidFill>
                <a:latin typeface="Alexandria" charset="0"/>
                <a:cs typeface="Alexandria" charset="0"/>
              </a:rPr>
              <a:t>بناء شبكتك</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09" y="2228598"/>
            <a:ext cx="10175634" cy="4031873"/>
          </a:xfrm>
          <a:prstGeom prst="rect">
            <a:avLst/>
          </a:prstGeom>
          <a:noFill/>
        </p:spPr>
        <p:txBody>
          <a:bodyPr wrap="square" anchor="t">
            <a:spAutoFit/>
          </a:bodyPr>
          <a:lstStyle/>
          <a:p>
            <a:pPr marL="342900" indent="-342900" algn="just">
              <a:lnSpc>
                <a:spcPct val="200000"/>
              </a:lnSpc>
              <a:buFont typeface="Wingdings" panose="05000000000000000000" pitchFamily="2" charset="2"/>
              <a:buChar char="q"/>
            </a:pPr>
            <a:r>
              <a:rPr lang="en-US" sz="2800" b="1" dirty="0">
                <a:solidFill>
                  <a:srgbClr val="C00000"/>
                </a:solidFill>
              </a:rPr>
              <a:t>Networking</a:t>
            </a:r>
          </a:p>
          <a:p>
            <a:pPr algn="just">
              <a:lnSpc>
                <a:spcPct val="200000"/>
              </a:lnSpc>
            </a:pPr>
            <a:r>
              <a:rPr lang="en-US" sz="2400" dirty="0"/>
              <a:t>is the process of making informal connections </a:t>
            </a:r>
            <a:r>
              <a:rPr lang="en-US" sz="2400" dirty="0" smtClean="0"/>
              <a:t>with mutually </a:t>
            </a:r>
            <a:r>
              <a:rPr lang="en-US" sz="2400" dirty="0"/>
              <a:t>beneficial business contacts. </a:t>
            </a:r>
            <a:endParaRPr lang="en-US" sz="2400" dirty="0" smtClean="0"/>
          </a:p>
          <a:p>
            <a:pPr marL="342900" indent="-342900" algn="just" rtl="1">
              <a:lnSpc>
                <a:spcPct val="200000"/>
              </a:lnSpc>
              <a:buFont typeface="Wingdings" panose="05000000000000000000" pitchFamily="2" charset="2"/>
              <a:buChar char="q"/>
            </a:pPr>
            <a:r>
              <a:rPr lang="ar-EG" sz="2800" b="1" dirty="0" smtClean="0">
                <a:solidFill>
                  <a:srgbClr val="C00000"/>
                </a:solidFill>
              </a:rPr>
              <a:t>التواصل</a:t>
            </a:r>
            <a:endParaRPr lang="en-US" sz="2800" b="1" dirty="0" smtClean="0">
              <a:solidFill>
                <a:srgbClr val="C00000"/>
              </a:solidFill>
            </a:endParaRPr>
          </a:p>
          <a:p>
            <a:pPr algn="just" rtl="1">
              <a:lnSpc>
                <a:spcPct val="200000"/>
              </a:lnSpc>
            </a:pPr>
            <a:r>
              <a:rPr lang="ar-EG" sz="2400" dirty="0"/>
              <a:t>هي عملية إنشاء علاقات غير رسمية مع جهات اتصال تجارية ذات منفعة متبادلة.</a:t>
            </a:r>
            <a:endParaRPr lang="en-US" sz="2400" dirty="0"/>
          </a:p>
        </p:txBody>
      </p:sp>
    </p:spTree>
    <p:extLst>
      <p:ext uri="{BB962C8B-B14F-4D97-AF65-F5344CB8AC3E}">
        <p14:creationId xmlns:p14="http://schemas.microsoft.com/office/powerpoint/2010/main" val="317221017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 Your Network</a:t>
            </a:r>
          </a:p>
          <a:p>
            <a:pPr rtl="1"/>
            <a:r>
              <a:rPr lang="ar-EG" sz="2800" b="1" dirty="0">
                <a:solidFill>
                  <a:srgbClr val="00B0F0"/>
                </a:solidFill>
                <a:latin typeface="Alexandria" charset="0"/>
                <a:cs typeface="Alexandria" charset="0"/>
              </a:rPr>
              <a:t>بناء شبكتك</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09" y="2228598"/>
            <a:ext cx="5400434" cy="3970318"/>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2400" b="1" dirty="0" smtClean="0">
                <a:solidFill>
                  <a:srgbClr val="C00000"/>
                </a:solidFill>
              </a:rPr>
              <a:t>Networking</a:t>
            </a:r>
            <a:endParaRPr lang="en-US" sz="2400" dirty="0" smtClean="0"/>
          </a:p>
          <a:p>
            <a:pPr algn="just">
              <a:lnSpc>
                <a:spcPct val="150000"/>
              </a:lnSpc>
            </a:pPr>
            <a:r>
              <a:rPr lang="en-US" sz="2400" dirty="0" smtClean="0"/>
              <a:t>Networking </a:t>
            </a:r>
            <a:r>
              <a:rPr lang="en-US" sz="2400" dirty="0"/>
              <a:t>takes place wherever and whenever people talk: </a:t>
            </a:r>
          </a:p>
          <a:p>
            <a:pPr algn="just">
              <a:lnSpc>
                <a:spcPct val="150000"/>
              </a:lnSpc>
            </a:pPr>
            <a:r>
              <a:rPr lang="en-US" sz="2400" dirty="0"/>
              <a:t>at industry functions, </a:t>
            </a:r>
          </a:p>
          <a:p>
            <a:pPr algn="just">
              <a:lnSpc>
                <a:spcPct val="150000"/>
              </a:lnSpc>
            </a:pPr>
            <a:r>
              <a:rPr lang="en-US" sz="2400" dirty="0"/>
              <a:t>at social gatherings, </a:t>
            </a:r>
          </a:p>
          <a:p>
            <a:pPr algn="just">
              <a:lnSpc>
                <a:spcPct val="150000"/>
              </a:lnSpc>
            </a:pPr>
            <a:r>
              <a:rPr lang="en-US" sz="2400" dirty="0"/>
              <a:t>at alumni reunions—</a:t>
            </a:r>
          </a:p>
          <a:p>
            <a:pPr algn="just">
              <a:lnSpc>
                <a:spcPct val="150000"/>
              </a:lnSpc>
            </a:pPr>
            <a:r>
              <a:rPr lang="en-US" sz="2400" dirty="0" smtClean="0"/>
              <a:t>and </a:t>
            </a:r>
            <a:r>
              <a:rPr lang="en-US" sz="2400" dirty="0"/>
              <a:t>all over the Internet. </a:t>
            </a:r>
          </a:p>
        </p:txBody>
      </p:sp>
      <p:sp>
        <p:nvSpPr>
          <p:cNvPr id="12" name="TextBox 11">
            <a:extLst>
              <a:ext uri="{FF2B5EF4-FFF2-40B4-BE49-F238E27FC236}">
                <a16:creationId xmlns:a16="http://schemas.microsoft.com/office/drawing/2014/main" id="{5A822845-A67E-180E-E91A-535EE0C7664B}"/>
              </a:ext>
            </a:extLst>
          </p:cNvPr>
          <p:cNvSpPr txBox="1"/>
          <p:nvPr/>
        </p:nvSpPr>
        <p:spPr>
          <a:xfrm>
            <a:off x="6458857" y="2228598"/>
            <a:ext cx="4828094" cy="3970318"/>
          </a:xfrm>
          <a:prstGeom prst="rect">
            <a:avLst/>
          </a:prstGeom>
          <a:noFill/>
        </p:spPr>
        <p:txBody>
          <a:bodyPr wrap="square" anchor="t">
            <a:spAutoFit/>
          </a:bodyPr>
          <a:lstStyle/>
          <a:p>
            <a:pPr marL="457200" indent="-457200" algn="justLow" rtl="1">
              <a:lnSpc>
                <a:spcPct val="150000"/>
              </a:lnSpc>
              <a:buFont typeface="Wingdings" panose="05000000000000000000" pitchFamily="2" charset="2"/>
              <a:buChar char="q"/>
            </a:pPr>
            <a:r>
              <a:rPr lang="ar-EG" sz="2400" b="1" dirty="0" smtClean="0">
                <a:solidFill>
                  <a:srgbClr val="C00000"/>
                </a:solidFill>
                <a:latin typeface="Times New Roman" pitchFamily="18" charset="0"/>
              </a:rPr>
              <a:t>التواصل</a:t>
            </a:r>
          </a:p>
          <a:p>
            <a:pPr algn="justLow" rtl="1">
              <a:lnSpc>
                <a:spcPct val="150000"/>
              </a:lnSpc>
            </a:pPr>
            <a:r>
              <a:rPr lang="ar-EG" sz="2400" dirty="0">
                <a:latin typeface="Times New Roman" pitchFamily="18" charset="0"/>
              </a:rPr>
              <a:t>يتم التواصل في أي مكان وزمان يتحدث فيه الناس: </a:t>
            </a:r>
            <a:endParaRPr lang="ar-EG" sz="2400" dirty="0" smtClean="0">
              <a:latin typeface="Times New Roman" pitchFamily="18" charset="0"/>
            </a:endParaRPr>
          </a:p>
          <a:p>
            <a:pPr algn="justLow" rtl="1">
              <a:lnSpc>
                <a:spcPct val="150000"/>
              </a:lnSpc>
            </a:pPr>
            <a:r>
              <a:rPr lang="ar-EG" sz="2400" dirty="0" smtClean="0">
                <a:latin typeface="Times New Roman" pitchFamily="18" charset="0"/>
              </a:rPr>
              <a:t>في </a:t>
            </a:r>
            <a:r>
              <a:rPr lang="ar-EG" sz="2400" dirty="0">
                <a:latin typeface="Times New Roman" pitchFamily="18" charset="0"/>
              </a:rPr>
              <a:t>مناسبات الصناعة، </a:t>
            </a:r>
            <a:endParaRPr lang="ar-EG" sz="2400" dirty="0" smtClean="0">
              <a:latin typeface="Times New Roman" pitchFamily="18" charset="0"/>
            </a:endParaRPr>
          </a:p>
          <a:p>
            <a:pPr algn="justLow" rtl="1">
              <a:lnSpc>
                <a:spcPct val="150000"/>
              </a:lnSpc>
            </a:pPr>
            <a:r>
              <a:rPr lang="ar-EG" sz="2400" dirty="0" smtClean="0">
                <a:latin typeface="Times New Roman" pitchFamily="18" charset="0"/>
              </a:rPr>
              <a:t>وفي </a:t>
            </a:r>
            <a:r>
              <a:rPr lang="ar-EG" sz="2400" dirty="0">
                <a:latin typeface="Times New Roman" pitchFamily="18" charset="0"/>
              </a:rPr>
              <a:t>التجمعات الاجتماعية، </a:t>
            </a:r>
            <a:endParaRPr lang="ar-EG" sz="2400" dirty="0" smtClean="0">
              <a:latin typeface="Times New Roman" pitchFamily="18" charset="0"/>
            </a:endParaRPr>
          </a:p>
          <a:p>
            <a:pPr algn="justLow" rtl="1">
              <a:lnSpc>
                <a:spcPct val="150000"/>
              </a:lnSpc>
            </a:pPr>
            <a:r>
              <a:rPr lang="ar-EG" sz="2400" dirty="0" smtClean="0">
                <a:latin typeface="Times New Roman" pitchFamily="18" charset="0"/>
              </a:rPr>
              <a:t>وفي </a:t>
            </a:r>
            <a:r>
              <a:rPr lang="ar-EG" sz="2400" dirty="0">
                <a:latin typeface="Times New Roman" pitchFamily="18" charset="0"/>
              </a:rPr>
              <a:t>لقاءات </a:t>
            </a:r>
            <a:r>
              <a:rPr lang="ar-EG" sz="2400" dirty="0" smtClean="0">
                <a:latin typeface="Times New Roman" pitchFamily="18" charset="0"/>
              </a:rPr>
              <a:t>الخريجين... </a:t>
            </a:r>
          </a:p>
          <a:p>
            <a:pPr algn="justLow" rtl="1">
              <a:lnSpc>
                <a:spcPct val="150000"/>
              </a:lnSpc>
            </a:pPr>
            <a:r>
              <a:rPr lang="ar-EG" sz="2400" dirty="0" smtClean="0">
                <a:latin typeface="Times New Roman" pitchFamily="18" charset="0"/>
              </a:rPr>
              <a:t>وفي </a:t>
            </a:r>
            <a:r>
              <a:rPr lang="ar-EG" sz="2400" dirty="0">
                <a:latin typeface="Times New Roman" pitchFamily="18" charset="0"/>
              </a:rPr>
              <a:t>جميع أنحاء الإنترنت.</a:t>
            </a:r>
          </a:p>
        </p:txBody>
      </p:sp>
    </p:spTree>
    <p:extLst>
      <p:ext uri="{BB962C8B-B14F-4D97-AF65-F5344CB8AC3E}">
        <p14:creationId xmlns:p14="http://schemas.microsoft.com/office/powerpoint/2010/main" val="145435566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 Your Network</a:t>
            </a:r>
          </a:p>
          <a:p>
            <a:pPr rtl="1"/>
            <a:r>
              <a:rPr lang="ar-EG" sz="2800" b="1" dirty="0">
                <a:solidFill>
                  <a:srgbClr val="00B0F0"/>
                </a:solidFill>
                <a:latin typeface="Alexandria" charset="0"/>
                <a:cs typeface="Alexandria" charset="0"/>
              </a:rPr>
              <a:t>بناء شبكتك</a:t>
            </a:r>
          </a:p>
        </p:txBody>
      </p:sp>
      <p:grpSp>
        <p:nvGrpSpPr>
          <p:cNvPr id="15" name="Group 14">
            <a:extLst>
              <a:ext uri="{FF2B5EF4-FFF2-40B4-BE49-F238E27FC236}">
                <a16:creationId xmlns:a16="http://schemas.microsoft.com/office/drawing/2014/main" id="{AD746A67-3E80-C580-C2BD-081AABA08E4E}"/>
              </a:ext>
            </a:extLst>
          </p:cNvPr>
          <p:cNvGrpSpPr/>
          <p:nvPr/>
        </p:nvGrpSpPr>
        <p:grpSpPr>
          <a:xfrm>
            <a:off x="2313618" y="2669605"/>
            <a:ext cx="7494374" cy="2884349"/>
            <a:chOff x="457199" y="1981199"/>
            <a:chExt cx="8229601" cy="4191001"/>
          </a:xfrm>
        </p:grpSpPr>
        <p:sp>
          <p:nvSpPr>
            <p:cNvPr id="18" name="Rectangle 17">
              <a:extLst>
                <a:ext uri="{FF2B5EF4-FFF2-40B4-BE49-F238E27FC236}">
                  <a16:creationId xmlns:a16="http://schemas.microsoft.com/office/drawing/2014/main" id="{859554FA-1701-7359-7FC3-20A274EF6DB4}"/>
                </a:ext>
              </a:extLst>
            </p:cNvPr>
            <p:cNvSpPr/>
            <p:nvPr/>
          </p:nvSpPr>
          <p:spPr bwMode="auto">
            <a:xfrm>
              <a:off x="457199" y="1981199"/>
              <a:ext cx="4114801"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i="0" u="none" strike="noStrike" kern="0" cap="none" spc="0" normalizeH="0" baseline="0" noProof="0" dirty="0">
                  <a:ln>
                    <a:noFill/>
                  </a:ln>
                  <a:solidFill>
                    <a:srgbClr val="000000"/>
                  </a:solidFill>
                  <a:effectLst/>
                  <a:uLnTx/>
                  <a:uFillTx/>
                </a:rPr>
                <a:t>Classmates</a:t>
              </a:r>
              <a:endParaRPr kumimoji="0" lang="ar-EG" sz="2000" i="0" u="none" strike="noStrike" kern="0" cap="none" spc="0" normalizeH="0" baseline="0" noProof="0" dirty="0">
                <a:ln>
                  <a:noFill/>
                </a:ln>
                <a:solidFill>
                  <a:srgbClr val="000000"/>
                </a:solidFill>
                <a:effectLst/>
                <a:uLnTx/>
                <a:uFillTx/>
              </a:endParaRPr>
            </a:p>
            <a:p>
              <a:pPr lvl="0" algn="ctr" fontAlgn="base">
                <a:spcBef>
                  <a:spcPct val="0"/>
                </a:spcBef>
                <a:spcAft>
                  <a:spcPct val="0"/>
                </a:spcAft>
                <a:defRPr/>
              </a:pPr>
              <a:r>
                <a:rPr lang="ar-EG" sz="2000" kern="0" dirty="0">
                  <a:solidFill>
                    <a:srgbClr val="000000"/>
                  </a:solidFill>
                </a:rPr>
                <a:t>زملاء الدراسة</a:t>
              </a:r>
              <a:endParaRPr kumimoji="0" lang="en-US" sz="2000" i="0" u="none" strike="noStrike" kern="0" cap="none" spc="0" normalizeH="0" baseline="0" noProof="0" dirty="0">
                <a:ln>
                  <a:noFill/>
                </a:ln>
                <a:solidFill>
                  <a:srgbClr val="000000"/>
                </a:solidFill>
                <a:effectLst/>
                <a:uLnTx/>
                <a:uFillTx/>
              </a:endParaRPr>
            </a:p>
          </p:txBody>
        </p:sp>
        <p:sp>
          <p:nvSpPr>
            <p:cNvPr id="19" name="Rectangle 18">
              <a:extLst>
                <a:ext uri="{FF2B5EF4-FFF2-40B4-BE49-F238E27FC236}">
                  <a16:creationId xmlns:a16="http://schemas.microsoft.com/office/drawing/2014/main" id="{9A9BC151-272B-C69A-A29F-30CECAEEC731}"/>
                </a:ext>
              </a:extLst>
            </p:cNvPr>
            <p:cNvSpPr/>
            <p:nvPr/>
          </p:nvSpPr>
          <p:spPr bwMode="auto">
            <a:xfrm>
              <a:off x="4571998" y="2002948"/>
              <a:ext cx="4114801" cy="1396999"/>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i="0" u="none" strike="noStrike" kern="0" cap="none" spc="0" normalizeH="0" baseline="0" noProof="0" dirty="0">
                  <a:ln>
                    <a:noFill/>
                  </a:ln>
                  <a:solidFill>
                    <a:srgbClr val="000000"/>
                  </a:solidFill>
                  <a:effectLst/>
                  <a:uLnTx/>
                  <a:uFillTx/>
                </a:rPr>
                <a:t>Workplace </a:t>
              </a:r>
              <a:r>
                <a:rPr kumimoji="0" lang="ar-EG" sz="2000" i="0" u="none" strike="noStrike" kern="0" cap="none" spc="0" normalizeH="0" baseline="0" noProof="0" dirty="0">
                  <a:ln>
                    <a:noFill/>
                  </a:ln>
                  <a:solidFill>
                    <a:srgbClr val="000000"/>
                  </a:solidFill>
                  <a:effectLst/>
                  <a:uLnTx/>
                  <a:uFillTx/>
                </a:rPr>
                <a:t> </a:t>
              </a:r>
              <a:r>
                <a:rPr kumimoji="0" lang="en-US" sz="2000" i="0" u="none" strike="noStrike" kern="0" cap="none" spc="0" normalizeH="0" baseline="0" noProof="0" dirty="0">
                  <a:ln>
                    <a:noFill/>
                  </a:ln>
                  <a:solidFill>
                    <a:srgbClr val="000000"/>
                  </a:solidFill>
                  <a:effectLst/>
                  <a:uLnTx/>
                  <a:uFillTx/>
                </a:rPr>
                <a:t>Contacts</a:t>
              </a:r>
              <a:endParaRPr kumimoji="0" lang="ar-EG" sz="2000" i="0" u="none" strike="noStrike" kern="0" cap="none" spc="0" normalizeH="0" baseline="0" noProof="0" dirty="0">
                <a:ln>
                  <a:noFill/>
                </a:ln>
                <a:solidFill>
                  <a:srgbClr val="000000"/>
                </a:solidFill>
                <a:effectLst/>
                <a:uLnTx/>
                <a:uFillTx/>
              </a:endParaRPr>
            </a:p>
            <a:p>
              <a:pPr lvl="0" algn="ctr" fontAlgn="base">
                <a:spcBef>
                  <a:spcPct val="0"/>
                </a:spcBef>
                <a:spcAft>
                  <a:spcPct val="0"/>
                </a:spcAft>
                <a:defRPr/>
              </a:pPr>
              <a:r>
                <a:rPr lang="ar-EG" sz="2000" kern="0" dirty="0">
                  <a:solidFill>
                    <a:srgbClr val="000000"/>
                  </a:solidFill>
                </a:rPr>
                <a:t>جهات الاتصال في مكان العمل</a:t>
              </a:r>
              <a:endParaRPr kumimoji="0" lang="ar-EG" sz="2000" i="0" u="none" strike="noStrike" kern="0" cap="none" spc="0" normalizeH="0" baseline="0" noProof="0" dirty="0">
                <a:ln>
                  <a:noFill/>
                </a:ln>
                <a:solidFill>
                  <a:srgbClr val="000000"/>
                </a:solidFill>
                <a:effectLst/>
                <a:uLnTx/>
                <a:uFillTx/>
              </a:endParaRPr>
            </a:p>
          </p:txBody>
        </p:sp>
        <p:sp>
          <p:nvSpPr>
            <p:cNvPr id="23" name="Rectangle 22">
              <a:extLst>
                <a:ext uri="{FF2B5EF4-FFF2-40B4-BE49-F238E27FC236}">
                  <a16:creationId xmlns:a16="http://schemas.microsoft.com/office/drawing/2014/main" id="{80BDAA4A-99BE-F18B-E52B-1BAEC93BC04A}"/>
                </a:ext>
              </a:extLst>
            </p:cNvPr>
            <p:cNvSpPr/>
            <p:nvPr/>
          </p:nvSpPr>
          <p:spPr bwMode="auto">
            <a:xfrm>
              <a:off x="457200" y="3378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ar-EG" sz="2000" i="0" u="none" strike="noStrike" kern="0" cap="none" spc="0" normalizeH="0" baseline="0" noProof="0" dirty="0">
                <a:ln>
                  <a:noFill/>
                </a:ln>
                <a:solidFill>
                  <a:srgbClr val="000000"/>
                </a:solidFill>
                <a:effectLst/>
                <a:uLnTx/>
                <a:uFillTx/>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i="0" u="none" strike="noStrike" kern="0" cap="none" spc="0" normalizeH="0" baseline="0" noProof="0" dirty="0">
                  <a:ln>
                    <a:noFill/>
                  </a:ln>
                  <a:solidFill>
                    <a:srgbClr val="000000"/>
                  </a:solidFill>
                  <a:effectLst/>
                  <a:uLnTx/>
                  <a:uFillTx/>
                </a:rPr>
                <a:t>Online Sources</a:t>
              </a:r>
              <a:endParaRPr kumimoji="0" lang="ar-EG" sz="2000" i="0" u="none" strike="noStrike" kern="0" cap="none" spc="0" normalizeH="0" baseline="0" noProof="0" dirty="0">
                <a:ln>
                  <a:noFill/>
                </a:ln>
                <a:solidFill>
                  <a:srgbClr val="000000"/>
                </a:solidFill>
                <a:effectLst/>
                <a:uLnTx/>
                <a:uFillTx/>
              </a:endParaRPr>
            </a:p>
            <a:p>
              <a:pPr lvl="0" algn="ctr" fontAlgn="base">
                <a:spcBef>
                  <a:spcPct val="0"/>
                </a:spcBef>
                <a:spcAft>
                  <a:spcPct val="0"/>
                </a:spcAft>
                <a:defRPr/>
              </a:pPr>
              <a:r>
                <a:rPr lang="ar-EG" sz="2000" kern="0" dirty="0" smtClean="0">
                  <a:solidFill>
                    <a:srgbClr val="000000"/>
                  </a:solidFill>
                </a:rPr>
                <a:t>المصادر </a:t>
              </a:r>
              <a:r>
                <a:rPr lang="ar-EG" sz="2000" kern="0" dirty="0">
                  <a:solidFill>
                    <a:srgbClr val="000000"/>
                  </a:solidFill>
                </a:rPr>
                <a:t>عبر الإنترنت</a:t>
              </a:r>
              <a:endParaRPr kumimoji="0" lang="ar-EG" sz="2000" i="0" u="none" strike="noStrike" kern="0" cap="none" spc="0" normalizeH="0" baseline="0" noProof="0" dirty="0">
                <a:ln>
                  <a:noFill/>
                </a:ln>
                <a:solidFill>
                  <a:srgbClr val="000000"/>
                </a:solidFill>
                <a:effectLst/>
                <a:uLnTx/>
                <a:uFillTx/>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000" i="0" u="none" strike="noStrike" kern="0" cap="none" spc="0" normalizeH="0" baseline="0" noProof="0" dirty="0">
                <a:ln>
                  <a:noFill/>
                </a:ln>
                <a:solidFill>
                  <a:srgbClr val="000000"/>
                </a:solidFill>
                <a:effectLst/>
                <a:uLnTx/>
                <a:uFillTx/>
              </a:endParaRPr>
            </a:p>
          </p:txBody>
        </p:sp>
        <p:sp>
          <p:nvSpPr>
            <p:cNvPr id="24" name="Rectangle 23">
              <a:extLst>
                <a:ext uri="{FF2B5EF4-FFF2-40B4-BE49-F238E27FC236}">
                  <a16:creationId xmlns:a16="http://schemas.microsoft.com/office/drawing/2014/main" id="{21330B01-6E64-2121-F156-5791900BF1B0}"/>
                </a:ext>
              </a:extLst>
            </p:cNvPr>
            <p:cNvSpPr/>
            <p:nvPr/>
          </p:nvSpPr>
          <p:spPr bwMode="auto">
            <a:xfrm>
              <a:off x="4572000" y="3378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i="0" u="none" strike="noStrike" kern="0" cap="none" spc="0" normalizeH="0" baseline="0" noProof="0" dirty="0" smtClean="0">
                  <a:ln>
                    <a:noFill/>
                  </a:ln>
                  <a:solidFill>
                    <a:srgbClr val="000000"/>
                  </a:solidFill>
                  <a:effectLst/>
                  <a:uLnTx/>
                  <a:uFillTx/>
                </a:rPr>
                <a:t>Student</a:t>
              </a:r>
              <a:r>
                <a:rPr kumimoji="0" lang="ar-EG" sz="2000" i="0" u="none" strike="noStrike" kern="0" cap="none" spc="0" normalizeH="0" baseline="0" noProof="0" dirty="0" smtClean="0">
                  <a:ln>
                    <a:noFill/>
                  </a:ln>
                  <a:solidFill>
                    <a:srgbClr val="000000"/>
                  </a:solidFill>
                  <a:effectLst/>
                  <a:uLnTx/>
                  <a:uFillTx/>
                </a:rPr>
                <a:t> </a:t>
              </a:r>
              <a:r>
                <a:rPr kumimoji="0" lang="en-US" sz="2000" i="0" u="none" strike="noStrike" kern="0" cap="none" spc="0" normalizeH="0" baseline="0" noProof="0" dirty="0">
                  <a:ln>
                    <a:noFill/>
                  </a:ln>
                  <a:solidFill>
                    <a:srgbClr val="000000"/>
                  </a:solidFill>
                  <a:effectLst/>
                  <a:uLnTx/>
                  <a:uFillTx/>
                </a:rPr>
                <a:t>Organizations</a:t>
              </a:r>
              <a:endParaRPr kumimoji="0" lang="ar-EG" sz="2000" i="0" u="none" strike="noStrike" kern="0" cap="none" spc="0" normalizeH="0" baseline="0" noProof="0" dirty="0">
                <a:ln>
                  <a:noFill/>
                </a:ln>
                <a:solidFill>
                  <a:srgbClr val="000000"/>
                </a:solidFill>
                <a:effectLst/>
                <a:uLnTx/>
                <a:uFillTx/>
              </a:endParaRPr>
            </a:p>
            <a:p>
              <a:pPr lvl="0" algn="ctr" fontAlgn="base">
                <a:spcBef>
                  <a:spcPct val="0"/>
                </a:spcBef>
                <a:spcAft>
                  <a:spcPct val="0"/>
                </a:spcAft>
                <a:defRPr/>
              </a:pPr>
              <a:r>
                <a:rPr lang="ar-EG" sz="2000" kern="0" dirty="0">
                  <a:solidFill>
                    <a:srgbClr val="000000"/>
                  </a:solidFill>
                </a:rPr>
                <a:t>المنظمات الطلابية</a:t>
              </a:r>
              <a:endParaRPr kumimoji="0" lang="ar-EG" sz="2000" i="0" u="none" strike="noStrike" kern="0" cap="none" spc="0" normalizeH="0" baseline="0" noProof="0" dirty="0">
                <a:ln>
                  <a:noFill/>
                </a:ln>
                <a:solidFill>
                  <a:srgbClr val="000000"/>
                </a:solidFill>
                <a:effectLst/>
                <a:uLnTx/>
                <a:uFillTx/>
              </a:endParaRPr>
            </a:p>
          </p:txBody>
        </p:sp>
        <p:sp>
          <p:nvSpPr>
            <p:cNvPr id="25" name="Rectangle 24">
              <a:extLst>
                <a:ext uri="{FF2B5EF4-FFF2-40B4-BE49-F238E27FC236}">
                  <a16:creationId xmlns:a16="http://schemas.microsoft.com/office/drawing/2014/main" id="{DBC4ACBD-0643-7EFD-EBE8-2F0562D7E046}"/>
                </a:ext>
              </a:extLst>
            </p:cNvPr>
            <p:cNvSpPr/>
            <p:nvPr/>
          </p:nvSpPr>
          <p:spPr bwMode="auto">
            <a:xfrm>
              <a:off x="457200" y="4775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i="0" u="none" strike="noStrike" kern="0" cap="none" spc="0" normalizeH="0" baseline="0" noProof="0" dirty="0">
                  <a:ln>
                    <a:noFill/>
                  </a:ln>
                  <a:solidFill>
                    <a:srgbClr val="000000"/>
                  </a:solidFill>
                  <a:effectLst/>
                  <a:uLnTx/>
                  <a:uFillTx/>
                </a:rPr>
                <a:t>Trade Shows</a:t>
              </a:r>
              <a:endParaRPr kumimoji="0" lang="ar-EG" sz="2000" i="0" u="none" strike="noStrike" kern="0" cap="none" spc="0" normalizeH="0" baseline="0" noProof="0" dirty="0">
                <a:ln>
                  <a:noFill/>
                </a:ln>
                <a:solidFill>
                  <a:srgbClr val="000000"/>
                </a:solidFill>
                <a:effectLst/>
                <a:uLnTx/>
                <a:uFillTx/>
              </a:endParaRPr>
            </a:p>
            <a:p>
              <a:pPr lvl="0" algn="ctr" fontAlgn="base">
                <a:spcBef>
                  <a:spcPct val="0"/>
                </a:spcBef>
                <a:spcAft>
                  <a:spcPct val="0"/>
                </a:spcAft>
                <a:defRPr/>
              </a:pPr>
              <a:r>
                <a:rPr lang="ar-EG" sz="2000" kern="0" dirty="0">
                  <a:solidFill>
                    <a:srgbClr val="000000"/>
                  </a:solidFill>
                </a:rPr>
                <a:t>المعارض التجارية</a:t>
              </a:r>
              <a:endParaRPr kumimoji="0" lang="en-US" sz="2000" i="0" u="none" strike="noStrike" kern="0" cap="none" spc="0" normalizeH="0" baseline="0" noProof="0" dirty="0">
                <a:ln>
                  <a:noFill/>
                </a:ln>
                <a:solidFill>
                  <a:srgbClr val="000000"/>
                </a:solidFill>
                <a:effectLst/>
                <a:uLnTx/>
                <a:uFillTx/>
              </a:endParaRPr>
            </a:p>
          </p:txBody>
        </p:sp>
        <p:sp>
          <p:nvSpPr>
            <p:cNvPr id="26" name="Rectangle 25">
              <a:extLst>
                <a:ext uri="{FF2B5EF4-FFF2-40B4-BE49-F238E27FC236}">
                  <a16:creationId xmlns:a16="http://schemas.microsoft.com/office/drawing/2014/main" id="{BFB0AA6A-61E0-3F94-194F-194E6BB47544}"/>
                </a:ext>
              </a:extLst>
            </p:cNvPr>
            <p:cNvSpPr/>
            <p:nvPr/>
          </p:nvSpPr>
          <p:spPr bwMode="auto">
            <a:xfrm>
              <a:off x="4571998" y="4753452"/>
              <a:ext cx="4114801" cy="1396999"/>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i="0" u="none" strike="noStrike" kern="0" cap="none" spc="0" normalizeH="0" baseline="0" noProof="0" dirty="0">
                  <a:ln>
                    <a:noFill/>
                  </a:ln>
                  <a:solidFill>
                    <a:srgbClr val="000000"/>
                  </a:solidFill>
                  <a:effectLst/>
                  <a:uLnTx/>
                  <a:uFillTx/>
                </a:rPr>
                <a:t>Volunteering</a:t>
              </a:r>
              <a:endParaRPr kumimoji="0" lang="ar-EG" sz="2000" i="0" u="none" strike="noStrike" kern="0" cap="none" spc="0" normalizeH="0" baseline="0" noProof="0" dirty="0">
                <a:ln>
                  <a:noFill/>
                </a:ln>
                <a:solidFill>
                  <a:srgbClr val="000000"/>
                </a:solidFill>
                <a:effectLst/>
                <a:uLnTx/>
                <a:uFillTx/>
              </a:endParaRPr>
            </a:p>
            <a:p>
              <a:pPr lvl="0" algn="ctr" fontAlgn="base">
                <a:spcBef>
                  <a:spcPct val="0"/>
                </a:spcBef>
                <a:spcAft>
                  <a:spcPct val="0"/>
                </a:spcAft>
                <a:defRPr/>
              </a:pPr>
              <a:r>
                <a:rPr lang="ar-EG" sz="2000" kern="0" dirty="0" smtClean="0">
                  <a:solidFill>
                    <a:srgbClr val="000000"/>
                  </a:solidFill>
                </a:rPr>
                <a:t>التطوع</a:t>
              </a:r>
              <a:endParaRPr kumimoji="0" lang="ar-EG" sz="2000" i="0" u="none" strike="noStrike" kern="0" cap="none" spc="0" normalizeH="0" baseline="0" noProof="0" dirty="0">
                <a:ln>
                  <a:noFill/>
                </a:ln>
                <a:solidFill>
                  <a:srgbClr val="000000"/>
                </a:solidFill>
                <a:effectLst/>
                <a:uLnTx/>
                <a:uFillTx/>
              </a:endParaRPr>
            </a:p>
          </p:txBody>
        </p:sp>
      </p:grpSp>
    </p:spTree>
    <p:extLst>
      <p:ext uri="{BB962C8B-B14F-4D97-AF65-F5344CB8AC3E}">
        <p14:creationId xmlns:p14="http://schemas.microsoft.com/office/powerpoint/2010/main" val="112500220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Network  Etiquette</a:t>
            </a:r>
          </a:p>
          <a:p>
            <a:pPr rtl="1"/>
            <a:r>
              <a:rPr lang="ar-EG" sz="2800" b="1" dirty="0">
                <a:solidFill>
                  <a:srgbClr val="00B0F0"/>
                </a:solidFill>
                <a:latin typeface="Alexandria" charset="0"/>
                <a:cs typeface="Alexandria" charset="0"/>
              </a:rPr>
              <a:t>آداب التعامل على الشبكات</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10" y="2360356"/>
            <a:ext cx="5139176" cy="3586238"/>
          </a:xfrm>
          <a:prstGeom prst="rect">
            <a:avLst/>
          </a:prstGeom>
          <a:noFill/>
        </p:spPr>
        <p:txBody>
          <a:bodyPr wrap="square" anchor="ctr">
            <a:spAutoFit/>
          </a:bodyPr>
          <a:lstStyle/>
          <a:p>
            <a:pPr marL="457200" indent="-457200" algn="just">
              <a:lnSpc>
                <a:spcPct val="250000"/>
              </a:lnSpc>
              <a:buFont typeface="Wingdings" panose="05000000000000000000" pitchFamily="2" charset="2"/>
              <a:buChar char="q"/>
            </a:pPr>
            <a:r>
              <a:rPr lang="en-US" sz="3200" dirty="0"/>
              <a:t>Protocol</a:t>
            </a:r>
          </a:p>
          <a:p>
            <a:pPr marL="457200" indent="-457200" algn="just">
              <a:lnSpc>
                <a:spcPct val="250000"/>
              </a:lnSpc>
              <a:buFont typeface="Wingdings" panose="05000000000000000000" pitchFamily="2" charset="2"/>
              <a:buChar char="q"/>
            </a:pPr>
            <a:r>
              <a:rPr lang="en-US" sz="3200" dirty="0"/>
              <a:t>Value</a:t>
            </a:r>
          </a:p>
          <a:p>
            <a:pPr marL="457200" indent="-457200" algn="just">
              <a:lnSpc>
                <a:spcPct val="250000"/>
              </a:lnSpc>
              <a:buFont typeface="Wingdings" panose="05000000000000000000" pitchFamily="2" charset="2"/>
              <a:buChar char="q"/>
            </a:pPr>
            <a:r>
              <a:rPr lang="en-US" sz="3200" dirty="0"/>
              <a:t>Judgment</a:t>
            </a:r>
          </a:p>
        </p:txBody>
      </p:sp>
      <p:sp>
        <p:nvSpPr>
          <p:cNvPr id="12" name="TextBox 11">
            <a:extLst>
              <a:ext uri="{FF2B5EF4-FFF2-40B4-BE49-F238E27FC236}">
                <a16:creationId xmlns:a16="http://schemas.microsoft.com/office/drawing/2014/main" id="{5A822845-A67E-180E-E91A-535EE0C7664B}"/>
              </a:ext>
            </a:extLst>
          </p:cNvPr>
          <p:cNvSpPr txBox="1"/>
          <p:nvPr/>
        </p:nvSpPr>
        <p:spPr>
          <a:xfrm>
            <a:off x="6060805" y="2385871"/>
            <a:ext cx="5062416" cy="3571299"/>
          </a:xfrm>
          <a:prstGeom prst="rect">
            <a:avLst/>
          </a:prstGeom>
          <a:noFill/>
        </p:spPr>
        <p:txBody>
          <a:bodyPr wrap="square" anchor="ctr">
            <a:spAutoFit/>
          </a:bodyPr>
          <a:lstStyle/>
          <a:p>
            <a:pPr marL="457200" indent="-457200" algn="justLow" rtl="1">
              <a:lnSpc>
                <a:spcPct val="250000"/>
              </a:lnSpc>
              <a:buFont typeface="Wingdings" panose="05000000000000000000" pitchFamily="2" charset="2"/>
              <a:buChar char="q"/>
            </a:pPr>
            <a:r>
              <a:rPr lang="ar-EG" sz="3200" dirty="0">
                <a:latin typeface="Times New Roman" pitchFamily="18" charset="0"/>
              </a:rPr>
              <a:t>بروتوكول</a:t>
            </a:r>
            <a:endParaRPr lang="ar-EG" sz="3200" dirty="0" smtClean="0">
              <a:latin typeface="Times New Roman" pitchFamily="18" charset="0"/>
            </a:endParaRPr>
          </a:p>
          <a:p>
            <a:pPr marL="457200" indent="-457200" algn="justLow" rtl="1">
              <a:lnSpc>
                <a:spcPct val="250000"/>
              </a:lnSpc>
              <a:buFont typeface="Wingdings" panose="05000000000000000000" pitchFamily="2" charset="2"/>
              <a:buChar char="q"/>
            </a:pPr>
            <a:r>
              <a:rPr lang="ar-EG" sz="3200" dirty="0">
                <a:latin typeface="Times New Roman" pitchFamily="18" charset="0"/>
              </a:rPr>
              <a:t>قيمة</a:t>
            </a:r>
            <a:endParaRPr lang="ar-EG" sz="3200" dirty="0" smtClean="0">
              <a:latin typeface="Times New Roman" pitchFamily="18" charset="0"/>
            </a:endParaRPr>
          </a:p>
          <a:p>
            <a:pPr marL="457200" indent="-457200" algn="justLow" rtl="1">
              <a:lnSpc>
                <a:spcPct val="250000"/>
              </a:lnSpc>
              <a:buFont typeface="Wingdings" panose="05000000000000000000" pitchFamily="2" charset="2"/>
              <a:buChar char="q"/>
            </a:pPr>
            <a:r>
              <a:rPr lang="ar-EG" sz="3200" dirty="0" smtClean="0">
                <a:latin typeface="Times New Roman" pitchFamily="18" charset="0"/>
              </a:rPr>
              <a:t>حُكم</a:t>
            </a:r>
            <a:endParaRPr lang="ar-EG" sz="3200" dirty="0">
              <a:latin typeface="Times New Roman" pitchFamily="18" charset="0"/>
            </a:endParaRPr>
          </a:p>
        </p:txBody>
      </p:sp>
    </p:spTree>
    <p:extLst>
      <p:ext uri="{BB962C8B-B14F-4D97-AF65-F5344CB8AC3E}">
        <p14:creationId xmlns:p14="http://schemas.microsoft.com/office/powerpoint/2010/main" val="74076341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Network  Etiquette</a:t>
            </a:r>
          </a:p>
          <a:p>
            <a:pPr rtl="1"/>
            <a:r>
              <a:rPr lang="ar-EG" sz="2800" b="1" dirty="0">
                <a:solidFill>
                  <a:srgbClr val="00B0F0"/>
                </a:solidFill>
                <a:latin typeface="Alexandria" charset="0"/>
                <a:cs typeface="Alexandria" charset="0"/>
              </a:rPr>
              <a:t>آداب التعامل على الشبكات</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09" y="2228598"/>
            <a:ext cx="5400434" cy="4093428"/>
          </a:xfrm>
          <a:prstGeom prst="rect">
            <a:avLst/>
          </a:prstGeom>
          <a:noFill/>
        </p:spPr>
        <p:txBody>
          <a:bodyPr wrap="square" anchor="t">
            <a:spAutoFit/>
          </a:bodyPr>
          <a:lstStyle/>
          <a:p>
            <a:pPr marL="342900" indent="-342900" algn="just">
              <a:buFont typeface="Wingdings" panose="05000000000000000000" pitchFamily="2" charset="2"/>
              <a:buChar char="q"/>
            </a:pPr>
            <a:r>
              <a:rPr lang="en-US" sz="2000" b="1" dirty="0">
                <a:solidFill>
                  <a:srgbClr val="C00000"/>
                </a:solidFill>
              </a:rPr>
              <a:t>Protocol</a:t>
            </a:r>
            <a:endParaRPr lang="en-US" sz="2000" dirty="0" smtClean="0"/>
          </a:p>
          <a:p>
            <a:pPr algn="just"/>
            <a:r>
              <a:rPr lang="en-US" sz="2000" dirty="0"/>
              <a:t>Pay close attention to networking protocol: </a:t>
            </a:r>
          </a:p>
          <a:p>
            <a:pPr marL="342900" indent="-342900" algn="just">
              <a:buFont typeface="Wingdings" panose="05000000000000000000" pitchFamily="2" charset="2"/>
              <a:buChar char="ü"/>
            </a:pPr>
            <a:r>
              <a:rPr lang="en-US" sz="2000" dirty="0"/>
              <a:t>Try to learn something about the people you want to connect </a:t>
            </a:r>
            <a:r>
              <a:rPr lang="en-US" sz="2000" dirty="0" smtClean="0"/>
              <a:t>with.</a:t>
            </a:r>
            <a:endParaRPr lang="en-US" sz="2000" dirty="0"/>
          </a:p>
          <a:p>
            <a:pPr marL="342900" indent="-342900" algn="just">
              <a:buFont typeface="Wingdings" panose="05000000000000000000" pitchFamily="2" charset="2"/>
              <a:buChar char="ü"/>
            </a:pPr>
            <a:r>
              <a:rPr lang="en-US" sz="2000" dirty="0"/>
              <a:t>Don’t overwhelm others with too many messages or </a:t>
            </a:r>
            <a:r>
              <a:rPr lang="en-US" sz="2000" dirty="0" smtClean="0"/>
              <a:t>requests.</a:t>
            </a:r>
            <a:endParaRPr lang="en-US" sz="2000" dirty="0"/>
          </a:p>
          <a:p>
            <a:pPr marL="342900" indent="-342900" algn="just">
              <a:buFont typeface="Wingdings" panose="05000000000000000000" pitchFamily="2" charset="2"/>
              <a:buChar char="ü"/>
            </a:pPr>
            <a:r>
              <a:rPr lang="en-US" sz="2000" dirty="0"/>
              <a:t>Be succinct </a:t>
            </a:r>
            <a:r>
              <a:rPr lang="en-US" sz="2000" dirty="0" smtClean="0"/>
              <a:t>in </a:t>
            </a:r>
            <a:r>
              <a:rPr lang="en-US" sz="2000" dirty="0"/>
              <a:t>all your communication </a:t>
            </a:r>
            <a:r>
              <a:rPr lang="en-US" sz="2000" dirty="0" smtClean="0"/>
              <a:t>efforts.</a:t>
            </a:r>
            <a:endParaRPr lang="en-US" sz="2000" dirty="0"/>
          </a:p>
          <a:p>
            <a:pPr marL="342900" indent="-342900" algn="just">
              <a:buFont typeface="Wingdings" panose="05000000000000000000" pitchFamily="2" charset="2"/>
              <a:buChar char="ü"/>
            </a:pPr>
            <a:r>
              <a:rPr lang="en-US" sz="2000" dirty="0"/>
              <a:t>Don’t give out other people’s names and contact information without their </a:t>
            </a:r>
            <a:r>
              <a:rPr lang="en-US" sz="2000" dirty="0" smtClean="0"/>
              <a:t>permission.</a:t>
            </a:r>
            <a:endParaRPr lang="en-US" sz="2000" dirty="0"/>
          </a:p>
          <a:p>
            <a:pPr marL="342900" indent="-342900" algn="just">
              <a:buFont typeface="Wingdings" panose="05000000000000000000" pitchFamily="2" charset="2"/>
              <a:buChar char="ü"/>
            </a:pPr>
            <a:r>
              <a:rPr lang="en-US" sz="2000" dirty="0"/>
              <a:t>Never e-mail your résumé to complete </a:t>
            </a:r>
            <a:r>
              <a:rPr lang="en-US" sz="2000" dirty="0" smtClean="0"/>
              <a:t>strangers.</a:t>
            </a:r>
            <a:endParaRPr lang="en-US" sz="2000" dirty="0"/>
          </a:p>
          <a:p>
            <a:pPr marL="342900" indent="-342900" algn="just">
              <a:buFont typeface="Wingdings" panose="05000000000000000000" pitchFamily="2" charset="2"/>
              <a:buChar char="ü"/>
            </a:pPr>
            <a:r>
              <a:rPr lang="en-US" sz="2000" dirty="0"/>
              <a:t>Remember to say thank you every time someone helps </a:t>
            </a:r>
            <a:r>
              <a:rPr lang="en-US" sz="2000" dirty="0" smtClean="0"/>
              <a:t>you. </a:t>
            </a:r>
            <a:endParaRPr lang="en-US" sz="20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458857" y="2228598"/>
            <a:ext cx="4828094" cy="4324261"/>
          </a:xfrm>
          <a:prstGeom prst="rect">
            <a:avLst/>
          </a:prstGeom>
          <a:noFill/>
        </p:spPr>
        <p:txBody>
          <a:bodyPr wrap="square" anchor="t">
            <a:spAutoFit/>
          </a:bodyPr>
          <a:lstStyle/>
          <a:p>
            <a:pPr marL="457200" indent="-457200" algn="justLow" rtl="1">
              <a:spcBef>
                <a:spcPts val="600"/>
              </a:spcBef>
              <a:buFont typeface="Wingdings" panose="05000000000000000000" pitchFamily="2" charset="2"/>
              <a:buChar char="q"/>
            </a:pPr>
            <a:r>
              <a:rPr lang="ar-EG" sz="2000" b="1" dirty="0" smtClean="0">
                <a:solidFill>
                  <a:srgbClr val="C00000"/>
                </a:solidFill>
                <a:latin typeface="Times New Roman" pitchFamily="18" charset="0"/>
              </a:rPr>
              <a:t>البروتوكول</a:t>
            </a:r>
          </a:p>
          <a:p>
            <a:pPr algn="justLow" rtl="1">
              <a:spcBef>
                <a:spcPts val="600"/>
              </a:spcBef>
            </a:pPr>
            <a:r>
              <a:rPr lang="ar-EG" sz="2000" dirty="0">
                <a:latin typeface="Times New Roman" pitchFamily="18" charset="0"/>
              </a:rPr>
              <a:t>انتبه جيدًا </a:t>
            </a:r>
            <a:r>
              <a:rPr lang="ar-EG" sz="2000" dirty="0" smtClean="0">
                <a:latin typeface="Times New Roman" pitchFamily="18" charset="0"/>
              </a:rPr>
              <a:t>إلى بروتوكول </a:t>
            </a:r>
            <a:r>
              <a:rPr lang="ar-EG" sz="2000" dirty="0">
                <a:latin typeface="Times New Roman" pitchFamily="18" charset="0"/>
              </a:rPr>
              <a:t>التواصل</a:t>
            </a:r>
            <a:r>
              <a:rPr lang="ar-EG" sz="2000" dirty="0" smtClean="0">
                <a:latin typeface="Times New Roman" pitchFamily="18" charset="0"/>
              </a:rPr>
              <a:t>:</a:t>
            </a:r>
          </a:p>
          <a:p>
            <a:pPr marL="342900" indent="-342900" algn="justLow" rtl="1">
              <a:spcBef>
                <a:spcPts val="600"/>
              </a:spcBef>
              <a:buFont typeface="Wingdings" panose="05000000000000000000" pitchFamily="2" charset="2"/>
              <a:buChar char="ü"/>
            </a:pPr>
            <a:r>
              <a:rPr lang="ar-EG" sz="2000" dirty="0">
                <a:latin typeface="Times New Roman" pitchFamily="18" charset="0"/>
              </a:rPr>
              <a:t> حاول أن تتعلم شيئًا عن الأشخاص الذين تريد التواصل معهم</a:t>
            </a:r>
            <a:r>
              <a:rPr lang="ar-EG" sz="2000" dirty="0" smtClean="0">
                <a:latin typeface="Times New Roman" pitchFamily="18" charset="0"/>
              </a:rPr>
              <a:t>.</a:t>
            </a:r>
          </a:p>
          <a:p>
            <a:pPr marL="342900" indent="-342900" algn="justLow" rtl="1">
              <a:spcBef>
                <a:spcPts val="600"/>
              </a:spcBef>
              <a:buFont typeface="Wingdings" panose="05000000000000000000" pitchFamily="2" charset="2"/>
              <a:buChar char="ü"/>
            </a:pPr>
            <a:r>
              <a:rPr lang="ar-EG" sz="2000" dirty="0">
                <a:latin typeface="Times New Roman" pitchFamily="18" charset="0"/>
              </a:rPr>
              <a:t>لا </a:t>
            </a:r>
            <a:r>
              <a:rPr lang="ar-EG" sz="2000" dirty="0" smtClean="0">
                <a:latin typeface="Times New Roman" pitchFamily="18" charset="0"/>
              </a:rPr>
              <a:t>تُثقل </a:t>
            </a:r>
            <a:r>
              <a:rPr lang="ar-EG" sz="2000" dirty="0">
                <a:latin typeface="Times New Roman" pitchFamily="18" charset="0"/>
              </a:rPr>
              <a:t>الآخرين بعدد كبير من الرسائل أو الطلبات</a:t>
            </a:r>
            <a:r>
              <a:rPr lang="ar-EG" sz="2000" dirty="0" smtClean="0">
                <a:latin typeface="Times New Roman" pitchFamily="18" charset="0"/>
              </a:rPr>
              <a:t>.</a:t>
            </a:r>
          </a:p>
          <a:p>
            <a:pPr marL="342900" indent="-342900" algn="justLow" rtl="1">
              <a:spcBef>
                <a:spcPts val="600"/>
              </a:spcBef>
              <a:buFont typeface="Wingdings" panose="05000000000000000000" pitchFamily="2" charset="2"/>
              <a:buChar char="ü"/>
            </a:pPr>
            <a:r>
              <a:rPr lang="ar-EG" sz="2000" dirty="0">
                <a:latin typeface="Times New Roman" pitchFamily="18" charset="0"/>
              </a:rPr>
              <a:t>كن </a:t>
            </a:r>
            <a:r>
              <a:rPr lang="ar-EG" sz="2000" dirty="0" smtClean="0">
                <a:latin typeface="Times New Roman" pitchFamily="18" charset="0"/>
              </a:rPr>
              <a:t>مختصرًا </a:t>
            </a:r>
            <a:r>
              <a:rPr lang="ar-EG" sz="2000" dirty="0">
                <a:latin typeface="Times New Roman" pitchFamily="18" charset="0"/>
              </a:rPr>
              <a:t>في جميع جهود الاتصال الخاصة </a:t>
            </a:r>
            <a:r>
              <a:rPr lang="ar-EG" sz="2000" dirty="0" smtClean="0">
                <a:latin typeface="Times New Roman" pitchFamily="18" charset="0"/>
              </a:rPr>
              <a:t>بك.</a:t>
            </a:r>
            <a:endParaRPr lang="ar-EG" sz="2000" dirty="0">
              <a:latin typeface="Times New Roman" pitchFamily="18" charset="0"/>
            </a:endParaRPr>
          </a:p>
          <a:p>
            <a:pPr marL="342900" indent="-342900" algn="justLow" rtl="1">
              <a:spcBef>
                <a:spcPts val="600"/>
              </a:spcBef>
              <a:buFont typeface="Wingdings" panose="05000000000000000000" pitchFamily="2" charset="2"/>
              <a:buChar char="ü"/>
            </a:pPr>
            <a:r>
              <a:rPr lang="ar-EG" sz="2000" dirty="0">
                <a:latin typeface="Times New Roman" pitchFamily="18" charset="0"/>
              </a:rPr>
              <a:t>لا تقم بإعطاء أسماء الأشخاص الآخرين ومعلومات الاتصال الخاصة بهم دون إذنهم</a:t>
            </a:r>
            <a:r>
              <a:rPr lang="ar-EG" sz="2000" dirty="0" smtClean="0">
                <a:latin typeface="Times New Roman" pitchFamily="18" charset="0"/>
              </a:rPr>
              <a:t>.</a:t>
            </a:r>
          </a:p>
          <a:p>
            <a:pPr marL="342900" indent="-342900" algn="justLow" rtl="1">
              <a:spcBef>
                <a:spcPts val="600"/>
              </a:spcBef>
              <a:buFont typeface="Wingdings" panose="05000000000000000000" pitchFamily="2" charset="2"/>
              <a:buChar char="ü"/>
            </a:pPr>
            <a:r>
              <a:rPr lang="ar-EG" sz="2000" dirty="0">
                <a:latin typeface="Times New Roman" pitchFamily="18" charset="0"/>
              </a:rPr>
              <a:t>لا ترسل سيرتك الذاتية أبدًا عبر البريد الإلكتروني إلى أشخاص غرباء</a:t>
            </a:r>
            <a:r>
              <a:rPr lang="ar-EG" sz="2000" dirty="0" smtClean="0">
                <a:latin typeface="Times New Roman" pitchFamily="18" charset="0"/>
              </a:rPr>
              <a:t>.</a:t>
            </a:r>
          </a:p>
          <a:p>
            <a:pPr marL="342900" indent="-342900" algn="justLow" rtl="1">
              <a:spcBef>
                <a:spcPts val="600"/>
              </a:spcBef>
              <a:buFont typeface="Wingdings" panose="05000000000000000000" pitchFamily="2" charset="2"/>
              <a:buChar char="ü"/>
            </a:pPr>
            <a:r>
              <a:rPr lang="ar-EG" sz="2000" dirty="0">
                <a:latin typeface="Times New Roman" pitchFamily="18" charset="0"/>
              </a:rPr>
              <a:t>تذكر أن تقول شكرًا في كل مرة يساعدك فيها شخص ما.</a:t>
            </a:r>
            <a:endParaRPr lang="ar-EG" sz="2000" dirty="0" smtClean="0">
              <a:latin typeface="Times New Roman" pitchFamily="18" charset="0"/>
            </a:endParaRPr>
          </a:p>
        </p:txBody>
      </p:sp>
    </p:spTree>
    <p:extLst>
      <p:ext uri="{BB962C8B-B14F-4D97-AF65-F5344CB8AC3E}">
        <p14:creationId xmlns:p14="http://schemas.microsoft.com/office/powerpoint/2010/main" val="119550656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Network  Etiquette</a:t>
            </a:r>
          </a:p>
          <a:p>
            <a:pPr rtl="1"/>
            <a:r>
              <a:rPr lang="ar-EG" sz="2800" b="1" dirty="0">
                <a:solidFill>
                  <a:srgbClr val="00B0F0"/>
                </a:solidFill>
                <a:latin typeface="Alexandria" charset="0"/>
                <a:cs typeface="Alexandria" charset="0"/>
              </a:rPr>
              <a:t>آداب التعامل على الشبكات</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09" y="2228598"/>
            <a:ext cx="5400434" cy="4121769"/>
          </a:xfrm>
          <a:prstGeom prst="rect">
            <a:avLst/>
          </a:prstGeom>
          <a:noFill/>
        </p:spPr>
        <p:txBody>
          <a:bodyPr wrap="square" anchor="t">
            <a:spAutoFit/>
          </a:bodyPr>
          <a:lstStyle/>
          <a:p>
            <a:pPr marL="342900" indent="-342900" algn="just">
              <a:lnSpc>
                <a:spcPct val="200000"/>
              </a:lnSpc>
              <a:buFont typeface="Wingdings" panose="05000000000000000000" pitchFamily="2" charset="2"/>
              <a:buChar char="q"/>
            </a:pPr>
            <a:r>
              <a:rPr lang="en-US" sz="2400" b="1" dirty="0">
                <a:solidFill>
                  <a:srgbClr val="C00000"/>
                </a:solidFill>
              </a:rPr>
              <a:t>Value</a:t>
            </a:r>
            <a:endParaRPr lang="en-US" sz="2400" dirty="0" smtClean="0"/>
          </a:p>
          <a:p>
            <a:pPr algn="just">
              <a:lnSpc>
                <a:spcPct val="200000"/>
              </a:lnSpc>
            </a:pPr>
            <a:r>
              <a:rPr lang="en-US" sz="2200" dirty="0"/>
              <a:t>To become a valued network member, you need to be able to help others in some way. </a:t>
            </a:r>
            <a:endParaRPr lang="en-US" sz="2200" dirty="0" smtClean="0"/>
          </a:p>
          <a:p>
            <a:pPr algn="just">
              <a:lnSpc>
                <a:spcPct val="200000"/>
              </a:lnSpc>
            </a:pPr>
            <a:r>
              <a:rPr lang="en-US" sz="2200" dirty="0" smtClean="0"/>
              <a:t>The </a:t>
            </a:r>
            <a:r>
              <a:rPr lang="en-US" sz="2200" dirty="0"/>
              <a:t>more you network, the more valuable you become in your network—and the more valuable your network becomes to </a:t>
            </a:r>
            <a:r>
              <a:rPr lang="en-US" sz="2200" dirty="0" smtClean="0"/>
              <a:t>you. </a:t>
            </a:r>
            <a:endParaRPr lang="en-US" sz="22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458857" y="2228598"/>
            <a:ext cx="4828094" cy="3501728"/>
          </a:xfrm>
          <a:prstGeom prst="rect">
            <a:avLst/>
          </a:prstGeom>
          <a:noFill/>
        </p:spPr>
        <p:txBody>
          <a:bodyPr wrap="square" anchor="t">
            <a:spAutoFit/>
          </a:bodyPr>
          <a:lstStyle/>
          <a:p>
            <a:pPr marL="457200" indent="-457200" algn="justLow" rtl="1">
              <a:lnSpc>
                <a:spcPct val="150000"/>
              </a:lnSpc>
              <a:spcBef>
                <a:spcPts val="600"/>
              </a:spcBef>
              <a:buFont typeface="Wingdings" panose="05000000000000000000" pitchFamily="2" charset="2"/>
              <a:buChar char="q"/>
            </a:pPr>
            <a:r>
              <a:rPr lang="ar-EG" sz="2400" b="1" dirty="0" smtClean="0">
                <a:solidFill>
                  <a:srgbClr val="C00000"/>
                </a:solidFill>
                <a:latin typeface="Times New Roman" pitchFamily="18" charset="0"/>
              </a:rPr>
              <a:t>القيمة</a:t>
            </a:r>
          </a:p>
          <a:p>
            <a:pPr algn="justLow" rtl="1">
              <a:lnSpc>
                <a:spcPct val="150000"/>
              </a:lnSpc>
              <a:spcBef>
                <a:spcPts val="600"/>
              </a:spcBef>
            </a:pPr>
            <a:r>
              <a:rPr lang="ar-EG" sz="2400" dirty="0">
                <a:latin typeface="Times New Roman" pitchFamily="18" charset="0"/>
              </a:rPr>
              <a:t>لكي تصبح عضوًا قيمًا في الشبكة، يجب أن تكون قادرًا على مساعدة الآخرين بطريقة ما</a:t>
            </a:r>
            <a:r>
              <a:rPr lang="ar-EG" sz="2400" dirty="0" smtClean="0">
                <a:latin typeface="Times New Roman" pitchFamily="18" charset="0"/>
              </a:rPr>
              <a:t>.</a:t>
            </a:r>
          </a:p>
          <a:p>
            <a:pPr algn="justLow" rtl="1">
              <a:lnSpc>
                <a:spcPct val="150000"/>
              </a:lnSpc>
              <a:spcBef>
                <a:spcPts val="600"/>
              </a:spcBef>
            </a:pPr>
            <a:r>
              <a:rPr lang="ar-EG" sz="2400" dirty="0">
                <a:latin typeface="Times New Roman" pitchFamily="18" charset="0"/>
              </a:rPr>
              <a:t>كلما توسعت في شبكة علاقاتك، </a:t>
            </a:r>
            <a:r>
              <a:rPr lang="ar-EG" sz="2400" dirty="0" smtClean="0">
                <a:latin typeface="Times New Roman" pitchFamily="18" charset="0"/>
              </a:rPr>
              <a:t>كلما أصبحت أكثر قيمة في شبكتك، وأصبحت </a:t>
            </a:r>
            <a:r>
              <a:rPr lang="ar-EG" sz="2400" dirty="0">
                <a:latin typeface="Times New Roman" pitchFamily="18" charset="0"/>
              </a:rPr>
              <a:t>شبكتك أكثر قيمة بالنسبة </a:t>
            </a:r>
            <a:r>
              <a:rPr lang="ar-EG" sz="2400" dirty="0" smtClean="0">
                <a:latin typeface="Times New Roman" pitchFamily="18" charset="0"/>
              </a:rPr>
              <a:t>لك.</a:t>
            </a:r>
          </a:p>
        </p:txBody>
      </p:sp>
    </p:spTree>
    <p:extLst>
      <p:ext uri="{BB962C8B-B14F-4D97-AF65-F5344CB8AC3E}">
        <p14:creationId xmlns:p14="http://schemas.microsoft.com/office/powerpoint/2010/main" val="323466684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Network  Etiquette</a:t>
            </a:r>
          </a:p>
          <a:p>
            <a:pPr rtl="1"/>
            <a:r>
              <a:rPr lang="ar-EG" sz="2800" b="1" dirty="0">
                <a:solidFill>
                  <a:srgbClr val="00B0F0"/>
                </a:solidFill>
                <a:latin typeface="Alexandria" charset="0"/>
                <a:cs typeface="Alexandria" charset="0"/>
              </a:rPr>
              <a:t>آداب التعامل على الشبكات</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09" y="2228598"/>
            <a:ext cx="5400434" cy="3539430"/>
          </a:xfrm>
          <a:prstGeom prst="rect">
            <a:avLst/>
          </a:prstGeom>
          <a:noFill/>
        </p:spPr>
        <p:txBody>
          <a:bodyPr wrap="square" anchor="t">
            <a:spAutoFit/>
          </a:bodyPr>
          <a:lstStyle/>
          <a:p>
            <a:pPr marL="342900" indent="-342900" algn="just">
              <a:lnSpc>
                <a:spcPct val="200000"/>
              </a:lnSpc>
              <a:buFont typeface="Wingdings" panose="05000000000000000000" pitchFamily="2" charset="2"/>
              <a:buChar char="q"/>
            </a:pPr>
            <a:r>
              <a:rPr lang="en-US" sz="2400" b="1" dirty="0">
                <a:solidFill>
                  <a:srgbClr val="C00000"/>
                </a:solidFill>
              </a:rPr>
              <a:t>Judgment</a:t>
            </a:r>
            <a:endParaRPr lang="en-US" sz="2400" dirty="0" smtClean="0"/>
          </a:p>
          <a:p>
            <a:pPr algn="just">
              <a:lnSpc>
                <a:spcPct val="200000"/>
              </a:lnSpc>
            </a:pPr>
            <a:r>
              <a:rPr lang="en-US" sz="2200" dirty="0"/>
              <a:t>Finally, be aware that your online network reflects who you are in the eyes of potential employers, so exercise some </a:t>
            </a:r>
            <a:r>
              <a:rPr lang="en-US" sz="2200" u="sng" dirty="0">
                <a:solidFill>
                  <a:srgbClr val="C00000"/>
                </a:solidFill>
              </a:rPr>
              <a:t>judgment</a:t>
            </a:r>
            <a:r>
              <a:rPr lang="en-US" sz="2200" dirty="0"/>
              <a:t> in making </a:t>
            </a:r>
            <a:r>
              <a:rPr lang="en-US" sz="2200" dirty="0" smtClean="0"/>
              <a:t>connections. </a:t>
            </a:r>
            <a:endParaRPr lang="en-US" sz="22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458857" y="2228598"/>
            <a:ext cx="4828094" cy="3747949"/>
          </a:xfrm>
          <a:prstGeom prst="rect">
            <a:avLst/>
          </a:prstGeom>
          <a:noFill/>
        </p:spPr>
        <p:txBody>
          <a:bodyPr wrap="square" anchor="t">
            <a:spAutoFit/>
          </a:bodyPr>
          <a:lstStyle/>
          <a:p>
            <a:pPr marL="457200" indent="-457200" algn="justLow" rtl="1">
              <a:lnSpc>
                <a:spcPct val="200000"/>
              </a:lnSpc>
              <a:spcBef>
                <a:spcPts val="600"/>
              </a:spcBef>
              <a:buFont typeface="Wingdings" panose="05000000000000000000" pitchFamily="2" charset="2"/>
              <a:buChar char="q"/>
            </a:pPr>
            <a:r>
              <a:rPr lang="ar-EG" sz="2400" b="1" dirty="0" smtClean="0">
                <a:solidFill>
                  <a:srgbClr val="C00000"/>
                </a:solidFill>
                <a:latin typeface="Times New Roman" pitchFamily="18" charset="0"/>
              </a:rPr>
              <a:t>الحُكم</a:t>
            </a:r>
          </a:p>
          <a:p>
            <a:pPr algn="justLow" rtl="1">
              <a:lnSpc>
                <a:spcPct val="200000"/>
              </a:lnSpc>
              <a:spcBef>
                <a:spcPts val="600"/>
              </a:spcBef>
            </a:pPr>
            <a:r>
              <a:rPr lang="ar-EG" sz="2400" dirty="0">
                <a:latin typeface="Times New Roman" pitchFamily="18" charset="0"/>
              </a:rPr>
              <a:t>أخيرًا، كن على دراية بأن شبكتك عبر الإنترنت تعكس هويتك في أعين أصحاب العمل المحتملين، لذا مارس بعض </a:t>
            </a:r>
            <a:r>
              <a:rPr lang="ar-EG" sz="2400" u="sng" dirty="0" smtClean="0">
                <a:solidFill>
                  <a:srgbClr val="C00000"/>
                </a:solidFill>
                <a:latin typeface="Times New Roman" pitchFamily="18" charset="0"/>
              </a:rPr>
              <a:t>الحُكم</a:t>
            </a:r>
            <a:r>
              <a:rPr lang="ar-EG" sz="2400" dirty="0" smtClean="0">
                <a:latin typeface="Times New Roman" pitchFamily="18" charset="0"/>
              </a:rPr>
              <a:t> </a:t>
            </a:r>
            <a:r>
              <a:rPr lang="ar-EG" sz="2400" dirty="0">
                <a:latin typeface="Times New Roman" pitchFamily="18" charset="0"/>
              </a:rPr>
              <a:t>في إجراء </a:t>
            </a:r>
            <a:r>
              <a:rPr lang="ar-EG" sz="2400" dirty="0" smtClean="0">
                <a:latin typeface="Times New Roman" pitchFamily="18" charset="0"/>
              </a:rPr>
              <a:t>الاتصالات.</a:t>
            </a:r>
          </a:p>
        </p:txBody>
      </p:sp>
    </p:spTree>
    <p:extLst>
      <p:ext uri="{BB962C8B-B14F-4D97-AF65-F5344CB8AC3E}">
        <p14:creationId xmlns:p14="http://schemas.microsoft.com/office/powerpoint/2010/main" val="425290618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Career Counseling</a:t>
            </a:r>
          </a:p>
          <a:p>
            <a:pPr rtl="1"/>
            <a:r>
              <a:rPr lang="ar-EG" sz="2800" b="1" dirty="0">
                <a:solidFill>
                  <a:srgbClr val="00B0F0"/>
                </a:solidFill>
                <a:latin typeface="Alexandria" charset="0"/>
                <a:cs typeface="Alexandria" charset="0"/>
              </a:rPr>
              <a:t>الإرشاد المهني</a:t>
            </a:r>
          </a:p>
        </p:txBody>
      </p:sp>
      <p:pic>
        <p:nvPicPr>
          <p:cNvPr id="27" name="Picture 26" descr="shutterstock_24251968.jpg">
            <a:extLst>
              <a:ext uri="{FF2B5EF4-FFF2-40B4-BE49-F238E27FC236}">
                <a16:creationId xmlns:a16="http://schemas.microsoft.com/office/drawing/2014/main" id="{3B0DEE76-4961-2D09-1D36-C8CAE8E5C36C}"/>
              </a:ext>
            </a:extLst>
          </p:cNvPr>
          <p:cNvPicPr>
            <a:picLocks noChangeAspect="1"/>
          </p:cNvPicPr>
          <p:nvPr/>
        </p:nvPicPr>
        <p:blipFill>
          <a:blip r:embed="rId3" cstate="print"/>
          <a:srcRect/>
          <a:stretch>
            <a:fillRect/>
          </a:stretch>
        </p:blipFill>
        <p:spPr>
          <a:xfrm>
            <a:off x="4757701" y="4071878"/>
            <a:ext cx="1816308" cy="2154226"/>
          </a:xfrm>
          <a:prstGeom prst="rect">
            <a:avLst/>
          </a:prstGeom>
        </p:spPr>
      </p:pic>
      <p:sp>
        <p:nvSpPr>
          <p:cNvPr id="28" name="Rounded Rectangle 6">
            <a:extLst>
              <a:ext uri="{FF2B5EF4-FFF2-40B4-BE49-F238E27FC236}">
                <a16:creationId xmlns:a16="http://schemas.microsoft.com/office/drawing/2014/main" id="{D16DE7CB-DCCF-45EB-1586-D7E73D971212}"/>
              </a:ext>
            </a:extLst>
          </p:cNvPr>
          <p:cNvSpPr/>
          <p:nvPr/>
        </p:nvSpPr>
        <p:spPr bwMode="auto">
          <a:xfrm>
            <a:off x="779794" y="2417250"/>
            <a:ext cx="4169577" cy="1654628"/>
          </a:xfrm>
          <a:prstGeom prst="roundRect">
            <a:avLst/>
          </a:prstGeom>
          <a:solidFill>
            <a:srgbClr val="FFFFFF"/>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rPr>
              <a:t>College </a:t>
            </a:r>
            <a:r>
              <a:rPr kumimoji="0" lang="en-US" sz="3200" b="1" i="0" u="none" strike="noStrike" kern="0" cap="none" spc="0" normalizeH="0" baseline="0" noProof="0" dirty="0" smtClean="0">
                <a:ln>
                  <a:noFill/>
                </a:ln>
                <a:solidFill>
                  <a:srgbClr val="000000"/>
                </a:solidFill>
                <a:effectLst/>
                <a:uLnTx/>
                <a:uFillTx/>
              </a:rPr>
              <a:t>Career Center</a:t>
            </a:r>
            <a:endParaRPr kumimoji="0" lang="ar-EG" sz="3200" b="1" i="0" u="none" strike="noStrike" kern="0" cap="none" spc="0" normalizeH="0" baseline="0" noProof="0" dirty="0">
              <a:ln>
                <a:noFill/>
              </a:ln>
              <a:solidFill>
                <a:srgbClr val="000000"/>
              </a:solidFill>
              <a:effectLst/>
              <a:uLnTx/>
              <a:uFillTx/>
            </a:endParaRPr>
          </a:p>
          <a:p>
            <a:pPr lvl="0" algn="ctr" fontAlgn="base">
              <a:spcBef>
                <a:spcPct val="0"/>
              </a:spcBef>
              <a:spcAft>
                <a:spcPct val="0"/>
              </a:spcAft>
              <a:defRPr/>
            </a:pPr>
            <a:r>
              <a:rPr lang="ar-EG" sz="3200" b="1" kern="0" dirty="0">
                <a:solidFill>
                  <a:srgbClr val="000000"/>
                </a:solidFill>
              </a:rPr>
              <a:t>مركز التوظيف بالكلية</a:t>
            </a:r>
            <a:endParaRPr kumimoji="0" lang="en-US" sz="3200" b="1" i="0" u="none" strike="noStrike" kern="0" cap="none" spc="0" normalizeH="0" baseline="0" noProof="0" dirty="0">
              <a:ln>
                <a:noFill/>
              </a:ln>
              <a:solidFill>
                <a:srgbClr val="000000"/>
              </a:solidFill>
              <a:effectLst/>
              <a:uLnTx/>
              <a:uFillTx/>
            </a:endParaRPr>
          </a:p>
        </p:txBody>
      </p:sp>
      <p:sp>
        <p:nvSpPr>
          <p:cNvPr id="29" name="Rounded Rectangle 7">
            <a:extLst>
              <a:ext uri="{FF2B5EF4-FFF2-40B4-BE49-F238E27FC236}">
                <a16:creationId xmlns:a16="http://schemas.microsoft.com/office/drawing/2014/main" id="{C33F1845-0196-93C0-29A9-22D5669910FA}"/>
              </a:ext>
            </a:extLst>
          </p:cNvPr>
          <p:cNvSpPr/>
          <p:nvPr/>
        </p:nvSpPr>
        <p:spPr bwMode="auto">
          <a:xfrm>
            <a:off x="6734629" y="4321677"/>
            <a:ext cx="4518007" cy="1654628"/>
          </a:xfrm>
          <a:prstGeom prst="roundRect">
            <a:avLst/>
          </a:prstGeom>
          <a:solidFill>
            <a:srgbClr val="FFFFFF"/>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rPr>
              <a:t>Online Career </a:t>
            </a:r>
            <a:r>
              <a:rPr kumimoji="0" lang="en-US" sz="3200" b="1" i="0" u="none" strike="noStrike" kern="0" cap="none" spc="0" normalizeH="0" baseline="0" noProof="0" dirty="0" smtClean="0">
                <a:ln>
                  <a:noFill/>
                </a:ln>
                <a:solidFill>
                  <a:srgbClr val="000000"/>
                </a:solidFill>
                <a:effectLst/>
                <a:uLnTx/>
                <a:uFillTx/>
              </a:rPr>
              <a:t>Planning</a:t>
            </a:r>
            <a:endParaRPr kumimoji="0" lang="ar-EG" sz="3200" b="1" i="0" u="none" strike="noStrike" kern="0" cap="none" spc="0" normalizeH="0" baseline="0" noProof="0" dirty="0" smtClean="0">
              <a:ln>
                <a:noFill/>
              </a:ln>
              <a:solidFill>
                <a:srgbClr val="000000"/>
              </a:solidFill>
              <a:effectLst/>
              <a:uLnTx/>
              <a:uFillTx/>
            </a:endParaRPr>
          </a:p>
          <a:p>
            <a:pPr lvl="0" algn="ctr" fontAlgn="base">
              <a:spcBef>
                <a:spcPct val="0"/>
              </a:spcBef>
              <a:spcAft>
                <a:spcPct val="0"/>
              </a:spcAft>
              <a:defRPr/>
            </a:pPr>
            <a:r>
              <a:rPr lang="ar-EG" sz="3200" b="1" kern="0" dirty="0">
                <a:solidFill>
                  <a:srgbClr val="000000"/>
                </a:solidFill>
              </a:rPr>
              <a:t>التخطيط المهني عبر الإنترنت</a:t>
            </a:r>
            <a:endParaRPr kumimoji="0" lang="en-US" sz="3200" b="1"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28731035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Avoiding Mistakes</a:t>
            </a:r>
          </a:p>
          <a:p>
            <a:pPr rtl="1"/>
            <a:r>
              <a:rPr lang="ar-EG" sz="2800" b="1" dirty="0">
                <a:solidFill>
                  <a:srgbClr val="00B0F0"/>
                </a:solidFill>
                <a:latin typeface="Alexandria" charset="0"/>
                <a:cs typeface="Alexandria" charset="0"/>
              </a:rPr>
              <a:t>تجنب الأخطاء</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09" y="2228598"/>
            <a:ext cx="5400434" cy="3970318"/>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2400" dirty="0"/>
              <a:t>Overlooking résumé </a:t>
            </a:r>
            <a:r>
              <a:rPr lang="en-US" sz="2400" dirty="0" smtClean="0"/>
              <a:t>errors.</a:t>
            </a:r>
            <a:endParaRPr lang="en-US" sz="2400" dirty="0"/>
          </a:p>
          <a:p>
            <a:pPr marL="342900" indent="-342900" algn="just">
              <a:lnSpc>
                <a:spcPct val="150000"/>
              </a:lnSpc>
              <a:buFont typeface="Wingdings" panose="05000000000000000000" pitchFamily="2" charset="2"/>
              <a:buChar char="q"/>
            </a:pPr>
            <a:r>
              <a:rPr lang="en-US" sz="2400" dirty="0"/>
              <a:t>Misspelling the hiring manager’s </a:t>
            </a:r>
            <a:r>
              <a:rPr lang="en-US" sz="2400" dirty="0" smtClean="0"/>
              <a:t>name.</a:t>
            </a:r>
            <a:endParaRPr lang="en-US" sz="2400" dirty="0"/>
          </a:p>
          <a:p>
            <a:pPr marL="342900" indent="-342900" algn="just">
              <a:lnSpc>
                <a:spcPct val="150000"/>
              </a:lnSpc>
              <a:buFont typeface="Wingdings" panose="05000000000000000000" pitchFamily="2" charset="2"/>
              <a:buChar char="q"/>
            </a:pPr>
            <a:r>
              <a:rPr lang="en-US" sz="2400" dirty="0"/>
              <a:t>Arriving late for an </a:t>
            </a:r>
            <a:r>
              <a:rPr lang="en-US" sz="2400" dirty="0" smtClean="0"/>
              <a:t>interview.</a:t>
            </a:r>
            <a:endParaRPr lang="en-US" sz="2400" dirty="0"/>
          </a:p>
          <a:p>
            <a:pPr marL="342900" indent="-342900" algn="just">
              <a:lnSpc>
                <a:spcPct val="150000"/>
              </a:lnSpc>
              <a:buFont typeface="Wingdings" panose="05000000000000000000" pitchFamily="2" charset="2"/>
              <a:buChar char="q"/>
            </a:pPr>
            <a:r>
              <a:rPr lang="en-US" sz="2400" dirty="0"/>
              <a:t>Tweeting something </a:t>
            </a:r>
            <a:r>
              <a:rPr lang="en-US" sz="2400" dirty="0" smtClean="0"/>
              <a:t>unprofessional.</a:t>
            </a:r>
            <a:endParaRPr lang="en-US" sz="2400" dirty="0"/>
          </a:p>
          <a:p>
            <a:pPr marL="342900" indent="-342900" algn="just">
              <a:lnSpc>
                <a:spcPct val="150000"/>
              </a:lnSpc>
              <a:buFont typeface="Wingdings" panose="05000000000000000000" pitchFamily="2" charset="2"/>
              <a:buChar char="q"/>
            </a:pPr>
            <a:r>
              <a:rPr lang="en-US" sz="2400" dirty="0"/>
              <a:t>Completing application forms </a:t>
            </a:r>
            <a:r>
              <a:rPr lang="en-US" sz="2400" dirty="0" smtClean="0"/>
              <a:t>incorrectly.</a:t>
            </a:r>
            <a:endParaRPr lang="en-US" sz="2400" dirty="0"/>
          </a:p>
          <a:p>
            <a:pPr marL="342900" indent="-342900" algn="just">
              <a:lnSpc>
                <a:spcPct val="150000"/>
              </a:lnSpc>
              <a:buFont typeface="Wingdings" panose="05000000000000000000" pitchFamily="2" charset="2"/>
              <a:buChar char="q"/>
            </a:pPr>
            <a:r>
              <a:rPr lang="en-US" sz="2400" dirty="0"/>
              <a:t>Not doing your own </a:t>
            </a:r>
            <a:r>
              <a:rPr lang="en-US" sz="2400" dirty="0" smtClean="0"/>
              <a:t>research.</a:t>
            </a:r>
            <a:endParaRPr lang="en-US" sz="24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458857" y="2228598"/>
            <a:ext cx="4828094" cy="3416320"/>
          </a:xfrm>
          <a:prstGeom prst="rect">
            <a:avLst/>
          </a:prstGeom>
          <a:noFill/>
        </p:spPr>
        <p:txBody>
          <a:bodyPr wrap="square" anchor="t">
            <a:spAutoFit/>
          </a:bodyPr>
          <a:lstStyle/>
          <a:p>
            <a:pPr marL="457200" indent="-457200" algn="justLow" rtl="1">
              <a:lnSpc>
                <a:spcPct val="150000"/>
              </a:lnSpc>
              <a:buFont typeface="Wingdings" panose="05000000000000000000" pitchFamily="2" charset="2"/>
              <a:buChar char="q"/>
            </a:pPr>
            <a:r>
              <a:rPr lang="ar-EG" sz="2400" dirty="0">
                <a:latin typeface="Times New Roman" pitchFamily="18" charset="0"/>
              </a:rPr>
              <a:t>التغاضي عن أخطاء السيرة </a:t>
            </a:r>
            <a:r>
              <a:rPr lang="ar-EG" sz="2400" dirty="0" smtClean="0">
                <a:latin typeface="Times New Roman" pitchFamily="18" charset="0"/>
              </a:rPr>
              <a:t>الذاتية.</a:t>
            </a:r>
          </a:p>
          <a:p>
            <a:pPr marL="457200" indent="-457200" algn="justLow" rtl="1">
              <a:lnSpc>
                <a:spcPct val="150000"/>
              </a:lnSpc>
              <a:buFont typeface="Wingdings" panose="05000000000000000000" pitchFamily="2" charset="2"/>
              <a:buChar char="q"/>
            </a:pPr>
            <a:r>
              <a:rPr lang="ar-EG" sz="2400" dirty="0">
                <a:latin typeface="Times New Roman" pitchFamily="18" charset="0"/>
              </a:rPr>
              <a:t>كتابة اسم مدير التوظيف بشكل خاطئ</a:t>
            </a:r>
            <a:r>
              <a:rPr lang="ar-EG" sz="2400" dirty="0" smtClean="0">
                <a:latin typeface="Times New Roman" pitchFamily="18" charset="0"/>
              </a:rPr>
              <a:t>.</a:t>
            </a:r>
          </a:p>
          <a:p>
            <a:pPr marL="457200" indent="-457200" algn="justLow" rtl="1">
              <a:lnSpc>
                <a:spcPct val="150000"/>
              </a:lnSpc>
              <a:buFont typeface="Wingdings" panose="05000000000000000000" pitchFamily="2" charset="2"/>
              <a:buChar char="q"/>
            </a:pPr>
            <a:r>
              <a:rPr lang="ar-EG" sz="2400" dirty="0" smtClean="0">
                <a:latin typeface="Times New Roman" pitchFamily="18" charset="0"/>
              </a:rPr>
              <a:t>الوصول </a:t>
            </a:r>
            <a:r>
              <a:rPr lang="ar-EG" sz="2400" dirty="0">
                <a:latin typeface="Times New Roman" pitchFamily="18" charset="0"/>
              </a:rPr>
              <a:t>متأخرا لإجراء </a:t>
            </a:r>
            <a:r>
              <a:rPr lang="ar-EG" sz="2400" dirty="0" smtClean="0">
                <a:latin typeface="Times New Roman" pitchFamily="18" charset="0"/>
              </a:rPr>
              <a:t>مقابلة.</a:t>
            </a:r>
          </a:p>
          <a:p>
            <a:pPr marL="457200" indent="-457200" algn="justLow" rtl="1">
              <a:lnSpc>
                <a:spcPct val="150000"/>
              </a:lnSpc>
              <a:buFont typeface="Wingdings" panose="05000000000000000000" pitchFamily="2" charset="2"/>
              <a:buChar char="q"/>
            </a:pPr>
            <a:r>
              <a:rPr lang="ar-EG" sz="2400" dirty="0">
                <a:latin typeface="Times New Roman" pitchFamily="18" charset="0"/>
              </a:rPr>
              <a:t>التغريد بشيء غير احترافي</a:t>
            </a:r>
            <a:r>
              <a:rPr lang="ar-EG" sz="2400" dirty="0" smtClean="0">
                <a:latin typeface="Times New Roman" pitchFamily="18" charset="0"/>
              </a:rPr>
              <a:t>.</a:t>
            </a:r>
          </a:p>
          <a:p>
            <a:pPr marL="457200" indent="-457200" algn="justLow" rtl="1">
              <a:lnSpc>
                <a:spcPct val="150000"/>
              </a:lnSpc>
              <a:buFont typeface="Wingdings" panose="05000000000000000000" pitchFamily="2" charset="2"/>
              <a:buChar char="q"/>
            </a:pPr>
            <a:r>
              <a:rPr lang="ar-EG" sz="2400" dirty="0" smtClean="0">
                <a:latin typeface="Times New Roman" pitchFamily="18" charset="0"/>
              </a:rPr>
              <a:t>اكمال </a:t>
            </a:r>
            <a:r>
              <a:rPr lang="ar-EG" sz="2400" dirty="0">
                <a:latin typeface="Times New Roman" pitchFamily="18" charset="0"/>
              </a:rPr>
              <a:t>استمارات الطلب بشكل غير </a:t>
            </a:r>
            <a:r>
              <a:rPr lang="ar-EG" sz="2400" dirty="0" smtClean="0">
                <a:latin typeface="Times New Roman" pitchFamily="18" charset="0"/>
              </a:rPr>
              <a:t>صحيح.</a:t>
            </a:r>
          </a:p>
          <a:p>
            <a:pPr marL="457200" indent="-457200" algn="justLow" rtl="1">
              <a:lnSpc>
                <a:spcPct val="150000"/>
              </a:lnSpc>
              <a:buFont typeface="Wingdings" panose="05000000000000000000" pitchFamily="2" charset="2"/>
              <a:buChar char="q"/>
            </a:pPr>
            <a:r>
              <a:rPr lang="ar-EG" sz="2400" dirty="0" smtClean="0">
                <a:latin typeface="Times New Roman" pitchFamily="18" charset="0"/>
              </a:rPr>
              <a:t>عدم </a:t>
            </a:r>
            <a:r>
              <a:rPr lang="ar-EG" sz="2400" dirty="0">
                <a:latin typeface="Times New Roman" pitchFamily="18" charset="0"/>
              </a:rPr>
              <a:t>إجراء البحث الخاص </a:t>
            </a:r>
            <a:r>
              <a:rPr lang="ar-EG" sz="2400" dirty="0" smtClean="0">
                <a:latin typeface="Times New Roman" pitchFamily="18" charset="0"/>
              </a:rPr>
              <a:t>بك.</a:t>
            </a:r>
            <a:endParaRPr lang="ar-EG" sz="2400" dirty="0">
              <a:latin typeface="Times New Roman" pitchFamily="18" charset="0"/>
            </a:endParaRPr>
          </a:p>
        </p:txBody>
      </p:sp>
    </p:spTree>
    <p:extLst>
      <p:ext uri="{BB962C8B-B14F-4D97-AF65-F5344CB8AC3E}">
        <p14:creationId xmlns:p14="http://schemas.microsoft.com/office/powerpoint/2010/main" val="3565936588"/>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33973" y="2829410"/>
            <a:ext cx="4222539" cy="1384995"/>
          </a:xfrm>
          <a:prstGeom prst="rect">
            <a:avLst/>
          </a:prstGeom>
        </p:spPr>
        <p:txBody>
          <a:bodyPr wrap="square">
            <a:spAutoFit/>
          </a:bodyPr>
          <a:lstStyle/>
          <a:p>
            <a:pPr algn="ctr">
              <a:lnSpc>
                <a:spcPct val="150000"/>
              </a:lnSpc>
            </a:pPr>
            <a:r>
              <a:rPr lang="en-US" sz="2800" b="1" dirty="0">
                <a:solidFill>
                  <a:schemeClr val="bg1"/>
                </a:solidFill>
                <a:latin typeface="Alexandria" charset="0"/>
                <a:cs typeface="Alexandria" charset="0"/>
              </a:rPr>
              <a:t>Planning Your Résumé </a:t>
            </a:r>
          </a:p>
          <a:p>
            <a:pPr algn="ctr" rtl="1">
              <a:lnSpc>
                <a:spcPct val="150000"/>
              </a:lnSpc>
            </a:pPr>
            <a:r>
              <a:rPr lang="ar-EG" sz="2800" b="1" dirty="0">
                <a:solidFill>
                  <a:schemeClr val="bg1"/>
                </a:solidFill>
                <a:latin typeface="Alexandria" charset="0"/>
                <a:cs typeface="Alexandria" charset="0"/>
              </a:rPr>
              <a:t>التخطيط لسيرتك الذاتية</a:t>
            </a:r>
          </a:p>
        </p:txBody>
      </p:sp>
      <p:grpSp>
        <p:nvGrpSpPr>
          <p:cNvPr id="10" name="Group 9"/>
          <p:cNvGrpSpPr/>
          <p:nvPr/>
        </p:nvGrpSpPr>
        <p:grpSpPr>
          <a:xfrm>
            <a:off x="5642969" y="2104457"/>
            <a:ext cx="5852555" cy="2460649"/>
            <a:chOff x="5641526" y="3499567"/>
            <a:chExt cx="5852555" cy="2460649"/>
          </a:xfrm>
        </p:grpSpPr>
        <p:sp>
          <p:nvSpPr>
            <p:cNvPr id="7" name="Rectangle 6"/>
            <p:cNvSpPr/>
            <p:nvPr/>
          </p:nvSpPr>
          <p:spPr>
            <a:xfrm>
              <a:off x="6746758" y="5252330"/>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200329"/>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Building Careers and Writing Résumés</a:t>
              </a:r>
            </a:p>
            <a:p>
              <a:pPr algn="ctr" rtl="1"/>
              <a:r>
                <a:rPr lang="ar-EG" sz="2400" b="1" dirty="0">
                  <a:solidFill>
                    <a:srgbClr val="00B0F0"/>
                  </a:solidFill>
                  <a:latin typeface="Alexandria" charset="0"/>
                  <a:cs typeface="Alexandria" charset="0"/>
                </a:rPr>
                <a:t>بناء الوظائف وكتابة السير </a:t>
              </a:r>
              <a:r>
                <a:rPr lang="ar-EG" sz="2400" b="1" dirty="0" smtClean="0">
                  <a:solidFill>
                    <a:srgbClr val="00B0F0"/>
                  </a:solidFill>
                  <a:latin typeface="Alexandria" charset="0"/>
                  <a:cs typeface="Alexandria" charset="0"/>
                </a:rPr>
                <a:t>الذاتية</a:t>
              </a:r>
              <a:endParaRPr lang="ar-EG" sz="2400" b="1" dirty="0">
                <a:solidFill>
                  <a:srgbClr val="00B0F0"/>
                </a:solidFill>
                <a:latin typeface="Alexandria" charset="0"/>
                <a:cs typeface="Alexandria" charset="0"/>
              </a:endParaRP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25584369"/>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Planning Your Résumé </a:t>
            </a:r>
          </a:p>
          <a:p>
            <a:r>
              <a:rPr lang="ar-EG" sz="2800" b="1" dirty="0">
                <a:solidFill>
                  <a:srgbClr val="00B0F0"/>
                </a:solidFill>
                <a:latin typeface="Alexandria" charset="0"/>
                <a:cs typeface="Alexandria" charset="0"/>
              </a:rPr>
              <a:t>التخطيط لسيرتك الذاتية</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09" y="2228598"/>
            <a:ext cx="5400434" cy="4154984"/>
          </a:xfrm>
          <a:prstGeom prst="rect">
            <a:avLst/>
          </a:prstGeom>
          <a:noFill/>
        </p:spPr>
        <p:txBody>
          <a:bodyPr wrap="square" anchor="t">
            <a:spAutoFit/>
          </a:bodyPr>
          <a:lstStyle/>
          <a:p>
            <a:pPr algn="just">
              <a:lnSpc>
                <a:spcPct val="150000"/>
              </a:lnSpc>
            </a:pPr>
            <a:r>
              <a:rPr lang="en-US" sz="2200" dirty="0"/>
              <a:t>A résumé is </a:t>
            </a:r>
          </a:p>
          <a:p>
            <a:pPr algn="just">
              <a:lnSpc>
                <a:spcPct val="150000"/>
              </a:lnSpc>
            </a:pPr>
            <a:r>
              <a:rPr lang="en-US" sz="2200" dirty="0"/>
              <a:t>A Structured, written summary of a person’s education, employment background, and job qualifications. Before you begin writing a résumé, make sure you understand its true function—as an advertisement intended to stimulate an employer’s interest in meeting you and learning more about you. </a:t>
            </a:r>
          </a:p>
        </p:txBody>
      </p:sp>
      <p:sp>
        <p:nvSpPr>
          <p:cNvPr id="12" name="TextBox 11">
            <a:extLst>
              <a:ext uri="{FF2B5EF4-FFF2-40B4-BE49-F238E27FC236}">
                <a16:creationId xmlns:a16="http://schemas.microsoft.com/office/drawing/2014/main" id="{5A822845-A67E-180E-E91A-535EE0C7664B}"/>
              </a:ext>
            </a:extLst>
          </p:cNvPr>
          <p:cNvSpPr txBox="1"/>
          <p:nvPr/>
        </p:nvSpPr>
        <p:spPr>
          <a:xfrm>
            <a:off x="6458857" y="2228598"/>
            <a:ext cx="4828094" cy="3978782"/>
          </a:xfrm>
          <a:prstGeom prst="rect">
            <a:avLst/>
          </a:prstGeom>
          <a:noFill/>
        </p:spPr>
        <p:txBody>
          <a:bodyPr wrap="square" anchor="t">
            <a:spAutoFit/>
          </a:bodyPr>
          <a:lstStyle/>
          <a:p>
            <a:pPr algn="justLow" rtl="1">
              <a:lnSpc>
                <a:spcPct val="150000"/>
              </a:lnSpc>
              <a:spcBef>
                <a:spcPts val="600"/>
              </a:spcBef>
            </a:pPr>
            <a:r>
              <a:rPr lang="ar-EG" sz="2400" dirty="0">
                <a:latin typeface="Times New Roman" pitchFamily="18" charset="0"/>
              </a:rPr>
              <a:t>السيرة الذاتية </a:t>
            </a:r>
            <a:endParaRPr lang="ar-EG" sz="2400" dirty="0" smtClean="0">
              <a:latin typeface="Times New Roman" pitchFamily="18" charset="0"/>
            </a:endParaRPr>
          </a:p>
          <a:p>
            <a:pPr algn="justLow" rtl="1">
              <a:lnSpc>
                <a:spcPct val="150000"/>
              </a:lnSpc>
              <a:spcBef>
                <a:spcPts val="600"/>
              </a:spcBef>
            </a:pPr>
            <a:r>
              <a:rPr lang="ar-EG" sz="2400" dirty="0" smtClean="0">
                <a:latin typeface="Times New Roman" pitchFamily="18" charset="0"/>
              </a:rPr>
              <a:t>هي </a:t>
            </a:r>
            <a:r>
              <a:rPr lang="ar-EG" sz="2400" dirty="0">
                <a:latin typeface="Times New Roman" pitchFamily="18" charset="0"/>
              </a:rPr>
              <a:t>ملخص مكتوب ومنظّم لتعليم الشخص، وخلفيته الوظيفية، ومؤهلاته الوظيفية. قبل البدء بكتابة السيرة الذاتية، تأكد من فهم وظيفتها الحقيقية، وهي بمثابة إعلان يهدف إلى تحفيز اهتمام صاحب العمل بمقابلتك ومعرفة المزيد عنك.</a:t>
            </a:r>
            <a:endParaRPr lang="ar-EG" sz="2400" dirty="0" smtClean="0">
              <a:latin typeface="Times New Roman" pitchFamily="18" charset="0"/>
            </a:endParaRPr>
          </a:p>
        </p:txBody>
      </p:sp>
    </p:spTree>
    <p:extLst>
      <p:ext uri="{BB962C8B-B14F-4D97-AF65-F5344CB8AC3E}">
        <p14:creationId xmlns:p14="http://schemas.microsoft.com/office/powerpoint/2010/main" val="4223470896"/>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9259703" y="2633861"/>
            <a:ext cx="2929249" cy="2239844"/>
          </a:xfrm>
          <a:prstGeom prst="rect">
            <a:avLst/>
          </a:prstGeom>
          <a:noFill/>
        </p:spPr>
        <p:txBody>
          <a:bodyPr wrap="square" rtlCol="0">
            <a:spAutoFit/>
          </a:bodyPr>
          <a:lstStyle/>
          <a:p>
            <a:pPr algn="ctr">
              <a:lnSpc>
                <a:spcPct val="150000"/>
              </a:lnSpc>
            </a:pPr>
            <a:r>
              <a:rPr lang="en-US" sz="2400" b="1" dirty="0">
                <a:solidFill>
                  <a:srgbClr val="00B0F0"/>
                </a:solidFill>
                <a:latin typeface="Alexandria" charset="0"/>
                <a:cs typeface="Alexandria" charset="0"/>
              </a:rPr>
              <a:t>Three-Step Résumé Process</a:t>
            </a:r>
          </a:p>
          <a:p>
            <a:pPr algn="ctr">
              <a:lnSpc>
                <a:spcPct val="150000"/>
              </a:lnSpc>
            </a:pPr>
            <a:r>
              <a:rPr lang="ar-EG" sz="2400" b="1" dirty="0">
                <a:solidFill>
                  <a:srgbClr val="00B0F0"/>
                </a:solidFill>
                <a:latin typeface="Alexandria" charset="0"/>
                <a:cs typeface="Alexandria" charset="0"/>
              </a:rPr>
              <a:t>عملية السيرة الذاتية المكونة من ثلاث خطوات</a:t>
            </a:r>
          </a:p>
        </p:txBody>
      </p:sp>
      <p:pic>
        <p:nvPicPr>
          <p:cNvPr id="15" name="Picture 14" descr="Graphical user interface, text&#10;&#10;Description automatically generated">
            <a:extLst>
              <a:ext uri="{FF2B5EF4-FFF2-40B4-BE49-F238E27FC236}">
                <a16:creationId xmlns:a16="http://schemas.microsoft.com/office/drawing/2014/main" id="{2DC778A0-ACED-BF5F-0DE2-60CDC08E2FB7}"/>
              </a:ext>
            </a:extLst>
          </p:cNvPr>
          <p:cNvPicPr>
            <a:picLocks noChangeAspect="1"/>
          </p:cNvPicPr>
          <p:nvPr/>
        </p:nvPicPr>
        <p:blipFill rotWithShape="1">
          <a:blip r:embed="rId3">
            <a:extLst>
              <a:ext uri="{28A0092B-C50C-407E-A947-70E740481C1C}">
                <a14:useLocalDpi xmlns:a14="http://schemas.microsoft.com/office/drawing/2010/main" val="0"/>
              </a:ext>
            </a:extLst>
          </a:blip>
          <a:srcRect l="14570" t="27984" r="15252" b="5842"/>
          <a:stretch/>
        </p:blipFill>
        <p:spPr>
          <a:xfrm>
            <a:off x="95435" y="159658"/>
            <a:ext cx="9193710" cy="6545942"/>
          </a:xfrm>
          <a:prstGeom prst="rect">
            <a:avLst/>
          </a:prstGeom>
        </p:spPr>
      </p:pic>
    </p:spTree>
    <p:extLst>
      <p:ext uri="{BB962C8B-B14F-4D97-AF65-F5344CB8AC3E}">
        <p14:creationId xmlns:p14="http://schemas.microsoft.com/office/powerpoint/2010/main" val="180692267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00" y="0"/>
            <a:ext cx="8969421" cy="6858000"/>
          </a:xfrm>
          <a:prstGeom prst="rect">
            <a:avLst/>
          </a:prstGeom>
        </p:spPr>
      </p:pic>
      <p:sp>
        <p:nvSpPr>
          <p:cNvPr id="6" name="TextBox 5"/>
          <p:cNvSpPr txBox="1"/>
          <p:nvPr/>
        </p:nvSpPr>
        <p:spPr>
          <a:xfrm>
            <a:off x="9259703" y="2633861"/>
            <a:ext cx="2929249" cy="2239844"/>
          </a:xfrm>
          <a:prstGeom prst="rect">
            <a:avLst/>
          </a:prstGeom>
          <a:noFill/>
        </p:spPr>
        <p:txBody>
          <a:bodyPr wrap="square" rtlCol="0">
            <a:spAutoFit/>
          </a:bodyPr>
          <a:lstStyle/>
          <a:p>
            <a:pPr algn="ctr">
              <a:lnSpc>
                <a:spcPct val="150000"/>
              </a:lnSpc>
            </a:pPr>
            <a:r>
              <a:rPr lang="en-US" sz="2400" b="1" dirty="0">
                <a:solidFill>
                  <a:srgbClr val="00B0F0"/>
                </a:solidFill>
                <a:latin typeface="Alexandria" charset="0"/>
                <a:cs typeface="Alexandria" charset="0"/>
              </a:rPr>
              <a:t>Three-Step Résumé Process</a:t>
            </a:r>
          </a:p>
          <a:p>
            <a:pPr algn="ctr">
              <a:lnSpc>
                <a:spcPct val="150000"/>
              </a:lnSpc>
            </a:pPr>
            <a:r>
              <a:rPr lang="ar-EG" sz="2400" b="1" dirty="0">
                <a:solidFill>
                  <a:srgbClr val="00B0F0"/>
                </a:solidFill>
                <a:latin typeface="Alexandria" charset="0"/>
                <a:cs typeface="Alexandria" charset="0"/>
              </a:rPr>
              <a:t>عملية السيرة الذاتية المكونة من ثلاث خطوات</a:t>
            </a:r>
          </a:p>
        </p:txBody>
      </p:sp>
    </p:spTree>
    <p:extLst>
      <p:ext uri="{BB962C8B-B14F-4D97-AF65-F5344CB8AC3E}">
        <p14:creationId xmlns:p14="http://schemas.microsoft.com/office/powerpoint/2010/main" val="3211030098"/>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Purpose and Audience </a:t>
            </a:r>
          </a:p>
          <a:p>
            <a:r>
              <a:rPr lang="ar-EG" sz="2800" b="1" dirty="0">
                <a:solidFill>
                  <a:srgbClr val="00B0F0"/>
                </a:solidFill>
                <a:latin typeface="Alexandria" charset="0"/>
                <a:cs typeface="Alexandria" charset="0"/>
              </a:rPr>
              <a:t>الغرض والجمهور</a:t>
            </a:r>
          </a:p>
        </p:txBody>
      </p:sp>
      <p:sp>
        <p:nvSpPr>
          <p:cNvPr id="15" name="Rectangle 14">
            <a:extLst>
              <a:ext uri="{FF2B5EF4-FFF2-40B4-BE49-F238E27FC236}">
                <a16:creationId xmlns:a16="http://schemas.microsoft.com/office/drawing/2014/main" id="{CDA659DF-F8B9-BA51-1497-CF51D7AB7920}"/>
              </a:ext>
            </a:extLst>
          </p:cNvPr>
          <p:cNvSpPr/>
          <p:nvPr/>
        </p:nvSpPr>
        <p:spPr bwMode="auto">
          <a:xfrm>
            <a:off x="3927205" y="2546338"/>
            <a:ext cx="4267200" cy="1552226"/>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fontAlgn="base">
              <a:spcBef>
                <a:spcPct val="0"/>
              </a:spcBef>
              <a:spcAft>
                <a:spcPct val="0"/>
              </a:spcAft>
            </a:pPr>
            <a:r>
              <a:rPr lang="en-US" sz="4800" b="1" dirty="0">
                <a:solidFill>
                  <a:srgbClr val="000000"/>
                </a:solidFill>
              </a:rPr>
              <a:t>Employers</a:t>
            </a:r>
            <a:endParaRPr lang="ar-EG" sz="4800" b="1" dirty="0">
              <a:solidFill>
                <a:srgbClr val="000000"/>
              </a:solidFill>
            </a:endParaRPr>
          </a:p>
          <a:p>
            <a:pPr algn="ctr" fontAlgn="base">
              <a:spcBef>
                <a:spcPct val="0"/>
              </a:spcBef>
              <a:spcAft>
                <a:spcPct val="0"/>
              </a:spcAft>
            </a:pPr>
            <a:r>
              <a:rPr lang="ar-EG" sz="4800" b="1" dirty="0">
                <a:solidFill>
                  <a:srgbClr val="000000"/>
                </a:solidFill>
              </a:rPr>
              <a:t>أصحاب </a:t>
            </a:r>
            <a:r>
              <a:rPr lang="ar-EG" sz="4800" b="1" dirty="0" smtClean="0">
                <a:solidFill>
                  <a:srgbClr val="000000"/>
                </a:solidFill>
              </a:rPr>
              <a:t>الأعمال </a:t>
            </a:r>
            <a:endParaRPr lang="en-US" sz="4800" b="1" dirty="0">
              <a:solidFill>
                <a:srgbClr val="000000"/>
              </a:solidFill>
            </a:endParaRPr>
          </a:p>
        </p:txBody>
      </p:sp>
      <p:sp>
        <p:nvSpPr>
          <p:cNvPr id="18" name="Rectangle 17">
            <a:extLst>
              <a:ext uri="{FF2B5EF4-FFF2-40B4-BE49-F238E27FC236}">
                <a16:creationId xmlns:a16="http://schemas.microsoft.com/office/drawing/2014/main" id="{912556A6-2C95-6006-7F0F-46FE8F810CF5}"/>
              </a:ext>
            </a:extLst>
          </p:cNvPr>
          <p:cNvSpPr/>
          <p:nvPr/>
        </p:nvSpPr>
        <p:spPr bwMode="auto">
          <a:xfrm>
            <a:off x="3890040" y="4528986"/>
            <a:ext cx="4267200" cy="1552226"/>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fontAlgn="base">
              <a:spcBef>
                <a:spcPct val="0"/>
              </a:spcBef>
              <a:spcAft>
                <a:spcPct val="0"/>
              </a:spcAft>
            </a:pPr>
            <a:r>
              <a:rPr lang="en-US" sz="4800" b="1" dirty="0">
                <a:solidFill>
                  <a:srgbClr val="000000"/>
                </a:solidFill>
              </a:rPr>
              <a:t>Interviews</a:t>
            </a:r>
            <a:endParaRPr lang="ar-EG" sz="4800" b="1" dirty="0">
              <a:solidFill>
                <a:srgbClr val="000000"/>
              </a:solidFill>
            </a:endParaRPr>
          </a:p>
          <a:p>
            <a:pPr algn="ctr" fontAlgn="base">
              <a:spcBef>
                <a:spcPct val="0"/>
              </a:spcBef>
              <a:spcAft>
                <a:spcPct val="0"/>
              </a:spcAft>
            </a:pPr>
            <a:r>
              <a:rPr lang="ar-EG" sz="4800" b="1" dirty="0">
                <a:solidFill>
                  <a:srgbClr val="000000"/>
                </a:solidFill>
              </a:rPr>
              <a:t>المقابلات   </a:t>
            </a:r>
            <a:endParaRPr lang="en-US" sz="4800" b="1" dirty="0">
              <a:solidFill>
                <a:srgbClr val="000000"/>
              </a:solidFill>
            </a:endParaRPr>
          </a:p>
        </p:txBody>
      </p:sp>
    </p:spTree>
    <p:extLst>
      <p:ext uri="{BB962C8B-B14F-4D97-AF65-F5344CB8AC3E}">
        <p14:creationId xmlns:p14="http://schemas.microsoft.com/office/powerpoint/2010/main" val="212012658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Gather </a:t>
            </a:r>
            <a:r>
              <a:rPr lang="en-US" sz="2800" b="1" dirty="0" smtClean="0">
                <a:solidFill>
                  <a:srgbClr val="00B0F0"/>
                </a:solidFill>
                <a:latin typeface="Alexandria" charset="0"/>
                <a:cs typeface="Alexandria" charset="0"/>
              </a:rPr>
              <a:t>Information</a:t>
            </a:r>
          </a:p>
          <a:p>
            <a:r>
              <a:rPr lang="ar-EG" sz="2800" b="1" dirty="0">
                <a:solidFill>
                  <a:srgbClr val="00B0F0"/>
                </a:solidFill>
                <a:latin typeface="Alexandria" charset="0"/>
                <a:cs typeface="Alexandria" charset="0"/>
              </a:rPr>
              <a:t>جمع المعلومات </a:t>
            </a:r>
          </a:p>
        </p:txBody>
      </p:sp>
      <p:sp>
        <p:nvSpPr>
          <p:cNvPr id="12" name="Rectangle 74" descr="Recycled paper">
            <a:extLst>
              <a:ext uri="{FF2B5EF4-FFF2-40B4-BE49-F238E27FC236}">
                <a16:creationId xmlns:a16="http://schemas.microsoft.com/office/drawing/2014/main" id="{02FF268E-29AD-9024-5193-097F6F5BCFE1}"/>
              </a:ext>
            </a:extLst>
          </p:cNvPr>
          <p:cNvSpPr>
            <a:spLocks noChangeArrowheads="1"/>
          </p:cNvSpPr>
          <p:nvPr/>
        </p:nvSpPr>
        <p:spPr bwMode="auto">
          <a:xfrm>
            <a:off x="6613797" y="4929870"/>
            <a:ext cx="4121150" cy="1453424"/>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algn="ctr" eaLnBrk="0" hangingPunct="0"/>
            <a:r>
              <a:rPr lang="en-US" sz="4000" b="1" dirty="0">
                <a:latin typeface="Arial" charset="0"/>
              </a:rPr>
              <a:t>Personal</a:t>
            </a:r>
            <a:endParaRPr lang="ar-EG" sz="4000" b="1" dirty="0">
              <a:latin typeface="Arial" charset="0"/>
            </a:endParaRPr>
          </a:p>
          <a:p>
            <a:pPr algn="ctr" eaLnBrk="0" hangingPunct="0"/>
            <a:r>
              <a:rPr lang="ar-EG" sz="4000" b="1" dirty="0">
                <a:latin typeface="Arial" charset="0"/>
              </a:rPr>
              <a:t>الشخصية </a:t>
            </a:r>
            <a:endParaRPr lang="en-US" sz="4000" b="1" dirty="0">
              <a:latin typeface="Arial" charset="0"/>
            </a:endParaRPr>
          </a:p>
        </p:txBody>
      </p:sp>
      <p:sp>
        <p:nvSpPr>
          <p:cNvPr id="19" name="Rectangle 75" descr="Recycled paper">
            <a:extLst>
              <a:ext uri="{FF2B5EF4-FFF2-40B4-BE49-F238E27FC236}">
                <a16:creationId xmlns:a16="http://schemas.microsoft.com/office/drawing/2014/main" id="{D9D0EBDF-B4DF-436A-41E3-A0DE87296908}"/>
              </a:ext>
            </a:extLst>
          </p:cNvPr>
          <p:cNvSpPr>
            <a:spLocks noChangeArrowheads="1"/>
          </p:cNvSpPr>
          <p:nvPr/>
        </p:nvSpPr>
        <p:spPr bwMode="auto">
          <a:xfrm>
            <a:off x="6613797" y="3388812"/>
            <a:ext cx="4121150" cy="1455503"/>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algn="ctr" eaLnBrk="0" hangingPunct="0"/>
            <a:r>
              <a:rPr lang="en-US" sz="4000" b="1" dirty="0">
                <a:latin typeface="Arial" charset="0"/>
              </a:rPr>
              <a:t>Education</a:t>
            </a:r>
            <a:endParaRPr lang="ar-EG" sz="4000" b="1" dirty="0">
              <a:latin typeface="Arial" charset="0"/>
            </a:endParaRPr>
          </a:p>
          <a:p>
            <a:pPr algn="ctr" eaLnBrk="0" hangingPunct="0"/>
            <a:r>
              <a:rPr lang="ar-EG" sz="4000" b="1" dirty="0">
                <a:latin typeface="Arial" charset="0"/>
              </a:rPr>
              <a:t>التعليم </a:t>
            </a:r>
            <a:endParaRPr lang="en-US" sz="4000" b="1" dirty="0">
              <a:latin typeface="Arial" charset="0"/>
            </a:endParaRPr>
          </a:p>
        </p:txBody>
      </p:sp>
      <p:sp>
        <p:nvSpPr>
          <p:cNvPr id="23" name="Rectangle 76" descr="Recycled paper">
            <a:extLst>
              <a:ext uri="{FF2B5EF4-FFF2-40B4-BE49-F238E27FC236}">
                <a16:creationId xmlns:a16="http://schemas.microsoft.com/office/drawing/2014/main" id="{0813A926-543C-747A-7E76-46BE45D8146A}"/>
              </a:ext>
            </a:extLst>
          </p:cNvPr>
          <p:cNvSpPr>
            <a:spLocks noChangeArrowheads="1"/>
          </p:cNvSpPr>
          <p:nvPr/>
        </p:nvSpPr>
        <p:spPr bwMode="auto">
          <a:xfrm>
            <a:off x="6613797" y="1832212"/>
            <a:ext cx="4121150" cy="1453424"/>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algn="ctr" eaLnBrk="0" hangingPunct="0"/>
            <a:r>
              <a:rPr lang="en-US" sz="4000" b="1" dirty="0">
                <a:latin typeface="Arial" charset="0"/>
              </a:rPr>
              <a:t>Employment</a:t>
            </a:r>
            <a:r>
              <a:rPr lang="ar-EG" sz="4000" b="1" dirty="0">
                <a:latin typeface="Arial" charset="0"/>
              </a:rPr>
              <a:t> </a:t>
            </a:r>
          </a:p>
          <a:p>
            <a:pPr algn="ctr" eaLnBrk="0" hangingPunct="0"/>
            <a:r>
              <a:rPr lang="ar-EG" sz="4000" b="1" dirty="0">
                <a:latin typeface="Arial" charset="0"/>
              </a:rPr>
              <a:t>التوظيف </a:t>
            </a:r>
            <a:endParaRPr lang="en-US" sz="4000" b="1" dirty="0">
              <a:latin typeface="Arial" charset="0"/>
            </a:endParaRPr>
          </a:p>
        </p:txBody>
      </p:sp>
      <p:pic>
        <p:nvPicPr>
          <p:cNvPr id="24" name="Picture 23" descr="shutterstock_42280399.jpg">
            <a:extLst>
              <a:ext uri="{FF2B5EF4-FFF2-40B4-BE49-F238E27FC236}">
                <a16:creationId xmlns:a16="http://schemas.microsoft.com/office/drawing/2014/main" id="{AF99055D-D569-6E1C-E7CB-DDCAE271131B}"/>
              </a:ext>
            </a:extLst>
          </p:cNvPr>
          <p:cNvPicPr>
            <a:picLocks noChangeAspect="1"/>
          </p:cNvPicPr>
          <p:nvPr/>
        </p:nvPicPr>
        <p:blipFill>
          <a:blip r:embed="rId3" cstate="print"/>
          <a:srcRect/>
          <a:stretch>
            <a:fillRect/>
          </a:stretch>
        </p:blipFill>
        <p:spPr>
          <a:xfrm>
            <a:off x="2067197" y="2559499"/>
            <a:ext cx="3505200" cy="3486661"/>
          </a:xfrm>
          <a:prstGeom prst="rect">
            <a:avLst/>
          </a:prstGeom>
        </p:spPr>
      </p:pic>
    </p:spTree>
    <p:extLst>
      <p:ext uri="{BB962C8B-B14F-4D97-AF65-F5344CB8AC3E}">
        <p14:creationId xmlns:p14="http://schemas.microsoft.com/office/powerpoint/2010/main" val="358444118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Choose the Medium</a:t>
            </a:r>
          </a:p>
          <a:p>
            <a:r>
              <a:rPr lang="ar-EG" sz="2800" b="1" dirty="0">
                <a:solidFill>
                  <a:srgbClr val="00B0F0"/>
                </a:solidFill>
                <a:latin typeface="Alexandria" charset="0"/>
                <a:cs typeface="Alexandria" charset="0"/>
              </a:rPr>
              <a:t>اختيار الوسيط </a:t>
            </a:r>
          </a:p>
        </p:txBody>
      </p:sp>
      <p:grpSp>
        <p:nvGrpSpPr>
          <p:cNvPr id="12" name="Group 11">
            <a:extLst>
              <a:ext uri="{FF2B5EF4-FFF2-40B4-BE49-F238E27FC236}">
                <a16:creationId xmlns:a16="http://schemas.microsoft.com/office/drawing/2014/main" id="{2A707582-D7DF-1628-F872-E23B0A693716}"/>
              </a:ext>
            </a:extLst>
          </p:cNvPr>
          <p:cNvGrpSpPr/>
          <p:nvPr/>
        </p:nvGrpSpPr>
        <p:grpSpPr>
          <a:xfrm>
            <a:off x="1550907" y="2637316"/>
            <a:ext cx="8945465" cy="3516740"/>
            <a:chOff x="166113" y="1289939"/>
            <a:chExt cx="9852979" cy="4073118"/>
          </a:xfrm>
        </p:grpSpPr>
        <p:sp>
          <p:nvSpPr>
            <p:cNvPr id="19" name="Rounded Rectangle 4">
              <a:extLst>
                <a:ext uri="{FF2B5EF4-FFF2-40B4-BE49-F238E27FC236}">
                  <a16:creationId xmlns:a16="http://schemas.microsoft.com/office/drawing/2014/main" id="{CBBB2E44-28BF-2D15-48B6-390B1DA33974}"/>
                </a:ext>
              </a:extLst>
            </p:cNvPr>
            <p:cNvSpPr/>
            <p:nvPr/>
          </p:nvSpPr>
          <p:spPr bwMode="auto">
            <a:xfrm>
              <a:off x="166113" y="1289939"/>
              <a:ext cx="8941970" cy="2297583"/>
            </a:xfrm>
            <a:prstGeom prst="round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lstStyle/>
            <a:p>
              <a:pPr algn="ctr" fontAlgn="base">
                <a:spcBef>
                  <a:spcPct val="0"/>
                </a:spcBef>
                <a:spcAft>
                  <a:spcPct val="0"/>
                </a:spcAft>
              </a:pPr>
              <a:r>
                <a:rPr lang="en-US" sz="5400" dirty="0">
                  <a:solidFill>
                    <a:srgbClr val="000000"/>
                  </a:solidFill>
                </a:rPr>
                <a:t>Multiple Media</a:t>
              </a:r>
              <a:endParaRPr lang="ar-EG" sz="5400" dirty="0">
                <a:solidFill>
                  <a:srgbClr val="000000"/>
                </a:solidFill>
              </a:endParaRPr>
            </a:p>
            <a:p>
              <a:pPr algn="ctr" fontAlgn="base">
                <a:spcBef>
                  <a:spcPct val="0"/>
                </a:spcBef>
                <a:spcAft>
                  <a:spcPct val="0"/>
                </a:spcAft>
              </a:pPr>
              <a:r>
                <a:rPr lang="ar-EG" sz="5400" dirty="0">
                  <a:solidFill>
                    <a:srgbClr val="000000"/>
                  </a:solidFill>
                </a:rPr>
                <a:t>وسائط متعددة</a:t>
              </a:r>
            </a:p>
            <a:p>
              <a:pPr algn="ctr" fontAlgn="base">
                <a:spcBef>
                  <a:spcPct val="0"/>
                </a:spcBef>
                <a:spcAft>
                  <a:spcPct val="0"/>
                </a:spcAft>
              </a:pPr>
              <a:endParaRPr lang="en-US" sz="5400" dirty="0">
                <a:solidFill>
                  <a:srgbClr val="000000"/>
                </a:solidFill>
              </a:endParaRPr>
            </a:p>
          </p:txBody>
        </p:sp>
        <p:sp>
          <p:nvSpPr>
            <p:cNvPr id="23" name="Rounded Rectangle 5">
              <a:extLst>
                <a:ext uri="{FF2B5EF4-FFF2-40B4-BE49-F238E27FC236}">
                  <a16:creationId xmlns:a16="http://schemas.microsoft.com/office/drawing/2014/main" id="{F746B207-297F-8953-46B5-DE65FD0B5A9F}"/>
                </a:ext>
              </a:extLst>
            </p:cNvPr>
            <p:cNvSpPr/>
            <p:nvPr/>
          </p:nvSpPr>
          <p:spPr bwMode="auto">
            <a:xfrm>
              <a:off x="166113" y="3102476"/>
              <a:ext cx="9852979" cy="2260581"/>
            </a:xfrm>
            <a:prstGeom prst="round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lstStyle/>
            <a:p>
              <a:pPr algn="ctr" fontAlgn="base">
                <a:spcBef>
                  <a:spcPct val="0"/>
                </a:spcBef>
                <a:spcAft>
                  <a:spcPct val="0"/>
                </a:spcAft>
              </a:pPr>
              <a:r>
                <a:rPr lang="en-US" sz="5400" dirty="0" smtClean="0">
                  <a:solidFill>
                    <a:srgbClr val="000000"/>
                  </a:solidFill>
                </a:rPr>
                <a:t>Multiple </a:t>
              </a:r>
              <a:r>
                <a:rPr lang="en-US" sz="5400" dirty="0">
                  <a:solidFill>
                    <a:srgbClr val="000000"/>
                  </a:solidFill>
                </a:rPr>
                <a:t>Formats</a:t>
              </a:r>
              <a:endParaRPr lang="ar-EG" sz="5400" dirty="0">
                <a:solidFill>
                  <a:srgbClr val="000000"/>
                </a:solidFill>
              </a:endParaRPr>
            </a:p>
            <a:p>
              <a:pPr algn="ctr" fontAlgn="base">
                <a:spcBef>
                  <a:spcPct val="0"/>
                </a:spcBef>
                <a:spcAft>
                  <a:spcPct val="0"/>
                </a:spcAft>
              </a:pPr>
              <a:r>
                <a:rPr lang="ar-EG" sz="5400" dirty="0">
                  <a:solidFill>
                    <a:srgbClr val="000000"/>
                  </a:solidFill>
                </a:rPr>
                <a:t>تنسيقات متعددة</a:t>
              </a:r>
              <a:endParaRPr lang="en-US" sz="5400" dirty="0">
                <a:solidFill>
                  <a:srgbClr val="000000"/>
                </a:solidFill>
              </a:endParaRPr>
            </a:p>
          </p:txBody>
        </p:sp>
      </p:grpSp>
    </p:spTree>
    <p:extLst>
      <p:ext uri="{BB962C8B-B14F-4D97-AF65-F5344CB8AC3E}">
        <p14:creationId xmlns:p14="http://schemas.microsoft.com/office/powerpoint/2010/main" val="154697432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Organize the Résumé </a:t>
            </a:r>
          </a:p>
          <a:p>
            <a:r>
              <a:rPr lang="ar-EG" sz="2800" b="1" dirty="0">
                <a:solidFill>
                  <a:srgbClr val="00B0F0"/>
                </a:solidFill>
                <a:latin typeface="Alexandria" charset="0"/>
                <a:cs typeface="Alexandria" charset="0"/>
              </a:rPr>
              <a:t>تنظيم السيرة الذاتية</a:t>
            </a:r>
          </a:p>
        </p:txBody>
      </p:sp>
      <p:sp>
        <p:nvSpPr>
          <p:cNvPr id="15" name="Rectangle 14">
            <a:extLst>
              <a:ext uri="{FF2B5EF4-FFF2-40B4-BE49-F238E27FC236}">
                <a16:creationId xmlns:a16="http://schemas.microsoft.com/office/drawing/2014/main" id="{CDA659DF-F8B9-BA51-1497-CF51D7AB7920}"/>
              </a:ext>
            </a:extLst>
          </p:cNvPr>
          <p:cNvSpPr/>
          <p:nvPr/>
        </p:nvSpPr>
        <p:spPr bwMode="auto">
          <a:xfrm>
            <a:off x="5467481" y="2312413"/>
            <a:ext cx="5723033" cy="776113"/>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fontAlgn="base">
              <a:spcBef>
                <a:spcPct val="0"/>
              </a:spcBef>
              <a:spcAft>
                <a:spcPct val="0"/>
              </a:spcAft>
            </a:pPr>
            <a:r>
              <a:rPr lang="en-US" sz="4000" b="1" dirty="0" smtClean="0">
                <a:solidFill>
                  <a:srgbClr val="000000"/>
                </a:solidFill>
              </a:rPr>
              <a:t>Chronological   </a:t>
            </a:r>
            <a:r>
              <a:rPr lang="ar-EG" sz="4000" b="1" dirty="0" smtClean="0">
                <a:solidFill>
                  <a:srgbClr val="000000"/>
                </a:solidFill>
              </a:rPr>
              <a:t>مرتبة </a:t>
            </a:r>
            <a:r>
              <a:rPr lang="ar-EG" sz="4000" b="1" dirty="0">
                <a:solidFill>
                  <a:srgbClr val="000000"/>
                </a:solidFill>
              </a:rPr>
              <a:t>زمنيًا</a:t>
            </a:r>
            <a:endParaRPr lang="en-US" sz="4000" b="1" dirty="0">
              <a:solidFill>
                <a:srgbClr val="000000"/>
              </a:solidFill>
            </a:endParaRPr>
          </a:p>
        </p:txBody>
      </p:sp>
      <p:pic>
        <p:nvPicPr>
          <p:cNvPr id="19" name="Picture 18" descr="shutterstock_56810101.jpg">
            <a:extLst>
              <a:ext uri="{FF2B5EF4-FFF2-40B4-BE49-F238E27FC236}">
                <a16:creationId xmlns:a16="http://schemas.microsoft.com/office/drawing/2014/main" id="{B4B4849B-760C-E20A-6996-AC32D831D980}"/>
              </a:ext>
            </a:extLst>
          </p:cNvPr>
          <p:cNvPicPr>
            <a:picLocks noChangeAspect="1"/>
          </p:cNvPicPr>
          <p:nvPr/>
        </p:nvPicPr>
        <p:blipFill>
          <a:blip r:embed="rId3" cstate="print"/>
          <a:srcRect/>
          <a:stretch>
            <a:fillRect/>
          </a:stretch>
        </p:blipFill>
        <p:spPr>
          <a:xfrm>
            <a:off x="942308" y="2901271"/>
            <a:ext cx="3633862" cy="2386853"/>
          </a:xfrm>
          <a:prstGeom prst="rect">
            <a:avLst/>
          </a:prstGeom>
        </p:spPr>
      </p:pic>
      <p:sp>
        <p:nvSpPr>
          <p:cNvPr id="23" name="Rectangle 22">
            <a:extLst>
              <a:ext uri="{FF2B5EF4-FFF2-40B4-BE49-F238E27FC236}">
                <a16:creationId xmlns:a16="http://schemas.microsoft.com/office/drawing/2014/main" id="{CDA659DF-F8B9-BA51-1497-CF51D7AB7920}"/>
              </a:ext>
            </a:extLst>
          </p:cNvPr>
          <p:cNvSpPr/>
          <p:nvPr/>
        </p:nvSpPr>
        <p:spPr bwMode="auto">
          <a:xfrm>
            <a:off x="5467481" y="3615990"/>
            <a:ext cx="5723033" cy="776113"/>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fontAlgn="base">
              <a:spcBef>
                <a:spcPct val="0"/>
              </a:spcBef>
              <a:spcAft>
                <a:spcPct val="0"/>
              </a:spcAft>
            </a:pPr>
            <a:r>
              <a:rPr lang="en-US" sz="4000" b="1" dirty="0">
                <a:solidFill>
                  <a:srgbClr val="000000"/>
                </a:solidFill>
              </a:rPr>
              <a:t>Functional   </a:t>
            </a:r>
            <a:r>
              <a:rPr lang="ar-EG" sz="4000" b="1" dirty="0">
                <a:solidFill>
                  <a:srgbClr val="000000"/>
                </a:solidFill>
              </a:rPr>
              <a:t>وظيفية</a:t>
            </a:r>
            <a:endParaRPr lang="en-US" sz="4000" b="1" dirty="0">
              <a:solidFill>
                <a:srgbClr val="000000"/>
              </a:solidFill>
            </a:endParaRPr>
          </a:p>
        </p:txBody>
      </p:sp>
      <p:sp>
        <p:nvSpPr>
          <p:cNvPr id="24" name="Rectangle 23">
            <a:extLst>
              <a:ext uri="{FF2B5EF4-FFF2-40B4-BE49-F238E27FC236}">
                <a16:creationId xmlns:a16="http://schemas.microsoft.com/office/drawing/2014/main" id="{CDA659DF-F8B9-BA51-1497-CF51D7AB7920}"/>
              </a:ext>
            </a:extLst>
          </p:cNvPr>
          <p:cNvSpPr/>
          <p:nvPr/>
        </p:nvSpPr>
        <p:spPr bwMode="auto">
          <a:xfrm>
            <a:off x="5467481" y="4931723"/>
            <a:ext cx="5723033" cy="776113"/>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fontAlgn="base">
              <a:spcBef>
                <a:spcPct val="0"/>
              </a:spcBef>
              <a:spcAft>
                <a:spcPct val="0"/>
              </a:spcAft>
            </a:pPr>
            <a:r>
              <a:rPr lang="en-US" sz="4000" b="1" dirty="0">
                <a:solidFill>
                  <a:srgbClr val="000000"/>
                </a:solidFill>
              </a:rPr>
              <a:t>Combination   </a:t>
            </a:r>
            <a:r>
              <a:rPr lang="ar-EG" sz="4000" b="1" dirty="0" smtClean="0">
                <a:solidFill>
                  <a:srgbClr val="000000"/>
                </a:solidFill>
              </a:rPr>
              <a:t>التركيبة</a:t>
            </a:r>
            <a:endParaRPr lang="en-US" sz="4000" b="1" dirty="0">
              <a:solidFill>
                <a:srgbClr val="000000"/>
              </a:solidFill>
            </a:endParaRPr>
          </a:p>
        </p:txBody>
      </p:sp>
    </p:spTree>
    <p:extLst>
      <p:ext uri="{BB962C8B-B14F-4D97-AF65-F5344CB8AC3E}">
        <p14:creationId xmlns:p14="http://schemas.microsoft.com/office/powerpoint/2010/main" val="12793074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Organize the Résumé </a:t>
            </a:r>
          </a:p>
          <a:p>
            <a:r>
              <a:rPr lang="ar-EG" sz="2800" b="1" dirty="0">
                <a:solidFill>
                  <a:srgbClr val="00B0F0"/>
                </a:solidFill>
                <a:latin typeface="Alexandria" charset="0"/>
                <a:cs typeface="Alexandria" charset="0"/>
              </a:rPr>
              <a:t>تنظيم السيرة الذاتية</a:t>
            </a:r>
          </a:p>
        </p:txBody>
      </p:sp>
      <p:sp>
        <p:nvSpPr>
          <p:cNvPr id="18" name="TextBox 17">
            <a:extLst>
              <a:ext uri="{FF2B5EF4-FFF2-40B4-BE49-F238E27FC236}">
                <a16:creationId xmlns:a16="http://schemas.microsoft.com/office/drawing/2014/main" id="{5A822845-A67E-180E-E91A-535EE0C7664B}"/>
              </a:ext>
            </a:extLst>
          </p:cNvPr>
          <p:cNvSpPr txBox="1"/>
          <p:nvPr/>
        </p:nvSpPr>
        <p:spPr>
          <a:xfrm>
            <a:off x="942309" y="2228598"/>
            <a:ext cx="5400434" cy="4093428"/>
          </a:xfrm>
          <a:prstGeom prst="rect">
            <a:avLst/>
          </a:prstGeom>
          <a:noFill/>
        </p:spPr>
        <p:txBody>
          <a:bodyPr wrap="square" anchor="t">
            <a:spAutoFit/>
          </a:bodyPr>
          <a:lstStyle/>
          <a:p>
            <a:pPr marL="342900" indent="-342900" algn="just">
              <a:buFont typeface="Wingdings" panose="05000000000000000000" pitchFamily="2" charset="2"/>
              <a:buChar char="q"/>
            </a:pPr>
            <a:r>
              <a:rPr lang="en-US" sz="2000" b="1" dirty="0" smtClean="0">
                <a:solidFill>
                  <a:srgbClr val="C00000"/>
                </a:solidFill>
              </a:rPr>
              <a:t>Chronological</a:t>
            </a:r>
          </a:p>
          <a:p>
            <a:pPr algn="just"/>
            <a:r>
              <a:rPr lang="en-US" sz="2000" dirty="0"/>
              <a:t>In a chronological résumé, the "Work Experience" section dominates and is placed in the most prominent slot. This approach is the most common way to organize a résumé. It has three advantages: </a:t>
            </a:r>
          </a:p>
          <a:p>
            <a:pPr algn="just"/>
            <a:r>
              <a:rPr lang="en-US" sz="2000" dirty="0"/>
              <a:t>(1) employers are familiar with it,</a:t>
            </a:r>
          </a:p>
          <a:p>
            <a:pPr algn="just"/>
            <a:r>
              <a:rPr lang="en-US" sz="2000" dirty="0" smtClean="0"/>
              <a:t>(</a:t>
            </a:r>
            <a:r>
              <a:rPr lang="en-US" sz="2000" dirty="0"/>
              <a:t>2) </a:t>
            </a:r>
            <a:r>
              <a:rPr lang="en-US" sz="2000" dirty="0" smtClean="0"/>
              <a:t>It highlights </a:t>
            </a:r>
            <a:r>
              <a:rPr lang="en-US" sz="2000" dirty="0"/>
              <a:t>growth and career progression, and</a:t>
            </a:r>
          </a:p>
          <a:p>
            <a:pPr algn="just"/>
            <a:r>
              <a:rPr lang="en-US" sz="2000" dirty="0"/>
              <a:t> (</a:t>
            </a:r>
            <a:r>
              <a:rPr lang="en-US" sz="2000" dirty="0" smtClean="0"/>
              <a:t>3) it </a:t>
            </a:r>
            <a:r>
              <a:rPr lang="en-US" sz="2000" dirty="0"/>
              <a:t>highlights continuity and stability. This approach is especially appropriate if you have a strong employment history and are aiming for a job that builds on your career path</a:t>
            </a:r>
            <a:r>
              <a:rPr lang="en-US" sz="2000" dirty="0" smtClean="0"/>
              <a:t>.</a:t>
            </a:r>
            <a:endParaRPr lang="en-US" sz="2000" dirty="0"/>
          </a:p>
        </p:txBody>
      </p:sp>
      <p:sp>
        <p:nvSpPr>
          <p:cNvPr id="25" name="TextBox 24">
            <a:extLst>
              <a:ext uri="{FF2B5EF4-FFF2-40B4-BE49-F238E27FC236}">
                <a16:creationId xmlns:a16="http://schemas.microsoft.com/office/drawing/2014/main" id="{5A822845-A67E-180E-E91A-535EE0C7664B}"/>
              </a:ext>
            </a:extLst>
          </p:cNvPr>
          <p:cNvSpPr txBox="1"/>
          <p:nvPr/>
        </p:nvSpPr>
        <p:spPr>
          <a:xfrm>
            <a:off x="6342743" y="2228598"/>
            <a:ext cx="4944208" cy="4247317"/>
          </a:xfrm>
          <a:prstGeom prst="rect">
            <a:avLst/>
          </a:prstGeom>
          <a:noFill/>
        </p:spPr>
        <p:txBody>
          <a:bodyPr wrap="square" anchor="t">
            <a:spAutoFit/>
          </a:bodyPr>
          <a:lstStyle/>
          <a:p>
            <a:pPr marL="342900" indent="-342900" algn="justLow" rtl="1">
              <a:lnSpc>
                <a:spcPct val="150000"/>
              </a:lnSpc>
              <a:spcBef>
                <a:spcPts val="600"/>
              </a:spcBef>
              <a:buFont typeface="Wingdings" panose="05000000000000000000" pitchFamily="2" charset="2"/>
              <a:buChar char="q"/>
            </a:pPr>
            <a:r>
              <a:rPr lang="ar-EG" sz="2000" b="1" dirty="0">
                <a:solidFill>
                  <a:srgbClr val="C00000"/>
                </a:solidFill>
                <a:latin typeface="Times New Roman" pitchFamily="18" charset="0"/>
              </a:rPr>
              <a:t>التسلسل </a:t>
            </a:r>
            <a:r>
              <a:rPr lang="ar-EG" sz="2000" b="1" dirty="0" smtClean="0">
                <a:solidFill>
                  <a:srgbClr val="C00000"/>
                </a:solidFill>
                <a:latin typeface="Times New Roman" pitchFamily="18" charset="0"/>
              </a:rPr>
              <a:t>الزمني</a:t>
            </a:r>
          </a:p>
          <a:p>
            <a:pPr algn="justLow" rtl="1">
              <a:lnSpc>
                <a:spcPct val="150000"/>
              </a:lnSpc>
            </a:pPr>
            <a:r>
              <a:rPr lang="ar-EG" sz="2000" dirty="0" smtClean="0">
                <a:latin typeface="Times New Roman" pitchFamily="18" charset="0"/>
              </a:rPr>
              <a:t>في </a:t>
            </a:r>
            <a:r>
              <a:rPr lang="ar-EG" sz="2000" dirty="0">
                <a:latin typeface="Times New Roman" pitchFamily="18" charset="0"/>
              </a:rPr>
              <a:t>السيرة الذاتية المُرتبة زمنيًا، يُهيمن قسم "الخبرة العملية" ويُوضع في الخانة الأبرز. يُعد هذا النهج الأكثر شيوعًا لتنظيم السيرة الذاتية، وله ثلاث مزايا</a:t>
            </a:r>
            <a:r>
              <a:rPr lang="ar-EG" sz="2000" dirty="0" smtClean="0">
                <a:latin typeface="Times New Roman" pitchFamily="18" charset="0"/>
              </a:rPr>
              <a:t>:</a:t>
            </a:r>
          </a:p>
          <a:p>
            <a:pPr algn="justLow" rtl="1">
              <a:lnSpc>
                <a:spcPct val="150000"/>
              </a:lnSpc>
            </a:pPr>
            <a:r>
              <a:rPr lang="ar-EG" sz="2000" dirty="0" smtClean="0">
                <a:latin typeface="Times New Roman" pitchFamily="18" charset="0"/>
              </a:rPr>
              <a:t>(1) إلمام </a:t>
            </a:r>
            <a:r>
              <a:rPr lang="ar-EG" sz="2000" dirty="0">
                <a:latin typeface="Times New Roman" pitchFamily="18" charset="0"/>
              </a:rPr>
              <a:t>أصحاب العمل به</a:t>
            </a:r>
            <a:r>
              <a:rPr lang="ar-EG" sz="2000" dirty="0" smtClean="0">
                <a:latin typeface="Times New Roman" pitchFamily="18" charset="0"/>
              </a:rPr>
              <a:t>،</a:t>
            </a:r>
          </a:p>
          <a:p>
            <a:pPr algn="justLow" rtl="1">
              <a:lnSpc>
                <a:spcPct val="150000"/>
              </a:lnSpc>
            </a:pPr>
            <a:r>
              <a:rPr lang="ar-EG" sz="2000" dirty="0" smtClean="0">
                <a:latin typeface="Times New Roman" pitchFamily="18" charset="0"/>
              </a:rPr>
              <a:t>(</a:t>
            </a:r>
            <a:r>
              <a:rPr lang="ar-EG" sz="2000" dirty="0">
                <a:latin typeface="Times New Roman" pitchFamily="18" charset="0"/>
              </a:rPr>
              <a:t>2) </a:t>
            </a:r>
            <a:r>
              <a:rPr lang="ar-EG" sz="2000" dirty="0" smtClean="0">
                <a:latin typeface="Times New Roman" pitchFamily="18" charset="0"/>
              </a:rPr>
              <a:t>يسلط الضوء على </a:t>
            </a:r>
            <a:r>
              <a:rPr lang="ar-EG" sz="2000" dirty="0">
                <a:latin typeface="Times New Roman" pitchFamily="18" charset="0"/>
              </a:rPr>
              <a:t>النمو والتقدم الوظيفي</a:t>
            </a:r>
            <a:r>
              <a:rPr lang="ar-EG" sz="2000" dirty="0" smtClean="0">
                <a:latin typeface="Times New Roman" pitchFamily="18" charset="0"/>
              </a:rPr>
              <a:t>،</a:t>
            </a:r>
          </a:p>
          <a:p>
            <a:pPr algn="justLow" rtl="1">
              <a:lnSpc>
                <a:spcPct val="150000"/>
              </a:lnSpc>
            </a:pPr>
            <a:r>
              <a:rPr lang="ar-EG" sz="2000" dirty="0" smtClean="0">
                <a:latin typeface="Times New Roman" pitchFamily="18" charset="0"/>
              </a:rPr>
              <a:t>(</a:t>
            </a:r>
            <a:r>
              <a:rPr lang="ar-EG" sz="2000" dirty="0">
                <a:latin typeface="Times New Roman" pitchFamily="18" charset="0"/>
              </a:rPr>
              <a:t>3) يُبرز الاستمرارية والاستقرار. يُعد هذا النهج مناسبًا بشكل خاص إذا كان لديك سجل وظيفي قوي وتسعى للحصول على وظيفة تُعزز مسارك المهني.</a:t>
            </a:r>
            <a:endParaRPr lang="ar-EG" sz="2000" dirty="0" smtClean="0">
              <a:latin typeface="Times New Roman" pitchFamily="18" charset="0"/>
            </a:endParaRPr>
          </a:p>
        </p:txBody>
      </p:sp>
    </p:spTree>
    <p:extLst>
      <p:ext uri="{BB962C8B-B14F-4D97-AF65-F5344CB8AC3E}">
        <p14:creationId xmlns:p14="http://schemas.microsoft.com/office/powerpoint/2010/main" val="385569636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Organize the Résumé </a:t>
            </a:r>
          </a:p>
          <a:p>
            <a:r>
              <a:rPr lang="ar-EG" sz="2800" b="1" dirty="0">
                <a:solidFill>
                  <a:srgbClr val="00B0F0"/>
                </a:solidFill>
                <a:latin typeface="Alexandria" charset="0"/>
                <a:cs typeface="Alexandria" charset="0"/>
              </a:rPr>
              <a:t>تنظيم السيرة الذاتية</a:t>
            </a:r>
          </a:p>
        </p:txBody>
      </p:sp>
      <p:sp>
        <p:nvSpPr>
          <p:cNvPr id="18" name="TextBox 17">
            <a:extLst>
              <a:ext uri="{FF2B5EF4-FFF2-40B4-BE49-F238E27FC236}">
                <a16:creationId xmlns:a16="http://schemas.microsoft.com/office/drawing/2014/main" id="{5A822845-A67E-180E-E91A-535EE0C7664B}"/>
              </a:ext>
            </a:extLst>
          </p:cNvPr>
          <p:cNvSpPr txBox="1"/>
          <p:nvPr/>
        </p:nvSpPr>
        <p:spPr>
          <a:xfrm>
            <a:off x="942309" y="2228598"/>
            <a:ext cx="5138513" cy="4247317"/>
          </a:xfrm>
          <a:prstGeom prst="rect">
            <a:avLst/>
          </a:prstGeom>
          <a:noFill/>
        </p:spPr>
        <p:txBody>
          <a:bodyPr wrap="square" anchor="t">
            <a:spAutoFit/>
          </a:bodyPr>
          <a:lstStyle/>
          <a:p>
            <a:pPr marL="342900" indent="-342900" algn="just">
              <a:buFont typeface="Wingdings" panose="05000000000000000000" pitchFamily="2" charset="2"/>
              <a:buChar char="q"/>
            </a:pPr>
            <a:r>
              <a:rPr lang="en-US" dirty="0">
                <a:solidFill>
                  <a:srgbClr val="C00000"/>
                </a:solidFill>
              </a:rPr>
              <a:t>Functional</a:t>
            </a:r>
            <a:endParaRPr lang="en-US" dirty="0" smtClean="0">
              <a:solidFill>
                <a:srgbClr val="C00000"/>
              </a:solidFill>
            </a:endParaRPr>
          </a:p>
          <a:p>
            <a:pPr algn="just"/>
            <a:r>
              <a:rPr lang="en-US" dirty="0"/>
              <a:t>A functional résumé emphasizes skills and accomplishments,</a:t>
            </a:r>
          </a:p>
          <a:p>
            <a:pPr algn="just"/>
            <a:r>
              <a:rPr lang="en-US" dirty="0" smtClean="0"/>
              <a:t>identifying </a:t>
            </a:r>
            <a:r>
              <a:rPr lang="en-US" dirty="0"/>
              <a:t>employers and academic experience in subordinate sections. This pattern stresses individual areas of competence, so it's useful for people who are just entering the job market, want to redirect their careers, or have little continuous career-related experience. The functional approach also has three advantages: </a:t>
            </a:r>
          </a:p>
          <a:p>
            <a:pPr algn="just"/>
            <a:r>
              <a:rPr lang="en-US" dirty="0" smtClean="0"/>
              <a:t>(1) without </a:t>
            </a:r>
            <a:r>
              <a:rPr lang="en-US" dirty="0"/>
              <a:t>having to read through job descriptions, employers can see what you can do for them,</a:t>
            </a:r>
          </a:p>
          <a:p>
            <a:pPr algn="just"/>
            <a:r>
              <a:rPr lang="en-US" dirty="0" smtClean="0"/>
              <a:t>(2) you </a:t>
            </a:r>
            <a:r>
              <a:rPr lang="en-US" dirty="0"/>
              <a:t>can emphasize earlier job experience, and</a:t>
            </a:r>
          </a:p>
          <a:p>
            <a:pPr algn="just"/>
            <a:r>
              <a:rPr lang="en-US" dirty="0" smtClean="0"/>
              <a:t>(3) you </a:t>
            </a:r>
            <a:r>
              <a:rPr lang="en-US" dirty="0"/>
              <a:t>can de-emphasize any lack of career progress or lengthy unemployment.</a:t>
            </a:r>
          </a:p>
        </p:txBody>
      </p:sp>
      <p:sp>
        <p:nvSpPr>
          <p:cNvPr id="25" name="TextBox 24">
            <a:extLst>
              <a:ext uri="{FF2B5EF4-FFF2-40B4-BE49-F238E27FC236}">
                <a16:creationId xmlns:a16="http://schemas.microsoft.com/office/drawing/2014/main" id="{5A822845-A67E-180E-E91A-535EE0C7664B}"/>
              </a:ext>
            </a:extLst>
          </p:cNvPr>
          <p:cNvSpPr txBox="1"/>
          <p:nvPr/>
        </p:nvSpPr>
        <p:spPr>
          <a:xfrm>
            <a:off x="6197600" y="2228598"/>
            <a:ext cx="5089351" cy="4093428"/>
          </a:xfrm>
          <a:prstGeom prst="rect">
            <a:avLst/>
          </a:prstGeom>
          <a:noFill/>
        </p:spPr>
        <p:txBody>
          <a:bodyPr wrap="square" anchor="t">
            <a:spAutoFit/>
          </a:bodyPr>
          <a:lstStyle/>
          <a:p>
            <a:pPr marL="342900" indent="-342900" algn="justLow" rtl="1">
              <a:spcBef>
                <a:spcPts val="600"/>
              </a:spcBef>
              <a:buFont typeface="Wingdings" panose="05000000000000000000" pitchFamily="2" charset="2"/>
              <a:buChar char="q"/>
            </a:pPr>
            <a:r>
              <a:rPr lang="ar-EG" sz="2000" b="1" dirty="0" smtClean="0">
                <a:solidFill>
                  <a:srgbClr val="C00000"/>
                </a:solidFill>
                <a:latin typeface="Times New Roman" pitchFamily="18" charset="0"/>
              </a:rPr>
              <a:t>وظيفية</a:t>
            </a:r>
          </a:p>
          <a:p>
            <a:pPr algn="justLow" rtl="1">
              <a:spcBef>
                <a:spcPts val="600"/>
              </a:spcBef>
            </a:pPr>
            <a:r>
              <a:rPr lang="ar-EG" sz="2000" dirty="0">
                <a:latin typeface="Times New Roman" pitchFamily="18" charset="0"/>
              </a:rPr>
              <a:t>تُبرز السيرة الذاتية الوظيفية المهارات والإنجازات، وتُحدد أصحاب العمل والخبرة الأكاديمية في الأقسام الفرعية. يُركز هذا النمط على مجالات الكفاءة الفردية، لذا فهو مفيد لمن يدخلون سوق العمل حديثًا، أو يرغبون في إعادة توجيه مسارهم المهني، أو ممن لديهم خبرة مهنية محدودة ومتواصلة. كما يتميز النهج الوظيفي بثلاث مزايا</a:t>
            </a:r>
            <a:r>
              <a:rPr lang="ar-EG" sz="2000" dirty="0" smtClean="0">
                <a:latin typeface="Times New Roman" pitchFamily="18" charset="0"/>
              </a:rPr>
              <a:t>:</a:t>
            </a:r>
          </a:p>
          <a:p>
            <a:pPr algn="justLow" rtl="1">
              <a:spcBef>
                <a:spcPts val="600"/>
              </a:spcBef>
            </a:pPr>
            <a:r>
              <a:rPr lang="ar-EG" sz="2000" dirty="0" smtClean="0">
                <a:latin typeface="Times New Roman" pitchFamily="18" charset="0"/>
              </a:rPr>
              <a:t>(1) دون </a:t>
            </a:r>
            <a:r>
              <a:rPr lang="ar-EG" sz="2000" dirty="0">
                <a:latin typeface="Times New Roman" pitchFamily="18" charset="0"/>
              </a:rPr>
              <a:t>الحاجة إلى قراءة أوصاف الوظائف، يُمكن لأصحاب العمل معرفة ما يُمكنك </a:t>
            </a:r>
            <a:r>
              <a:rPr lang="ar-EG" sz="2000" dirty="0" smtClean="0">
                <a:latin typeface="Times New Roman" pitchFamily="18" charset="0"/>
              </a:rPr>
              <a:t>القيام به من أجلهم،</a:t>
            </a:r>
          </a:p>
          <a:p>
            <a:pPr algn="justLow" rtl="1">
              <a:spcBef>
                <a:spcPts val="600"/>
              </a:spcBef>
            </a:pPr>
            <a:r>
              <a:rPr lang="ar-EG" sz="2000" dirty="0" smtClean="0">
                <a:latin typeface="Times New Roman" pitchFamily="18" charset="0"/>
              </a:rPr>
              <a:t>(</a:t>
            </a:r>
            <a:r>
              <a:rPr lang="ar-EG" sz="2000" dirty="0">
                <a:latin typeface="Times New Roman" pitchFamily="18" charset="0"/>
              </a:rPr>
              <a:t>2) يُمكنك التركيز على الخبرة الوظيفية السابقة</a:t>
            </a:r>
            <a:r>
              <a:rPr lang="ar-EG" sz="2000" dirty="0" smtClean="0">
                <a:latin typeface="Times New Roman" pitchFamily="18" charset="0"/>
              </a:rPr>
              <a:t>،</a:t>
            </a:r>
          </a:p>
          <a:p>
            <a:pPr algn="justLow" rtl="1">
              <a:spcBef>
                <a:spcPts val="600"/>
              </a:spcBef>
            </a:pPr>
            <a:r>
              <a:rPr lang="ar-EG" sz="2000" dirty="0" smtClean="0">
                <a:latin typeface="Times New Roman" pitchFamily="18" charset="0"/>
              </a:rPr>
              <a:t>(</a:t>
            </a:r>
            <a:r>
              <a:rPr lang="ar-EG" sz="2000" dirty="0">
                <a:latin typeface="Times New Roman" pitchFamily="18" charset="0"/>
              </a:rPr>
              <a:t>3) يُمكنك التقليل من أهمية أي نقص في التقدم الوظيفي أو البطالة الطويلة.</a:t>
            </a:r>
            <a:endParaRPr lang="ar-EG" sz="2000" dirty="0" smtClean="0">
              <a:latin typeface="Times New Roman" pitchFamily="18" charset="0"/>
            </a:endParaRPr>
          </a:p>
        </p:txBody>
      </p:sp>
    </p:spTree>
    <p:extLst>
      <p:ext uri="{BB962C8B-B14F-4D97-AF65-F5344CB8AC3E}">
        <p14:creationId xmlns:p14="http://schemas.microsoft.com/office/powerpoint/2010/main" val="3579776509"/>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Organize the Résumé </a:t>
            </a:r>
          </a:p>
          <a:p>
            <a:r>
              <a:rPr lang="ar-EG" sz="2800" b="1" dirty="0">
                <a:solidFill>
                  <a:srgbClr val="00B0F0"/>
                </a:solidFill>
                <a:latin typeface="Alexandria" charset="0"/>
                <a:cs typeface="Alexandria" charset="0"/>
              </a:rPr>
              <a:t>تنظيم السيرة الذاتية</a:t>
            </a:r>
          </a:p>
        </p:txBody>
      </p:sp>
      <p:sp>
        <p:nvSpPr>
          <p:cNvPr id="18" name="TextBox 17">
            <a:extLst>
              <a:ext uri="{FF2B5EF4-FFF2-40B4-BE49-F238E27FC236}">
                <a16:creationId xmlns:a16="http://schemas.microsoft.com/office/drawing/2014/main" id="{5A822845-A67E-180E-E91A-535EE0C7664B}"/>
              </a:ext>
            </a:extLst>
          </p:cNvPr>
          <p:cNvSpPr txBox="1"/>
          <p:nvPr/>
        </p:nvSpPr>
        <p:spPr>
          <a:xfrm>
            <a:off x="942309" y="2228598"/>
            <a:ext cx="5138513" cy="3785652"/>
          </a:xfrm>
          <a:prstGeom prst="rect">
            <a:avLst/>
          </a:prstGeom>
          <a:noFill/>
        </p:spPr>
        <p:txBody>
          <a:bodyPr wrap="square" anchor="t">
            <a:spAutoFit/>
          </a:bodyPr>
          <a:lstStyle/>
          <a:p>
            <a:pPr marL="342900" indent="-342900" algn="just">
              <a:buFont typeface="Wingdings" panose="05000000000000000000" pitchFamily="2" charset="2"/>
              <a:buChar char="q"/>
            </a:pPr>
            <a:r>
              <a:rPr lang="en-US" sz="2400" b="1" dirty="0" smtClean="0">
                <a:solidFill>
                  <a:srgbClr val="C00000"/>
                </a:solidFill>
              </a:rPr>
              <a:t>Combination</a:t>
            </a:r>
          </a:p>
          <a:p>
            <a:pPr algn="just"/>
            <a:r>
              <a:rPr lang="en-US" sz="2400" b="1" i="1" dirty="0"/>
              <a:t>A combination résumé </a:t>
            </a:r>
            <a:r>
              <a:rPr lang="en-US" sz="2400" dirty="0"/>
              <a:t>includes the best of the chronological and functional approaches. Nevertheless, it is not commonly used for two reasons: it tends to be longer, and it can be repetitious if you must list your accomplishments and skills in both the functional section and the chronological job descriptions.</a:t>
            </a:r>
          </a:p>
        </p:txBody>
      </p:sp>
      <p:sp>
        <p:nvSpPr>
          <p:cNvPr id="25" name="TextBox 24">
            <a:extLst>
              <a:ext uri="{FF2B5EF4-FFF2-40B4-BE49-F238E27FC236}">
                <a16:creationId xmlns:a16="http://schemas.microsoft.com/office/drawing/2014/main" id="{5A822845-A67E-180E-E91A-535EE0C7664B}"/>
              </a:ext>
            </a:extLst>
          </p:cNvPr>
          <p:cNvSpPr txBox="1"/>
          <p:nvPr/>
        </p:nvSpPr>
        <p:spPr>
          <a:xfrm>
            <a:off x="6197600" y="2228598"/>
            <a:ext cx="5089351" cy="4047262"/>
          </a:xfrm>
          <a:prstGeom prst="rect">
            <a:avLst/>
          </a:prstGeom>
          <a:noFill/>
        </p:spPr>
        <p:txBody>
          <a:bodyPr wrap="square" anchor="t">
            <a:spAutoFit/>
          </a:bodyPr>
          <a:lstStyle/>
          <a:p>
            <a:pPr marL="342900" indent="-342900" algn="justLow" rtl="1">
              <a:lnSpc>
                <a:spcPct val="150000"/>
              </a:lnSpc>
              <a:spcBef>
                <a:spcPts val="600"/>
              </a:spcBef>
              <a:buFont typeface="Wingdings" panose="05000000000000000000" pitchFamily="2" charset="2"/>
              <a:buChar char="q"/>
            </a:pPr>
            <a:r>
              <a:rPr lang="ar-EG" sz="2400" b="1" dirty="0" smtClean="0">
                <a:solidFill>
                  <a:srgbClr val="C00000"/>
                </a:solidFill>
                <a:latin typeface="Times New Roman" pitchFamily="18" charset="0"/>
              </a:rPr>
              <a:t>التركيبة</a:t>
            </a:r>
          </a:p>
          <a:p>
            <a:pPr algn="justLow" rtl="1">
              <a:lnSpc>
                <a:spcPct val="150000"/>
              </a:lnSpc>
              <a:spcBef>
                <a:spcPts val="600"/>
              </a:spcBef>
            </a:pPr>
            <a:r>
              <a:rPr lang="ar-EG" sz="2400" dirty="0">
                <a:latin typeface="Times New Roman" pitchFamily="18" charset="0"/>
              </a:rPr>
              <a:t>تتضمن السيرة الذاتية المُركّبة أفضل ما في المنهجين الزمني والوظيفي. ومع ذلك، فهي لا تُستخدم عادةً لسببين: فهي عادةً ما تكون أطول، وقد تكون مُكرّرة إذا كان </a:t>
            </a:r>
            <a:r>
              <a:rPr lang="ar-EG" sz="2400" dirty="0" smtClean="0">
                <a:latin typeface="Times New Roman" pitchFamily="18" charset="0"/>
              </a:rPr>
              <a:t>يجب عليك ذكر </a:t>
            </a:r>
            <a:r>
              <a:rPr lang="ar-EG" sz="2400" dirty="0">
                <a:latin typeface="Times New Roman" pitchFamily="18" charset="0"/>
              </a:rPr>
              <a:t>إنجازاتك ومهاراتك في كلٍّ من القسم </a:t>
            </a:r>
            <a:r>
              <a:rPr lang="ar-EG" sz="2400" dirty="0" smtClean="0">
                <a:latin typeface="Times New Roman" pitchFamily="18" charset="0"/>
              </a:rPr>
              <a:t>الوظيفي، </a:t>
            </a:r>
            <a:r>
              <a:rPr lang="ar-EG" sz="2400" dirty="0">
                <a:latin typeface="Times New Roman" pitchFamily="18" charset="0"/>
              </a:rPr>
              <a:t>والوصف الوظيفي </a:t>
            </a:r>
            <a:r>
              <a:rPr lang="ar-EG" sz="2400" dirty="0" smtClean="0">
                <a:latin typeface="Times New Roman" pitchFamily="18" charset="0"/>
              </a:rPr>
              <a:t>الزمني.</a:t>
            </a:r>
          </a:p>
        </p:txBody>
      </p:sp>
    </p:spTree>
    <p:extLst>
      <p:ext uri="{BB962C8B-B14F-4D97-AF65-F5344CB8AC3E}">
        <p14:creationId xmlns:p14="http://schemas.microsoft.com/office/powerpoint/2010/main" val="204859051"/>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49100919-8a76-4266-be0c-7dc583902cb4"/>
    <ds:schemaRef ds:uri="http://purl.org/dc/elements/1.1/"/>
    <ds:schemaRef ds:uri="http://schemas.microsoft.com/office/2006/metadata/properties"/>
    <ds:schemaRef ds:uri="d13aca44-ef33-4cf4-9980-7f0b00e6eeb9"/>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3309</TotalTime>
  <Words>2533</Words>
  <Application>Microsoft Office PowerPoint</Application>
  <PresentationFormat>Widescreen</PresentationFormat>
  <Paragraphs>455</Paragraphs>
  <Slides>43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466</cp:revision>
  <dcterms:created xsi:type="dcterms:W3CDTF">2023-04-29T09:08:00Z</dcterms:created>
  <dcterms:modified xsi:type="dcterms:W3CDTF">2025-04-11T00:45:11Z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