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8829C-0161-B3C9-CAE5-C6A7DCA33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E4E037-4C22-4091-13F6-985EE7DEC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5D7BC-4ADC-405E-B41D-9BB08B56BE10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0807B9-0BD3-E696-7E5F-012BDF23C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CE7650-F9F5-5953-97C1-0D5E27596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7846A-F4B8-4F6C-9DC1-C181A810F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070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28F6A8-915E-7E92-AFCE-B02F9D163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3670F-3B0A-E3D6-2B23-6BC50273A2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C692F9-9C07-E1BB-8D86-9FE494C3DA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25D7BC-4ADC-405E-B41D-9BB08B56BE10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CC89D-BD55-442D-8C14-FC32FB938A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CEFD1D-27EB-D348-0573-5D80A6B0D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C7846A-F4B8-4F6C-9DC1-C181A810F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4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A49C2-8DDA-D700-E378-3B96A0871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21684-B829-D385-7E1B-44BBE2E99A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33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9EE4C7-0539-0194-E5DE-A2F838476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8D0585-5C9C-50C0-CDA8-780618A80E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3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65B4B-C3EB-06AE-8052-085778CCF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12F86-3B3F-6271-2A85-149C7C96F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96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9A8687-77FF-B00D-335E-B1DBC3DF0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EC35A5-035A-81CC-53D7-841F3BB7A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38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B364B-E56C-906E-4689-1E837B326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F9ED5-4840-D16F-F23F-71F5C8427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284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D1E1A-C931-6180-787E-1EDCAB1AF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A9AAF-C7C9-FB1A-6207-0278201852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858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FBFFA1-4D68-6CE4-3EF8-551502206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2C0C8-0CE3-4C33-0397-CCFA050B41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068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5D5527-B6B2-CC75-E540-E2555E867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MY" b="1">
                <a:solidFill>
                  <a:srgbClr val="000000"/>
                </a:solidFill>
                <a:effectLst/>
                <a:latin typeface="Alexandria"/>
              </a:rPr>
            </a:br>
            <a:br>
              <a:rPr lang="en-MY" b="1">
                <a:solidFill>
                  <a:srgbClr val="000000"/>
                </a:solidFill>
                <a:effectLst/>
                <a:latin typeface="Alexandria"/>
              </a:rPr>
            </a:br>
            <a:endParaRPr lang="en-MY" b="1" dirty="0">
              <a:solidFill>
                <a:srgbClr val="000000"/>
              </a:solidFill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12F943-08C6-4110-9BCF-239764CDD1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69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C14756-1C09-ABB1-43E1-EC6B625E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5BD7AB-E8BA-1598-FFA3-7EDCB4C7C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88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AB07C-E3B5-81A0-D1B9-498B197E5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080AC2-EA9E-01E9-75E6-CEA9D81AD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26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FB404-E820-44EE-0D28-D10642652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FEB77-3103-B254-2D70-8EAFFFE19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67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C40E5-6DDD-6BEA-7E17-1DF2AAF67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2932B-77B8-E0D7-0003-8E13BCC2AB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944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3DF4F1-821A-F9E5-6500-B7B9C7677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677DC7-D637-376A-7AA9-1F65623B4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536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135C3E-3F89-2030-5DED-5E3FD8DC3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7853E1-E73F-8A4F-A256-5E780F92BE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88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7E39E-F78F-562F-D7D8-986DFF021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AB4220-362C-8104-770C-8F973BA121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445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D0E40-D252-6024-8EE8-7649B7DF1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F64FC-CB2E-9B75-1EC3-63FFC14F9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71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1063F5-2BD3-4581-9A66-6C5F5526B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885102-9ACC-BD0A-2923-AA92416F07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57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CDA00-67AA-18FE-EC0A-E2E6A2F82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06CA6-6648-56B1-EF43-E6D435AC43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340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33EC0-5BCB-26B0-5CED-932B8CCF6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2DBDCA-9B9A-AF8F-E0F1-6FE9AC9C2F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5815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2BEC34-42FC-E800-8481-16DEE71D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F9829-D23C-3240-7023-C397C7B1B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4133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AB971-390E-E8F8-F50E-BA6D6BFA4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1D8694-0BCC-C8E9-F9DD-4C141D0AC7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890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85E796-5684-358E-8CEE-3453E4097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7BF11-3EE3-3F59-D77C-32B05E6876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847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5046F-86F9-32F3-6F77-A4ECEA09C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7B9A49-4EB9-674D-E6D2-34806D21A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209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9A0C3-F9F9-B11F-4C5A-54BF20AFA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86C8DB-4483-EB3D-460F-434A4CFD92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62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508E7A-6190-D64F-64F9-0DC1BBB84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5C55B-8BCC-1B4B-73AF-92E5F7B7DF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59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046BD-1E11-75DB-1CF5-3F383DC79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50CD1-01D4-A961-CD4A-AC42D442CE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474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309F4-4A20-4AED-205A-BB58DDC68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79424A-A631-260B-8892-359D11C2BF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04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DDE56-4289-1CC9-EE44-E98394C4F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07E52E-3639-9777-1F9B-FAE606901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128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5A92A-F40F-B311-8D66-D085C91E9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4DC86-9D73-F5BD-3FFB-D9190A699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062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1FD24-FAD9-2B01-455F-D3C5C6D9A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C61B91-5DED-AD62-5306-B168A771A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215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102933-710E-FA1E-BB2B-4A0E214A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3F1DA3-8CA0-58C8-365B-A23B71AE94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3121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2293B6-3590-E4A6-C6FC-90F9DB14C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CCB61-BCD1-51D3-4541-FD228336F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65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E905B8-8FC4-A666-AE08-1ADFEA5B2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3684B-C9EE-6AAC-888E-A06FC854F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470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158478-3326-F54F-FAAD-CC2F1FB28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39171C-D9A2-5842-A995-6833337B6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196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0035F-70F8-3D8C-9F7C-DC985D58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4D150-6BED-01BF-BA6B-60E5E5316C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071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952733-9287-CF5B-F00C-C8E6318E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A5324-CE24-6B60-180F-EB82369368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5041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735A9-2157-595B-0E6C-E64ECAA7D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0225C4-B7BE-27F4-F24C-20EAFBFDA6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356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1EB97-2391-4D30-36B3-C7D99AF1F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11ABFB-B0A8-E2A1-8F3F-752664A9C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43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Alexandria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2025-08-03T16:03:37Z</dcterms:created>
  <dcterms:modified xsi:type="dcterms:W3CDTF">2025-08-03T16:03:37Z</dcterms:modified>
</cp:coreProperties>
</file>