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diagrams/data6.xml" ContentType="application/vnd.openxmlformats-officedocument.drawingml.diagramData+xml"/>
  <Override PartName="/ppt/diagrams/data7.xml" ContentType="application/vnd.openxmlformats-officedocument.drawingml.diagramData+xml"/>
  <Override PartName="/ppt/diagrams/data8.xml" ContentType="application/vnd.openxmlformats-officedocument.drawingml.diagramData+xml"/>
  <Override PartName="/ppt/diagrams/data9.xml" ContentType="application/vnd.openxmlformats-officedocument.drawingml.diagramData+xml"/>
  <Override PartName="/ppt/diagrams/data10.xml" ContentType="application/vnd.openxmlformats-officedocument.drawingml.diagramData+xml"/>
  <Override PartName="/ppt/diagrams/data11.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10.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5.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6.xml" ContentType="application/vnd.openxmlformats-officedocument.presentationml.notesSlide+xml"/>
  <Override PartName="/ppt/notesSlides/notesSlide9.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rawing4.xml" ContentType="application/vnd.ms-office.drawingml.diagramDrawing+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rawing9.xml" ContentType="application/vnd.ms-office.drawingml.diagramDrawing+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rawing7.xml" ContentType="application/vnd.ms-office.drawingml.diagramDrawing+xml"/>
  <Override PartName="/ppt/diagrams/layout7.xml" ContentType="application/vnd.openxmlformats-officedocument.drawingml.diagramLayout+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quickStyle7.xml" ContentType="application/vnd.openxmlformats-officedocument.drawingml.diagramStyle+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colors7.xml" ContentType="application/vnd.openxmlformats-officedocument.drawingml.diagramColors+xml"/>
  <Override PartName="/ppt/notesMasters/notesMaster1.xml" ContentType="application/vnd.openxmlformats-officedocument.presentationml.notesMaster+xml"/>
  <Override PartName="/ppt/diagrams/layout9.xml" ContentType="application/vnd.openxmlformats-officedocument.drawingml.diagramLayout+xml"/>
  <Override PartName="/ppt/diagrams/quickStyle9.xml" ContentType="application/vnd.openxmlformats-officedocument.drawingml.diagramStyle+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8.xml" ContentType="application/vnd.ms-office.drawingml.diagramDrawing+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colors9.xml" ContentType="application/vnd.openxmlformats-officedocument.drawingml.diagramColors+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96" r:id="rId2"/>
    <p:sldId id="543" r:id="rId3"/>
    <p:sldId id="764" r:id="rId4"/>
    <p:sldId id="806" r:id="rId5"/>
    <p:sldId id="766" r:id="rId6"/>
    <p:sldId id="851" r:id="rId7"/>
    <p:sldId id="853" r:id="rId8"/>
    <p:sldId id="854" r:id="rId9"/>
    <p:sldId id="855" r:id="rId10"/>
    <p:sldId id="856" r:id="rId11"/>
    <p:sldId id="857" r:id="rId12"/>
    <p:sldId id="858" r:id="rId13"/>
    <p:sldId id="811" r:id="rId14"/>
    <p:sldId id="860" r:id="rId15"/>
    <p:sldId id="812" r:id="rId16"/>
    <p:sldId id="846" r:id="rId17"/>
    <p:sldId id="817" r:id="rId18"/>
    <p:sldId id="818" r:id="rId19"/>
    <p:sldId id="815" r:id="rId20"/>
    <p:sldId id="814" r:id="rId21"/>
    <p:sldId id="868" r:id="rId22"/>
    <p:sldId id="867" r:id="rId23"/>
    <p:sldId id="841" r:id="rId24"/>
    <p:sldId id="871" r:id="rId25"/>
    <p:sldId id="838" r:id="rId26"/>
    <p:sldId id="872" r:id="rId27"/>
    <p:sldId id="869" r:id="rId28"/>
    <p:sldId id="870" r:id="rId29"/>
    <p:sldId id="848" r:id="rId30"/>
    <p:sldId id="843" r:id="rId31"/>
    <p:sldId id="844" r:id="rId32"/>
    <p:sldId id="831" r:id="rId33"/>
    <p:sldId id="849" r:id="rId34"/>
    <p:sldId id="833" r:id="rId35"/>
    <p:sldId id="850" r:id="rId36"/>
    <p:sldId id="834" r:id="rId37"/>
    <p:sldId id="835" r:id="rId38"/>
    <p:sldId id="830" r:id="rId39"/>
    <p:sldId id="836" r:id="rId40"/>
    <p:sldId id="864" r:id="rId41"/>
    <p:sldId id="865" r:id="rId42"/>
    <p:sldId id="866" r:id="rId43"/>
    <p:sldId id="837" r:id="rId44"/>
    <p:sldId id="845" r:id="rId45"/>
    <p:sldId id="829" r:id="rId46"/>
    <p:sldId id="87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2A37847-AC79-4594-9928-D5C58BD52E50}">
          <p14:sldIdLst>
            <p14:sldId id="496"/>
          </p14:sldIdLst>
        </p14:section>
        <p14:section name="Default Section" id="{73925AE7-E9D8-48BC-A988-41815CE32A48}">
          <p14:sldIdLst>
            <p14:sldId id="543"/>
            <p14:sldId id="764"/>
            <p14:sldId id="806"/>
            <p14:sldId id="766"/>
            <p14:sldId id="851"/>
            <p14:sldId id="853"/>
            <p14:sldId id="854"/>
            <p14:sldId id="855"/>
            <p14:sldId id="856"/>
            <p14:sldId id="857"/>
            <p14:sldId id="858"/>
            <p14:sldId id="811"/>
            <p14:sldId id="860"/>
            <p14:sldId id="812"/>
            <p14:sldId id="846"/>
            <p14:sldId id="817"/>
            <p14:sldId id="818"/>
            <p14:sldId id="815"/>
            <p14:sldId id="814"/>
            <p14:sldId id="868"/>
            <p14:sldId id="867"/>
            <p14:sldId id="841"/>
            <p14:sldId id="871"/>
            <p14:sldId id="838"/>
            <p14:sldId id="872"/>
            <p14:sldId id="869"/>
            <p14:sldId id="870"/>
            <p14:sldId id="848"/>
            <p14:sldId id="843"/>
            <p14:sldId id="844"/>
            <p14:sldId id="831"/>
            <p14:sldId id="849"/>
            <p14:sldId id="833"/>
            <p14:sldId id="850"/>
            <p14:sldId id="834"/>
            <p14:sldId id="835"/>
            <p14:sldId id="830"/>
            <p14:sldId id="836"/>
            <p14:sldId id="864"/>
            <p14:sldId id="865"/>
            <p14:sldId id="866"/>
            <p14:sldId id="837"/>
            <p14:sldId id="845"/>
            <p14:sldId id="829"/>
            <p14:sldId id="873"/>
            <p14:sldId id="349"/>
          </p14:sldIdLst>
        </p14:section>
        <p14:section name="Default Section" id="{EC049921-363B-492D-A16D-C6010B32BCE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52" autoAdjust="0"/>
    <p:restoredTop sz="94660"/>
  </p:normalViewPr>
  <p:slideViewPr>
    <p:cSldViewPr snapToGrid="0">
      <p:cViewPr varScale="1">
        <p:scale>
          <a:sx n="91" d="100"/>
          <a:sy n="91" d="100"/>
        </p:scale>
        <p:origin x="44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ADC48844-4C64-4007-83C7-35661AB427AD}"/>
    <pc:docChg chg="undo custSel addSld delSld modSld sldOrd modSection">
      <pc:chgData name="Bothaina Mahmoud Fouad" userId="6337026b70b72472" providerId="LiveId" clId="{ADC48844-4C64-4007-83C7-35661AB427AD}" dt="2024-07-24T22:06:31.924" v="1332" actId="207"/>
      <pc:docMkLst>
        <pc:docMk/>
      </pc:docMkLst>
      <pc:sldChg chg="del">
        <pc:chgData name="Bothaina Mahmoud Fouad" userId="6337026b70b72472" providerId="LiveId" clId="{ADC48844-4C64-4007-83C7-35661AB427AD}" dt="2024-07-24T21:52:51.611" v="1041" actId="47"/>
        <pc:sldMkLst>
          <pc:docMk/>
          <pc:sldMk cId="4041936470" sldId="256"/>
        </pc:sldMkLst>
      </pc:sldChg>
      <pc:sldChg chg="del">
        <pc:chgData name="Bothaina Mahmoud Fouad" userId="6337026b70b72472" providerId="LiveId" clId="{ADC48844-4C64-4007-83C7-35661AB427AD}" dt="2024-07-24T21:52:50.764" v="1038" actId="47"/>
        <pc:sldMkLst>
          <pc:docMk/>
          <pc:sldMk cId="2175419998" sldId="257"/>
        </pc:sldMkLst>
      </pc:sldChg>
      <pc:sldChg chg="modSp del mod">
        <pc:chgData name="Bothaina Mahmoud Fouad" userId="6337026b70b72472" providerId="LiveId" clId="{ADC48844-4C64-4007-83C7-35661AB427AD}" dt="2024-07-24T19:14:01.936" v="92" actId="47"/>
        <pc:sldMkLst>
          <pc:docMk/>
          <pc:sldMk cId="2136954862" sldId="262"/>
        </pc:sldMkLst>
        <pc:spChg chg="mod">
          <ac:chgData name="Bothaina Mahmoud Fouad" userId="6337026b70b72472" providerId="LiveId" clId="{ADC48844-4C64-4007-83C7-35661AB427AD}" dt="2024-07-24T19:13:48.822" v="86" actId="21"/>
          <ac:spMkLst>
            <pc:docMk/>
            <pc:sldMk cId="2136954862" sldId="262"/>
            <ac:spMk id="3" creationId="{00000000-0000-0000-0000-000000000000}"/>
          </ac:spMkLst>
        </pc:spChg>
      </pc:sldChg>
      <pc:sldChg chg="del">
        <pc:chgData name="Bothaina Mahmoud Fouad" userId="6337026b70b72472" providerId="LiveId" clId="{ADC48844-4C64-4007-83C7-35661AB427AD}" dt="2024-07-24T21:52:53.764" v="1046" actId="47"/>
        <pc:sldMkLst>
          <pc:docMk/>
          <pc:sldMk cId="3415589782" sldId="269"/>
        </pc:sldMkLst>
      </pc:sldChg>
      <pc:sldChg chg="del">
        <pc:chgData name="Bothaina Mahmoud Fouad" userId="6337026b70b72472" providerId="LiveId" clId="{ADC48844-4C64-4007-83C7-35661AB427AD}" dt="2024-07-24T21:52:52.480" v="1045" actId="47"/>
        <pc:sldMkLst>
          <pc:docMk/>
          <pc:sldMk cId="1508372878" sldId="270"/>
        </pc:sldMkLst>
      </pc:sldChg>
      <pc:sldChg chg="del">
        <pc:chgData name="Bothaina Mahmoud Fouad" userId="6337026b70b72472" providerId="LiveId" clId="{ADC48844-4C64-4007-83C7-35661AB427AD}" dt="2024-07-24T21:51:07.245" v="988" actId="47"/>
        <pc:sldMkLst>
          <pc:docMk/>
          <pc:sldMk cId="567565214" sldId="271"/>
        </pc:sldMkLst>
      </pc:sldChg>
      <pc:sldChg chg="addSp delSp modSp del mod">
        <pc:chgData name="Bothaina Mahmoud Fouad" userId="6337026b70b72472" providerId="LiveId" clId="{ADC48844-4C64-4007-83C7-35661AB427AD}" dt="2024-07-24T21:52:53.947" v="1047" actId="47"/>
        <pc:sldMkLst>
          <pc:docMk/>
          <pc:sldMk cId="4179225111" sldId="272"/>
        </pc:sldMkLst>
        <pc:spChg chg="add mod">
          <ac:chgData name="Bothaina Mahmoud Fouad" userId="6337026b70b72472" providerId="LiveId" clId="{ADC48844-4C64-4007-83C7-35661AB427AD}" dt="2024-07-24T20:59:24.567" v="638" actId="21"/>
          <ac:spMkLst>
            <pc:docMk/>
            <pc:sldMk cId="4179225111" sldId="272"/>
            <ac:spMk id="3" creationId="{72C9F7A4-2481-8317-E46F-E9000952DAE7}"/>
          </ac:spMkLst>
        </pc:spChg>
        <pc:spChg chg="del">
          <ac:chgData name="Bothaina Mahmoud Fouad" userId="6337026b70b72472" providerId="LiveId" clId="{ADC48844-4C64-4007-83C7-35661AB427AD}" dt="2024-07-24T20:59:24.567" v="638" actId="21"/>
          <ac:spMkLst>
            <pc:docMk/>
            <pc:sldMk cId="4179225111" sldId="272"/>
            <ac:spMk id="5" creationId="{00000000-0000-0000-0000-000000000000}"/>
          </ac:spMkLst>
        </pc:spChg>
        <pc:picChg chg="del">
          <ac:chgData name="Bothaina Mahmoud Fouad" userId="6337026b70b72472" providerId="LiveId" clId="{ADC48844-4C64-4007-83C7-35661AB427AD}" dt="2024-07-24T20:59:24.567" v="638" actId="21"/>
          <ac:picMkLst>
            <pc:docMk/>
            <pc:sldMk cId="4179225111" sldId="272"/>
            <ac:picMk id="7" creationId="{00000000-0000-0000-0000-000000000000}"/>
          </ac:picMkLst>
        </pc:picChg>
      </pc:sldChg>
      <pc:sldChg chg="del">
        <pc:chgData name="Bothaina Mahmoud Fouad" userId="6337026b70b72472" providerId="LiveId" clId="{ADC48844-4C64-4007-83C7-35661AB427AD}" dt="2024-07-24T20:46:11.064" v="545" actId="47"/>
        <pc:sldMkLst>
          <pc:docMk/>
          <pc:sldMk cId="3805111670" sldId="275"/>
        </pc:sldMkLst>
      </pc:sldChg>
      <pc:sldChg chg="del">
        <pc:chgData name="Bothaina Mahmoud Fouad" userId="6337026b70b72472" providerId="LiveId" clId="{ADC48844-4C64-4007-83C7-35661AB427AD}" dt="2024-07-24T21:51:06.960" v="987" actId="47"/>
        <pc:sldMkLst>
          <pc:docMk/>
          <pc:sldMk cId="683489675" sldId="276"/>
        </pc:sldMkLst>
      </pc:sldChg>
      <pc:sldChg chg="addSp delSp modSp del mod">
        <pc:chgData name="Bothaina Mahmoud Fouad" userId="6337026b70b72472" providerId="LiveId" clId="{ADC48844-4C64-4007-83C7-35661AB427AD}" dt="2024-07-24T21:52:51.974" v="1043" actId="47"/>
        <pc:sldMkLst>
          <pc:docMk/>
          <pc:sldMk cId="3946070497" sldId="278"/>
        </pc:sldMkLst>
        <pc:spChg chg="del">
          <ac:chgData name="Bothaina Mahmoud Fouad" userId="6337026b70b72472" providerId="LiveId" clId="{ADC48844-4C64-4007-83C7-35661AB427AD}" dt="2024-07-24T21:20:16.957" v="755" actId="21"/>
          <ac:spMkLst>
            <pc:docMk/>
            <pc:sldMk cId="3946070497" sldId="278"/>
            <ac:spMk id="2" creationId="{00000000-0000-0000-0000-000000000000}"/>
          </ac:spMkLst>
        </pc:spChg>
        <pc:spChg chg="add mod">
          <ac:chgData name="Bothaina Mahmoud Fouad" userId="6337026b70b72472" providerId="LiveId" clId="{ADC48844-4C64-4007-83C7-35661AB427AD}" dt="2024-07-24T21:20:16.957" v="755" actId="21"/>
          <ac:spMkLst>
            <pc:docMk/>
            <pc:sldMk cId="3946070497" sldId="278"/>
            <ac:spMk id="5" creationId="{F5479D3D-0B60-BD78-4C55-EE9DAF4E4C0B}"/>
          </ac:spMkLst>
        </pc:spChg>
        <pc:spChg chg="add mod">
          <ac:chgData name="Bothaina Mahmoud Fouad" userId="6337026b70b72472" providerId="LiveId" clId="{ADC48844-4C64-4007-83C7-35661AB427AD}" dt="2024-07-24T21:20:16.957" v="755" actId="21"/>
          <ac:spMkLst>
            <pc:docMk/>
            <pc:sldMk cId="3946070497" sldId="278"/>
            <ac:spMk id="7" creationId="{106097A4-19A0-075C-14B9-F1FE2F18815D}"/>
          </ac:spMkLst>
        </pc:spChg>
        <pc:graphicFrameChg chg="del">
          <ac:chgData name="Bothaina Mahmoud Fouad" userId="6337026b70b72472" providerId="LiveId" clId="{ADC48844-4C64-4007-83C7-35661AB427AD}" dt="2024-07-24T21:20:16.957" v="755" actId="21"/>
          <ac:graphicFrameMkLst>
            <pc:docMk/>
            <pc:sldMk cId="3946070497" sldId="278"/>
            <ac:graphicFrameMk id="8" creationId="{00000000-0000-0000-0000-000000000000}"/>
          </ac:graphicFrameMkLst>
        </pc:graphicFrameChg>
      </pc:sldChg>
      <pc:sldChg chg="del">
        <pc:chgData name="Bothaina Mahmoud Fouad" userId="6337026b70b72472" providerId="LiveId" clId="{ADC48844-4C64-4007-83C7-35661AB427AD}" dt="2024-07-24T21:52:50.949" v="1039" actId="47"/>
        <pc:sldMkLst>
          <pc:docMk/>
          <pc:sldMk cId="2350637604" sldId="280"/>
        </pc:sldMkLst>
      </pc:sldChg>
      <pc:sldChg chg="del">
        <pc:chgData name="Bothaina Mahmoud Fouad" userId="6337026b70b72472" providerId="LiveId" clId="{ADC48844-4C64-4007-83C7-35661AB427AD}" dt="2024-07-24T21:52:54.548" v="1050" actId="47"/>
        <pc:sldMkLst>
          <pc:docMk/>
          <pc:sldMk cId="2897071199" sldId="281"/>
        </pc:sldMkLst>
      </pc:sldChg>
      <pc:sldChg chg="del">
        <pc:chgData name="Bothaina Mahmoud Fouad" userId="6337026b70b72472" providerId="LiveId" clId="{ADC48844-4C64-4007-83C7-35661AB427AD}" dt="2024-07-24T21:52:52.210" v="1044" actId="47"/>
        <pc:sldMkLst>
          <pc:docMk/>
          <pc:sldMk cId="2674957175" sldId="285"/>
        </pc:sldMkLst>
      </pc:sldChg>
      <pc:sldChg chg="del">
        <pc:chgData name="Bothaina Mahmoud Fouad" userId="6337026b70b72472" providerId="LiveId" clId="{ADC48844-4C64-4007-83C7-35661AB427AD}" dt="2024-07-24T21:52:51.737" v="1042" actId="47"/>
        <pc:sldMkLst>
          <pc:docMk/>
          <pc:sldMk cId="3563553972" sldId="286"/>
        </pc:sldMkLst>
      </pc:sldChg>
      <pc:sldChg chg="addSp delSp modSp del mod">
        <pc:chgData name="Bothaina Mahmoud Fouad" userId="6337026b70b72472" providerId="LiveId" clId="{ADC48844-4C64-4007-83C7-35661AB427AD}" dt="2024-07-24T19:36:00.543" v="200" actId="47"/>
        <pc:sldMkLst>
          <pc:docMk/>
          <pc:sldMk cId="1451031686" sldId="287"/>
        </pc:sldMkLst>
        <pc:spChg chg="del">
          <ac:chgData name="Bothaina Mahmoud Fouad" userId="6337026b70b72472" providerId="LiveId" clId="{ADC48844-4C64-4007-83C7-35661AB427AD}" dt="2024-07-24T19:34:27.539" v="183" actId="21"/>
          <ac:spMkLst>
            <pc:docMk/>
            <pc:sldMk cId="1451031686" sldId="287"/>
            <ac:spMk id="2" creationId="{00000000-0000-0000-0000-000000000000}"/>
          </ac:spMkLst>
        </pc:spChg>
        <pc:spChg chg="del">
          <ac:chgData name="Bothaina Mahmoud Fouad" userId="6337026b70b72472" providerId="LiveId" clId="{ADC48844-4C64-4007-83C7-35661AB427AD}" dt="2024-07-24T19:34:27.539" v="183" actId="21"/>
          <ac:spMkLst>
            <pc:docMk/>
            <pc:sldMk cId="1451031686" sldId="287"/>
            <ac:spMk id="5" creationId="{00000000-0000-0000-0000-000000000000}"/>
          </ac:spMkLst>
        </pc:spChg>
        <pc:spChg chg="add mod">
          <ac:chgData name="Bothaina Mahmoud Fouad" userId="6337026b70b72472" providerId="LiveId" clId="{ADC48844-4C64-4007-83C7-35661AB427AD}" dt="2024-07-24T19:34:27.539" v="183" actId="21"/>
          <ac:spMkLst>
            <pc:docMk/>
            <pc:sldMk cId="1451031686" sldId="287"/>
            <ac:spMk id="6" creationId="{7A1A25F8-A84E-2379-DF75-BB14391C3CE1}"/>
          </ac:spMkLst>
        </pc:spChg>
        <pc:spChg chg="add mod">
          <ac:chgData name="Bothaina Mahmoud Fouad" userId="6337026b70b72472" providerId="LiveId" clId="{ADC48844-4C64-4007-83C7-35661AB427AD}" dt="2024-07-24T19:34:27.539" v="183" actId="21"/>
          <ac:spMkLst>
            <pc:docMk/>
            <pc:sldMk cId="1451031686" sldId="287"/>
            <ac:spMk id="8" creationId="{08E48926-4B09-A837-7CD0-399DB19B0959}"/>
          </ac:spMkLst>
        </pc:spChg>
        <pc:graphicFrameChg chg="del">
          <ac:chgData name="Bothaina Mahmoud Fouad" userId="6337026b70b72472" providerId="LiveId" clId="{ADC48844-4C64-4007-83C7-35661AB427AD}" dt="2024-07-24T19:34:27.539" v="183" actId="21"/>
          <ac:graphicFrameMkLst>
            <pc:docMk/>
            <pc:sldMk cId="1451031686" sldId="287"/>
            <ac:graphicFrameMk id="4" creationId="{00000000-0000-0000-0000-000000000000}"/>
          </ac:graphicFrameMkLst>
        </pc:graphicFrameChg>
      </pc:sldChg>
      <pc:sldChg chg="del">
        <pc:chgData name="Bothaina Mahmoud Fouad" userId="6337026b70b72472" providerId="LiveId" clId="{ADC48844-4C64-4007-83C7-35661AB427AD}" dt="2024-07-24T21:52:51.407" v="1040" actId="47"/>
        <pc:sldMkLst>
          <pc:docMk/>
          <pc:sldMk cId="3165987455" sldId="289"/>
        </pc:sldMkLst>
      </pc:sldChg>
      <pc:sldChg chg="ord">
        <pc:chgData name="Bothaina Mahmoud Fouad" userId="6337026b70b72472" providerId="LiveId" clId="{ADC48844-4C64-4007-83C7-35661AB427AD}" dt="2024-07-24T21:50:49.022" v="949"/>
        <pc:sldMkLst>
          <pc:docMk/>
          <pc:sldMk cId="0" sldId="349"/>
        </pc:sldMkLst>
      </pc:sldChg>
      <pc:sldChg chg="del">
        <pc:chgData name="Bothaina Mahmoud Fouad" userId="6337026b70b72472" providerId="LiveId" clId="{ADC48844-4C64-4007-83C7-35661AB427AD}" dt="2024-07-24T21:52:48.280" v="1031" actId="47"/>
        <pc:sldMkLst>
          <pc:docMk/>
          <pc:sldMk cId="3774984797" sldId="480"/>
        </pc:sldMkLst>
      </pc:sldChg>
      <pc:sldChg chg="addSp delSp modSp add del mod">
        <pc:chgData name="Bothaina Mahmoud Fouad" userId="6337026b70b72472" providerId="LiveId" clId="{ADC48844-4C64-4007-83C7-35661AB427AD}" dt="2024-07-24T19:07:32.687" v="55" actId="47"/>
        <pc:sldMkLst>
          <pc:docMk/>
          <pc:sldMk cId="3273695744" sldId="499"/>
        </pc:sldMkLst>
        <pc:spChg chg="add del mod">
          <ac:chgData name="Bothaina Mahmoud Fouad" userId="6337026b70b72472" providerId="LiveId" clId="{ADC48844-4C64-4007-83C7-35661AB427AD}" dt="2024-07-24T19:05:50.462" v="35" actId="21"/>
          <ac:spMkLst>
            <pc:docMk/>
            <pc:sldMk cId="3273695744" sldId="499"/>
            <ac:spMk id="3" creationId="{A9161B2A-74B3-EA32-FDA8-268A06B047FB}"/>
          </ac:spMkLst>
        </pc:spChg>
        <pc:spChg chg="del mod">
          <ac:chgData name="Bothaina Mahmoud Fouad" userId="6337026b70b72472" providerId="LiveId" clId="{ADC48844-4C64-4007-83C7-35661AB427AD}" dt="2024-07-24T19:05:50.462" v="35" actId="21"/>
          <ac:spMkLst>
            <pc:docMk/>
            <pc:sldMk cId="3273695744" sldId="499"/>
            <ac:spMk id="8" creationId="{3B429915-7235-4762-BD51-52B20C2FFE13}"/>
          </ac:spMkLst>
        </pc:spChg>
        <pc:spChg chg="del mod">
          <ac:chgData name="Bothaina Mahmoud Fouad" userId="6337026b70b72472" providerId="LiveId" clId="{ADC48844-4C64-4007-83C7-35661AB427AD}" dt="2024-07-24T19:05:26.050" v="28"/>
          <ac:spMkLst>
            <pc:docMk/>
            <pc:sldMk cId="3273695744" sldId="499"/>
            <ac:spMk id="9" creationId="{1C360D49-1EF7-4A48-8EF2-20C4AD8E59C1}"/>
          </ac:spMkLst>
        </pc:spChg>
      </pc:sldChg>
      <pc:sldChg chg="del">
        <pc:chgData name="Bothaina Mahmoud Fouad" userId="6337026b70b72472" providerId="LiveId" clId="{ADC48844-4C64-4007-83C7-35661AB427AD}" dt="2024-07-24T21:52:56.581" v="1053" actId="47"/>
        <pc:sldMkLst>
          <pc:docMk/>
          <pc:sldMk cId="131850748" sldId="501"/>
        </pc:sldMkLst>
      </pc:sldChg>
      <pc:sldChg chg="add del">
        <pc:chgData name="Bothaina Mahmoud Fouad" userId="6337026b70b72472" providerId="LiveId" clId="{ADC48844-4C64-4007-83C7-35661AB427AD}" dt="2024-07-24T19:34:02.639" v="180" actId="47"/>
        <pc:sldMkLst>
          <pc:docMk/>
          <pc:sldMk cId="1569131306" sldId="502"/>
        </pc:sldMkLst>
      </pc:sldChg>
      <pc:sldChg chg="del">
        <pc:chgData name="Bothaina Mahmoud Fouad" userId="6337026b70b72472" providerId="LiveId" clId="{ADC48844-4C64-4007-83C7-35661AB427AD}" dt="2024-07-24T19:42:05.406" v="329" actId="47"/>
        <pc:sldMkLst>
          <pc:docMk/>
          <pc:sldMk cId="3408426603" sldId="505"/>
        </pc:sldMkLst>
      </pc:sldChg>
      <pc:sldChg chg="addSp delSp modSp del mod">
        <pc:chgData name="Bothaina Mahmoud Fouad" userId="6337026b70b72472" providerId="LiveId" clId="{ADC48844-4C64-4007-83C7-35661AB427AD}" dt="2024-07-24T19:36:00.543" v="200" actId="47"/>
        <pc:sldMkLst>
          <pc:docMk/>
          <pc:sldMk cId="3514879327" sldId="509"/>
        </pc:sldMkLst>
        <pc:spChg chg="add mod">
          <ac:chgData name="Bothaina Mahmoud Fouad" userId="6337026b70b72472" providerId="LiveId" clId="{ADC48844-4C64-4007-83C7-35661AB427AD}" dt="2024-07-24T19:14:27.126" v="96" actId="21"/>
          <ac:spMkLst>
            <pc:docMk/>
            <pc:sldMk cId="3514879327" sldId="509"/>
            <ac:spMk id="3" creationId="{FF0A58B0-32D2-2573-7D0F-B254557D8172}"/>
          </ac:spMkLst>
        </pc:spChg>
        <pc:spChg chg="del mod">
          <ac:chgData name="Bothaina Mahmoud Fouad" userId="6337026b70b72472" providerId="LiveId" clId="{ADC48844-4C64-4007-83C7-35661AB427AD}" dt="2024-07-24T19:14:27.126" v="96" actId="21"/>
          <ac:spMkLst>
            <pc:docMk/>
            <pc:sldMk cId="3514879327" sldId="509"/>
            <ac:spMk id="3075"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7"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8" creationId="{00000000-0000-0000-0000-000000000000}"/>
          </ac:spMkLst>
        </pc:spChg>
      </pc:sldChg>
      <pc:sldChg chg="del">
        <pc:chgData name="Bothaina Mahmoud Fouad" userId="6337026b70b72472" providerId="LiveId" clId="{ADC48844-4C64-4007-83C7-35661AB427AD}" dt="2024-07-24T21:52:54.373" v="1049" actId="47"/>
        <pc:sldMkLst>
          <pc:docMk/>
          <pc:sldMk cId="3379608715" sldId="510"/>
        </pc:sldMkLst>
      </pc:sldChg>
      <pc:sldChg chg="del">
        <pc:chgData name="Bothaina Mahmoud Fouad" userId="6337026b70b72472" providerId="LiveId" clId="{ADC48844-4C64-4007-83C7-35661AB427AD}" dt="2024-07-24T21:51:07.435" v="989" actId="47"/>
        <pc:sldMkLst>
          <pc:docMk/>
          <pc:sldMk cId="3196725967" sldId="523"/>
        </pc:sldMkLst>
      </pc:sldChg>
      <pc:sldChg chg="addSp delSp modSp del mod">
        <pc:chgData name="Bothaina Mahmoud Fouad" userId="6337026b70b72472" providerId="LiveId" clId="{ADC48844-4C64-4007-83C7-35661AB427AD}" dt="2024-07-24T19:36:00.543" v="200" actId="47"/>
        <pc:sldMkLst>
          <pc:docMk/>
          <pc:sldMk cId="1732796679" sldId="524"/>
        </pc:sldMkLst>
        <pc:spChg chg="add del mod">
          <ac:chgData name="Bothaina Mahmoud Fouad" userId="6337026b70b72472" providerId="LiveId" clId="{ADC48844-4C64-4007-83C7-35661AB427AD}" dt="2024-07-24T19:31:03.085" v="167" actId="21"/>
          <ac:spMkLst>
            <pc:docMk/>
            <pc:sldMk cId="1732796679" sldId="524"/>
            <ac:spMk id="2" creationId="{6CE7AC27-1AB7-AE3E-D48E-6ABCFBB2B552}"/>
          </ac:spMkLst>
        </pc:spChg>
        <pc:spChg chg="add mod">
          <ac:chgData name="Bothaina Mahmoud Fouad" userId="6337026b70b72472" providerId="LiveId" clId="{ADC48844-4C64-4007-83C7-35661AB427AD}" dt="2024-07-24T19:31:09.068" v="168" actId="21"/>
          <ac:spMkLst>
            <pc:docMk/>
            <pc:sldMk cId="1732796679" sldId="524"/>
            <ac:spMk id="5" creationId="{285D5A9D-02A7-D94F-51D0-B7B438B4EBAD}"/>
          </ac:spMkLst>
        </pc:spChg>
        <pc:spChg chg="del">
          <ac:chgData name="Bothaina Mahmoud Fouad" userId="6337026b70b72472" providerId="LiveId" clId="{ADC48844-4C64-4007-83C7-35661AB427AD}" dt="2024-07-24T19:31:09.068" v="168" actId="21"/>
          <ac:spMkLst>
            <pc:docMk/>
            <pc:sldMk cId="1732796679" sldId="524"/>
            <ac:spMk id="6" creationId="{00000000-0000-0000-0000-000000000000}"/>
          </ac:spMkLst>
        </pc:spChg>
        <pc:spChg chg="del">
          <ac:chgData name="Bothaina Mahmoud Fouad" userId="6337026b70b72472" providerId="LiveId" clId="{ADC48844-4C64-4007-83C7-35661AB427AD}" dt="2024-07-24T19:31:09.068" v="168" actId="21"/>
          <ac:spMkLst>
            <pc:docMk/>
            <pc:sldMk cId="1732796679" sldId="524"/>
            <ac:spMk id="10" creationId="{00000000-0000-0000-0000-000000000000}"/>
          </ac:spMkLst>
        </pc:spChg>
      </pc:sldChg>
      <pc:sldChg chg="del">
        <pc:chgData name="Bothaina Mahmoud Fouad" userId="6337026b70b72472" providerId="LiveId" clId="{ADC48844-4C64-4007-83C7-35661AB427AD}" dt="2024-07-24T19:42:03.201" v="328" actId="47"/>
        <pc:sldMkLst>
          <pc:docMk/>
          <pc:sldMk cId="1478079149" sldId="529"/>
        </pc:sldMkLst>
      </pc:sldChg>
      <pc:sldChg chg="del">
        <pc:chgData name="Bothaina Mahmoud Fouad" userId="6337026b70b72472" providerId="LiveId" clId="{ADC48844-4C64-4007-83C7-35661AB427AD}" dt="2024-07-24T19:42:06.180" v="330" actId="47"/>
        <pc:sldMkLst>
          <pc:docMk/>
          <pc:sldMk cId="1739790045" sldId="530"/>
        </pc:sldMkLst>
      </pc:sldChg>
      <pc:sldChg chg="modSp del mod">
        <pc:chgData name="Bothaina Mahmoud Fouad" userId="6337026b70b72472" providerId="LiveId" clId="{ADC48844-4C64-4007-83C7-35661AB427AD}" dt="2024-07-24T19:44:35.339" v="344" actId="47"/>
        <pc:sldMkLst>
          <pc:docMk/>
          <pc:sldMk cId="449161283" sldId="535"/>
        </pc:sldMkLst>
        <pc:spChg chg="mod">
          <ac:chgData name="Bothaina Mahmoud Fouad" userId="6337026b70b72472" providerId="LiveId" clId="{ADC48844-4C64-4007-83C7-35661AB427AD}" dt="2024-07-24T19:43:54.754" v="335" actId="27636"/>
          <ac:spMkLst>
            <pc:docMk/>
            <pc:sldMk cId="449161283" sldId="535"/>
            <ac:spMk id="19459" creationId="{00000000-0000-0000-0000-000000000000}"/>
          </ac:spMkLst>
        </pc:spChg>
      </pc:sldChg>
      <pc:sldChg chg="modSp del mod">
        <pc:chgData name="Bothaina Mahmoud Fouad" userId="6337026b70b72472" providerId="LiveId" clId="{ADC48844-4C64-4007-83C7-35661AB427AD}" dt="2024-07-24T19:49:47.307" v="445" actId="47"/>
        <pc:sldMkLst>
          <pc:docMk/>
          <pc:sldMk cId="3410711476" sldId="537"/>
        </pc:sldMkLst>
        <pc:spChg chg="mod">
          <ac:chgData name="Bothaina Mahmoud Fouad" userId="6337026b70b72472" providerId="LiveId" clId="{ADC48844-4C64-4007-83C7-35661AB427AD}" dt="2024-07-24T19:49:11.822" v="434" actId="21"/>
          <ac:spMkLst>
            <pc:docMk/>
            <pc:sldMk cId="3410711476" sldId="537"/>
            <ac:spMk id="21507" creationId="{00000000-0000-0000-0000-000000000000}"/>
          </ac:spMkLst>
        </pc:spChg>
      </pc:sldChg>
      <pc:sldChg chg="modSp del mod">
        <pc:chgData name="Bothaina Mahmoud Fouad" userId="6337026b70b72472" providerId="LiveId" clId="{ADC48844-4C64-4007-83C7-35661AB427AD}" dt="2024-07-24T19:51:54.292" v="467" actId="47"/>
        <pc:sldMkLst>
          <pc:docMk/>
          <pc:sldMk cId="3437239464" sldId="538"/>
        </pc:sldMkLst>
        <pc:spChg chg="mod">
          <ac:chgData name="Bothaina Mahmoud Fouad" userId="6337026b70b72472" providerId="LiveId" clId="{ADC48844-4C64-4007-83C7-35661AB427AD}" dt="2024-07-24T19:50:10.832" v="450" actId="21"/>
          <ac:spMkLst>
            <pc:docMk/>
            <pc:sldMk cId="3437239464" sldId="538"/>
            <ac:spMk id="22530" creationId="{00000000-0000-0000-0000-000000000000}"/>
          </ac:spMkLst>
        </pc:spChg>
        <pc:spChg chg="mod">
          <ac:chgData name="Bothaina Mahmoud Fouad" userId="6337026b70b72472" providerId="LiveId" clId="{ADC48844-4C64-4007-83C7-35661AB427AD}" dt="2024-07-24T19:49:57.908" v="447" actId="21"/>
          <ac:spMkLst>
            <pc:docMk/>
            <pc:sldMk cId="3437239464" sldId="538"/>
            <ac:spMk id="22531" creationId="{00000000-0000-0000-0000-000000000000}"/>
          </ac:spMkLst>
        </pc:spChg>
      </pc:sldChg>
      <pc:sldChg chg="modSp del mod">
        <pc:chgData name="Bothaina Mahmoud Fouad" userId="6337026b70b72472" providerId="LiveId" clId="{ADC48844-4C64-4007-83C7-35661AB427AD}" dt="2024-07-24T20:46:09.961" v="544" actId="47"/>
        <pc:sldMkLst>
          <pc:docMk/>
          <pc:sldMk cId="3000558214" sldId="539"/>
        </pc:sldMkLst>
        <pc:spChg chg="mod">
          <ac:chgData name="Bothaina Mahmoud Fouad" userId="6337026b70b72472" providerId="LiveId" clId="{ADC48844-4C64-4007-83C7-35661AB427AD}" dt="2024-07-24T19:51:56.565" v="468" actId="21"/>
          <ac:spMkLst>
            <pc:docMk/>
            <pc:sldMk cId="3000558214" sldId="539"/>
            <ac:spMk id="39939" creationId="{00000000-0000-0000-0000-000000000000}"/>
          </ac:spMkLst>
        </pc:spChg>
      </pc:sldChg>
      <pc:sldChg chg="addSp delSp modSp del mod">
        <pc:chgData name="Bothaina Mahmoud Fouad" userId="6337026b70b72472" providerId="LiveId" clId="{ADC48844-4C64-4007-83C7-35661AB427AD}" dt="2024-07-24T21:52:55.794" v="1052" actId="47"/>
        <pc:sldMkLst>
          <pc:docMk/>
          <pc:sldMk cId="4128888960" sldId="540"/>
        </pc:sldMkLst>
        <pc:spChg chg="add mod">
          <ac:chgData name="Bothaina Mahmoud Fouad" userId="6337026b70b72472" providerId="LiveId" clId="{ADC48844-4C64-4007-83C7-35661AB427AD}" dt="2024-07-24T20:50:59.140" v="578" actId="21"/>
          <ac:spMkLst>
            <pc:docMk/>
            <pc:sldMk cId="4128888960" sldId="540"/>
            <ac:spMk id="3" creationId="{EA769525-4C4D-629D-D479-F81F43D21497}"/>
          </ac:spMkLst>
        </pc:spChg>
        <pc:spChg chg="del">
          <ac:chgData name="Bothaina Mahmoud Fouad" userId="6337026b70b72472" providerId="LiveId" clId="{ADC48844-4C64-4007-83C7-35661AB427AD}" dt="2024-07-24T20:50:59.140" v="578" actId="21"/>
          <ac:spMkLst>
            <pc:docMk/>
            <pc:sldMk cId="4128888960" sldId="540"/>
            <ac:spMk id="6" creationId="{00000000-0000-0000-0000-000000000000}"/>
          </ac:spMkLst>
        </pc:spChg>
        <pc:spChg chg="del">
          <ac:chgData name="Bothaina Mahmoud Fouad" userId="6337026b70b72472" providerId="LiveId" clId="{ADC48844-4C64-4007-83C7-35661AB427AD}" dt="2024-07-24T20:50:59.140" v="578" actId="21"/>
          <ac:spMkLst>
            <pc:docMk/>
            <pc:sldMk cId="4128888960" sldId="540"/>
            <ac:spMk id="7" creationId="{00000000-0000-0000-0000-000000000000}"/>
          </ac:spMkLst>
        </pc:spChg>
        <pc:spChg chg="add mod">
          <ac:chgData name="Bothaina Mahmoud Fouad" userId="6337026b70b72472" providerId="LiveId" clId="{ADC48844-4C64-4007-83C7-35661AB427AD}" dt="2024-07-24T20:50:59.140" v="578" actId="21"/>
          <ac:spMkLst>
            <pc:docMk/>
            <pc:sldMk cId="4128888960" sldId="540"/>
            <ac:spMk id="8" creationId="{801F11C0-B792-BBE7-5A39-E2201F2EB87C}"/>
          </ac:spMkLst>
        </pc:spChg>
        <pc:spChg chg="add del mod">
          <ac:chgData name="Bothaina Mahmoud Fouad" userId="6337026b70b72472" providerId="LiveId" clId="{ADC48844-4C64-4007-83C7-35661AB427AD}" dt="2024-07-24T21:00:28.649" v="647" actId="21"/>
          <ac:spMkLst>
            <pc:docMk/>
            <pc:sldMk cId="4128888960" sldId="540"/>
            <ac:spMk id="9" creationId="{6BDCA701-764D-D5D9-D904-3BA26207EADA}"/>
          </ac:spMkLst>
        </pc:spChg>
        <pc:spChg chg="add mod">
          <ac:chgData name="Bothaina Mahmoud Fouad" userId="6337026b70b72472" providerId="LiveId" clId="{ADC48844-4C64-4007-83C7-35661AB427AD}" dt="2024-07-24T21:00:28.649" v="647" actId="21"/>
          <ac:spMkLst>
            <pc:docMk/>
            <pc:sldMk cId="4128888960" sldId="540"/>
            <ac:spMk id="12" creationId="{C15DD7BD-30AB-53EF-3FD6-1B9F63025346}"/>
          </ac:spMkLst>
        </pc:spChg>
        <pc:picChg chg="add del mod">
          <ac:chgData name="Bothaina Mahmoud Fouad" userId="6337026b70b72472" providerId="LiveId" clId="{ADC48844-4C64-4007-83C7-35661AB427AD}" dt="2024-07-24T21:00:28.649" v="647" actId="21"/>
          <ac:picMkLst>
            <pc:docMk/>
            <pc:sldMk cId="4128888960" sldId="540"/>
            <ac:picMk id="10" creationId="{86EE2DEE-94B4-C6CC-2A9E-5E7E2A820C7D}"/>
          </ac:picMkLst>
        </pc:picChg>
      </pc:sldChg>
      <pc:sldChg chg="del">
        <pc:chgData name="Bothaina Mahmoud Fouad" userId="6337026b70b72472" providerId="LiveId" clId="{ADC48844-4C64-4007-83C7-35661AB427AD}" dt="2024-07-24T21:52:55.588" v="1051" actId="47"/>
        <pc:sldMkLst>
          <pc:docMk/>
          <pc:sldMk cId="4015987139" sldId="541"/>
        </pc:sldMkLst>
      </pc:sldChg>
      <pc:sldChg chg="del">
        <pc:chgData name="Bothaina Mahmoud Fouad" userId="6337026b70b72472" providerId="LiveId" clId="{ADC48844-4C64-4007-83C7-35661AB427AD}" dt="2024-07-24T19:42:06.827" v="331" actId="47"/>
        <pc:sldMkLst>
          <pc:docMk/>
          <pc:sldMk cId="3838395299" sldId="542"/>
        </pc:sldMkLst>
      </pc:sldChg>
      <pc:sldChg chg="addSp delSp modSp mod">
        <pc:chgData name="Bothaina Mahmoud Fouad" userId="6337026b70b72472" providerId="LiveId" clId="{ADC48844-4C64-4007-83C7-35661AB427AD}" dt="2024-07-24T22:03:10.929" v="1283"/>
        <pc:sldMkLst>
          <pc:docMk/>
          <pc:sldMk cId="3458377280" sldId="543"/>
        </pc:sldMkLst>
        <pc:spChg chg="add mod">
          <ac:chgData name="Bothaina Mahmoud Fouad" userId="6337026b70b72472" providerId="LiveId" clId="{ADC48844-4C64-4007-83C7-35661AB427AD}" dt="2024-07-24T22:03:10.929" v="1283"/>
          <ac:spMkLst>
            <pc:docMk/>
            <pc:sldMk cId="3458377280" sldId="543"/>
            <ac:spMk id="2" creationId="{5A0F1E2E-EB1C-6145-5246-CD1C295379D2}"/>
          </ac:spMkLst>
        </pc:spChg>
        <pc:spChg chg="mod">
          <ac:chgData name="Bothaina Mahmoud Fouad" userId="6337026b70b72472" providerId="LiveId" clId="{ADC48844-4C64-4007-83C7-35661AB427AD}" dt="2024-07-24T18:34:46.289" v="3" actId="14100"/>
          <ac:spMkLst>
            <pc:docMk/>
            <pc:sldMk cId="3458377280" sldId="543"/>
            <ac:spMk id="3" creationId="{4A47063F-493D-A6F0-0AFD-B39475726BC5}"/>
          </ac:spMkLst>
        </pc:spChg>
        <pc:spChg chg="mod">
          <ac:chgData name="Bothaina Mahmoud Fouad" userId="6337026b70b72472" providerId="LiveId" clId="{ADC48844-4C64-4007-83C7-35661AB427AD}" dt="2024-07-24T22:02:49.916" v="1280" actId="1076"/>
          <ac:spMkLst>
            <pc:docMk/>
            <pc:sldMk cId="3458377280" sldId="543"/>
            <ac:spMk id="5" creationId="{8854FD23-719D-D534-CDD0-E3DB2779F66C}"/>
          </ac:spMkLst>
        </pc:spChg>
        <pc:picChg chg="add mod">
          <ac:chgData name="Bothaina Mahmoud Fouad" userId="6337026b70b72472" providerId="LiveId" clId="{ADC48844-4C64-4007-83C7-35661AB427AD}" dt="2024-07-24T22:03:10.929" v="1283"/>
          <ac:picMkLst>
            <pc:docMk/>
            <pc:sldMk cId="3458377280" sldId="543"/>
            <ac:picMk id="4" creationId="{368AB1E2-4B64-8562-6720-4B18B1F2E27D}"/>
          </ac:picMkLst>
        </pc:picChg>
        <pc:picChg chg="del">
          <ac:chgData name="Bothaina Mahmoud Fouad" userId="6337026b70b72472" providerId="LiveId" clId="{ADC48844-4C64-4007-83C7-35661AB427AD}" dt="2024-07-24T22:02:23.994" v="1270" actId="478"/>
          <ac:picMkLst>
            <pc:docMk/>
            <pc:sldMk cId="3458377280" sldId="543"/>
            <ac:picMk id="6" creationId="{7B1083B8-7F24-C9AF-FA88-CAB8BE99D406}"/>
          </ac:picMkLst>
        </pc:picChg>
        <pc:picChg chg="mod">
          <ac:chgData name="Bothaina Mahmoud Fouad" userId="6337026b70b72472" providerId="LiveId" clId="{ADC48844-4C64-4007-83C7-35661AB427AD}" dt="2024-07-24T22:02:54.557" v="1282" actId="1076"/>
          <ac:picMkLst>
            <pc:docMk/>
            <pc:sldMk cId="3458377280" sldId="543"/>
            <ac:picMk id="7" creationId="{7B12690A-FC79-D86B-C0ED-9D714EBC9487}"/>
          </ac:picMkLst>
        </pc:picChg>
        <pc:picChg chg="del">
          <ac:chgData name="Bothaina Mahmoud Fouad" userId="6337026b70b72472" providerId="LiveId" clId="{ADC48844-4C64-4007-83C7-35661AB427AD}" dt="2024-07-24T22:02:20.244" v="1269" actId="478"/>
          <ac:picMkLst>
            <pc:docMk/>
            <pc:sldMk cId="3458377280" sldId="543"/>
            <ac:picMk id="8" creationId="{D4AF3B79-7C62-249A-6AAB-EA6585FAC59E}"/>
          </ac:picMkLst>
        </pc:picChg>
      </pc:sldChg>
      <pc:sldChg chg="del">
        <pc:chgData name="Bothaina Mahmoud Fouad" userId="6337026b70b72472" providerId="LiveId" clId="{ADC48844-4C64-4007-83C7-35661AB427AD}" dt="2024-07-24T21:51:08.729" v="990" actId="47"/>
        <pc:sldMkLst>
          <pc:docMk/>
          <pc:sldMk cId="1068509807" sldId="549"/>
        </pc:sldMkLst>
      </pc:sldChg>
      <pc:sldChg chg="del">
        <pc:chgData name="Bothaina Mahmoud Fouad" userId="6337026b70b72472" providerId="LiveId" clId="{ADC48844-4C64-4007-83C7-35661AB427AD}" dt="2024-07-24T21:52:50.524" v="1037" actId="47"/>
        <pc:sldMkLst>
          <pc:docMk/>
          <pc:sldMk cId="3211400386" sldId="551"/>
        </pc:sldMkLst>
      </pc:sldChg>
      <pc:sldChg chg="del">
        <pc:chgData name="Bothaina Mahmoud Fouad" userId="6337026b70b72472" providerId="LiveId" clId="{ADC48844-4C64-4007-83C7-35661AB427AD}" dt="2024-07-24T21:52:39.910" v="1024" actId="47"/>
        <pc:sldMkLst>
          <pc:docMk/>
          <pc:sldMk cId="641402078" sldId="553"/>
        </pc:sldMkLst>
      </pc:sldChg>
      <pc:sldChg chg="del">
        <pc:chgData name="Bothaina Mahmoud Fouad" userId="6337026b70b72472" providerId="LiveId" clId="{ADC48844-4C64-4007-83C7-35661AB427AD}" dt="2024-07-24T21:52:37.901" v="1021" actId="47"/>
        <pc:sldMkLst>
          <pc:docMk/>
          <pc:sldMk cId="4172266670" sldId="555"/>
        </pc:sldMkLst>
      </pc:sldChg>
      <pc:sldChg chg="del">
        <pc:chgData name="Bothaina Mahmoud Fouad" userId="6337026b70b72472" providerId="LiveId" clId="{ADC48844-4C64-4007-83C7-35661AB427AD}" dt="2024-07-24T21:52:46.192" v="1028" actId="47"/>
        <pc:sldMkLst>
          <pc:docMk/>
          <pc:sldMk cId="2779649438" sldId="560"/>
        </pc:sldMkLst>
      </pc:sldChg>
      <pc:sldChg chg="del">
        <pc:chgData name="Bothaina Mahmoud Fouad" userId="6337026b70b72472" providerId="LiveId" clId="{ADC48844-4C64-4007-83C7-35661AB427AD}" dt="2024-07-24T21:52:44.023" v="1027" actId="47"/>
        <pc:sldMkLst>
          <pc:docMk/>
          <pc:sldMk cId="191452649" sldId="562"/>
        </pc:sldMkLst>
      </pc:sldChg>
      <pc:sldChg chg="del">
        <pc:chgData name="Bothaina Mahmoud Fouad" userId="6337026b70b72472" providerId="LiveId" clId="{ADC48844-4C64-4007-83C7-35661AB427AD}" dt="2024-07-24T21:52:43.203" v="1026" actId="47"/>
        <pc:sldMkLst>
          <pc:docMk/>
          <pc:sldMk cId="1778331222" sldId="563"/>
        </pc:sldMkLst>
      </pc:sldChg>
      <pc:sldChg chg="del">
        <pc:chgData name="Bothaina Mahmoud Fouad" userId="6337026b70b72472" providerId="LiveId" clId="{ADC48844-4C64-4007-83C7-35661AB427AD}" dt="2024-07-24T21:52:07.011" v="1018" actId="2696"/>
        <pc:sldMkLst>
          <pc:docMk/>
          <pc:sldMk cId="303954746" sldId="564"/>
        </pc:sldMkLst>
      </pc:sldChg>
      <pc:sldChg chg="add del">
        <pc:chgData name="Bothaina Mahmoud Fouad" userId="6337026b70b72472" providerId="LiveId" clId="{ADC48844-4C64-4007-83C7-35661AB427AD}" dt="2024-07-24T21:53:04.490" v="1054" actId="2696"/>
        <pc:sldMkLst>
          <pc:docMk/>
          <pc:sldMk cId="835100741" sldId="564"/>
        </pc:sldMkLst>
      </pc:sldChg>
      <pc:sldChg chg="delSp add del mod">
        <pc:chgData name="Bothaina Mahmoud Fouad" userId="6337026b70b72472" providerId="LiveId" clId="{ADC48844-4C64-4007-83C7-35661AB427AD}" dt="2024-07-24T21:54:52.645" v="1092" actId="47"/>
        <pc:sldMkLst>
          <pc:docMk/>
          <pc:sldMk cId="1024441624" sldId="564"/>
        </pc:sldMkLst>
        <pc:spChg chg="del">
          <ac:chgData name="Bothaina Mahmoud Fouad" userId="6337026b70b72472" providerId="LiveId" clId="{ADC48844-4C64-4007-83C7-35661AB427AD}" dt="2024-07-24T21:54:00.251" v="1057" actId="21"/>
          <ac:spMkLst>
            <pc:docMk/>
            <pc:sldMk cId="1024441624" sldId="564"/>
            <ac:spMk id="3" creationId="{CD9D0FE3-428B-F9E9-DF51-FE1047E86ED2}"/>
          </ac:spMkLst>
        </pc:spChg>
        <pc:spChg chg="del">
          <ac:chgData name="Bothaina Mahmoud Fouad" userId="6337026b70b72472" providerId="LiveId" clId="{ADC48844-4C64-4007-83C7-35661AB427AD}" dt="2024-07-24T21:54:00.251" v="1057" actId="21"/>
          <ac:spMkLst>
            <pc:docMk/>
            <pc:sldMk cId="1024441624" sldId="564"/>
            <ac:spMk id="4" creationId="{6E6253BA-A0B2-ECAC-725E-1C6C6876E2A0}"/>
          </ac:spMkLst>
        </pc:spChg>
        <pc:spChg chg="del">
          <ac:chgData name="Bothaina Mahmoud Fouad" userId="6337026b70b72472" providerId="LiveId" clId="{ADC48844-4C64-4007-83C7-35661AB427AD}" dt="2024-07-24T21:54:00.251" v="1057" actId="21"/>
          <ac:spMkLst>
            <pc:docMk/>
            <pc:sldMk cId="1024441624" sldId="564"/>
            <ac:spMk id="7" creationId="{4835E816-1DFD-0A6D-7510-52A292F058BD}"/>
          </ac:spMkLst>
        </pc:spChg>
      </pc:sldChg>
      <pc:sldChg chg="del">
        <pc:chgData name="Bothaina Mahmoud Fouad" userId="6337026b70b72472" providerId="LiveId" clId="{ADC48844-4C64-4007-83C7-35661AB427AD}" dt="2024-07-24T21:51:37.727" v="1011" actId="47"/>
        <pc:sldMkLst>
          <pc:docMk/>
          <pc:sldMk cId="3945313244" sldId="565"/>
        </pc:sldMkLst>
      </pc:sldChg>
      <pc:sldChg chg="del">
        <pc:chgData name="Bothaina Mahmoud Fouad" userId="6337026b70b72472" providerId="LiveId" clId="{ADC48844-4C64-4007-83C7-35661AB427AD}" dt="2024-07-24T21:51:39.398" v="1013" actId="47"/>
        <pc:sldMkLst>
          <pc:docMk/>
          <pc:sldMk cId="789773379" sldId="566"/>
        </pc:sldMkLst>
      </pc:sldChg>
      <pc:sldChg chg="del">
        <pc:chgData name="Bothaina Mahmoud Fouad" userId="6337026b70b72472" providerId="LiveId" clId="{ADC48844-4C64-4007-83C7-35661AB427AD}" dt="2024-07-24T21:51:38.565" v="1012" actId="47"/>
        <pc:sldMkLst>
          <pc:docMk/>
          <pc:sldMk cId="1472468842" sldId="567"/>
        </pc:sldMkLst>
      </pc:sldChg>
      <pc:sldChg chg="del">
        <pc:chgData name="Bothaina Mahmoud Fouad" userId="6337026b70b72472" providerId="LiveId" clId="{ADC48844-4C64-4007-83C7-35661AB427AD}" dt="2024-07-24T21:51:36.723" v="1010" actId="47"/>
        <pc:sldMkLst>
          <pc:docMk/>
          <pc:sldMk cId="532709416" sldId="568"/>
        </pc:sldMkLst>
      </pc:sldChg>
      <pc:sldChg chg="del">
        <pc:chgData name="Bothaina Mahmoud Fouad" userId="6337026b70b72472" providerId="LiveId" clId="{ADC48844-4C64-4007-83C7-35661AB427AD}" dt="2024-07-24T21:51:35.627" v="1009" actId="47"/>
        <pc:sldMkLst>
          <pc:docMk/>
          <pc:sldMk cId="2954027050" sldId="569"/>
        </pc:sldMkLst>
      </pc:sldChg>
      <pc:sldChg chg="del">
        <pc:chgData name="Bothaina Mahmoud Fouad" userId="6337026b70b72472" providerId="LiveId" clId="{ADC48844-4C64-4007-83C7-35661AB427AD}" dt="2024-07-24T21:51:41.780" v="1014" actId="47"/>
        <pc:sldMkLst>
          <pc:docMk/>
          <pc:sldMk cId="3809215790" sldId="570"/>
        </pc:sldMkLst>
      </pc:sldChg>
      <pc:sldChg chg="del">
        <pc:chgData name="Bothaina Mahmoud Fouad" userId="6337026b70b72472" providerId="LiveId" clId="{ADC48844-4C64-4007-83C7-35661AB427AD}" dt="2024-07-24T21:51:25.274" v="999" actId="47"/>
        <pc:sldMkLst>
          <pc:docMk/>
          <pc:sldMk cId="2395128129" sldId="572"/>
        </pc:sldMkLst>
      </pc:sldChg>
      <pc:sldChg chg="del">
        <pc:chgData name="Bothaina Mahmoud Fouad" userId="6337026b70b72472" providerId="LiveId" clId="{ADC48844-4C64-4007-83C7-35661AB427AD}" dt="2024-07-24T21:51:24.012" v="998" actId="47"/>
        <pc:sldMkLst>
          <pc:docMk/>
          <pc:sldMk cId="3931504923" sldId="573"/>
        </pc:sldMkLst>
      </pc:sldChg>
      <pc:sldChg chg="del">
        <pc:chgData name="Bothaina Mahmoud Fouad" userId="6337026b70b72472" providerId="LiveId" clId="{ADC48844-4C64-4007-83C7-35661AB427AD}" dt="2024-07-24T21:51:23.485" v="997" actId="47"/>
        <pc:sldMkLst>
          <pc:docMk/>
          <pc:sldMk cId="1973389635" sldId="574"/>
        </pc:sldMkLst>
      </pc:sldChg>
      <pc:sldChg chg="del">
        <pc:chgData name="Bothaina Mahmoud Fouad" userId="6337026b70b72472" providerId="LiveId" clId="{ADC48844-4C64-4007-83C7-35661AB427AD}" dt="2024-07-24T21:51:22.716" v="996" actId="47"/>
        <pc:sldMkLst>
          <pc:docMk/>
          <pc:sldMk cId="3902125251" sldId="575"/>
        </pc:sldMkLst>
      </pc:sldChg>
      <pc:sldChg chg="del">
        <pc:chgData name="Bothaina Mahmoud Fouad" userId="6337026b70b72472" providerId="LiveId" clId="{ADC48844-4C64-4007-83C7-35661AB427AD}" dt="2024-07-24T21:51:22.178" v="995" actId="47"/>
        <pc:sldMkLst>
          <pc:docMk/>
          <pc:sldMk cId="3416608875" sldId="576"/>
        </pc:sldMkLst>
      </pc:sldChg>
      <pc:sldChg chg="del">
        <pc:chgData name="Bothaina Mahmoud Fouad" userId="6337026b70b72472" providerId="LiveId" clId="{ADC48844-4C64-4007-83C7-35661AB427AD}" dt="2024-07-24T21:51:21.531" v="994" actId="47"/>
        <pc:sldMkLst>
          <pc:docMk/>
          <pc:sldMk cId="766022755" sldId="577"/>
        </pc:sldMkLst>
      </pc:sldChg>
      <pc:sldChg chg="del">
        <pc:chgData name="Bothaina Mahmoud Fouad" userId="6337026b70b72472" providerId="LiveId" clId="{ADC48844-4C64-4007-83C7-35661AB427AD}" dt="2024-07-24T21:51:20.667" v="993" actId="47"/>
        <pc:sldMkLst>
          <pc:docMk/>
          <pc:sldMk cId="3363762251" sldId="578"/>
        </pc:sldMkLst>
      </pc:sldChg>
      <pc:sldChg chg="del">
        <pc:chgData name="Bothaina Mahmoud Fouad" userId="6337026b70b72472" providerId="LiveId" clId="{ADC48844-4C64-4007-83C7-35661AB427AD}" dt="2024-07-24T21:51:19.936" v="992" actId="47"/>
        <pc:sldMkLst>
          <pc:docMk/>
          <pc:sldMk cId="595352920" sldId="579"/>
        </pc:sldMkLst>
      </pc:sldChg>
      <pc:sldChg chg="del">
        <pc:chgData name="Bothaina Mahmoud Fouad" userId="6337026b70b72472" providerId="LiveId" clId="{ADC48844-4C64-4007-83C7-35661AB427AD}" dt="2024-07-24T21:51:25.654" v="1000" actId="47"/>
        <pc:sldMkLst>
          <pc:docMk/>
          <pc:sldMk cId="4088704276" sldId="581"/>
        </pc:sldMkLst>
      </pc:sldChg>
      <pc:sldChg chg="del">
        <pc:chgData name="Bothaina Mahmoud Fouad" userId="6337026b70b72472" providerId="LiveId" clId="{ADC48844-4C64-4007-83C7-35661AB427AD}" dt="2024-07-24T21:51:26.237" v="1001" actId="47"/>
        <pc:sldMkLst>
          <pc:docMk/>
          <pc:sldMk cId="3593218108" sldId="582"/>
        </pc:sldMkLst>
      </pc:sldChg>
      <pc:sldChg chg="del">
        <pc:chgData name="Bothaina Mahmoud Fouad" userId="6337026b70b72472" providerId="LiveId" clId="{ADC48844-4C64-4007-83C7-35661AB427AD}" dt="2024-07-24T21:52:47.180" v="1029" actId="47"/>
        <pc:sldMkLst>
          <pc:docMk/>
          <pc:sldMk cId="2716635889" sldId="587"/>
        </pc:sldMkLst>
      </pc:sldChg>
      <pc:sldChg chg="del">
        <pc:chgData name="Bothaina Mahmoud Fouad" userId="6337026b70b72472" providerId="LiveId" clId="{ADC48844-4C64-4007-83C7-35661AB427AD}" dt="2024-07-24T21:51:33.951" v="1008" actId="47"/>
        <pc:sldMkLst>
          <pc:docMk/>
          <pc:sldMk cId="2889567300" sldId="588"/>
        </pc:sldMkLst>
      </pc:sldChg>
      <pc:sldChg chg="del">
        <pc:chgData name="Bothaina Mahmoud Fouad" userId="6337026b70b72472" providerId="LiveId" clId="{ADC48844-4C64-4007-83C7-35661AB427AD}" dt="2024-07-24T19:42:08.909" v="332" actId="47"/>
        <pc:sldMkLst>
          <pc:docMk/>
          <pc:sldMk cId="3778668979" sldId="589"/>
        </pc:sldMkLst>
      </pc:sldChg>
      <pc:sldChg chg="del">
        <pc:chgData name="Bothaina Mahmoud Fouad" userId="6337026b70b72472" providerId="LiveId" clId="{ADC48844-4C64-4007-83C7-35661AB427AD}" dt="2024-07-24T21:52:48.786" v="1032" actId="47"/>
        <pc:sldMkLst>
          <pc:docMk/>
          <pc:sldMk cId="1093575003" sldId="590"/>
        </pc:sldMkLst>
      </pc:sldChg>
      <pc:sldChg chg="del">
        <pc:chgData name="Bothaina Mahmoud Fouad" userId="6337026b70b72472" providerId="LiveId" clId="{ADC48844-4C64-4007-83C7-35661AB427AD}" dt="2024-07-24T21:51:28.545" v="1004" actId="47"/>
        <pc:sldMkLst>
          <pc:docMk/>
          <pc:sldMk cId="2506418621" sldId="591"/>
        </pc:sldMkLst>
      </pc:sldChg>
      <pc:sldChg chg="del">
        <pc:chgData name="Bothaina Mahmoud Fouad" userId="6337026b70b72472" providerId="LiveId" clId="{ADC48844-4C64-4007-83C7-35661AB427AD}" dt="2024-07-24T19:36:00.543" v="200" actId="47"/>
        <pc:sldMkLst>
          <pc:docMk/>
          <pc:sldMk cId="2380237222" sldId="592"/>
        </pc:sldMkLst>
      </pc:sldChg>
      <pc:sldChg chg="addSp delSp modSp del mod">
        <pc:chgData name="Bothaina Mahmoud Fouad" userId="6337026b70b72472" providerId="LiveId" clId="{ADC48844-4C64-4007-83C7-35661AB427AD}" dt="2024-07-24T21:52:54.169" v="1048" actId="47"/>
        <pc:sldMkLst>
          <pc:docMk/>
          <pc:sldMk cId="2443101825" sldId="593"/>
        </pc:sldMkLst>
        <pc:spChg chg="add mod">
          <ac:chgData name="Bothaina Mahmoud Fouad" userId="6337026b70b72472" providerId="LiveId" clId="{ADC48844-4C64-4007-83C7-35661AB427AD}" dt="2024-07-24T21:01:37.807" v="660" actId="21"/>
          <ac:spMkLst>
            <pc:docMk/>
            <pc:sldMk cId="2443101825" sldId="593"/>
            <ac:spMk id="3" creationId="{FFBD993D-B9E7-D8CA-DAF6-9A86DFC41BF3}"/>
          </ac:spMkLst>
        </pc:spChg>
        <pc:spChg chg="del">
          <ac:chgData name="Bothaina Mahmoud Fouad" userId="6337026b70b72472" providerId="LiveId" clId="{ADC48844-4C64-4007-83C7-35661AB427AD}" dt="2024-07-24T21:01:37.807" v="660" actId="21"/>
          <ac:spMkLst>
            <pc:docMk/>
            <pc:sldMk cId="2443101825" sldId="593"/>
            <ac:spMk id="8" creationId="{ED882393-832A-3FD3-B2B6-040D98A06F63}"/>
          </ac:spMkLst>
        </pc:spChg>
        <pc:graphicFrameChg chg="add del">
          <ac:chgData name="Bothaina Mahmoud Fouad" userId="6337026b70b72472" providerId="LiveId" clId="{ADC48844-4C64-4007-83C7-35661AB427AD}" dt="2024-07-24T21:01:37.807" v="660" actId="21"/>
          <ac:graphicFrameMkLst>
            <pc:docMk/>
            <pc:sldMk cId="2443101825" sldId="593"/>
            <ac:graphicFrameMk id="5" creationId="{53B04EDE-2251-E404-DB1D-5EE4472FC93C}"/>
          </ac:graphicFrameMkLst>
        </pc:graphicFrameChg>
      </pc:sldChg>
      <pc:sldChg chg="del">
        <pc:chgData name="Bothaina Mahmoud Fouad" userId="6337026b70b72472" providerId="LiveId" clId="{ADC48844-4C64-4007-83C7-35661AB427AD}" dt="2024-07-24T21:52:50.256" v="1036" actId="47"/>
        <pc:sldMkLst>
          <pc:docMk/>
          <pc:sldMk cId="762608048" sldId="594"/>
        </pc:sldMkLst>
      </pc:sldChg>
      <pc:sldChg chg="del">
        <pc:chgData name="Bothaina Mahmoud Fouad" userId="6337026b70b72472" providerId="LiveId" clId="{ADC48844-4C64-4007-83C7-35661AB427AD}" dt="2024-07-24T21:52:49.940" v="1035" actId="47"/>
        <pc:sldMkLst>
          <pc:docMk/>
          <pc:sldMk cId="1222810009" sldId="595"/>
        </pc:sldMkLst>
      </pc:sldChg>
      <pc:sldChg chg="del">
        <pc:chgData name="Bothaina Mahmoud Fouad" userId="6337026b70b72472" providerId="LiveId" clId="{ADC48844-4C64-4007-83C7-35661AB427AD}" dt="2024-07-24T21:52:49.631" v="1034" actId="47"/>
        <pc:sldMkLst>
          <pc:docMk/>
          <pc:sldMk cId="369073403" sldId="596"/>
        </pc:sldMkLst>
      </pc:sldChg>
      <pc:sldChg chg="del">
        <pc:chgData name="Bothaina Mahmoud Fouad" userId="6337026b70b72472" providerId="LiveId" clId="{ADC48844-4C64-4007-83C7-35661AB427AD}" dt="2024-07-24T21:52:49.267" v="1033" actId="47"/>
        <pc:sldMkLst>
          <pc:docMk/>
          <pc:sldMk cId="2959847366" sldId="597"/>
        </pc:sldMkLst>
      </pc:sldChg>
      <pc:sldChg chg="del">
        <pc:chgData name="Bothaina Mahmoud Fouad" userId="6337026b70b72472" providerId="LiveId" clId="{ADC48844-4C64-4007-83C7-35661AB427AD}" dt="2024-07-24T21:51:18.194" v="991" actId="47"/>
        <pc:sldMkLst>
          <pc:docMk/>
          <pc:sldMk cId="3260850991" sldId="598"/>
        </pc:sldMkLst>
      </pc:sldChg>
      <pc:sldChg chg="del">
        <pc:chgData name="Bothaina Mahmoud Fouad" userId="6337026b70b72472" providerId="LiveId" clId="{ADC48844-4C64-4007-83C7-35661AB427AD}" dt="2024-07-24T21:52:39.294" v="1023" actId="47"/>
        <pc:sldMkLst>
          <pc:docMk/>
          <pc:sldMk cId="142532270" sldId="599"/>
        </pc:sldMkLst>
      </pc:sldChg>
      <pc:sldChg chg="del">
        <pc:chgData name="Bothaina Mahmoud Fouad" userId="6337026b70b72472" providerId="LiveId" clId="{ADC48844-4C64-4007-83C7-35661AB427AD}" dt="2024-07-24T21:51:06.723" v="986" actId="47"/>
        <pc:sldMkLst>
          <pc:docMk/>
          <pc:sldMk cId="849507235" sldId="604"/>
        </pc:sldMkLst>
      </pc:sldChg>
      <pc:sldChg chg="del">
        <pc:chgData name="Bothaina Mahmoud Fouad" userId="6337026b70b72472" providerId="LiveId" clId="{ADC48844-4C64-4007-83C7-35661AB427AD}" dt="2024-07-24T21:51:06.328" v="985" actId="47"/>
        <pc:sldMkLst>
          <pc:docMk/>
          <pc:sldMk cId="2639080983" sldId="619"/>
        </pc:sldMkLst>
      </pc:sldChg>
      <pc:sldChg chg="del">
        <pc:chgData name="Bothaina Mahmoud Fouad" userId="6337026b70b72472" providerId="LiveId" clId="{ADC48844-4C64-4007-83C7-35661AB427AD}" dt="2024-07-24T21:51:05.865" v="984" actId="47"/>
        <pc:sldMkLst>
          <pc:docMk/>
          <pc:sldMk cId="2511054472" sldId="632"/>
        </pc:sldMkLst>
      </pc:sldChg>
      <pc:sldChg chg="del">
        <pc:chgData name="Bothaina Mahmoud Fouad" userId="6337026b70b72472" providerId="LiveId" clId="{ADC48844-4C64-4007-83C7-35661AB427AD}" dt="2024-07-24T21:51:05.552" v="982" actId="47"/>
        <pc:sldMkLst>
          <pc:docMk/>
          <pc:sldMk cId="2126691397" sldId="633"/>
        </pc:sldMkLst>
      </pc:sldChg>
      <pc:sldChg chg="del">
        <pc:chgData name="Bothaina Mahmoud Fouad" userId="6337026b70b72472" providerId="LiveId" clId="{ADC48844-4C64-4007-83C7-35661AB427AD}" dt="2024-07-24T21:51:05.111" v="980" actId="47"/>
        <pc:sldMkLst>
          <pc:docMk/>
          <pc:sldMk cId="804410819" sldId="718"/>
        </pc:sldMkLst>
      </pc:sldChg>
      <pc:sldChg chg="del">
        <pc:chgData name="Bothaina Mahmoud Fouad" userId="6337026b70b72472" providerId="LiveId" clId="{ADC48844-4C64-4007-83C7-35661AB427AD}" dt="2024-07-24T21:51:05.711" v="983" actId="47"/>
        <pc:sldMkLst>
          <pc:docMk/>
          <pc:sldMk cId="2726823687" sldId="720"/>
        </pc:sldMkLst>
      </pc:sldChg>
      <pc:sldChg chg="del">
        <pc:chgData name="Bothaina Mahmoud Fouad" userId="6337026b70b72472" providerId="LiveId" clId="{ADC48844-4C64-4007-83C7-35661AB427AD}" dt="2024-07-24T21:51:04.797" v="979" actId="47"/>
        <pc:sldMkLst>
          <pc:docMk/>
          <pc:sldMk cId="974527337" sldId="721"/>
        </pc:sldMkLst>
      </pc:sldChg>
      <pc:sldChg chg="del">
        <pc:chgData name="Bothaina Mahmoud Fouad" userId="6337026b70b72472" providerId="LiveId" clId="{ADC48844-4C64-4007-83C7-35661AB427AD}" dt="2024-07-24T21:51:04.625" v="978" actId="47"/>
        <pc:sldMkLst>
          <pc:docMk/>
          <pc:sldMk cId="327606811" sldId="722"/>
        </pc:sldMkLst>
      </pc:sldChg>
      <pc:sldChg chg="del">
        <pc:chgData name="Bothaina Mahmoud Fouad" userId="6337026b70b72472" providerId="LiveId" clId="{ADC48844-4C64-4007-83C7-35661AB427AD}" dt="2024-07-24T21:51:04.466" v="977" actId="47"/>
        <pc:sldMkLst>
          <pc:docMk/>
          <pc:sldMk cId="2364999255" sldId="723"/>
        </pc:sldMkLst>
      </pc:sldChg>
      <pc:sldChg chg="del">
        <pc:chgData name="Bothaina Mahmoud Fouad" userId="6337026b70b72472" providerId="LiveId" clId="{ADC48844-4C64-4007-83C7-35661AB427AD}" dt="2024-07-24T21:51:04.371" v="976" actId="47"/>
        <pc:sldMkLst>
          <pc:docMk/>
          <pc:sldMk cId="1652411734" sldId="724"/>
        </pc:sldMkLst>
      </pc:sldChg>
      <pc:sldChg chg="del">
        <pc:chgData name="Bothaina Mahmoud Fouad" userId="6337026b70b72472" providerId="LiveId" clId="{ADC48844-4C64-4007-83C7-35661AB427AD}" dt="2024-07-24T21:51:05.316" v="981" actId="47"/>
        <pc:sldMkLst>
          <pc:docMk/>
          <pc:sldMk cId="278934638" sldId="725"/>
        </pc:sldMkLst>
      </pc:sldChg>
      <pc:sldChg chg="del">
        <pc:chgData name="Bothaina Mahmoud Fouad" userId="6337026b70b72472" providerId="LiveId" clId="{ADC48844-4C64-4007-83C7-35661AB427AD}" dt="2024-07-24T21:51:03.866" v="974" actId="47"/>
        <pc:sldMkLst>
          <pc:docMk/>
          <pc:sldMk cId="1957492525" sldId="726"/>
        </pc:sldMkLst>
      </pc:sldChg>
      <pc:sldChg chg="del">
        <pc:chgData name="Bothaina Mahmoud Fouad" userId="6337026b70b72472" providerId="LiveId" clId="{ADC48844-4C64-4007-83C7-35661AB427AD}" dt="2024-07-24T21:51:03.299" v="970" actId="47"/>
        <pc:sldMkLst>
          <pc:docMk/>
          <pc:sldMk cId="3102528633" sldId="727"/>
        </pc:sldMkLst>
      </pc:sldChg>
      <pc:sldChg chg="del">
        <pc:chgData name="Bothaina Mahmoud Fouad" userId="6337026b70b72472" providerId="LiveId" clId="{ADC48844-4C64-4007-83C7-35661AB427AD}" dt="2024-07-24T21:51:03.771" v="973" actId="47"/>
        <pc:sldMkLst>
          <pc:docMk/>
          <pc:sldMk cId="2453813733" sldId="728"/>
        </pc:sldMkLst>
      </pc:sldChg>
      <pc:sldChg chg="del">
        <pc:chgData name="Bothaina Mahmoud Fouad" userId="6337026b70b72472" providerId="LiveId" clId="{ADC48844-4C64-4007-83C7-35661AB427AD}" dt="2024-07-24T21:51:04.119" v="975" actId="47"/>
        <pc:sldMkLst>
          <pc:docMk/>
          <pc:sldMk cId="980972311" sldId="729"/>
        </pc:sldMkLst>
      </pc:sldChg>
      <pc:sldChg chg="del">
        <pc:chgData name="Bothaina Mahmoud Fouad" userId="6337026b70b72472" providerId="LiveId" clId="{ADC48844-4C64-4007-83C7-35661AB427AD}" dt="2024-07-24T21:51:03.535" v="972" actId="47"/>
        <pc:sldMkLst>
          <pc:docMk/>
          <pc:sldMk cId="1957457510" sldId="730"/>
        </pc:sldMkLst>
      </pc:sldChg>
      <pc:sldChg chg="del">
        <pc:chgData name="Bothaina Mahmoud Fouad" userId="6337026b70b72472" providerId="LiveId" clId="{ADC48844-4C64-4007-83C7-35661AB427AD}" dt="2024-07-24T21:51:03.456" v="971" actId="47"/>
        <pc:sldMkLst>
          <pc:docMk/>
          <pc:sldMk cId="3893505091" sldId="731"/>
        </pc:sldMkLst>
      </pc:sldChg>
      <pc:sldChg chg="del">
        <pc:chgData name="Bothaina Mahmoud Fouad" userId="6337026b70b72472" providerId="LiveId" clId="{ADC48844-4C64-4007-83C7-35661AB427AD}" dt="2024-07-24T21:51:03.188" v="969" actId="47"/>
        <pc:sldMkLst>
          <pc:docMk/>
          <pc:sldMk cId="1080196013" sldId="732"/>
        </pc:sldMkLst>
      </pc:sldChg>
      <pc:sldChg chg="del">
        <pc:chgData name="Bothaina Mahmoud Fouad" userId="6337026b70b72472" providerId="LiveId" clId="{ADC48844-4C64-4007-83C7-35661AB427AD}" dt="2024-07-24T21:51:02.906" v="967" actId="47"/>
        <pc:sldMkLst>
          <pc:docMk/>
          <pc:sldMk cId="4238934164" sldId="733"/>
        </pc:sldMkLst>
      </pc:sldChg>
      <pc:sldChg chg="del">
        <pc:chgData name="Bothaina Mahmoud Fouad" userId="6337026b70b72472" providerId="LiveId" clId="{ADC48844-4C64-4007-83C7-35661AB427AD}" dt="2024-07-24T21:51:02.624" v="965" actId="47"/>
        <pc:sldMkLst>
          <pc:docMk/>
          <pc:sldMk cId="4113651644" sldId="734"/>
        </pc:sldMkLst>
      </pc:sldChg>
      <pc:sldChg chg="del">
        <pc:chgData name="Bothaina Mahmoud Fouad" userId="6337026b70b72472" providerId="LiveId" clId="{ADC48844-4C64-4007-83C7-35661AB427AD}" dt="2024-07-24T21:51:02.302" v="963" actId="47"/>
        <pc:sldMkLst>
          <pc:docMk/>
          <pc:sldMk cId="2071962262" sldId="735"/>
        </pc:sldMkLst>
      </pc:sldChg>
      <pc:sldChg chg="del">
        <pc:chgData name="Bothaina Mahmoud Fouad" userId="6337026b70b72472" providerId="LiveId" clId="{ADC48844-4C64-4007-83C7-35661AB427AD}" dt="2024-07-24T21:51:01.673" v="961" actId="47"/>
        <pc:sldMkLst>
          <pc:docMk/>
          <pc:sldMk cId="1493330632" sldId="736"/>
        </pc:sldMkLst>
      </pc:sldChg>
      <pc:sldChg chg="del">
        <pc:chgData name="Bothaina Mahmoud Fouad" userId="6337026b70b72472" providerId="LiveId" clId="{ADC48844-4C64-4007-83C7-35661AB427AD}" dt="2024-07-24T21:51:01.325" v="959" actId="47"/>
        <pc:sldMkLst>
          <pc:docMk/>
          <pc:sldMk cId="3982778535" sldId="737"/>
        </pc:sldMkLst>
      </pc:sldChg>
      <pc:sldChg chg="del">
        <pc:chgData name="Bothaina Mahmoud Fouad" userId="6337026b70b72472" providerId="LiveId" clId="{ADC48844-4C64-4007-83C7-35661AB427AD}" dt="2024-07-24T21:51:00.883" v="958" actId="47"/>
        <pc:sldMkLst>
          <pc:docMk/>
          <pc:sldMk cId="3444553710" sldId="738"/>
        </pc:sldMkLst>
      </pc:sldChg>
      <pc:sldChg chg="del">
        <pc:chgData name="Bothaina Mahmoud Fouad" userId="6337026b70b72472" providerId="LiveId" clId="{ADC48844-4C64-4007-83C7-35661AB427AD}" dt="2024-07-24T21:51:03.073" v="968" actId="47"/>
        <pc:sldMkLst>
          <pc:docMk/>
          <pc:sldMk cId="1123332808" sldId="739"/>
        </pc:sldMkLst>
      </pc:sldChg>
      <pc:sldChg chg="del">
        <pc:chgData name="Bothaina Mahmoud Fouad" userId="6337026b70b72472" providerId="LiveId" clId="{ADC48844-4C64-4007-83C7-35661AB427AD}" dt="2024-07-24T21:51:01.862" v="962" actId="47"/>
        <pc:sldMkLst>
          <pc:docMk/>
          <pc:sldMk cId="2122854177" sldId="740"/>
        </pc:sldMkLst>
      </pc:sldChg>
      <pc:sldChg chg="del">
        <pc:chgData name="Bothaina Mahmoud Fouad" userId="6337026b70b72472" providerId="LiveId" clId="{ADC48844-4C64-4007-83C7-35661AB427AD}" dt="2024-07-24T21:51:02.478" v="964" actId="47"/>
        <pc:sldMkLst>
          <pc:docMk/>
          <pc:sldMk cId="1212450843" sldId="741"/>
        </pc:sldMkLst>
      </pc:sldChg>
      <pc:sldChg chg="del">
        <pc:chgData name="Bothaina Mahmoud Fouad" userId="6337026b70b72472" providerId="LiveId" clId="{ADC48844-4C64-4007-83C7-35661AB427AD}" dt="2024-07-24T21:51:02.715" v="966" actId="47"/>
        <pc:sldMkLst>
          <pc:docMk/>
          <pc:sldMk cId="1863110901" sldId="742"/>
        </pc:sldMkLst>
      </pc:sldChg>
      <pc:sldChg chg="del">
        <pc:chgData name="Bothaina Mahmoud Fouad" userId="6337026b70b72472" providerId="LiveId" clId="{ADC48844-4C64-4007-83C7-35661AB427AD}" dt="2024-07-24T21:51:01.458" v="960" actId="47"/>
        <pc:sldMkLst>
          <pc:docMk/>
          <pc:sldMk cId="2687780904" sldId="743"/>
        </pc:sldMkLst>
      </pc:sldChg>
      <pc:sldChg chg="del">
        <pc:chgData name="Bothaina Mahmoud Fouad" userId="6337026b70b72472" providerId="LiveId" clId="{ADC48844-4C64-4007-83C7-35661AB427AD}" dt="2024-07-24T21:51:00.710" v="957" actId="47"/>
        <pc:sldMkLst>
          <pc:docMk/>
          <pc:sldMk cId="420627517" sldId="744"/>
        </pc:sldMkLst>
      </pc:sldChg>
      <pc:sldChg chg="del">
        <pc:chgData name="Bothaina Mahmoud Fouad" userId="6337026b70b72472" providerId="LiveId" clId="{ADC48844-4C64-4007-83C7-35661AB427AD}" dt="2024-07-24T21:51:00.331" v="955" actId="47"/>
        <pc:sldMkLst>
          <pc:docMk/>
          <pc:sldMk cId="1875968106" sldId="745"/>
        </pc:sldMkLst>
      </pc:sldChg>
      <pc:sldChg chg="del">
        <pc:chgData name="Bothaina Mahmoud Fouad" userId="6337026b70b72472" providerId="LiveId" clId="{ADC48844-4C64-4007-83C7-35661AB427AD}" dt="2024-07-24T21:51:00.204" v="954" actId="47"/>
        <pc:sldMkLst>
          <pc:docMk/>
          <pc:sldMk cId="2742455463" sldId="746"/>
        </pc:sldMkLst>
      </pc:sldChg>
      <pc:sldChg chg="del">
        <pc:chgData name="Bothaina Mahmoud Fouad" userId="6337026b70b72472" providerId="LiveId" clId="{ADC48844-4C64-4007-83C7-35661AB427AD}" dt="2024-07-24T21:51:00.489" v="956" actId="47"/>
        <pc:sldMkLst>
          <pc:docMk/>
          <pc:sldMk cId="852829779" sldId="747"/>
        </pc:sldMkLst>
      </pc:sldChg>
      <pc:sldChg chg="del">
        <pc:chgData name="Bothaina Mahmoud Fouad" userId="6337026b70b72472" providerId="LiveId" clId="{ADC48844-4C64-4007-83C7-35661AB427AD}" dt="2024-07-24T21:51:00.094" v="953" actId="47"/>
        <pc:sldMkLst>
          <pc:docMk/>
          <pc:sldMk cId="319440138" sldId="748"/>
        </pc:sldMkLst>
      </pc:sldChg>
      <pc:sldChg chg="del">
        <pc:chgData name="Bothaina Mahmoud Fouad" userId="6337026b70b72472" providerId="LiveId" clId="{ADC48844-4C64-4007-83C7-35661AB427AD}" dt="2024-07-24T21:50:59.764" v="952" actId="47"/>
        <pc:sldMkLst>
          <pc:docMk/>
          <pc:sldMk cId="573068131" sldId="749"/>
        </pc:sldMkLst>
      </pc:sldChg>
      <pc:sldChg chg="del">
        <pc:chgData name="Bothaina Mahmoud Fouad" userId="6337026b70b72472" providerId="LiveId" clId="{ADC48844-4C64-4007-83C7-35661AB427AD}" dt="2024-07-24T21:50:59.306" v="951" actId="47"/>
        <pc:sldMkLst>
          <pc:docMk/>
          <pc:sldMk cId="256507542" sldId="750"/>
        </pc:sldMkLst>
      </pc:sldChg>
      <pc:sldChg chg="del">
        <pc:chgData name="Bothaina Mahmoud Fouad" userId="6337026b70b72472" providerId="LiveId" clId="{ADC48844-4C64-4007-83C7-35661AB427AD}" dt="2024-07-24T21:50:58.910" v="950" actId="47"/>
        <pc:sldMkLst>
          <pc:docMk/>
          <pc:sldMk cId="2054225316" sldId="751"/>
        </pc:sldMkLst>
      </pc:sldChg>
      <pc:sldChg chg="del">
        <pc:chgData name="Bothaina Mahmoud Fouad" userId="6337026b70b72472" providerId="LiveId" clId="{ADC48844-4C64-4007-83C7-35661AB427AD}" dt="2024-07-24T21:52:47.757" v="1030" actId="47"/>
        <pc:sldMkLst>
          <pc:docMk/>
          <pc:sldMk cId="3612495241" sldId="752"/>
        </pc:sldMkLst>
      </pc:sldChg>
      <pc:sldChg chg="del">
        <pc:chgData name="Bothaina Mahmoud Fouad" userId="6337026b70b72472" providerId="LiveId" clId="{ADC48844-4C64-4007-83C7-35661AB427AD}" dt="2024-07-24T21:52:40.826" v="1025" actId="47"/>
        <pc:sldMkLst>
          <pc:docMk/>
          <pc:sldMk cId="3417250506" sldId="753"/>
        </pc:sldMkLst>
      </pc:sldChg>
      <pc:sldChg chg="del">
        <pc:chgData name="Bothaina Mahmoud Fouad" userId="6337026b70b72472" providerId="LiveId" clId="{ADC48844-4C64-4007-83C7-35661AB427AD}" dt="2024-07-24T21:52:38.620" v="1022" actId="47"/>
        <pc:sldMkLst>
          <pc:docMk/>
          <pc:sldMk cId="1591439604" sldId="754"/>
        </pc:sldMkLst>
      </pc:sldChg>
      <pc:sldChg chg="del">
        <pc:chgData name="Bothaina Mahmoud Fouad" userId="6337026b70b72472" providerId="LiveId" clId="{ADC48844-4C64-4007-83C7-35661AB427AD}" dt="2024-07-24T21:52:37.160" v="1020" actId="47"/>
        <pc:sldMkLst>
          <pc:docMk/>
          <pc:sldMk cId="3598055356" sldId="755"/>
        </pc:sldMkLst>
      </pc:sldChg>
      <pc:sldChg chg="delSp add del mod">
        <pc:chgData name="Bothaina Mahmoud Fouad" userId="6337026b70b72472" providerId="LiveId" clId="{ADC48844-4C64-4007-83C7-35661AB427AD}" dt="2024-07-24T21:56:17.894" v="1113" actId="47"/>
        <pc:sldMkLst>
          <pc:docMk/>
          <pc:sldMk cId="1130113050" sldId="756"/>
        </pc:sldMkLst>
        <pc:graphicFrameChg chg="del">
          <ac:chgData name="Bothaina Mahmoud Fouad" userId="6337026b70b72472" providerId="LiveId" clId="{ADC48844-4C64-4007-83C7-35661AB427AD}" dt="2024-07-24T21:54:58.066" v="1093" actId="21"/>
          <ac:graphicFrameMkLst>
            <pc:docMk/>
            <pc:sldMk cId="1130113050" sldId="756"/>
            <ac:graphicFrameMk id="2" creationId="{F56A2620-2C84-2ED9-FD4C-FB3B57448B7C}"/>
          </ac:graphicFrameMkLst>
        </pc:graphicFrameChg>
      </pc:sldChg>
      <pc:sldChg chg="add del">
        <pc:chgData name="Bothaina Mahmoud Fouad" userId="6337026b70b72472" providerId="LiveId" clId="{ADC48844-4C64-4007-83C7-35661AB427AD}" dt="2024-07-24T21:52:07.011" v="1018" actId="2696"/>
        <pc:sldMkLst>
          <pc:docMk/>
          <pc:sldMk cId="2983613587" sldId="756"/>
        </pc:sldMkLst>
      </pc:sldChg>
      <pc:sldChg chg="add del">
        <pc:chgData name="Bothaina Mahmoud Fouad" userId="6337026b70b72472" providerId="LiveId" clId="{ADC48844-4C64-4007-83C7-35661AB427AD}" dt="2024-07-24T21:53:04.490" v="1054" actId="2696"/>
        <pc:sldMkLst>
          <pc:docMk/>
          <pc:sldMk cId="3305748611" sldId="756"/>
        </pc:sldMkLst>
      </pc:sldChg>
      <pc:sldChg chg="del">
        <pc:chgData name="Bothaina Mahmoud Fouad" userId="6337026b70b72472" providerId="LiveId" clId="{ADC48844-4C64-4007-83C7-35661AB427AD}" dt="2024-07-24T21:51:43.213" v="1015" actId="47"/>
        <pc:sldMkLst>
          <pc:docMk/>
          <pc:sldMk cId="3067638856" sldId="757"/>
        </pc:sldMkLst>
      </pc:sldChg>
      <pc:sldChg chg="del">
        <pc:chgData name="Bothaina Mahmoud Fouad" userId="6337026b70b72472" providerId="LiveId" clId="{ADC48844-4C64-4007-83C7-35661AB427AD}" dt="2024-07-24T21:51:32.686" v="1007" actId="47"/>
        <pc:sldMkLst>
          <pc:docMk/>
          <pc:sldMk cId="3875054829" sldId="758"/>
        </pc:sldMkLst>
      </pc:sldChg>
      <pc:sldChg chg="del">
        <pc:chgData name="Bothaina Mahmoud Fouad" userId="6337026b70b72472" providerId="LiveId" clId="{ADC48844-4C64-4007-83C7-35661AB427AD}" dt="2024-07-24T21:51:31.056" v="1006" actId="47"/>
        <pc:sldMkLst>
          <pc:docMk/>
          <pc:sldMk cId="43824565" sldId="759"/>
        </pc:sldMkLst>
      </pc:sldChg>
      <pc:sldChg chg="del">
        <pc:chgData name="Bothaina Mahmoud Fouad" userId="6337026b70b72472" providerId="LiveId" clId="{ADC48844-4C64-4007-83C7-35661AB427AD}" dt="2024-07-24T21:51:29.778" v="1005" actId="47"/>
        <pc:sldMkLst>
          <pc:docMk/>
          <pc:sldMk cId="2153478326" sldId="760"/>
        </pc:sldMkLst>
      </pc:sldChg>
      <pc:sldChg chg="del">
        <pc:chgData name="Bothaina Mahmoud Fouad" userId="6337026b70b72472" providerId="LiveId" clId="{ADC48844-4C64-4007-83C7-35661AB427AD}" dt="2024-07-24T21:51:26.775" v="1003" actId="47"/>
        <pc:sldMkLst>
          <pc:docMk/>
          <pc:sldMk cId="735841516" sldId="761"/>
        </pc:sldMkLst>
      </pc:sldChg>
      <pc:sldChg chg="del">
        <pc:chgData name="Bothaina Mahmoud Fouad" userId="6337026b70b72472" providerId="LiveId" clId="{ADC48844-4C64-4007-83C7-35661AB427AD}" dt="2024-07-24T21:51:26.555" v="1002" actId="47"/>
        <pc:sldMkLst>
          <pc:docMk/>
          <pc:sldMk cId="1780106853" sldId="762"/>
        </pc:sldMkLst>
      </pc:sldChg>
      <pc:sldChg chg="delSp modSp add del mod">
        <pc:chgData name="Bothaina Mahmoud Fouad" userId="6337026b70b72472" providerId="LiveId" clId="{ADC48844-4C64-4007-83C7-35661AB427AD}" dt="2024-07-24T19:13:36.273" v="84" actId="47"/>
        <pc:sldMkLst>
          <pc:docMk/>
          <pc:sldMk cId="3068631181" sldId="763"/>
        </pc:sldMkLst>
        <pc:spChg chg="del mod">
          <ac:chgData name="Bothaina Mahmoud Fouad" userId="6337026b70b72472" providerId="LiveId" clId="{ADC48844-4C64-4007-83C7-35661AB427AD}" dt="2024-07-24T19:07:39.069" v="58"/>
          <ac:spMkLst>
            <pc:docMk/>
            <pc:sldMk cId="3068631181" sldId="763"/>
            <ac:spMk id="8" creationId="{9261FD39-17DF-4CDD-94A6-BA4E9A4CBB58}"/>
          </ac:spMkLst>
        </pc:spChg>
      </pc:sldChg>
      <pc:sldChg chg="addSp delSp modSp add mod ord">
        <pc:chgData name="Bothaina Mahmoud Fouad" userId="6337026b70b72472" providerId="LiveId" clId="{ADC48844-4C64-4007-83C7-35661AB427AD}" dt="2024-07-24T19:06:32.956" v="53" actId="207"/>
        <pc:sldMkLst>
          <pc:docMk/>
          <pc:sldMk cId="790159652" sldId="764"/>
        </pc:sldMkLst>
        <pc:spChg chg="add mod">
          <ac:chgData name="Bothaina Mahmoud Fouad" userId="6337026b70b72472" providerId="LiveId" clId="{ADC48844-4C64-4007-83C7-35661AB427AD}" dt="2024-07-24T19:06:32.956" v="53" actId="207"/>
          <ac:spMkLst>
            <pc:docMk/>
            <pc:sldMk cId="790159652" sldId="764"/>
            <ac:spMk id="2" creationId="{A9161B2A-74B3-EA32-FDA8-268A06B047FB}"/>
          </ac:spMkLst>
        </pc:spChg>
        <pc:spChg chg="mod">
          <ac:chgData name="Bothaina Mahmoud Fouad" userId="6337026b70b72472" providerId="LiveId" clId="{ADC48844-4C64-4007-83C7-35661AB427AD}" dt="2024-07-24T19:06:15.681" v="49"/>
          <ac:spMkLst>
            <pc:docMk/>
            <pc:sldMk cId="790159652" sldId="764"/>
            <ac:spMk id="3" creationId="{00000000-0000-0000-0000-000000000000}"/>
          </ac:spMkLst>
        </pc:spChg>
        <pc:spChg chg="add mod">
          <ac:chgData name="Bothaina Mahmoud Fouad" userId="6337026b70b72472" providerId="LiveId" clId="{ADC48844-4C64-4007-83C7-35661AB427AD}" dt="2024-07-24T19:06:28.263" v="51" actId="1076"/>
          <ac:spMkLst>
            <pc:docMk/>
            <pc:sldMk cId="790159652" sldId="764"/>
            <ac:spMk id="8" creationId="{3B429915-7235-4762-BD51-52B20C2FFE13}"/>
          </ac:spMkLst>
        </pc:spChg>
        <pc:spChg chg="mod">
          <ac:chgData name="Bothaina Mahmoud Fouad" userId="6337026b70b72472" providerId="LiveId" clId="{ADC48844-4C64-4007-83C7-35661AB427AD}" dt="2024-07-24T19:06:24.217" v="50" actId="1076"/>
          <ac:spMkLst>
            <pc:docMk/>
            <pc:sldMk cId="790159652" sldId="764"/>
            <ac:spMk id="25" creationId="{00000000-0000-0000-0000-000000000000}"/>
          </ac:spMkLst>
        </pc:spChg>
        <pc:spChg chg="del">
          <ac:chgData name="Bothaina Mahmoud Fouad" userId="6337026b70b72472" providerId="LiveId" clId="{ADC48844-4C64-4007-83C7-35661AB427AD}" dt="2024-07-24T19:05:08.233" v="24" actId="478"/>
          <ac:spMkLst>
            <pc:docMk/>
            <pc:sldMk cId="790159652" sldId="764"/>
            <ac:spMk id="48" creationId="{00000000-0000-0000-0000-000000000000}"/>
          </ac:spMkLst>
        </pc:spChg>
      </pc:sldChg>
      <pc:sldChg chg="modSp add del mod ord">
        <pc:chgData name="Bothaina Mahmoud Fouad" userId="6337026b70b72472" providerId="LiveId" clId="{ADC48844-4C64-4007-83C7-35661AB427AD}" dt="2024-07-24T22:01:25.894" v="1190" actId="47"/>
        <pc:sldMkLst>
          <pc:docMk/>
          <pc:sldMk cId="393374940" sldId="765"/>
        </pc:sldMkLst>
        <pc:spChg chg="mod">
          <ac:chgData name="Bothaina Mahmoud Fouad" userId="6337026b70b72472" providerId="LiveId" clId="{ADC48844-4C64-4007-83C7-35661AB427AD}" dt="2024-07-24T19:06:10.911" v="48" actId="20577"/>
          <ac:spMkLst>
            <pc:docMk/>
            <pc:sldMk cId="393374940" sldId="765"/>
            <ac:spMk id="3" creationId="{00000000-0000-0000-0000-000000000000}"/>
          </ac:spMkLst>
        </pc:spChg>
      </pc:sldChg>
      <pc:sldChg chg="addSp delSp modSp add mod">
        <pc:chgData name="Bothaina Mahmoud Fouad" userId="6337026b70b72472" providerId="LiveId" clId="{ADC48844-4C64-4007-83C7-35661AB427AD}" dt="2024-07-24T19:13:30.396" v="83" actId="1035"/>
        <pc:sldMkLst>
          <pc:docMk/>
          <pc:sldMk cId="2509006058" sldId="766"/>
        </pc:sldMkLst>
        <pc:spChg chg="del">
          <ac:chgData name="Bothaina Mahmoud Fouad" userId="6337026b70b72472" providerId="LiveId" clId="{ADC48844-4C64-4007-83C7-35661AB427AD}" dt="2024-07-24T19:08:34.532" v="69" actId="478"/>
          <ac:spMkLst>
            <pc:docMk/>
            <pc:sldMk cId="2509006058" sldId="766"/>
            <ac:spMk id="2" creationId="{A9161B2A-74B3-EA32-FDA8-268A06B047FB}"/>
          </ac:spMkLst>
        </pc:spChg>
        <pc:spChg chg="mod">
          <ac:chgData name="Bothaina Mahmoud Fouad" userId="6337026b70b72472" providerId="LiveId" clId="{ADC48844-4C64-4007-83C7-35661AB427AD}" dt="2024-07-24T19:09:53.717" v="71" actId="6549"/>
          <ac:spMkLst>
            <pc:docMk/>
            <pc:sldMk cId="2509006058" sldId="766"/>
            <ac:spMk id="3" creationId="{00000000-0000-0000-0000-000000000000}"/>
          </ac:spMkLst>
        </pc:spChg>
        <pc:spChg chg="del">
          <ac:chgData name="Bothaina Mahmoud Fouad" userId="6337026b70b72472" providerId="LiveId" clId="{ADC48844-4C64-4007-83C7-35661AB427AD}" dt="2024-07-24T19:08:31.587" v="68" actId="478"/>
          <ac:spMkLst>
            <pc:docMk/>
            <pc:sldMk cId="2509006058" sldId="766"/>
            <ac:spMk id="8" creationId="{3B429915-7235-4762-BD51-52B20C2FFE13}"/>
          </ac:spMkLst>
        </pc:spChg>
        <pc:picChg chg="add mod">
          <ac:chgData name="Bothaina Mahmoud Fouad" userId="6337026b70b72472" providerId="LiveId" clId="{ADC48844-4C64-4007-83C7-35661AB427AD}" dt="2024-07-24T19:13:30.396" v="83" actId="1035"/>
          <ac:picMkLst>
            <pc:docMk/>
            <pc:sldMk cId="2509006058" sldId="766"/>
            <ac:picMk id="1026" creationId="{5DF5683D-C919-6CEE-16A2-40AE706AA2C3}"/>
          </ac:picMkLst>
        </pc:picChg>
      </pc:sldChg>
      <pc:sldChg chg="addSp delSp modSp add mod">
        <pc:chgData name="Bothaina Mahmoud Fouad" userId="6337026b70b72472" providerId="LiveId" clId="{ADC48844-4C64-4007-83C7-35661AB427AD}" dt="2024-07-24T19:13:59.162" v="91" actId="113"/>
        <pc:sldMkLst>
          <pc:docMk/>
          <pc:sldMk cId="3877682677" sldId="767"/>
        </pc:sldMkLst>
        <pc:spChg chg="add mod">
          <ac:chgData name="Bothaina Mahmoud Fouad" userId="6337026b70b72472" providerId="LiveId" clId="{ADC48844-4C64-4007-83C7-35661AB427AD}" dt="2024-07-24T19:13:59.162" v="91" actId="113"/>
          <ac:spMkLst>
            <pc:docMk/>
            <pc:sldMk cId="3877682677" sldId="767"/>
            <ac:spMk id="6" creationId="{C85711F4-33F5-B639-1638-100B68F3CC75}"/>
          </ac:spMkLst>
        </pc:spChg>
        <pc:picChg chg="del">
          <ac:chgData name="Bothaina Mahmoud Fouad" userId="6337026b70b72472" providerId="LiveId" clId="{ADC48844-4C64-4007-83C7-35661AB427AD}" dt="2024-07-24T19:13:53.454" v="87" actId="478"/>
          <ac:picMkLst>
            <pc:docMk/>
            <pc:sldMk cId="3877682677" sldId="767"/>
            <ac:picMk id="1026" creationId="{5DF5683D-C919-6CEE-16A2-40AE706AA2C3}"/>
          </ac:picMkLst>
        </pc:picChg>
      </pc:sldChg>
      <pc:sldChg chg="addSp delSp modSp add mod">
        <pc:chgData name="Bothaina Mahmoud Fouad" userId="6337026b70b72472" providerId="LiveId" clId="{ADC48844-4C64-4007-83C7-35661AB427AD}" dt="2024-07-24T19:29:22.716" v="160" actId="20577"/>
        <pc:sldMkLst>
          <pc:docMk/>
          <pc:sldMk cId="1390273002" sldId="768"/>
        </pc:sldMkLst>
        <pc:spChg chg="mod">
          <ac:chgData name="Bothaina Mahmoud Fouad" userId="6337026b70b72472" providerId="LiveId" clId="{ADC48844-4C64-4007-83C7-35661AB427AD}" dt="2024-07-24T19:14:52.805" v="108" actId="1076"/>
          <ac:spMkLst>
            <pc:docMk/>
            <pc:sldMk cId="1390273002" sldId="768"/>
            <ac:spMk id="3" creationId="{00000000-0000-0000-0000-000000000000}"/>
          </ac:spMkLst>
        </pc:spChg>
        <pc:spChg chg="del mod">
          <ac:chgData name="Bothaina Mahmoud Fouad" userId="6337026b70b72472" providerId="LiveId" clId="{ADC48844-4C64-4007-83C7-35661AB427AD}" dt="2024-07-24T19:15:04.961" v="112"/>
          <ac:spMkLst>
            <pc:docMk/>
            <pc:sldMk cId="1390273002" sldId="768"/>
            <ac:spMk id="6" creationId="{C85711F4-33F5-B639-1638-100B68F3CC75}"/>
          </ac:spMkLst>
        </pc:spChg>
        <pc:spChg chg="add del">
          <ac:chgData name="Bothaina Mahmoud Fouad" userId="6337026b70b72472" providerId="LiveId" clId="{ADC48844-4C64-4007-83C7-35661AB427AD}" dt="2024-07-24T19:29:11.227" v="155" actId="22"/>
          <ac:spMkLst>
            <pc:docMk/>
            <pc:sldMk cId="1390273002" sldId="768"/>
            <ac:spMk id="8" creationId="{0CED35D4-A795-3EA7-90F2-7D9A8F25CE9E}"/>
          </ac:spMkLst>
        </pc:spChg>
        <pc:spChg chg="add mod">
          <ac:chgData name="Bothaina Mahmoud Fouad" userId="6337026b70b72472" providerId="LiveId" clId="{ADC48844-4C64-4007-83C7-35661AB427AD}" dt="2024-07-24T19:29:22.716" v="160" actId="20577"/>
          <ac:spMkLst>
            <pc:docMk/>
            <pc:sldMk cId="1390273002" sldId="768"/>
            <ac:spMk id="3075" creationId="{00000000-0000-0000-0000-000000000000}"/>
          </ac:spMkLst>
        </pc:spChg>
        <pc:spChg chg="add del mod">
          <ac:chgData name="Bothaina Mahmoud Fouad" userId="6337026b70b72472" providerId="LiveId" clId="{ADC48844-4C64-4007-83C7-35661AB427AD}" dt="2024-07-24T19:29:06.784" v="153" actId="478"/>
          <ac:spMkLst>
            <pc:docMk/>
            <pc:sldMk cId="1390273002" sldId="768"/>
            <ac:spMk id="3077" creationId="{00000000-0000-0000-0000-000000000000}"/>
          </ac:spMkLst>
        </pc:spChg>
        <pc:spChg chg="add del mod">
          <ac:chgData name="Bothaina Mahmoud Fouad" userId="6337026b70b72472" providerId="LiveId" clId="{ADC48844-4C64-4007-83C7-35661AB427AD}" dt="2024-07-24T19:29:05.168" v="152" actId="478"/>
          <ac:spMkLst>
            <pc:docMk/>
            <pc:sldMk cId="1390273002" sldId="768"/>
            <ac:spMk id="3078" creationId="{00000000-0000-0000-0000-000000000000}"/>
          </ac:spMkLst>
        </pc:spChg>
      </pc:sldChg>
      <pc:sldChg chg="delSp modSp add mod ord">
        <pc:chgData name="Bothaina Mahmoud Fouad" userId="6337026b70b72472" providerId="LiveId" clId="{ADC48844-4C64-4007-83C7-35661AB427AD}" dt="2024-07-24T19:29:50.807" v="165"/>
        <pc:sldMkLst>
          <pc:docMk/>
          <pc:sldMk cId="316971095" sldId="769"/>
        </pc:sldMkLst>
        <pc:spChg chg="mod">
          <ac:chgData name="Bothaina Mahmoud Fouad" userId="6337026b70b72472" providerId="LiveId" clId="{ADC48844-4C64-4007-83C7-35661AB427AD}" dt="2024-07-24T19:28:22.806" v="144" actId="14100"/>
          <ac:spMkLst>
            <pc:docMk/>
            <pc:sldMk cId="316971095" sldId="769"/>
            <ac:spMk id="3075" creationId="{00000000-0000-0000-0000-000000000000}"/>
          </ac:spMkLst>
        </pc:spChg>
        <pc:spChg chg="del">
          <ac:chgData name="Bothaina Mahmoud Fouad" userId="6337026b70b72472" providerId="LiveId" clId="{ADC48844-4C64-4007-83C7-35661AB427AD}" dt="2024-07-24T19:23:45.515" v="127" actId="478"/>
          <ac:spMkLst>
            <pc:docMk/>
            <pc:sldMk cId="316971095" sldId="769"/>
            <ac:spMk id="3077" creationId="{00000000-0000-0000-0000-000000000000}"/>
          </ac:spMkLst>
        </pc:spChg>
        <pc:spChg chg="del">
          <ac:chgData name="Bothaina Mahmoud Fouad" userId="6337026b70b72472" providerId="LiveId" clId="{ADC48844-4C64-4007-83C7-35661AB427AD}" dt="2024-07-24T19:23:43.752" v="126" actId="478"/>
          <ac:spMkLst>
            <pc:docMk/>
            <pc:sldMk cId="316971095" sldId="769"/>
            <ac:spMk id="3078" creationId="{00000000-0000-0000-0000-000000000000}"/>
          </ac:spMkLst>
        </pc:spChg>
      </pc:sldChg>
      <pc:sldChg chg="addSp delSp modSp add mod">
        <pc:chgData name="Bothaina Mahmoud Fouad" userId="6337026b70b72472" providerId="LiveId" clId="{ADC48844-4C64-4007-83C7-35661AB427AD}" dt="2024-07-24T19:31:46.747" v="179" actId="20577"/>
        <pc:sldMkLst>
          <pc:docMk/>
          <pc:sldMk cId="3930137884" sldId="770"/>
        </pc:sldMkLst>
        <pc:spChg chg="mod">
          <ac:chgData name="Bothaina Mahmoud Fouad" userId="6337026b70b72472" providerId="LiveId" clId="{ADC48844-4C64-4007-83C7-35661AB427AD}" dt="2024-07-24T19:31:25.905" v="172"/>
          <ac:spMkLst>
            <pc:docMk/>
            <pc:sldMk cId="3930137884" sldId="770"/>
            <ac:spMk id="3" creationId="{00000000-0000-0000-0000-000000000000}"/>
          </ac:spMkLst>
        </pc:spChg>
        <pc:spChg chg="add del mod">
          <ac:chgData name="Bothaina Mahmoud Fouad" userId="6337026b70b72472" providerId="LiveId" clId="{ADC48844-4C64-4007-83C7-35661AB427AD}" dt="2024-07-24T19:31:23.144" v="171" actId="478"/>
          <ac:spMkLst>
            <pc:docMk/>
            <pc:sldMk cId="3930137884" sldId="770"/>
            <ac:spMk id="6" creationId="{00000000-0000-0000-0000-000000000000}"/>
          </ac:spMkLst>
        </pc:spChg>
        <pc:spChg chg="add mod">
          <ac:chgData name="Bothaina Mahmoud Fouad" userId="6337026b70b72472" providerId="LiveId" clId="{ADC48844-4C64-4007-83C7-35661AB427AD}" dt="2024-07-24T19:31:46.747" v="179" actId="20577"/>
          <ac:spMkLst>
            <pc:docMk/>
            <pc:sldMk cId="3930137884" sldId="770"/>
            <ac:spMk id="10" creationId="{00000000-0000-0000-0000-000000000000}"/>
          </ac:spMkLst>
        </pc:spChg>
        <pc:spChg chg="mod">
          <ac:chgData name="Bothaina Mahmoud Fouad" userId="6337026b70b72472" providerId="LiveId" clId="{ADC48844-4C64-4007-83C7-35661AB427AD}" dt="2024-07-24T19:28:55.747" v="150" actId="21"/>
          <ac:spMkLst>
            <pc:docMk/>
            <pc:sldMk cId="3930137884" sldId="770"/>
            <ac:spMk id="3075" creationId="{00000000-0000-0000-0000-000000000000}"/>
          </ac:spMkLst>
        </pc:spChg>
        <pc:spChg chg="del">
          <ac:chgData name="Bothaina Mahmoud Fouad" userId="6337026b70b72472" providerId="LiveId" clId="{ADC48844-4C64-4007-83C7-35661AB427AD}" dt="2024-07-24T19:28:39.315" v="148" actId="478"/>
          <ac:spMkLst>
            <pc:docMk/>
            <pc:sldMk cId="3930137884" sldId="770"/>
            <ac:spMk id="3077" creationId="{00000000-0000-0000-0000-000000000000}"/>
          </ac:spMkLst>
        </pc:spChg>
        <pc:spChg chg="del">
          <ac:chgData name="Bothaina Mahmoud Fouad" userId="6337026b70b72472" providerId="LiveId" clId="{ADC48844-4C64-4007-83C7-35661AB427AD}" dt="2024-07-24T19:28:37.756" v="147" actId="478"/>
          <ac:spMkLst>
            <pc:docMk/>
            <pc:sldMk cId="3930137884" sldId="770"/>
            <ac:spMk id="3078" creationId="{00000000-0000-0000-0000-000000000000}"/>
          </ac:spMkLst>
        </pc:spChg>
      </pc:sldChg>
      <pc:sldChg chg="modSp add mod">
        <pc:chgData name="Bothaina Mahmoud Fouad" userId="6337026b70b72472" providerId="LiveId" clId="{ADC48844-4C64-4007-83C7-35661AB427AD}" dt="2024-07-24T19:29:38.736" v="163" actId="1076"/>
        <pc:sldMkLst>
          <pc:docMk/>
          <pc:sldMk cId="3979687016" sldId="771"/>
        </pc:sldMkLst>
        <pc:spChg chg="mod">
          <ac:chgData name="Bothaina Mahmoud Fouad" userId="6337026b70b72472" providerId="LiveId" clId="{ADC48844-4C64-4007-83C7-35661AB427AD}" dt="2024-07-24T19:29:28.835" v="161" actId="20577"/>
          <ac:spMkLst>
            <pc:docMk/>
            <pc:sldMk cId="3979687016" sldId="771"/>
            <ac:spMk id="3075" creationId="{00000000-0000-0000-0000-000000000000}"/>
          </ac:spMkLst>
        </pc:spChg>
        <pc:spChg chg="mod">
          <ac:chgData name="Bothaina Mahmoud Fouad" userId="6337026b70b72472" providerId="LiveId" clId="{ADC48844-4C64-4007-83C7-35661AB427AD}" dt="2024-07-24T19:29:34.841" v="162" actId="1076"/>
          <ac:spMkLst>
            <pc:docMk/>
            <pc:sldMk cId="3979687016" sldId="771"/>
            <ac:spMk id="3077" creationId="{00000000-0000-0000-0000-000000000000}"/>
          </ac:spMkLst>
        </pc:spChg>
        <pc:spChg chg="mod">
          <ac:chgData name="Bothaina Mahmoud Fouad" userId="6337026b70b72472" providerId="LiveId" clId="{ADC48844-4C64-4007-83C7-35661AB427AD}" dt="2024-07-24T19:29:38.736" v="163" actId="1076"/>
          <ac:spMkLst>
            <pc:docMk/>
            <pc:sldMk cId="3979687016" sldId="771"/>
            <ac:spMk id="3078" creationId="{00000000-0000-0000-0000-000000000000}"/>
          </ac:spMkLst>
        </pc:spChg>
      </pc:sldChg>
      <pc:sldChg chg="addSp delSp modSp add mod">
        <pc:chgData name="Bothaina Mahmoud Fouad" userId="6337026b70b72472" providerId="LiveId" clId="{ADC48844-4C64-4007-83C7-35661AB427AD}" dt="2024-07-24T19:35:46.743" v="199" actId="1076"/>
        <pc:sldMkLst>
          <pc:docMk/>
          <pc:sldMk cId="577907816" sldId="772"/>
        </pc:sldMkLst>
        <pc:spChg chg="add mod">
          <ac:chgData name="Bothaina Mahmoud Fouad" userId="6337026b70b72472" providerId="LiveId" clId="{ADC48844-4C64-4007-83C7-35661AB427AD}" dt="2024-07-24T19:35:03.578" v="191" actId="1076"/>
          <ac:spMkLst>
            <pc:docMk/>
            <pc:sldMk cId="577907816" sldId="772"/>
            <ac:spMk id="2" creationId="{00000000-0000-0000-0000-000000000000}"/>
          </ac:spMkLst>
        </pc:spChg>
        <pc:spChg chg="del">
          <ac:chgData name="Bothaina Mahmoud Fouad" userId="6337026b70b72472" providerId="LiveId" clId="{ADC48844-4C64-4007-83C7-35661AB427AD}" dt="2024-07-24T19:34:42.701" v="186" actId="478"/>
          <ac:spMkLst>
            <pc:docMk/>
            <pc:sldMk cId="577907816" sldId="772"/>
            <ac:spMk id="3" creationId="{00000000-0000-0000-0000-000000000000}"/>
          </ac:spMkLst>
        </pc:spChg>
        <pc:spChg chg="add mod">
          <ac:chgData name="Bothaina Mahmoud Fouad" userId="6337026b70b72472" providerId="LiveId" clId="{ADC48844-4C64-4007-83C7-35661AB427AD}" dt="2024-07-24T19:35:46.743" v="199" actId="1076"/>
          <ac:spMkLst>
            <pc:docMk/>
            <pc:sldMk cId="577907816" sldId="772"/>
            <ac:spMk id="8" creationId="{00000000-0000-0000-0000-000000000000}"/>
          </ac:spMkLst>
        </pc:spChg>
        <pc:spChg chg="del">
          <ac:chgData name="Bothaina Mahmoud Fouad" userId="6337026b70b72472" providerId="LiveId" clId="{ADC48844-4C64-4007-83C7-35661AB427AD}" dt="2024-07-24T19:34:10.742" v="182" actId="478"/>
          <ac:spMkLst>
            <pc:docMk/>
            <pc:sldMk cId="577907816" sldId="772"/>
            <ac:spMk id="10" creationId="{00000000-0000-0000-0000-000000000000}"/>
          </ac:spMkLst>
        </pc:spChg>
        <pc:spChg chg="del">
          <ac:chgData name="Bothaina Mahmoud Fouad" userId="6337026b70b72472" providerId="LiveId" clId="{ADC48844-4C64-4007-83C7-35661AB427AD}" dt="2024-07-24T19:35:30.850" v="196" actId="478"/>
          <ac:spMkLst>
            <pc:docMk/>
            <pc:sldMk cId="577907816" sldId="772"/>
            <ac:spMk id="25" creationId="{00000000-0000-0000-0000-000000000000}"/>
          </ac:spMkLst>
        </pc:spChg>
        <pc:graphicFrameChg chg="add mod">
          <ac:chgData name="Bothaina Mahmoud Fouad" userId="6337026b70b72472" providerId="LiveId" clId="{ADC48844-4C64-4007-83C7-35661AB427AD}" dt="2024-07-24T19:35:40.655" v="198" actId="1076"/>
          <ac:graphicFrameMkLst>
            <pc:docMk/>
            <pc:sldMk cId="577907816" sldId="772"/>
            <ac:graphicFrameMk id="6" creationId="{00000000-0000-0000-0000-000000000000}"/>
          </ac:graphicFrameMkLst>
        </pc:graphicFrameChg>
      </pc:sldChg>
      <pc:sldChg chg="addSp delSp modSp add mod ord">
        <pc:chgData name="Bothaina Mahmoud Fouad" userId="6337026b70b72472" providerId="LiveId" clId="{ADC48844-4C64-4007-83C7-35661AB427AD}" dt="2024-07-24T19:36:45.485" v="214" actId="1076"/>
        <pc:sldMkLst>
          <pc:docMk/>
          <pc:sldMk cId="3382974418" sldId="773"/>
        </pc:sldMkLst>
        <pc:spChg chg="mod">
          <ac:chgData name="Bothaina Mahmoud Fouad" userId="6337026b70b72472" providerId="LiveId" clId="{ADC48844-4C64-4007-83C7-35661AB427AD}" dt="2024-07-24T19:36:39.219" v="212" actId="20577"/>
          <ac:spMkLst>
            <pc:docMk/>
            <pc:sldMk cId="3382974418" sldId="773"/>
            <ac:spMk id="3" creationId="{00000000-0000-0000-0000-000000000000}"/>
          </ac:spMkLst>
        </pc:spChg>
        <pc:spChg chg="add del mod">
          <ac:chgData name="Bothaina Mahmoud Fouad" userId="6337026b70b72472" providerId="LiveId" clId="{ADC48844-4C64-4007-83C7-35661AB427AD}" dt="2024-07-24T19:36:35.302" v="209" actId="478"/>
          <ac:spMkLst>
            <pc:docMk/>
            <pc:sldMk cId="3382974418" sldId="773"/>
            <ac:spMk id="6" creationId="{ACB01BB3-96B5-865F-9C6B-934C32128C7A}"/>
          </ac:spMkLst>
        </pc:spChg>
        <pc:spChg chg="del">
          <ac:chgData name="Bothaina Mahmoud Fouad" userId="6337026b70b72472" providerId="LiveId" clId="{ADC48844-4C64-4007-83C7-35661AB427AD}" dt="2024-07-24T19:36:12.223" v="204" actId="478"/>
          <ac:spMkLst>
            <pc:docMk/>
            <pc:sldMk cId="3382974418" sldId="773"/>
            <ac:spMk id="10" creationId="{00000000-0000-0000-0000-000000000000}"/>
          </ac:spMkLst>
        </pc:spChg>
        <pc:picChg chg="add mod">
          <ac:chgData name="Bothaina Mahmoud Fouad" userId="6337026b70b72472" providerId="LiveId" clId="{ADC48844-4C64-4007-83C7-35661AB427AD}" dt="2024-07-24T19:36:45.485" v="214" actId="1076"/>
          <ac:picMkLst>
            <pc:docMk/>
            <pc:sldMk cId="3382974418" sldId="773"/>
            <ac:picMk id="2" creationId="{95365921-4558-EC40-B584-33B011B110CD}"/>
          </ac:picMkLst>
        </pc:picChg>
      </pc:sldChg>
      <pc:sldChg chg="addSp delSp modSp add mod">
        <pc:chgData name="Bothaina Mahmoud Fouad" userId="6337026b70b72472" providerId="LiveId" clId="{ADC48844-4C64-4007-83C7-35661AB427AD}" dt="2024-07-24T19:39:33.185" v="244" actId="1076"/>
        <pc:sldMkLst>
          <pc:docMk/>
          <pc:sldMk cId="3759619086" sldId="774"/>
        </pc:sldMkLst>
        <pc:spChg chg="mod">
          <ac:chgData name="Bothaina Mahmoud Fouad" userId="6337026b70b72472" providerId="LiveId" clId="{ADC48844-4C64-4007-83C7-35661AB427AD}" dt="2024-07-24T19:39:33.185" v="244" actId="1076"/>
          <ac:spMkLst>
            <pc:docMk/>
            <pc:sldMk cId="3759619086" sldId="774"/>
            <ac:spMk id="3" creationId="{00000000-0000-0000-0000-000000000000}"/>
          </ac:spMkLst>
        </pc:spChg>
        <pc:spChg chg="add mod">
          <ac:chgData name="Bothaina Mahmoud Fouad" userId="6337026b70b72472" providerId="LiveId" clId="{ADC48844-4C64-4007-83C7-35661AB427AD}" dt="2024-07-24T19:39:03.129" v="237" actId="207"/>
          <ac:spMkLst>
            <pc:docMk/>
            <pc:sldMk cId="3759619086" sldId="774"/>
            <ac:spMk id="8" creationId="{A43E3210-8F9B-47E0-DCA3-CBD7F1E4BE4B}"/>
          </ac:spMkLst>
        </pc:spChg>
        <pc:spChg chg="mod">
          <ac:chgData name="Bothaina Mahmoud Fouad" userId="6337026b70b72472" providerId="LiveId" clId="{ADC48844-4C64-4007-83C7-35661AB427AD}" dt="2024-07-24T19:38:38.691" v="234" actId="1076"/>
          <ac:spMkLst>
            <pc:docMk/>
            <pc:sldMk cId="3759619086" sldId="774"/>
            <ac:spMk id="25" creationId="{00000000-0000-0000-0000-000000000000}"/>
          </ac:spMkLst>
        </pc:spChg>
        <pc:picChg chg="del">
          <ac:chgData name="Bothaina Mahmoud Fouad" userId="6337026b70b72472" providerId="LiveId" clId="{ADC48844-4C64-4007-83C7-35661AB427AD}" dt="2024-07-24T19:37:10.219" v="216" actId="478"/>
          <ac:picMkLst>
            <pc:docMk/>
            <pc:sldMk cId="3759619086" sldId="774"/>
            <ac:picMk id="2" creationId="{95365921-4558-EC40-B584-33B011B110CD}"/>
          </ac:picMkLst>
        </pc:picChg>
      </pc:sldChg>
      <pc:sldChg chg="modSp add mod">
        <pc:chgData name="Bothaina Mahmoud Fouad" userId="6337026b70b72472" providerId="LiveId" clId="{ADC48844-4C64-4007-83C7-35661AB427AD}" dt="2024-07-24T19:41:46.079" v="327" actId="14100"/>
        <pc:sldMkLst>
          <pc:docMk/>
          <pc:sldMk cId="2841379592" sldId="775"/>
        </pc:sldMkLst>
        <pc:spChg chg="mod">
          <ac:chgData name="Bothaina Mahmoud Fouad" userId="6337026b70b72472" providerId="LiveId" clId="{ADC48844-4C64-4007-83C7-35661AB427AD}" dt="2024-07-24T19:41:33.992" v="324" actId="20577"/>
          <ac:spMkLst>
            <pc:docMk/>
            <pc:sldMk cId="2841379592" sldId="775"/>
            <ac:spMk id="3" creationId="{00000000-0000-0000-0000-000000000000}"/>
          </ac:spMkLst>
        </pc:spChg>
        <pc:spChg chg="mod">
          <ac:chgData name="Bothaina Mahmoud Fouad" userId="6337026b70b72472" providerId="LiveId" clId="{ADC48844-4C64-4007-83C7-35661AB427AD}" dt="2024-07-24T19:41:46.079" v="327" actId="14100"/>
          <ac:spMkLst>
            <pc:docMk/>
            <pc:sldMk cId="2841379592" sldId="775"/>
            <ac:spMk id="8" creationId="{A43E3210-8F9B-47E0-DCA3-CBD7F1E4BE4B}"/>
          </ac:spMkLst>
        </pc:spChg>
      </pc:sldChg>
      <pc:sldChg chg="modSp add mod ord">
        <pc:chgData name="Bothaina Mahmoud Fouad" userId="6337026b70b72472" providerId="LiveId" clId="{ADC48844-4C64-4007-83C7-35661AB427AD}" dt="2024-07-24T19:51:06.678" v="463"/>
        <pc:sldMkLst>
          <pc:docMk/>
          <pc:sldMk cId="696781413" sldId="776"/>
        </pc:sldMkLst>
        <pc:spChg chg="mod">
          <ac:chgData name="Bothaina Mahmoud Fouad" userId="6337026b70b72472" providerId="LiveId" clId="{ADC48844-4C64-4007-83C7-35661AB427AD}" dt="2024-07-24T19:44:55.225" v="348" actId="12"/>
          <ac:spMkLst>
            <pc:docMk/>
            <pc:sldMk cId="696781413" sldId="776"/>
            <ac:spMk id="8" creationId="{A43E3210-8F9B-47E0-DCA3-CBD7F1E4BE4B}"/>
          </ac:spMkLst>
        </pc:spChg>
      </pc:sldChg>
      <pc:sldChg chg="modSp add mod ord">
        <pc:chgData name="Bothaina Mahmoud Fouad" userId="6337026b70b72472" providerId="LiveId" clId="{ADC48844-4C64-4007-83C7-35661AB427AD}" dt="2024-07-24T19:51:08.541" v="465"/>
        <pc:sldMkLst>
          <pc:docMk/>
          <pc:sldMk cId="1563301816" sldId="777"/>
        </pc:sldMkLst>
        <pc:spChg chg="mod">
          <ac:chgData name="Bothaina Mahmoud Fouad" userId="6337026b70b72472" providerId="LiveId" clId="{ADC48844-4C64-4007-83C7-35661AB427AD}" dt="2024-07-24T19:45:37.363" v="432" actId="20577"/>
          <ac:spMkLst>
            <pc:docMk/>
            <pc:sldMk cId="1563301816" sldId="777"/>
            <ac:spMk id="8" creationId="{A43E3210-8F9B-47E0-DCA3-CBD7F1E4BE4B}"/>
          </ac:spMkLst>
        </pc:spChg>
      </pc:sldChg>
      <pc:sldChg chg="modSp add mod">
        <pc:chgData name="Bothaina Mahmoud Fouad" userId="6337026b70b72472" providerId="LiveId" clId="{ADC48844-4C64-4007-83C7-35661AB427AD}" dt="2024-07-24T19:53:27.151" v="525" actId="20577"/>
        <pc:sldMkLst>
          <pc:docMk/>
          <pc:sldMk cId="1456897400" sldId="778"/>
        </pc:sldMkLst>
        <pc:spChg chg="mod">
          <ac:chgData name="Bothaina Mahmoud Fouad" userId="6337026b70b72472" providerId="LiveId" clId="{ADC48844-4C64-4007-83C7-35661AB427AD}" dt="2024-07-24T19:53:27.151" v="525" actId="20577"/>
          <ac:spMkLst>
            <pc:docMk/>
            <pc:sldMk cId="1456897400" sldId="778"/>
            <ac:spMk id="8" creationId="{A43E3210-8F9B-47E0-DCA3-CBD7F1E4BE4B}"/>
          </ac:spMkLst>
        </pc:spChg>
      </pc:sldChg>
      <pc:sldChg chg="modSp add mod">
        <pc:chgData name="Bothaina Mahmoud Fouad" userId="6337026b70b72472" providerId="LiveId" clId="{ADC48844-4C64-4007-83C7-35661AB427AD}" dt="2024-07-24T21:31:32.871" v="820" actId="20577"/>
        <pc:sldMkLst>
          <pc:docMk/>
          <pc:sldMk cId="2584403140" sldId="779"/>
        </pc:sldMkLst>
        <pc:spChg chg="mod">
          <ac:chgData name="Bothaina Mahmoud Fouad" userId="6337026b70b72472" providerId="LiveId" clId="{ADC48844-4C64-4007-83C7-35661AB427AD}" dt="2024-07-24T21:31:32.871" v="820" actId="20577"/>
          <ac:spMkLst>
            <pc:docMk/>
            <pc:sldMk cId="2584403140" sldId="779"/>
            <ac:spMk id="8" creationId="{A43E3210-8F9B-47E0-DCA3-CBD7F1E4BE4B}"/>
          </ac:spMkLst>
        </pc:spChg>
      </pc:sldChg>
      <pc:sldChg chg="modSp add mod">
        <pc:chgData name="Bothaina Mahmoud Fouad" userId="6337026b70b72472" providerId="LiveId" clId="{ADC48844-4C64-4007-83C7-35661AB427AD}" dt="2024-07-24T20:31:45.682" v="526" actId="403"/>
        <pc:sldMkLst>
          <pc:docMk/>
          <pc:sldMk cId="117327378" sldId="780"/>
        </pc:sldMkLst>
        <pc:spChg chg="mod">
          <ac:chgData name="Bothaina Mahmoud Fouad" userId="6337026b70b72472" providerId="LiveId" clId="{ADC48844-4C64-4007-83C7-35661AB427AD}" dt="2024-07-24T20:31:45.682" v="526" actId="403"/>
          <ac:spMkLst>
            <pc:docMk/>
            <pc:sldMk cId="117327378" sldId="780"/>
            <ac:spMk id="8" creationId="{A43E3210-8F9B-47E0-DCA3-CBD7F1E4BE4B}"/>
          </ac:spMkLst>
        </pc:spChg>
      </pc:sldChg>
      <pc:sldChg chg="modSp add mod">
        <pc:chgData name="Bothaina Mahmoud Fouad" userId="6337026b70b72472" providerId="LiveId" clId="{ADC48844-4C64-4007-83C7-35661AB427AD}" dt="2024-07-24T22:03:56.643" v="1284" actId="12"/>
        <pc:sldMkLst>
          <pc:docMk/>
          <pc:sldMk cId="693185725" sldId="781"/>
        </pc:sldMkLst>
        <pc:spChg chg="mod">
          <ac:chgData name="Bothaina Mahmoud Fouad" userId="6337026b70b72472" providerId="LiveId" clId="{ADC48844-4C64-4007-83C7-35661AB427AD}" dt="2024-07-24T20:34:01.669" v="533" actId="207"/>
          <ac:spMkLst>
            <pc:docMk/>
            <pc:sldMk cId="693185725" sldId="781"/>
            <ac:spMk id="3" creationId="{00000000-0000-0000-0000-000000000000}"/>
          </ac:spMkLst>
        </pc:spChg>
        <pc:spChg chg="mod">
          <ac:chgData name="Bothaina Mahmoud Fouad" userId="6337026b70b72472" providerId="LiveId" clId="{ADC48844-4C64-4007-83C7-35661AB427AD}" dt="2024-07-24T22:03:56.643" v="1284" actId="12"/>
          <ac:spMkLst>
            <pc:docMk/>
            <pc:sldMk cId="693185725" sldId="781"/>
            <ac:spMk id="8" creationId="{A43E3210-8F9B-47E0-DCA3-CBD7F1E4BE4B}"/>
          </ac:spMkLst>
        </pc:spChg>
      </pc:sldChg>
      <pc:sldChg chg="modSp add mod">
        <pc:chgData name="Bothaina Mahmoud Fouad" userId="6337026b70b72472" providerId="LiveId" clId="{ADC48844-4C64-4007-83C7-35661AB427AD}" dt="2024-07-24T20:47:24.748" v="561" actId="207"/>
        <pc:sldMkLst>
          <pc:docMk/>
          <pc:sldMk cId="3479870366" sldId="782"/>
        </pc:sldMkLst>
        <pc:spChg chg="mod">
          <ac:chgData name="Bothaina Mahmoud Fouad" userId="6337026b70b72472" providerId="LiveId" clId="{ADC48844-4C64-4007-83C7-35661AB427AD}" dt="2024-07-24T20:47:24.748" v="561" actId="207"/>
          <ac:spMkLst>
            <pc:docMk/>
            <pc:sldMk cId="3479870366" sldId="782"/>
            <ac:spMk id="3" creationId="{00000000-0000-0000-0000-000000000000}"/>
          </ac:spMkLst>
        </pc:spChg>
        <pc:spChg chg="mod">
          <ac:chgData name="Bothaina Mahmoud Fouad" userId="6337026b70b72472" providerId="LiveId" clId="{ADC48844-4C64-4007-83C7-35661AB427AD}" dt="2024-07-24T20:47:08.878" v="557" actId="1076"/>
          <ac:spMkLst>
            <pc:docMk/>
            <pc:sldMk cId="3479870366" sldId="782"/>
            <ac:spMk id="8" creationId="{A43E3210-8F9B-47E0-DCA3-CBD7F1E4BE4B}"/>
          </ac:spMkLst>
        </pc:spChg>
      </pc:sldChg>
      <pc:sldChg chg="modSp add mod">
        <pc:chgData name="Bothaina Mahmoud Fouad" userId="6337026b70b72472" providerId="LiveId" clId="{ADC48844-4C64-4007-83C7-35661AB427AD}" dt="2024-07-24T22:04:54.269" v="1324" actId="20577"/>
        <pc:sldMkLst>
          <pc:docMk/>
          <pc:sldMk cId="340555182" sldId="783"/>
        </pc:sldMkLst>
        <pc:spChg chg="mod">
          <ac:chgData name="Bothaina Mahmoud Fouad" userId="6337026b70b72472" providerId="LiveId" clId="{ADC48844-4C64-4007-83C7-35661AB427AD}" dt="2024-07-24T22:04:54.269" v="1324" actId="20577"/>
          <ac:spMkLst>
            <pc:docMk/>
            <pc:sldMk cId="340555182" sldId="783"/>
            <ac:spMk id="3" creationId="{00000000-0000-0000-0000-000000000000}"/>
          </ac:spMkLst>
        </pc:spChg>
        <pc:spChg chg="mod">
          <ac:chgData name="Bothaina Mahmoud Fouad" userId="6337026b70b72472" providerId="LiveId" clId="{ADC48844-4C64-4007-83C7-35661AB427AD}" dt="2024-07-24T22:04:47.484" v="1316" actId="20577"/>
          <ac:spMkLst>
            <pc:docMk/>
            <pc:sldMk cId="340555182" sldId="783"/>
            <ac:spMk id="8" creationId="{A43E3210-8F9B-47E0-DCA3-CBD7F1E4BE4B}"/>
          </ac:spMkLst>
        </pc:spChg>
      </pc:sldChg>
      <pc:sldChg chg="modSp add mod">
        <pc:chgData name="Bothaina Mahmoud Fouad" userId="6337026b70b72472" providerId="LiveId" clId="{ADC48844-4C64-4007-83C7-35661AB427AD}" dt="2024-07-24T20:50:39.031" v="576" actId="207"/>
        <pc:sldMkLst>
          <pc:docMk/>
          <pc:sldMk cId="3213970444" sldId="784"/>
        </pc:sldMkLst>
        <pc:spChg chg="mod">
          <ac:chgData name="Bothaina Mahmoud Fouad" userId="6337026b70b72472" providerId="LiveId" clId="{ADC48844-4C64-4007-83C7-35661AB427AD}" dt="2024-07-24T20:50:13.246" v="574" actId="207"/>
          <ac:spMkLst>
            <pc:docMk/>
            <pc:sldMk cId="3213970444" sldId="784"/>
            <ac:spMk id="3" creationId="{00000000-0000-0000-0000-000000000000}"/>
          </ac:spMkLst>
        </pc:spChg>
        <pc:spChg chg="mod">
          <ac:chgData name="Bothaina Mahmoud Fouad" userId="6337026b70b72472" providerId="LiveId" clId="{ADC48844-4C64-4007-83C7-35661AB427AD}" dt="2024-07-24T20:50:39.031" v="576" actId="207"/>
          <ac:spMkLst>
            <pc:docMk/>
            <pc:sldMk cId="3213970444" sldId="784"/>
            <ac:spMk id="8" creationId="{A43E3210-8F9B-47E0-DCA3-CBD7F1E4BE4B}"/>
          </ac:spMkLst>
        </pc:spChg>
      </pc:sldChg>
      <pc:sldChg chg="addSp delSp modSp add mod">
        <pc:chgData name="Bothaina Mahmoud Fouad" userId="6337026b70b72472" providerId="LiveId" clId="{ADC48844-4C64-4007-83C7-35661AB427AD}" dt="2024-07-24T20:51:15.544" v="613" actId="478"/>
        <pc:sldMkLst>
          <pc:docMk/>
          <pc:sldMk cId="3697030633" sldId="785"/>
        </pc:sldMkLst>
        <pc:spChg chg="add mod">
          <ac:chgData name="Bothaina Mahmoud Fouad" userId="6337026b70b72472" providerId="LiveId" clId="{ADC48844-4C64-4007-83C7-35661AB427AD}" dt="2024-07-24T20:51:08.774" v="612" actId="1035"/>
          <ac:spMkLst>
            <pc:docMk/>
            <pc:sldMk cId="3697030633" sldId="785"/>
            <ac:spMk id="2" creationId="{00000000-0000-0000-0000-000000000000}"/>
          </ac:spMkLst>
        </pc:spChg>
        <pc:spChg chg="del">
          <ac:chgData name="Bothaina Mahmoud Fouad" userId="6337026b70b72472" providerId="LiveId" clId="{ADC48844-4C64-4007-83C7-35661AB427AD}" dt="2024-07-24T20:51:15.544" v="613" actId="478"/>
          <ac:spMkLst>
            <pc:docMk/>
            <pc:sldMk cId="3697030633" sldId="785"/>
            <ac:spMk id="3" creationId="{00000000-0000-0000-0000-000000000000}"/>
          </ac:spMkLst>
        </pc:spChg>
        <pc:spChg chg="add mod">
          <ac:chgData name="Bothaina Mahmoud Fouad" userId="6337026b70b72472" providerId="LiveId" clId="{ADC48844-4C64-4007-83C7-35661AB427AD}" dt="2024-07-24T20:51:08.774" v="612" actId="1035"/>
          <ac:spMkLst>
            <pc:docMk/>
            <pc:sldMk cId="3697030633" sldId="785"/>
            <ac:spMk id="6" creationId="{00000000-0000-0000-0000-000000000000}"/>
          </ac:spMkLst>
        </pc:spChg>
        <pc:spChg chg="del">
          <ac:chgData name="Bothaina Mahmoud Fouad" userId="6337026b70b72472" providerId="LiveId" clId="{ADC48844-4C64-4007-83C7-35661AB427AD}" dt="2024-07-24T20:51:04.499" v="579" actId="478"/>
          <ac:spMkLst>
            <pc:docMk/>
            <pc:sldMk cId="3697030633" sldId="785"/>
            <ac:spMk id="8" creationId="{A43E3210-8F9B-47E0-DCA3-CBD7F1E4BE4B}"/>
          </ac:spMkLst>
        </pc:spChg>
      </pc:sldChg>
      <pc:sldChg chg="addSp delSp modSp add mod">
        <pc:chgData name="Bothaina Mahmoud Fouad" userId="6337026b70b72472" providerId="LiveId" clId="{ADC48844-4C64-4007-83C7-35661AB427AD}" dt="2024-07-24T22:06:03.942" v="1330" actId="207"/>
        <pc:sldMkLst>
          <pc:docMk/>
          <pc:sldMk cId="2471784856" sldId="786"/>
        </pc:sldMkLst>
        <pc:spChg chg="del">
          <ac:chgData name="Bothaina Mahmoud Fouad" userId="6337026b70b72472" providerId="LiveId" clId="{ADC48844-4C64-4007-83C7-35661AB427AD}" dt="2024-07-24T20:51:47.073" v="615" actId="478"/>
          <ac:spMkLst>
            <pc:docMk/>
            <pc:sldMk cId="2471784856" sldId="786"/>
            <ac:spMk id="2" creationId="{00000000-0000-0000-0000-000000000000}"/>
          </ac:spMkLst>
        </pc:spChg>
        <pc:spChg chg="del">
          <ac:chgData name="Bothaina Mahmoud Fouad" userId="6337026b70b72472" providerId="LiveId" clId="{ADC48844-4C64-4007-83C7-35661AB427AD}" dt="2024-07-24T20:51:47.073" v="615" actId="478"/>
          <ac:spMkLst>
            <pc:docMk/>
            <pc:sldMk cId="2471784856" sldId="786"/>
            <ac:spMk id="6" creationId="{00000000-0000-0000-0000-000000000000}"/>
          </ac:spMkLst>
        </pc:spChg>
        <pc:spChg chg="add mod">
          <ac:chgData name="Bothaina Mahmoud Fouad" userId="6337026b70b72472" providerId="LiveId" clId="{ADC48844-4C64-4007-83C7-35661AB427AD}" dt="2024-07-24T22:06:03.942" v="1330" actId="207"/>
          <ac:spMkLst>
            <pc:docMk/>
            <pc:sldMk cId="2471784856" sldId="786"/>
            <ac:spMk id="8" creationId="{944A1056-4A48-70E6-1484-8984593215A1}"/>
          </ac:spMkLst>
        </pc:spChg>
        <pc:spChg chg="add mod">
          <ac:chgData name="Bothaina Mahmoud Fouad" userId="6337026b70b72472" providerId="LiveId" clId="{ADC48844-4C64-4007-83C7-35661AB427AD}" dt="2024-07-24T20:52:27.314" v="632" actId="1076"/>
          <ac:spMkLst>
            <pc:docMk/>
            <pc:sldMk cId="2471784856" sldId="786"/>
            <ac:spMk id="10" creationId="{69BB9627-6068-96BE-491E-ECCF90397262}"/>
          </ac:spMkLst>
        </pc:spChg>
        <pc:spChg chg="mod">
          <ac:chgData name="Bothaina Mahmoud Fouad" userId="6337026b70b72472" providerId="LiveId" clId="{ADC48844-4C64-4007-83C7-35661AB427AD}" dt="2024-07-24T20:52:04.693" v="622" actId="1076"/>
          <ac:spMkLst>
            <pc:docMk/>
            <pc:sldMk cId="2471784856" sldId="786"/>
            <ac:spMk id="25" creationId="{00000000-0000-0000-0000-000000000000}"/>
          </ac:spMkLst>
        </pc:spChg>
      </pc:sldChg>
      <pc:sldChg chg="addSp delSp modSp add mod">
        <pc:chgData name="Bothaina Mahmoud Fouad" userId="6337026b70b72472" providerId="LiveId" clId="{ADC48844-4C64-4007-83C7-35661AB427AD}" dt="2024-07-24T22:06:14.232" v="1331" actId="207"/>
        <pc:sldMkLst>
          <pc:docMk/>
          <pc:sldMk cId="4228251904" sldId="787"/>
        </pc:sldMkLst>
        <pc:spChg chg="add mod">
          <ac:chgData name="Bothaina Mahmoud Fouad" userId="6337026b70b72472" providerId="LiveId" clId="{ADC48844-4C64-4007-83C7-35661AB427AD}" dt="2024-07-24T20:59:53.527" v="642"/>
          <ac:spMkLst>
            <pc:docMk/>
            <pc:sldMk cId="4228251904" sldId="787"/>
            <ac:spMk id="2" creationId="{00000000-0000-0000-0000-000000000000}"/>
          </ac:spMkLst>
        </pc:spChg>
        <pc:spChg chg="mod">
          <ac:chgData name="Bothaina Mahmoud Fouad" userId="6337026b70b72472" providerId="LiveId" clId="{ADC48844-4C64-4007-83C7-35661AB427AD}" dt="2024-07-24T22:06:14.232" v="1331" actId="207"/>
          <ac:spMkLst>
            <pc:docMk/>
            <pc:sldMk cId="4228251904" sldId="787"/>
            <ac:spMk id="8" creationId="{944A1056-4A48-70E6-1484-8984593215A1}"/>
          </ac:spMkLst>
        </pc:spChg>
        <pc:spChg chg="add del">
          <ac:chgData name="Bothaina Mahmoud Fouad" userId="6337026b70b72472" providerId="LiveId" clId="{ADC48844-4C64-4007-83C7-35661AB427AD}" dt="2024-07-24T21:03:38.722" v="692" actId="22"/>
          <ac:spMkLst>
            <pc:docMk/>
            <pc:sldMk cId="4228251904" sldId="787"/>
            <ac:spMk id="9" creationId="{B7AFE8C4-2452-5FCA-E103-C19C6803FB99}"/>
          </ac:spMkLst>
        </pc:spChg>
        <pc:picChg chg="add mod">
          <ac:chgData name="Bothaina Mahmoud Fouad" userId="6337026b70b72472" providerId="LiveId" clId="{ADC48844-4C64-4007-83C7-35661AB427AD}" dt="2024-07-24T20:59:50.063" v="639"/>
          <ac:picMkLst>
            <pc:docMk/>
            <pc:sldMk cId="4228251904" sldId="787"/>
            <ac:picMk id="3" creationId="{00000000-0000-0000-0000-000000000000}"/>
          </ac:picMkLst>
        </pc:picChg>
      </pc:sldChg>
      <pc:sldChg chg="addSp delSp modSp add mod">
        <pc:chgData name="Bothaina Mahmoud Fouad" userId="6337026b70b72472" providerId="LiveId" clId="{ADC48844-4C64-4007-83C7-35661AB427AD}" dt="2024-07-24T21:01:01.096" v="657" actId="166"/>
        <pc:sldMkLst>
          <pc:docMk/>
          <pc:sldMk cId="3210164233" sldId="788"/>
        </pc:sldMkLst>
        <pc:spChg chg="del">
          <ac:chgData name="Bothaina Mahmoud Fouad" userId="6337026b70b72472" providerId="LiveId" clId="{ADC48844-4C64-4007-83C7-35661AB427AD}" dt="2024-07-24T21:00:21.020" v="646" actId="478"/>
          <ac:spMkLst>
            <pc:docMk/>
            <pc:sldMk cId="3210164233" sldId="788"/>
            <ac:spMk id="3" creationId="{00000000-0000-0000-0000-000000000000}"/>
          </ac:spMkLst>
        </pc:spChg>
        <pc:spChg chg="ord">
          <ac:chgData name="Bothaina Mahmoud Fouad" userId="6337026b70b72472" providerId="LiveId" clId="{ADC48844-4C64-4007-83C7-35661AB427AD}" dt="2024-07-24T21:01:01.096" v="657" actId="166"/>
          <ac:spMkLst>
            <pc:docMk/>
            <pc:sldMk cId="3210164233" sldId="788"/>
            <ac:spMk id="5" creationId="{00000000-0000-0000-0000-000000000000}"/>
          </ac:spMkLst>
        </pc:spChg>
        <pc:spChg chg="del">
          <ac:chgData name="Bothaina Mahmoud Fouad" userId="6337026b70b72472" providerId="LiveId" clId="{ADC48844-4C64-4007-83C7-35661AB427AD}" dt="2024-07-24T21:00:18.499" v="645" actId="478"/>
          <ac:spMkLst>
            <pc:docMk/>
            <pc:sldMk cId="3210164233" sldId="788"/>
            <ac:spMk id="8" creationId="{A43E3210-8F9B-47E0-DCA3-CBD7F1E4BE4B}"/>
          </ac:spMkLst>
        </pc:spChg>
        <pc:spChg chg="add mod">
          <ac:chgData name="Bothaina Mahmoud Fouad" userId="6337026b70b72472" providerId="LiveId" clId="{ADC48844-4C64-4007-83C7-35661AB427AD}" dt="2024-07-24T21:00:43.038" v="652" actId="1076"/>
          <ac:spMkLst>
            <pc:docMk/>
            <pc:sldMk cId="3210164233" sldId="788"/>
            <ac:spMk id="9" creationId="{6BDCA701-764D-D5D9-D904-3BA26207EADA}"/>
          </ac:spMkLst>
        </pc:spChg>
        <pc:picChg chg="add mod">
          <ac:chgData name="Bothaina Mahmoud Fouad" userId="6337026b70b72472" providerId="LiveId" clId="{ADC48844-4C64-4007-83C7-35661AB427AD}" dt="2024-07-24T21:00:54.304" v="656" actId="14100"/>
          <ac:picMkLst>
            <pc:docMk/>
            <pc:sldMk cId="3210164233" sldId="788"/>
            <ac:picMk id="10" creationId="{86EE2DEE-94B4-C6CC-2A9E-5E7E2A820C7D}"/>
          </ac:picMkLst>
        </pc:picChg>
      </pc:sldChg>
      <pc:sldChg chg="addSp delSp modSp add mod">
        <pc:chgData name="Bothaina Mahmoud Fouad" userId="6337026b70b72472" providerId="LiveId" clId="{ADC48844-4C64-4007-83C7-35661AB427AD}" dt="2024-07-24T21:03:17.741" v="690" actId="14100"/>
        <pc:sldMkLst>
          <pc:docMk/>
          <pc:sldMk cId="1007538248" sldId="789"/>
        </pc:sldMkLst>
        <pc:spChg chg="add del mod">
          <ac:chgData name="Bothaina Mahmoud Fouad" userId="6337026b70b72472" providerId="LiveId" clId="{ADC48844-4C64-4007-83C7-35661AB427AD}" dt="2024-07-24T21:02:33.343" v="676" actId="22"/>
          <ac:spMkLst>
            <pc:docMk/>
            <pc:sldMk cId="1007538248" sldId="789"/>
            <ac:spMk id="6" creationId="{90B37E92-F520-2597-7135-87031D79429D}"/>
          </ac:spMkLst>
        </pc:spChg>
        <pc:spChg chg="add mod">
          <ac:chgData name="Bothaina Mahmoud Fouad" userId="6337026b70b72472" providerId="LiveId" clId="{ADC48844-4C64-4007-83C7-35661AB427AD}" dt="2024-07-24T21:03:06.073" v="688" actId="2711"/>
          <ac:spMkLst>
            <pc:docMk/>
            <pc:sldMk cId="1007538248" sldId="789"/>
            <ac:spMk id="8" creationId="{ED882393-832A-3FD3-B2B6-040D98A06F63}"/>
          </ac:spMkLst>
        </pc:spChg>
        <pc:spChg chg="add del mod">
          <ac:chgData name="Bothaina Mahmoud Fouad" userId="6337026b70b72472" providerId="LiveId" clId="{ADC48844-4C64-4007-83C7-35661AB427AD}" dt="2024-07-24T21:02:46.203" v="682" actId="478"/>
          <ac:spMkLst>
            <pc:docMk/>
            <pc:sldMk cId="1007538248" sldId="789"/>
            <ac:spMk id="9" creationId="{6BDCA701-764D-D5D9-D904-3BA26207EADA}"/>
          </ac:spMkLst>
        </pc:spChg>
        <pc:spChg chg="mod">
          <ac:chgData name="Bothaina Mahmoud Fouad" userId="6337026b70b72472" providerId="LiveId" clId="{ADC48844-4C64-4007-83C7-35661AB427AD}" dt="2024-07-24T21:02:31.703" v="674" actId="1076"/>
          <ac:spMkLst>
            <pc:docMk/>
            <pc:sldMk cId="1007538248" sldId="789"/>
            <ac:spMk id="25" creationId="{00000000-0000-0000-0000-000000000000}"/>
          </ac:spMkLst>
        </pc:spChg>
        <pc:graphicFrameChg chg="add del mod">
          <ac:chgData name="Bothaina Mahmoud Fouad" userId="6337026b70b72472" providerId="LiveId" clId="{ADC48844-4C64-4007-83C7-35661AB427AD}" dt="2024-07-24T21:03:17.741" v="690" actId="14100"/>
          <ac:graphicFrameMkLst>
            <pc:docMk/>
            <pc:sldMk cId="1007538248" sldId="789"/>
            <ac:graphicFrameMk id="2" creationId="{53B04EDE-2251-E404-DB1D-5EE4472FC93C}"/>
          </ac:graphicFrameMkLst>
        </pc:graphicFrameChg>
        <pc:picChg chg="del">
          <ac:chgData name="Bothaina Mahmoud Fouad" userId="6337026b70b72472" providerId="LiveId" clId="{ADC48844-4C64-4007-83C7-35661AB427AD}" dt="2024-07-24T21:01:49.736" v="662" actId="478"/>
          <ac:picMkLst>
            <pc:docMk/>
            <pc:sldMk cId="1007538248" sldId="789"/>
            <ac:picMk id="10" creationId="{86EE2DEE-94B4-C6CC-2A9E-5E7E2A820C7D}"/>
          </ac:picMkLst>
        </pc:picChg>
      </pc:sldChg>
      <pc:sldChg chg="modSp add mod">
        <pc:chgData name="Bothaina Mahmoud Fouad" userId="6337026b70b72472" providerId="LiveId" clId="{ADC48844-4C64-4007-83C7-35661AB427AD}" dt="2024-07-24T22:06:31.924" v="1332" actId="207"/>
        <pc:sldMkLst>
          <pc:docMk/>
          <pc:sldMk cId="1903695109" sldId="790"/>
        </pc:sldMkLst>
        <pc:spChg chg="mod">
          <ac:chgData name="Bothaina Mahmoud Fouad" userId="6337026b70b72472" providerId="LiveId" clId="{ADC48844-4C64-4007-83C7-35661AB427AD}" dt="2024-07-24T22:06:31.924" v="1332" actId="207"/>
          <ac:spMkLst>
            <pc:docMk/>
            <pc:sldMk cId="1903695109" sldId="790"/>
            <ac:spMk id="8" creationId="{944A1056-4A48-70E6-1484-8984593215A1}"/>
          </ac:spMkLst>
        </pc:spChg>
        <pc:spChg chg="mod">
          <ac:chgData name="Bothaina Mahmoud Fouad" userId="6337026b70b72472" providerId="LiveId" clId="{ADC48844-4C64-4007-83C7-35661AB427AD}" dt="2024-07-24T21:04:17.344" v="704" actId="1076"/>
          <ac:spMkLst>
            <pc:docMk/>
            <pc:sldMk cId="1903695109" sldId="790"/>
            <ac:spMk id="10" creationId="{69BB9627-6068-96BE-491E-ECCF90397262}"/>
          </ac:spMkLst>
        </pc:spChg>
      </pc:sldChg>
      <pc:sldChg chg="addSp delSp modSp add mod ord">
        <pc:chgData name="Bothaina Mahmoud Fouad" userId="6337026b70b72472" providerId="LiveId" clId="{ADC48844-4C64-4007-83C7-35661AB427AD}" dt="2024-07-24T21:17:12.143" v="723" actId="1076"/>
        <pc:sldMkLst>
          <pc:docMk/>
          <pc:sldMk cId="983674450" sldId="791"/>
        </pc:sldMkLst>
        <pc:spChg chg="add mod">
          <ac:chgData name="Bothaina Mahmoud Fouad" userId="6337026b70b72472" providerId="LiveId" clId="{ADC48844-4C64-4007-83C7-35661AB427AD}" dt="2024-07-24T21:17:03.155" v="720" actId="1076"/>
          <ac:spMkLst>
            <pc:docMk/>
            <pc:sldMk cId="983674450" sldId="791"/>
            <ac:spMk id="2" creationId="{DBA1132E-650B-1642-49EA-EF65A23EB3E1}"/>
          </ac:spMkLst>
        </pc:spChg>
        <pc:spChg chg="del">
          <ac:chgData name="Bothaina Mahmoud Fouad" userId="6337026b70b72472" providerId="LiveId" clId="{ADC48844-4C64-4007-83C7-35661AB427AD}" dt="2024-07-24T21:16:37.757" v="713" actId="478"/>
          <ac:spMkLst>
            <pc:docMk/>
            <pc:sldMk cId="983674450" sldId="791"/>
            <ac:spMk id="3" creationId="{00000000-0000-0000-0000-000000000000}"/>
          </ac:spMkLst>
        </pc:spChg>
        <pc:spChg chg="add mod">
          <ac:chgData name="Bothaina Mahmoud Fouad" userId="6337026b70b72472" providerId="LiveId" clId="{ADC48844-4C64-4007-83C7-35661AB427AD}" dt="2024-07-24T21:17:12.143" v="723" actId="1076"/>
          <ac:spMkLst>
            <pc:docMk/>
            <pc:sldMk cId="983674450" sldId="791"/>
            <ac:spMk id="6" creationId="{F9A68053-5F41-3E75-CD3C-8FB1C6AFA8ED}"/>
          </ac:spMkLst>
        </pc:spChg>
        <pc:spChg chg="del">
          <ac:chgData name="Bothaina Mahmoud Fouad" userId="6337026b70b72472" providerId="LiveId" clId="{ADC48844-4C64-4007-83C7-35661AB427AD}" dt="2024-07-24T21:16:32.160" v="711" actId="478"/>
          <ac:spMkLst>
            <pc:docMk/>
            <pc:sldMk cId="983674450" sldId="791"/>
            <ac:spMk id="10" creationId="{00000000-0000-0000-0000-000000000000}"/>
          </ac:spMkLst>
        </pc:spChg>
      </pc:sldChg>
      <pc:sldChg chg="addSp delSp modSp add mod ord">
        <pc:chgData name="Bothaina Mahmoud Fouad" userId="6337026b70b72472" providerId="LiveId" clId="{ADC48844-4C64-4007-83C7-35661AB427AD}" dt="2024-07-24T21:31:53.240" v="822"/>
        <pc:sldMkLst>
          <pc:docMk/>
          <pc:sldMk cId="3546076676" sldId="792"/>
        </pc:sldMkLst>
        <pc:spChg chg="add mod">
          <ac:chgData name="Bothaina Mahmoud Fouad" userId="6337026b70b72472" providerId="LiveId" clId="{ADC48844-4C64-4007-83C7-35661AB427AD}" dt="2024-07-24T21:18:25.952" v="741" actId="1076"/>
          <ac:spMkLst>
            <pc:docMk/>
            <pc:sldMk cId="3546076676" sldId="792"/>
            <ac:spMk id="2" creationId="{2BC65283-C482-6C20-1951-DB8CE9002608}"/>
          </ac:spMkLst>
        </pc:spChg>
        <pc:spChg chg="add mod">
          <ac:chgData name="Bothaina Mahmoud Fouad" userId="6337026b70b72472" providerId="LiveId" clId="{ADC48844-4C64-4007-83C7-35661AB427AD}" dt="2024-07-24T21:19:33.068" v="750" actId="1076"/>
          <ac:spMkLst>
            <pc:docMk/>
            <pc:sldMk cId="3546076676" sldId="792"/>
            <ac:spMk id="6" creationId="{4757CE6D-DFA7-E7A9-67AE-D663963CB522}"/>
          </ac:spMkLst>
        </pc:spChg>
        <pc:spChg chg="del">
          <ac:chgData name="Bothaina Mahmoud Fouad" userId="6337026b70b72472" providerId="LiveId" clId="{ADC48844-4C64-4007-83C7-35661AB427AD}" dt="2024-07-24T21:17:57.635" v="725" actId="478"/>
          <ac:spMkLst>
            <pc:docMk/>
            <pc:sldMk cId="3546076676" sldId="792"/>
            <ac:spMk id="8" creationId="{944A1056-4A48-70E6-1484-8984593215A1}"/>
          </ac:spMkLst>
        </pc:spChg>
        <pc:spChg chg="add mod">
          <ac:chgData name="Bothaina Mahmoud Fouad" userId="6337026b70b72472" providerId="LiveId" clId="{ADC48844-4C64-4007-83C7-35661AB427AD}" dt="2024-07-24T21:19:29.528" v="749" actId="1076"/>
          <ac:spMkLst>
            <pc:docMk/>
            <pc:sldMk cId="3546076676" sldId="792"/>
            <ac:spMk id="9" creationId="{5EF55626-3767-A1B8-310C-A1540E55D46C}"/>
          </ac:spMkLst>
        </pc:spChg>
        <pc:spChg chg="del">
          <ac:chgData name="Bothaina Mahmoud Fouad" userId="6337026b70b72472" providerId="LiveId" clId="{ADC48844-4C64-4007-83C7-35661AB427AD}" dt="2024-07-24T21:17:59.604" v="726" actId="478"/>
          <ac:spMkLst>
            <pc:docMk/>
            <pc:sldMk cId="3546076676" sldId="792"/>
            <ac:spMk id="10" creationId="{69BB9627-6068-96BE-491E-ECCF90397262}"/>
          </ac:spMkLst>
        </pc:spChg>
        <pc:spChg chg="add mod">
          <ac:chgData name="Bothaina Mahmoud Fouad" userId="6337026b70b72472" providerId="LiveId" clId="{ADC48844-4C64-4007-83C7-35661AB427AD}" dt="2024-07-24T21:19:36.526" v="751" actId="1076"/>
          <ac:spMkLst>
            <pc:docMk/>
            <pc:sldMk cId="3546076676" sldId="792"/>
            <ac:spMk id="11" creationId="{BA98A14A-EFE3-8C63-30E5-DD37FC3133BC}"/>
          </ac:spMkLst>
        </pc:spChg>
        <pc:spChg chg="add mod">
          <ac:chgData name="Bothaina Mahmoud Fouad" userId="6337026b70b72472" providerId="LiveId" clId="{ADC48844-4C64-4007-83C7-35661AB427AD}" dt="2024-07-24T21:19:26.026" v="748" actId="1076"/>
          <ac:spMkLst>
            <pc:docMk/>
            <pc:sldMk cId="3546076676" sldId="792"/>
            <ac:spMk id="12" creationId="{635A4181-8D82-31D4-CE6C-F12FACEF6381}"/>
          </ac:spMkLst>
        </pc:spChg>
        <pc:spChg chg="add mod">
          <ac:chgData name="Bothaina Mahmoud Fouad" userId="6337026b70b72472" providerId="LiveId" clId="{ADC48844-4C64-4007-83C7-35661AB427AD}" dt="2024-07-24T21:19:21.705" v="747" actId="1076"/>
          <ac:spMkLst>
            <pc:docMk/>
            <pc:sldMk cId="3546076676" sldId="792"/>
            <ac:spMk id="13" creationId="{174DF6E6-763E-5039-0E78-73B418004C52}"/>
          </ac:spMkLst>
        </pc:spChg>
        <pc:spChg chg="add mod">
          <ac:chgData name="Bothaina Mahmoud Fouad" userId="6337026b70b72472" providerId="LiveId" clId="{ADC48844-4C64-4007-83C7-35661AB427AD}" dt="2024-07-24T21:19:40.634" v="752" actId="1076"/>
          <ac:spMkLst>
            <pc:docMk/>
            <pc:sldMk cId="3546076676" sldId="792"/>
            <ac:spMk id="14" creationId="{7DE8A9B1-4BC8-4058-BFAA-C7ED161A3F54}"/>
          </ac:spMkLst>
        </pc:spChg>
        <pc:spChg chg="add mod">
          <ac:chgData name="Bothaina Mahmoud Fouad" userId="6337026b70b72472" providerId="LiveId" clId="{ADC48844-4C64-4007-83C7-35661AB427AD}" dt="2024-07-24T21:19:47.212" v="753" actId="1076"/>
          <ac:spMkLst>
            <pc:docMk/>
            <pc:sldMk cId="3546076676" sldId="792"/>
            <ac:spMk id="15" creationId="{5E2D1C0F-9796-5E30-0F63-1AA2498D7C0B}"/>
          </ac:spMkLst>
        </pc:spChg>
        <pc:spChg chg="add mod">
          <ac:chgData name="Bothaina Mahmoud Fouad" userId="6337026b70b72472" providerId="LiveId" clId="{ADC48844-4C64-4007-83C7-35661AB427AD}" dt="2024-07-24T21:19:05.566" v="745"/>
          <ac:spMkLst>
            <pc:docMk/>
            <pc:sldMk cId="3546076676" sldId="792"/>
            <ac:spMk id="16" creationId="{A2C965DE-6F61-713D-1E3A-F5A12B39115C}"/>
          </ac:spMkLst>
        </pc:spChg>
        <pc:picChg chg="add mod">
          <ac:chgData name="Bothaina Mahmoud Fouad" userId="6337026b70b72472" providerId="LiveId" clId="{ADC48844-4C64-4007-83C7-35661AB427AD}" dt="2024-07-24T21:18:33.988" v="744" actId="1076"/>
          <ac:picMkLst>
            <pc:docMk/>
            <pc:sldMk cId="3546076676" sldId="792"/>
            <ac:picMk id="3" creationId="{4BB22DE0-EF6C-85DE-73EB-0BF0BD4C8E19}"/>
          </ac:picMkLst>
        </pc:picChg>
      </pc:sldChg>
      <pc:sldChg chg="addSp delSp modSp add mod ord">
        <pc:chgData name="Bothaina Mahmoud Fouad" userId="6337026b70b72472" providerId="LiveId" clId="{ADC48844-4C64-4007-83C7-35661AB427AD}" dt="2024-07-24T21:31:55.446" v="824"/>
        <pc:sldMkLst>
          <pc:docMk/>
          <pc:sldMk cId="975081649" sldId="793"/>
        </pc:sldMkLst>
        <pc:spChg chg="del">
          <ac:chgData name="Bothaina Mahmoud Fouad" userId="6337026b70b72472" providerId="LiveId" clId="{ADC48844-4C64-4007-83C7-35661AB427AD}" dt="2024-07-24T21:21:06.146" v="762" actId="478"/>
          <ac:spMkLst>
            <pc:docMk/>
            <pc:sldMk cId="975081649" sldId="793"/>
            <ac:spMk id="2" creationId="{2BC65283-C482-6C20-1951-DB8CE9002608}"/>
          </ac:spMkLst>
        </pc:spChg>
        <pc:spChg chg="del">
          <ac:chgData name="Bothaina Mahmoud Fouad" userId="6337026b70b72472" providerId="LiveId" clId="{ADC48844-4C64-4007-83C7-35661AB427AD}" dt="2024-07-24T21:21:02.543" v="761" actId="478"/>
          <ac:spMkLst>
            <pc:docMk/>
            <pc:sldMk cId="975081649" sldId="793"/>
            <ac:spMk id="5"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6" creationId="{4757CE6D-DFA7-E7A9-67AE-D663963CB522}"/>
          </ac:spMkLst>
        </pc:spChg>
        <pc:spChg chg="add mod">
          <ac:chgData name="Bothaina Mahmoud Fouad" userId="6337026b70b72472" providerId="LiveId" clId="{ADC48844-4C64-4007-83C7-35661AB427AD}" dt="2024-07-24T21:21:15.540" v="765" actId="1076"/>
          <ac:spMkLst>
            <pc:docMk/>
            <pc:sldMk cId="975081649" sldId="793"/>
            <ac:spMk id="8"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9" creationId="{5EF55626-3767-A1B8-310C-A1540E55D46C}"/>
          </ac:spMkLst>
        </pc:spChg>
        <pc:spChg chg="del">
          <ac:chgData name="Bothaina Mahmoud Fouad" userId="6337026b70b72472" providerId="LiveId" clId="{ADC48844-4C64-4007-83C7-35661AB427AD}" dt="2024-07-24T21:20:45.166" v="757" actId="478"/>
          <ac:spMkLst>
            <pc:docMk/>
            <pc:sldMk cId="975081649" sldId="793"/>
            <ac:spMk id="11" creationId="{BA98A14A-EFE3-8C63-30E5-DD37FC3133BC}"/>
          </ac:spMkLst>
        </pc:spChg>
        <pc:spChg chg="del">
          <ac:chgData name="Bothaina Mahmoud Fouad" userId="6337026b70b72472" providerId="LiveId" clId="{ADC48844-4C64-4007-83C7-35661AB427AD}" dt="2024-07-24T21:20:45.166" v="757" actId="478"/>
          <ac:spMkLst>
            <pc:docMk/>
            <pc:sldMk cId="975081649" sldId="793"/>
            <ac:spMk id="12" creationId="{635A4181-8D82-31D4-CE6C-F12FACEF6381}"/>
          </ac:spMkLst>
        </pc:spChg>
        <pc:spChg chg="del">
          <ac:chgData name="Bothaina Mahmoud Fouad" userId="6337026b70b72472" providerId="LiveId" clId="{ADC48844-4C64-4007-83C7-35661AB427AD}" dt="2024-07-24T21:20:45.166" v="757" actId="478"/>
          <ac:spMkLst>
            <pc:docMk/>
            <pc:sldMk cId="975081649" sldId="793"/>
            <ac:spMk id="13" creationId="{174DF6E6-763E-5039-0E78-73B418004C52}"/>
          </ac:spMkLst>
        </pc:spChg>
        <pc:spChg chg="del">
          <ac:chgData name="Bothaina Mahmoud Fouad" userId="6337026b70b72472" providerId="LiveId" clId="{ADC48844-4C64-4007-83C7-35661AB427AD}" dt="2024-07-24T21:20:45.166" v="757" actId="478"/>
          <ac:spMkLst>
            <pc:docMk/>
            <pc:sldMk cId="975081649" sldId="793"/>
            <ac:spMk id="14" creationId="{7DE8A9B1-4BC8-4058-BFAA-C7ED161A3F54}"/>
          </ac:spMkLst>
        </pc:spChg>
        <pc:spChg chg="del">
          <ac:chgData name="Bothaina Mahmoud Fouad" userId="6337026b70b72472" providerId="LiveId" clId="{ADC48844-4C64-4007-83C7-35661AB427AD}" dt="2024-07-24T21:20:45.166" v="757" actId="478"/>
          <ac:spMkLst>
            <pc:docMk/>
            <pc:sldMk cId="975081649" sldId="793"/>
            <ac:spMk id="15" creationId="{5E2D1C0F-9796-5E30-0F63-1AA2498D7C0B}"/>
          </ac:spMkLst>
        </pc:spChg>
        <pc:spChg chg="del">
          <ac:chgData name="Bothaina Mahmoud Fouad" userId="6337026b70b72472" providerId="LiveId" clId="{ADC48844-4C64-4007-83C7-35661AB427AD}" dt="2024-07-24T21:21:00.192" v="760" actId="478"/>
          <ac:spMkLst>
            <pc:docMk/>
            <pc:sldMk cId="975081649" sldId="793"/>
            <ac:spMk id="16" creationId="{A2C965DE-6F61-713D-1E3A-F5A12B39115C}"/>
          </ac:spMkLst>
        </pc:spChg>
        <pc:spChg chg="del">
          <ac:chgData name="Bothaina Mahmoud Fouad" userId="6337026b70b72472" providerId="LiveId" clId="{ADC48844-4C64-4007-83C7-35661AB427AD}" dt="2024-07-24T21:21:22.128" v="767" actId="478"/>
          <ac:spMkLst>
            <pc:docMk/>
            <pc:sldMk cId="975081649" sldId="793"/>
            <ac:spMk id="25" creationId="{00000000-0000-0000-0000-000000000000}"/>
          </ac:spMkLst>
        </pc:spChg>
        <pc:graphicFrameChg chg="add del mod">
          <ac:chgData name="Bothaina Mahmoud Fouad" userId="6337026b70b72472" providerId="LiveId" clId="{ADC48844-4C64-4007-83C7-35661AB427AD}" dt="2024-07-24T21:21:20.400" v="766" actId="21"/>
          <ac:graphicFrameMkLst>
            <pc:docMk/>
            <pc:sldMk cId="975081649" sldId="793"/>
            <ac:graphicFrameMk id="10" creationId="{00000000-0000-0000-0000-000000000000}"/>
          </ac:graphicFrameMkLst>
        </pc:graphicFrameChg>
        <pc:graphicFrameChg chg="add mod">
          <ac:chgData name="Bothaina Mahmoud Fouad" userId="6337026b70b72472" providerId="LiveId" clId="{ADC48844-4C64-4007-83C7-35661AB427AD}" dt="2024-07-24T21:22:31.280" v="775" actId="113"/>
          <ac:graphicFrameMkLst>
            <pc:docMk/>
            <pc:sldMk cId="975081649" sldId="793"/>
            <ac:graphicFrameMk id="17" creationId="{00000000-0000-0000-0000-000000000000}"/>
          </ac:graphicFrameMkLst>
        </pc:graphicFrameChg>
        <pc:picChg chg="del">
          <ac:chgData name="Bothaina Mahmoud Fouad" userId="6337026b70b72472" providerId="LiveId" clId="{ADC48844-4C64-4007-83C7-35661AB427AD}" dt="2024-07-24T21:20:35.058" v="756" actId="478"/>
          <ac:picMkLst>
            <pc:docMk/>
            <pc:sldMk cId="975081649" sldId="793"/>
            <ac:picMk id="3" creationId="{4BB22DE0-EF6C-85DE-73EB-0BF0BD4C8E19}"/>
          </ac:picMkLst>
        </pc:picChg>
      </pc:sldChg>
      <pc:sldChg chg="addSp delSp modSp add mod ord">
        <pc:chgData name="Bothaina Mahmoud Fouad" userId="6337026b70b72472" providerId="LiveId" clId="{ADC48844-4C64-4007-83C7-35661AB427AD}" dt="2024-07-24T21:32:11.034" v="826"/>
        <pc:sldMkLst>
          <pc:docMk/>
          <pc:sldMk cId="1387459665" sldId="794"/>
        </pc:sldMkLst>
        <pc:spChg chg="del">
          <ac:chgData name="Bothaina Mahmoud Fouad" userId="6337026b70b72472" providerId="LiveId" clId="{ADC48844-4C64-4007-83C7-35661AB427AD}" dt="2024-07-24T21:26:01.097" v="781" actId="478"/>
          <ac:spMkLst>
            <pc:docMk/>
            <pc:sldMk cId="1387459665" sldId="794"/>
            <ac:spMk id="2" creationId="{2BC65283-C482-6C20-1951-DB8CE9002608}"/>
          </ac:spMkLst>
        </pc:spChg>
        <pc:spChg chg="del">
          <ac:chgData name="Bothaina Mahmoud Fouad" userId="6337026b70b72472" providerId="LiveId" clId="{ADC48844-4C64-4007-83C7-35661AB427AD}" dt="2024-07-24T21:25:56.962" v="779" actId="478"/>
          <ac:spMkLst>
            <pc:docMk/>
            <pc:sldMk cId="1387459665" sldId="794"/>
            <ac:spMk id="6" creationId="{4757CE6D-DFA7-E7A9-67AE-D663963CB522}"/>
          </ac:spMkLst>
        </pc:spChg>
        <pc:spChg chg="del">
          <ac:chgData name="Bothaina Mahmoud Fouad" userId="6337026b70b72472" providerId="LiveId" clId="{ADC48844-4C64-4007-83C7-35661AB427AD}" dt="2024-07-24T21:25:56.962" v="779" actId="478"/>
          <ac:spMkLst>
            <pc:docMk/>
            <pc:sldMk cId="1387459665" sldId="794"/>
            <ac:spMk id="9" creationId="{5EF55626-3767-A1B8-310C-A1540E55D46C}"/>
          </ac:spMkLst>
        </pc:spChg>
        <pc:spChg chg="add mod">
          <ac:chgData name="Bothaina Mahmoud Fouad" userId="6337026b70b72472" providerId="LiveId" clId="{ADC48844-4C64-4007-83C7-35661AB427AD}" dt="2024-07-24T21:26:58.115" v="801" actId="20577"/>
          <ac:spMkLst>
            <pc:docMk/>
            <pc:sldMk cId="1387459665" sldId="794"/>
            <ac:spMk id="10" creationId="{FA2B27E5-8668-F18E-CE9A-5AA9FD96B145}"/>
          </ac:spMkLst>
        </pc:spChg>
        <pc:spChg chg="del">
          <ac:chgData name="Bothaina Mahmoud Fouad" userId="6337026b70b72472" providerId="LiveId" clId="{ADC48844-4C64-4007-83C7-35661AB427AD}" dt="2024-07-24T21:25:56.962" v="779" actId="478"/>
          <ac:spMkLst>
            <pc:docMk/>
            <pc:sldMk cId="1387459665" sldId="794"/>
            <ac:spMk id="11" creationId="{BA98A14A-EFE3-8C63-30E5-DD37FC3133BC}"/>
          </ac:spMkLst>
        </pc:spChg>
        <pc:spChg chg="del">
          <ac:chgData name="Bothaina Mahmoud Fouad" userId="6337026b70b72472" providerId="LiveId" clId="{ADC48844-4C64-4007-83C7-35661AB427AD}" dt="2024-07-24T21:25:56.962" v="779" actId="478"/>
          <ac:spMkLst>
            <pc:docMk/>
            <pc:sldMk cId="1387459665" sldId="794"/>
            <ac:spMk id="12" creationId="{635A4181-8D82-31D4-CE6C-F12FACEF6381}"/>
          </ac:spMkLst>
        </pc:spChg>
        <pc:spChg chg="del">
          <ac:chgData name="Bothaina Mahmoud Fouad" userId="6337026b70b72472" providerId="LiveId" clId="{ADC48844-4C64-4007-83C7-35661AB427AD}" dt="2024-07-24T21:25:56.962" v="779" actId="478"/>
          <ac:spMkLst>
            <pc:docMk/>
            <pc:sldMk cId="1387459665" sldId="794"/>
            <ac:spMk id="13" creationId="{174DF6E6-763E-5039-0E78-73B418004C52}"/>
          </ac:spMkLst>
        </pc:spChg>
        <pc:spChg chg="del">
          <ac:chgData name="Bothaina Mahmoud Fouad" userId="6337026b70b72472" providerId="LiveId" clId="{ADC48844-4C64-4007-83C7-35661AB427AD}" dt="2024-07-24T21:25:56.962" v="779" actId="478"/>
          <ac:spMkLst>
            <pc:docMk/>
            <pc:sldMk cId="1387459665" sldId="794"/>
            <ac:spMk id="14" creationId="{7DE8A9B1-4BC8-4058-BFAA-C7ED161A3F54}"/>
          </ac:spMkLst>
        </pc:spChg>
        <pc:spChg chg="del">
          <ac:chgData name="Bothaina Mahmoud Fouad" userId="6337026b70b72472" providerId="LiveId" clId="{ADC48844-4C64-4007-83C7-35661AB427AD}" dt="2024-07-24T21:25:56.962" v="779" actId="478"/>
          <ac:spMkLst>
            <pc:docMk/>
            <pc:sldMk cId="1387459665" sldId="794"/>
            <ac:spMk id="15" creationId="{5E2D1C0F-9796-5E30-0F63-1AA2498D7C0B}"/>
          </ac:spMkLst>
        </pc:spChg>
        <pc:spChg chg="del">
          <ac:chgData name="Bothaina Mahmoud Fouad" userId="6337026b70b72472" providerId="LiveId" clId="{ADC48844-4C64-4007-83C7-35661AB427AD}" dt="2024-07-24T21:26:04.811" v="782" actId="478"/>
          <ac:spMkLst>
            <pc:docMk/>
            <pc:sldMk cId="1387459665" sldId="794"/>
            <ac:spMk id="16" creationId="{A2C965DE-6F61-713D-1E3A-F5A12B39115C}"/>
          </ac:spMkLst>
        </pc:spChg>
        <pc:spChg chg="add mod">
          <ac:chgData name="Bothaina Mahmoud Fouad" userId="6337026b70b72472" providerId="LiveId" clId="{ADC48844-4C64-4007-83C7-35661AB427AD}" dt="2024-07-24T21:26:29.885" v="792" actId="2711"/>
          <ac:spMkLst>
            <pc:docMk/>
            <pc:sldMk cId="1387459665" sldId="794"/>
            <ac:spMk id="18" creationId="{22E915E3-2F42-0862-9468-48F32A58A69A}"/>
          </ac:spMkLst>
        </pc:spChg>
        <pc:picChg chg="del">
          <ac:chgData name="Bothaina Mahmoud Fouad" userId="6337026b70b72472" providerId="LiveId" clId="{ADC48844-4C64-4007-83C7-35661AB427AD}" dt="2024-07-24T21:25:56.962" v="779" actId="478"/>
          <ac:picMkLst>
            <pc:docMk/>
            <pc:sldMk cId="1387459665" sldId="794"/>
            <ac:picMk id="3" creationId="{4BB22DE0-EF6C-85DE-73EB-0BF0BD4C8E19}"/>
          </ac:picMkLst>
        </pc:picChg>
      </pc:sldChg>
      <pc:sldChg chg="modSp add mod ord">
        <pc:chgData name="Bothaina Mahmoud Fouad" userId="6337026b70b72472" providerId="LiveId" clId="{ADC48844-4C64-4007-83C7-35661AB427AD}" dt="2024-07-24T21:47:41.850" v="928" actId="113"/>
        <pc:sldMkLst>
          <pc:docMk/>
          <pc:sldMk cId="3293385454" sldId="795"/>
        </pc:sldMkLst>
        <pc:spChg chg="mod">
          <ac:chgData name="Bothaina Mahmoud Fouad" userId="6337026b70b72472" providerId="LiveId" clId="{ADC48844-4C64-4007-83C7-35661AB427AD}" dt="2024-07-24T21:47:41.850" v="928" actId="113"/>
          <ac:spMkLst>
            <pc:docMk/>
            <pc:sldMk cId="3293385454" sldId="795"/>
            <ac:spMk id="10" creationId="{FA2B27E5-8668-F18E-CE9A-5AA9FD96B145}"/>
          </ac:spMkLst>
        </pc:spChg>
      </pc:sldChg>
      <pc:sldChg chg="addSp delSp modSp add mod">
        <pc:chgData name="Bothaina Mahmoud Fouad" userId="6337026b70b72472" providerId="LiveId" clId="{ADC48844-4C64-4007-83C7-35661AB427AD}" dt="2024-07-24T21:31:05.790" v="818" actId="166"/>
        <pc:sldMkLst>
          <pc:docMk/>
          <pc:sldMk cId="3563086874" sldId="796"/>
        </pc:sldMkLst>
        <pc:spChg chg="ord">
          <ac:chgData name="Bothaina Mahmoud Fouad" userId="6337026b70b72472" providerId="LiveId" clId="{ADC48844-4C64-4007-83C7-35661AB427AD}" dt="2024-07-24T21:31:05.790" v="818" actId="166"/>
          <ac:spMkLst>
            <pc:docMk/>
            <pc:sldMk cId="3563086874" sldId="796"/>
            <ac:spMk id="5" creationId="{00000000-0000-0000-0000-000000000000}"/>
          </ac:spMkLst>
        </pc:spChg>
        <pc:picChg chg="del">
          <ac:chgData name="Bothaina Mahmoud Fouad" userId="6337026b70b72472" providerId="LiveId" clId="{ADC48844-4C64-4007-83C7-35661AB427AD}" dt="2024-07-24T21:30:46.500" v="811" actId="478"/>
          <ac:picMkLst>
            <pc:docMk/>
            <pc:sldMk cId="3563086874" sldId="796"/>
            <ac:picMk id="2" creationId="{95365921-4558-EC40-B584-33B011B110CD}"/>
          </ac:picMkLst>
        </pc:picChg>
        <pc:picChg chg="add mod">
          <ac:chgData name="Bothaina Mahmoud Fouad" userId="6337026b70b72472" providerId="LiveId" clId="{ADC48844-4C64-4007-83C7-35661AB427AD}" dt="2024-07-24T21:31:01.534" v="817" actId="1076"/>
          <ac:picMkLst>
            <pc:docMk/>
            <pc:sldMk cId="3563086874" sldId="796"/>
            <ac:picMk id="2050" creationId="{CED8272B-EB03-5B30-776D-9AA5E643069F}"/>
          </ac:picMkLst>
        </pc:picChg>
      </pc:sldChg>
      <pc:sldChg chg="modSp add mod">
        <pc:chgData name="Bothaina Mahmoud Fouad" userId="6337026b70b72472" providerId="LiveId" clId="{ADC48844-4C64-4007-83C7-35661AB427AD}" dt="2024-07-24T22:05:43.460" v="1329" actId="207"/>
        <pc:sldMkLst>
          <pc:docMk/>
          <pc:sldMk cId="502564038" sldId="797"/>
        </pc:sldMkLst>
        <pc:spChg chg="mod">
          <ac:chgData name="Bothaina Mahmoud Fouad" userId="6337026b70b72472" providerId="LiveId" clId="{ADC48844-4C64-4007-83C7-35661AB427AD}" dt="2024-07-24T22:05:43.460" v="1329" actId="207"/>
          <ac:spMkLst>
            <pc:docMk/>
            <pc:sldMk cId="502564038" sldId="797"/>
            <ac:spMk id="10" creationId="{FA2B27E5-8668-F18E-CE9A-5AA9FD96B145}"/>
          </ac:spMkLst>
        </pc:spChg>
      </pc:sldChg>
      <pc:sldChg chg="addSp delSp modSp add mod">
        <pc:chgData name="Bothaina Mahmoud Fouad" userId="6337026b70b72472" providerId="LiveId" clId="{ADC48844-4C64-4007-83C7-35661AB427AD}" dt="2024-07-24T21:59:07.213" v="1166" actId="1076"/>
        <pc:sldMkLst>
          <pc:docMk/>
          <pc:sldMk cId="1828819509" sldId="798"/>
        </pc:sldMkLst>
        <pc:spChg chg="add del mod">
          <ac:chgData name="Bothaina Mahmoud Fouad" userId="6337026b70b72472" providerId="LiveId" clId="{ADC48844-4C64-4007-83C7-35661AB427AD}" dt="2024-07-24T21:40:02.525" v="854" actId="478"/>
          <ac:spMkLst>
            <pc:docMk/>
            <pc:sldMk cId="1828819509" sldId="798"/>
            <ac:spMk id="3" creationId="{6BFC0689-A314-22E3-7906-00223BD80B4B}"/>
          </ac:spMkLst>
        </pc:spChg>
        <pc:spChg chg="mod">
          <ac:chgData name="Bothaina Mahmoud Fouad" userId="6337026b70b72472" providerId="LiveId" clId="{ADC48844-4C64-4007-83C7-35661AB427AD}" dt="2024-07-24T21:59:07.213" v="1166" actId="1076"/>
          <ac:spMkLst>
            <pc:docMk/>
            <pc:sldMk cId="1828819509" sldId="798"/>
            <ac:spMk id="10" creationId="{FA2B27E5-8668-F18E-CE9A-5AA9FD96B145}"/>
          </ac:spMkLst>
        </pc:spChg>
      </pc:sldChg>
      <pc:sldChg chg="delSp modSp add del mod">
        <pc:chgData name="Bothaina Mahmoud Fouad" userId="6337026b70b72472" providerId="LiveId" clId="{ADC48844-4C64-4007-83C7-35661AB427AD}" dt="2024-07-24T22:00:09.602" v="1185" actId="47"/>
        <pc:sldMkLst>
          <pc:docMk/>
          <pc:sldMk cId="2150313481" sldId="799"/>
        </pc:sldMkLst>
        <pc:spChg chg="del mod">
          <ac:chgData name="Bothaina Mahmoud Fouad" userId="6337026b70b72472" providerId="LiveId" clId="{ADC48844-4C64-4007-83C7-35661AB427AD}" dt="2024-07-24T21:58:30.265" v="1143"/>
          <ac:spMkLst>
            <pc:docMk/>
            <pc:sldMk cId="2150313481" sldId="799"/>
            <ac:spMk id="10" creationId="{FA2B27E5-8668-F18E-CE9A-5AA9FD96B145}"/>
          </ac:spMkLst>
        </pc:spChg>
        <pc:spChg chg="mod">
          <ac:chgData name="Bothaina Mahmoud Fouad" userId="6337026b70b72472" providerId="LiveId" clId="{ADC48844-4C64-4007-83C7-35661AB427AD}" dt="2024-07-24T21:40:48.266" v="883" actId="115"/>
          <ac:spMkLst>
            <pc:docMk/>
            <pc:sldMk cId="2150313481" sldId="799"/>
            <ac:spMk id="18" creationId="{22E915E3-2F42-0862-9468-48F32A58A69A}"/>
          </ac:spMkLst>
        </pc:spChg>
      </pc:sldChg>
      <pc:sldChg chg="delSp modSp add mod">
        <pc:chgData name="Bothaina Mahmoud Fouad" userId="6337026b70b72472" providerId="LiveId" clId="{ADC48844-4C64-4007-83C7-35661AB427AD}" dt="2024-07-24T22:00:25.358" v="1187" actId="122"/>
        <pc:sldMkLst>
          <pc:docMk/>
          <pc:sldMk cId="3609726336" sldId="800"/>
        </pc:sldMkLst>
        <pc:spChg chg="mod">
          <ac:chgData name="Bothaina Mahmoud Fouad" userId="6337026b70b72472" providerId="LiveId" clId="{ADC48844-4C64-4007-83C7-35661AB427AD}" dt="2024-07-24T22:00:25.358" v="1187" actId="122"/>
          <ac:spMkLst>
            <pc:docMk/>
            <pc:sldMk cId="3609726336" sldId="800"/>
            <ac:spMk id="10" creationId="{FA2B27E5-8668-F18E-CE9A-5AA9FD96B145}"/>
          </ac:spMkLst>
        </pc:spChg>
        <pc:spChg chg="del">
          <ac:chgData name="Bothaina Mahmoud Fouad" userId="6337026b70b72472" providerId="LiveId" clId="{ADC48844-4C64-4007-83C7-35661AB427AD}" dt="2024-07-24T22:00:18.112" v="1186" actId="478"/>
          <ac:spMkLst>
            <pc:docMk/>
            <pc:sldMk cId="3609726336" sldId="800"/>
            <ac:spMk id="18" creationId="{22E915E3-2F42-0862-9468-48F32A58A69A}"/>
          </ac:spMkLst>
        </pc:spChg>
      </pc:sldChg>
      <pc:sldChg chg="modSp add mod">
        <pc:chgData name="Bothaina Mahmoud Fouad" userId="6337026b70b72472" providerId="LiveId" clId="{ADC48844-4C64-4007-83C7-35661AB427AD}" dt="2024-07-24T22:00:05.581" v="1184" actId="1076"/>
        <pc:sldMkLst>
          <pc:docMk/>
          <pc:sldMk cId="330785167" sldId="801"/>
        </pc:sldMkLst>
        <pc:spChg chg="mod">
          <ac:chgData name="Bothaina Mahmoud Fouad" userId="6337026b70b72472" providerId="LiveId" clId="{ADC48844-4C64-4007-83C7-35661AB427AD}" dt="2024-07-24T22:00:05.581" v="1184" actId="1076"/>
          <ac:spMkLst>
            <pc:docMk/>
            <pc:sldMk cId="330785167" sldId="801"/>
            <ac:spMk id="5" creationId="{00000000-0000-0000-0000-000000000000}"/>
          </ac:spMkLst>
        </pc:spChg>
        <pc:spChg chg="mod">
          <ac:chgData name="Bothaina Mahmoud Fouad" userId="6337026b70b72472" providerId="LiveId" clId="{ADC48844-4C64-4007-83C7-35661AB427AD}" dt="2024-07-24T22:00:02.623" v="1183" actId="1076"/>
          <ac:spMkLst>
            <pc:docMk/>
            <pc:sldMk cId="330785167" sldId="801"/>
            <ac:spMk id="10" creationId="{FA2B27E5-8668-F18E-CE9A-5AA9FD96B145}"/>
          </ac:spMkLst>
        </pc:spChg>
      </pc:sldChg>
      <pc:sldChg chg="modSp add mod">
        <pc:chgData name="Bothaina Mahmoud Fouad" userId="6337026b70b72472" providerId="LiveId" clId="{ADC48844-4C64-4007-83C7-35661AB427AD}" dt="2024-07-24T21:57:14.408" v="1123" actId="20577"/>
        <pc:sldMkLst>
          <pc:docMk/>
          <pc:sldMk cId="1139631759" sldId="802"/>
        </pc:sldMkLst>
        <pc:spChg chg="mod">
          <ac:chgData name="Bothaina Mahmoud Fouad" userId="6337026b70b72472" providerId="LiveId" clId="{ADC48844-4C64-4007-83C7-35661AB427AD}" dt="2024-07-24T21:57:14.408" v="1123" actId="20577"/>
          <ac:spMkLst>
            <pc:docMk/>
            <pc:sldMk cId="1139631759" sldId="802"/>
            <ac:spMk id="10" creationId="{FA2B27E5-8668-F18E-CE9A-5AA9FD96B145}"/>
          </ac:spMkLst>
        </pc:spChg>
      </pc:sldChg>
      <pc:sldChg chg="delSp modSp add del mod">
        <pc:chgData name="Bothaina Mahmoud Fouad" userId="6337026b70b72472" providerId="LiveId" clId="{ADC48844-4C64-4007-83C7-35661AB427AD}" dt="2024-07-24T21:58:16.243" v="1140" actId="47"/>
        <pc:sldMkLst>
          <pc:docMk/>
          <pc:sldMk cId="1082967978" sldId="803"/>
        </pc:sldMkLst>
        <pc:spChg chg="del mod">
          <ac:chgData name="Bothaina Mahmoud Fouad" userId="6337026b70b72472" providerId="LiveId" clId="{ADC48844-4C64-4007-83C7-35661AB427AD}" dt="2024-07-24T21:57:43.615" v="1129"/>
          <ac:spMkLst>
            <pc:docMk/>
            <pc:sldMk cId="1082967978" sldId="803"/>
            <ac:spMk id="10" creationId="{FA2B27E5-8668-F18E-CE9A-5AA9FD96B145}"/>
          </ac:spMkLst>
        </pc:spChg>
      </pc:sldChg>
      <pc:sldChg chg="addSp delSp modSp add mod">
        <pc:chgData name="Bothaina Mahmoud Fouad" userId="6337026b70b72472" providerId="LiveId" clId="{ADC48844-4C64-4007-83C7-35661AB427AD}" dt="2024-07-24T22:05:16.761" v="1325" actId="1076"/>
        <pc:sldMkLst>
          <pc:docMk/>
          <pc:sldMk cId="1571001972" sldId="804"/>
        </pc:sldMkLst>
        <pc:spChg chg="del">
          <ac:chgData name="Bothaina Mahmoud Fouad" userId="6337026b70b72472" providerId="LiveId" clId="{ADC48844-4C64-4007-83C7-35661AB427AD}" dt="2024-07-24T21:54:06.772" v="1058" actId="478"/>
          <ac:spMkLst>
            <pc:docMk/>
            <pc:sldMk cId="1571001972" sldId="804"/>
            <ac:spMk id="2" creationId="{00000000-0000-0000-0000-000000000000}"/>
          </ac:spMkLst>
        </pc:spChg>
        <pc:spChg chg="add mod">
          <ac:chgData name="Bothaina Mahmoud Fouad" userId="6337026b70b72472" providerId="LiveId" clId="{ADC48844-4C64-4007-83C7-35661AB427AD}" dt="2024-07-24T22:05:16.761" v="1325" actId="1076"/>
          <ac:spMkLst>
            <pc:docMk/>
            <pc:sldMk cId="1571001972" sldId="804"/>
            <ac:spMk id="3" creationId="{CD9D0FE3-428B-F9E9-DF51-FE1047E86ED2}"/>
          </ac:spMkLst>
        </pc:spChg>
        <pc:spChg chg="del">
          <ac:chgData name="Bothaina Mahmoud Fouad" userId="6337026b70b72472" providerId="LiveId" clId="{ADC48844-4C64-4007-83C7-35661AB427AD}" dt="2024-07-24T21:54:06.772" v="1058" actId="478"/>
          <ac:spMkLst>
            <pc:docMk/>
            <pc:sldMk cId="1571001972" sldId="804"/>
            <ac:spMk id="6" creationId="{00000000-0000-0000-0000-000000000000}"/>
          </ac:spMkLst>
        </pc:spChg>
        <pc:spChg chg="add mod">
          <ac:chgData name="Bothaina Mahmoud Fouad" userId="6337026b70b72472" providerId="LiveId" clId="{ADC48844-4C64-4007-83C7-35661AB427AD}" dt="2024-07-24T21:54:43.076" v="1090" actId="403"/>
          <ac:spMkLst>
            <pc:docMk/>
            <pc:sldMk cId="1571001972" sldId="804"/>
            <ac:spMk id="8" creationId="{6E6253BA-A0B2-ECAC-725E-1C6C6876E2A0}"/>
          </ac:spMkLst>
        </pc:spChg>
        <pc:spChg chg="add mod">
          <ac:chgData name="Bothaina Mahmoud Fouad" userId="6337026b70b72472" providerId="LiveId" clId="{ADC48844-4C64-4007-83C7-35661AB427AD}" dt="2024-07-24T21:54:16.555" v="1061" actId="1076"/>
          <ac:spMkLst>
            <pc:docMk/>
            <pc:sldMk cId="1571001972" sldId="804"/>
            <ac:spMk id="9" creationId="{4835E816-1DFD-0A6D-7510-52A292F058BD}"/>
          </ac:spMkLst>
        </pc:spChg>
        <pc:spChg chg="mod">
          <ac:chgData name="Bothaina Mahmoud Fouad" userId="6337026b70b72472" providerId="LiveId" clId="{ADC48844-4C64-4007-83C7-35661AB427AD}" dt="2024-07-24T21:54:13.633" v="1060" actId="1076"/>
          <ac:spMkLst>
            <pc:docMk/>
            <pc:sldMk cId="1571001972" sldId="804"/>
            <ac:spMk id="25" creationId="{00000000-0000-0000-0000-000000000000}"/>
          </ac:spMkLst>
        </pc:spChg>
      </pc:sldChg>
      <pc:sldChg chg="addSp delSp modSp add mod">
        <pc:chgData name="Bothaina Mahmoud Fouad" userId="6337026b70b72472" providerId="LiveId" clId="{ADC48844-4C64-4007-83C7-35661AB427AD}" dt="2024-07-24T22:05:23.508" v="1326" actId="478"/>
        <pc:sldMkLst>
          <pc:docMk/>
          <pc:sldMk cId="1576734906" sldId="805"/>
        </pc:sldMkLst>
        <pc:spChg chg="del">
          <ac:chgData name="Bothaina Mahmoud Fouad" userId="6337026b70b72472" providerId="LiveId" clId="{ADC48844-4C64-4007-83C7-35661AB427AD}" dt="2024-07-24T21:55:41.042" v="1105" actId="478"/>
          <ac:spMkLst>
            <pc:docMk/>
            <pc:sldMk cId="1576734906" sldId="805"/>
            <ac:spMk id="3" creationId="{CD9D0FE3-428B-F9E9-DF51-FE1047E86ED2}"/>
          </ac:spMkLst>
        </pc:spChg>
        <pc:spChg chg="add del mod">
          <ac:chgData name="Bothaina Mahmoud Fouad" userId="6337026b70b72472" providerId="LiveId" clId="{ADC48844-4C64-4007-83C7-35661AB427AD}" dt="2024-07-24T21:56:09.438" v="1112" actId="1076"/>
          <ac:spMkLst>
            <pc:docMk/>
            <pc:sldMk cId="1576734906" sldId="805"/>
            <ac:spMk id="5" creationId="{00000000-0000-0000-0000-000000000000}"/>
          </ac:spMkLst>
        </pc:spChg>
        <pc:spChg chg="del">
          <ac:chgData name="Bothaina Mahmoud Fouad" userId="6337026b70b72472" providerId="LiveId" clId="{ADC48844-4C64-4007-83C7-35661AB427AD}" dt="2024-07-24T21:55:02.967" v="1094" actId="478"/>
          <ac:spMkLst>
            <pc:docMk/>
            <pc:sldMk cId="1576734906" sldId="805"/>
            <ac:spMk id="9" creationId="{4835E816-1DFD-0A6D-7510-52A292F058BD}"/>
          </ac:spMkLst>
        </pc:spChg>
        <pc:spChg chg="add del">
          <ac:chgData name="Bothaina Mahmoud Fouad" userId="6337026b70b72472" providerId="LiveId" clId="{ADC48844-4C64-4007-83C7-35661AB427AD}" dt="2024-07-24T22:05:23.508" v="1326" actId="478"/>
          <ac:spMkLst>
            <pc:docMk/>
            <pc:sldMk cId="1576734906" sldId="805"/>
            <ac:spMk id="25" creationId="{00000000-0000-0000-0000-000000000000}"/>
          </ac:spMkLst>
        </pc:spChg>
        <pc:graphicFrameChg chg="add mod modGraphic">
          <ac:chgData name="Bothaina Mahmoud Fouad" userId="6337026b70b72472" providerId="LiveId" clId="{ADC48844-4C64-4007-83C7-35661AB427AD}" dt="2024-07-24T21:55:58.892" v="1109" actId="14100"/>
          <ac:graphicFrameMkLst>
            <pc:docMk/>
            <pc:sldMk cId="1576734906" sldId="805"/>
            <ac:graphicFrameMk id="2" creationId="{F56A2620-2C84-2ED9-FD4C-FB3B57448B7C}"/>
          </ac:graphicFrameMkLst>
        </pc:graphicFrameChg>
      </pc:sldChg>
      <pc:sldMasterChg chg="delSldLayout">
        <pc:chgData name="Bothaina Mahmoud Fouad" userId="6337026b70b72472" providerId="LiveId" clId="{ADC48844-4C64-4007-83C7-35661AB427AD}" dt="2024-07-24T21:52:50.764" v="1038" actId="47"/>
        <pc:sldMasterMkLst>
          <pc:docMk/>
          <pc:sldMasterMk cId="3168082162" sldId="2147483648"/>
        </pc:sldMasterMkLst>
        <pc:sldLayoutChg chg="del">
          <pc:chgData name="Bothaina Mahmoud Fouad" userId="6337026b70b72472" providerId="LiveId" clId="{ADC48844-4C64-4007-83C7-35661AB427AD}" dt="2024-07-24T21:52:44.023" v="1027" actId="47"/>
          <pc:sldLayoutMkLst>
            <pc:docMk/>
            <pc:sldMasterMk cId="3168082162" sldId="2147483648"/>
            <pc:sldLayoutMk cId="1817048300" sldId="2147483660"/>
          </pc:sldLayoutMkLst>
        </pc:sldLayoutChg>
        <pc:sldLayoutChg chg="del">
          <pc:chgData name="Bothaina Mahmoud Fouad" userId="6337026b70b72472" providerId="LiveId" clId="{ADC48844-4C64-4007-83C7-35661AB427AD}" dt="2024-07-24T21:51:25.274" v="999" actId="47"/>
          <pc:sldLayoutMkLst>
            <pc:docMk/>
            <pc:sldMasterMk cId="3168082162" sldId="2147483648"/>
            <pc:sldLayoutMk cId="2590101804" sldId="2147483665"/>
          </pc:sldLayoutMkLst>
        </pc:sldLayoutChg>
        <pc:sldLayoutChg chg="del">
          <pc:chgData name="Bothaina Mahmoud Fouad" userId="6337026b70b72472" providerId="LiveId" clId="{ADC48844-4C64-4007-83C7-35661AB427AD}" dt="2024-07-24T19:42:05.406" v="329" actId="47"/>
          <pc:sldLayoutMkLst>
            <pc:docMk/>
            <pc:sldMasterMk cId="3168082162" sldId="2147483648"/>
            <pc:sldLayoutMk cId="1597523546" sldId="2147483667"/>
          </pc:sldLayoutMkLst>
        </pc:sldLayoutChg>
        <pc:sldLayoutChg chg="del">
          <pc:chgData name="Bothaina Mahmoud Fouad" userId="6337026b70b72472" providerId="LiveId" clId="{ADC48844-4C64-4007-83C7-35661AB427AD}" dt="2024-07-24T21:52:50.764" v="1038" actId="47"/>
          <pc:sldLayoutMkLst>
            <pc:docMk/>
            <pc:sldMasterMk cId="3168082162" sldId="2147483648"/>
            <pc:sldLayoutMk cId="1028237122" sldId="2147483668"/>
          </pc:sldLayoutMkLst>
        </pc:sldLayoutChg>
        <pc:sldLayoutChg chg="del">
          <pc:chgData name="Bothaina Mahmoud Fouad" userId="6337026b70b72472" providerId="LiveId" clId="{ADC48844-4C64-4007-83C7-35661AB427AD}" dt="2024-07-24T21:52:48.280" v="1031" actId="47"/>
          <pc:sldLayoutMkLst>
            <pc:docMk/>
            <pc:sldMasterMk cId="3168082162" sldId="2147483648"/>
            <pc:sldLayoutMk cId="1149482896" sldId="2147483669"/>
          </pc:sldLayoutMkLst>
        </pc:sldLayoutChg>
        <pc:sldLayoutChg chg="del">
          <pc:chgData name="Bothaina Mahmoud Fouad" userId="6337026b70b72472" providerId="LiveId" clId="{ADC48844-4C64-4007-83C7-35661AB427AD}" dt="2024-07-24T21:51:26.555" v="1002" actId="47"/>
          <pc:sldLayoutMkLst>
            <pc:docMk/>
            <pc:sldMasterMk cId="3168082162" sldId="2147483648"/>
            <pc:sldLayoutMk cId="1698225515" sldId="2147483670"/>
          </pc:sldLayoutMkLst>
        </pc:sldLayoutChg>
      </pc:sldMasterChg>
    </pc:docChg>
  </pc:docChgLst>
  <pc:docChgLst>
    <pc:chgData name="Bothaina Mahmoud Fouad" userId="6337026b70b72472" providerId="LiveId" clId="{C2B960D1-4348-4610-804B-AC8BA408DD8B}"/>
    <pc:docChg chg="undo custSel addSld delSld modSld sldOrd modSection">
      <pc:chgData name="Bothaina Mahmoud Fouad" userId="6337026b70b72472" providerId="LiveId" clId="{C2B960D1-4348-4610-804B-AC8BA408DD8B}" dt="2024-07-30T07:53:16.600" v="864"/>
      <pc:docMkLst>
        <pc:docMk/>
      </pc:docMkLst>
      <pc:sldChg chg="del">
        <pc:chgData name="Bothaina Mahmoud Fouad" userId="6337026b70b72472" providerId="LiveId" clId="{C2B960D1-4348-4610-804B-AC8BA408DD8B}" dt="2024-07-30T05:16:12.067" v="115" actId="47"/>
        <pc:sldMkLst>
          <pc:docMk/>
          <pc:sldMk cId="3877682677" sldId="767"/>
        </pc:sldMkLst>
      </pc:sldChg>
      <pc:sldChg chg="del">
        <pc:chgData name="Bothaina Mahmoud Fouad" userId="6337026b70b72472" providerId="LiveId" clId="{C2B960D1-4348-4610-804B-AC8BA408DD8B}" dt="2024-07-30T05:16:11.446" v="114" actId="47"/>
        <pc:sldMkLst>
          <pc:docMk/>
          <pc:sldMk cId="1390273002" sldId="768"/>
        </pc:sldMkLst>
      </pc:sldChg>
      <pc:sldChg chg="del">
        <pc:chgData name="Bothaina Mahmoud Fouad" userId="6337026b70b72472" providerId="LiveId" clId="{C2B960D1-4348-4610-804B-AC8BA408DD8B}" dt="2024-07-30T05:16:11.064" v="112" actId="47"/>
        <pc:sldMkLst>
          <pc:docMk/>
          <pc:sldMk cId="316971095" sldId="769"/>
        </pc:sldMkLst>
      </pc:sldChg>
      <pc:sldChg chg="del">
        <pc:chgData name="Bothaina Mahmoud Fouad" userId="6337026b70b72472" providerId="LiveId" clId="{C2B960D1-4348-4610-804B-AC8BA408DD8B}" dt="2024-07-30T05:16:10.228" v="111" actId="47"/>
        <pc:sldMkLst>
          <pc:docMk/>
          <pc:sldMk cId="3930137884" sldId="770"/>
        </pc:sldMkLst>
      </pc:sldChg>
      <pc:sldChg chg="del">
        <pc:chgData name="Bothaina Mahmoud Fouad" userId="6337026b70b72472" providerId="LiveId" clId="{C2B960D1-4348-4610-804B-AC8BA408DD8B}" dt="2024-07-30T05:16:11.270" v="113" actId="47"/>
        <pc:sldMkLst>
          <pc:docMk/>
          <pc:sldMk cId="3979687016" sldId="771"/>
        </pc:sldMkLst>
      </pc:sldChg>
      <pc:sldChg chg="del">
        <pc:chgData name="Bothaina Mahmoud Fouad" userId="6337026b70b72472" providerId="LiveId" clId="{C2B960D1-4348-4610-804B-AC8BA408DD8B}" dt="2024-07-30T05:16:09.904" v="110" actId="47"/>
        <pc:sldMkLst>
          <pc:docMk/>
          <pc:sldMk cId="577907816" sldId="772"/>
        </pc:sldMkLst>
      </pc:sldChg>
      <pc:sldChg chg="del">
        <pc:chgData name="Bothaina Mahmoud Fouad" userId="6337026b70b72472" providerId="LiveId" clId="{C2B960D1-4348-4610-804B-AC8BA408DD8B}" dt="2024-07-30T05:16:09.179" v="108" actId="47"/>
        <pc:sldMkLst>
          <pc:docMk/>
          <pc:sldMk cId="3382974418" sldId="773"/>
        </pc:sldMkLst>
      </pc:sldChg>
      <pc:sldChg chg="del">
        <pc:chgData name="Bothaina Mahmoud Fouad" userId="6337026b70b72472" providerId="LiveId" clId="{C2B960D1-4348-4610-804B-AC8BA408DD8B}" dt="2024-07-30T05:16:08.708" v="106" actId="47"/>
        <pc:sldMkLst>
          <pc:docMk/>
          <pc:sldMk cId="3759619086" sldId="774"/>
        </pc:sldMkLst>
      </pc:sldChg>
      <pc:sldChg chg="del">
        <pc:chgData name="Bothaina Mahmoud Fouad" userId="6337026b70b72472" providerId="LiveId" clId="{C2B960D1-4348-4610-804B-AC8BA408DD8B}" dt="2024-07-30T05:16:08.090" v="103" actId="47"/>
        <pc:sldMkLst>
          <pc:docMk/>
          <pc:sldMk cId="2841379592" sldId="775"/>
        </pc:sldMkLst>
      </pc:sldChg>
      <pc:sldChg chg="del">
        <pc:chgData name="Bothaina Mahmoud Fouad" userId="6337026b70b72472" providerId="LiveId" clId="{C2B960D1-4348-4610-804B-AC8BA408DD8B}" dt="2024-07-30T05:16:08.483" v="105" actId="47"/>
        <pc:sldMkLst>
          <pc:docMk/>
          <pc:sldMk cId="696781413" sldId="776"/>
        </pc:sldMkLst>
      </pc:sldChg>
      <pc:sldChg chg="del">
        <pc:chgData name="Bothaina Mahmoud Fouad" userId="6337026b70b72472" providerId="LiveId" clId="{C2B960D1-4348-4610-804B-AC8BA408DD8B}" dt="2024-07-30T05:16:08.287" v="104" actId="47"/>
        <pc:sldMkLst>
          <pc:docMk/>
          <pc:sldMk cId="1563301816" sldId="777"/>
        </pc:sldMkLst>
      </pc:sldChg>
      <pc:sldChg chg="del">
        <pc:chgData name="Bothaina Mahmoud Fouad" userId="6337026b70b72472" providerId="LiveId" clId="{C2B960D1-4348-4610-804B-AC8BA408DD8B}" dt="2024-07-30T05:16:07.870" v="102" actId="47"/>
        <pc:sldMkLst>
          <pc:docMk/>
          <pc:sldMk cId="1456897400" sldId="778"/>
        </pc:sldMkLst>
      </pc:sldChg>
      <pc:sldChg chg="del">
        <pc:chgData name="Bothaina Mahmoud Fouad" userId="6337026b70b72472" providerId="LiveId" clId="{C2B960D1-4348-4610-804B-AC8BA408DD8B}" dt="2024-07-30T05:16:07.674" v="101" actId="47"/>
        <pc:sldMkLst>
          <pc:docMk/>
          <pc:sldMk cId="2584403140" sldId="779"/>
        </pc:sldMkLst>
      </pc:sldChg>
      <pc:sldChg chg="del">
        <pc:chgData name="Bothaina Mahmoud Fouad" userId="6337026b70b72472" providerId="LiveId" clId="{C2B960D1-4348-4610-804B-AC8BA408DD8B}" dt="2024-07-30T05:16:07.448" v="100" actId="47"/>
        <pc:sldMkLst>
          <pc:docMk/>
          <pc:sldMk cId="117327378" sldId="780"/>
        </pc:sldMkLst>
      </pc:sldChg>
      <pc:sldChg chg="del">
        <pc:chgData name="Bothaina Mahmoud Fouad" userId="6337026b70b72472" providerId="LiveId" clId="{C2B960D1-4348-4610-804B-AC8BA408DD8B}" dt="2024-07-30T05:16:07.211" v="99" actId="47"/>
        <pc:sldMkLst>
          <pc:docMk/>
          <pc:sldMk cId="693185725" sldId="781"/>
        </pc:sldMkLst>
      </pc:sldChg>
      <pc:sldChg chg="del">
        <pc:chgData name="Bothaina Mahmoud Fouad" userId="6337026b70b72472" providerId="LiveId" clId="{C2B960D1-4348-4610-804B-AC8BA408DD8B}" dt="2024-07-30T05:16:06.404" v="95" actId="47"/>
        <pc:sldMkLst>
          <pc:docMk/>
          <pc:sldMk cId="2417289041" sldId="782"/>
        </pc:sldMkLst>
      </pc:sldChg>
      <pc:sldChg chg="del">
        <pc:chgData name="Bothaina Mahmoud Fouad" userId="6337026b70b72472" providerId="LiveId" clId="{C2B960D1-4348-4610-804B-AC8BA408DD8B}" dt="2024-07-30T05:16:06.357" v="94" actId="47"/>
        <pc:sldMkLst>
          <pc:docMk/>
          <pc:sldMk cId="3411036777" sldId="783"/>
        </pc:sldMkLst>
      </pc:sldChg>
      <pc:sldChg chg="del">
        <pc:chgData name="Bothaina Mahmoud Fouad" userId="6337026b70b72472" providerId="LiveId" clId="{C2B960D1-4348-4610-804B-AC8BA408DD8B}" dt="2024-07-30T05:16:06.620" v="96" actId="47"/>
        <pc:sldMkLst>
          <pc:docMk/>
          <pc:sldMk cId="3213970444" sldId="784"/>
        </pc:sldMkLst>
      </pc:sldChg>
      <pc:sldChg chg="del">
        <pc:chgData name="Bothaina Mahmoud Fouad" userId="6337026b70b72472" providerId="LiveId" clId="{C2B960D1-4348-4610-804B-AC8BA408DD8B}" dt="2024-07-30T05:16:06.792" v="97" actId="47"/>
        <pc:sldMkLst>
          <pc:docMk/>
          <pc:sldMk cId="3697030633" sldId="785"/>
        </pc:sldMkLst>
      </pc:sldChg>
      <pc:sldChg chg="del">
        <pc:chgData name="Bothaina Mahmoud Fouad" userId="6337026b70b72472" providerId="LiveId" clId="{C2B960D1-4348-4610-804B-AC8BA408DD8B}" dt="2024-07-30T05:16:02.413" v="82" actId="47"/>
        <pc:sldMkLst>
          <pc:docMk/>
          <pc:sldMk cId="2471784856" sldId="786"/>
        </pc:sldMkLst>
      </pc:sldChg>
      <pc:sldChg chg="del">
        <pc:chgData name="Bothaina Mahmoud Fouad" userId="6337026b70b72472" providerId="LiveId" clId="{C2B960D1-4348-4610-804B-AC8BA408DD8B}" dt="2024-07-30T05:16:01.898" v="81" actId="47"/>
        <pc:sldMkLst>
          <pc:docMk/>
          <pc:sldMk cId="4228251904" sldId="787"/>
        </pc:sldMkLst>
      </pc:sldChg>
      <pc:sldChg chg="del">
        <pc:chgData name="Bothaina Mahmoud Fouad" userId="6337026b70b72472" providerId="LiveId" clId="{C2B960D1-4348-4610-804B-AC8BA408DD8B}" dt="2024-07-30T05:16:07.022" v="98" actId="47"/>
        <pc:sldMkLst>
          <pc:docMk/>
          <pc:sldMk cId="3210164233" sldId="788"/>
        </pc:sldMkLst>
      </pc:sldChg>
      <pc:sldChg chg="del">
        <pc:chgData name="Bothaina Mahmoud Fouad" userId="6337026b70b72472" providerId="LiveId" clId="{C2B960D1-4348-4610-804B-AC8BA408DD8B}" dt="2024-07-30T05:16:06.305" v="93" actId="47"/>
        <pc:sldMkLst>
          <pc:docMk/>
          <pc:sldMk cId="1007538248" sldId="789"/>
        </pc:sldMkLst>
      </pc:sldChg>
      <pc:sldChg chg="del">
        <pc:chgData name="Bothaina Mahmoud Fouad" userId="6337026b70b72472" providerId="LiveId" clId="{C2B960D1-4348-4610-804B-AC8BA408DD8B}" dt="2024-07-30T05:16:01.369" v="80" actId="47"/>
        <pc:sldMkLst>
          <pc:docMk/>
          <pc:sldMk cId="1903695109" sldId="790"/>
        </pc:sldMkLst>
      </pc:sldChg>
      <pc:sldChg chg="del">
        <pc:chgData name="Bothaina Mahmoud Fouad" userId="6337026b70b72472" providerId="LiveId" clId="{C2B960D1-4348-4610-804B-AC8BA408DD8B}" dt="2024-07-30T05:16:09.414" v="109" actId="47"/>
        <pc:sldMkLst>
          <pc:docMk/>
          <pc:sldMk cId="983674450" sldId="791"/>
        </pc:sldMkLst>
      </pc:sldChg>
      <pc:sldChg chg="del">
        <pc:chgData name="Bothaina Mahmoud Fouad" userId="6337026b70b72472" providerId="LiveId" clId="{C2B960D1-4348-4610-804B-AC8BA408DD8B}" dt="2024-07-30T05:16:05.330" v="90" actId="47"/>
        <pc:sldMkLst>
          <pc:docMk/>
          <pc:sldMk cId="3546076676" sldId="792"/>
        </pc:sldMkLst>
      </pc:sldChg>
      <pc:sldChg chg="del">
        <pc:chgData name="Bothaina Mahmoud Fouad" userId="6337026b70b72472" providerId="LiveId" clId="{C2B960D1-4348-4610-804B-AC8BA408DD8B}" dt="2024-07-30T05:16:05.168" v="89" actId="47"/>
        <pc:sldMkLst>
          <pc:docMk/>
          <pc:sldMk cId="975081649" sldId="793"/>
        </pc:sldMkLst>
      </pc:sldChg>
      <pc:sldChg chg="del">
        <pc:chgData name="Bothaina Mahmoud Fouad" userId="6337026b70b72472" providerId="LiveId" clId="{C2B960D1-4348-4610-804B-AC8BA408DD8B}" dt="2024-07-30T05:16:04.885" v="88" actId="47"/>
        <pc:sldMkLst>
          <pc:docMk/>
          <pc:sldMk cId="1387459665" sldId="794"/>
        </pc:sldMkLst>
      </pc:sldChg>
      <pc:sldChg chg="del">
        <pc:chgData name="Bothaina Mahmoud Fouad" userId="6337026b70b72472" providerId="LiveId" clId="{C2B960D1-4348-4610-804B-AC8BA408DD8B}" dt="2024-07-30T05:16:04.647" v="87" actId="47"/>
        <pc:sldMkLst>
          <pc:docMk/>
          <pc:sldMk cId="3293385454" sldId="795"/>
        </pc:sldMkLst>
      </pc:sldChg>
      <pc:sldChg chg="del">
        <pc:chgData name="Bothaina Mahmoud Fouad" userId="6337026b70b72472" providerId="LiveId" clId="{C2B960D1-4348-4610-804B-AC8BA408DD8B}" dt="2024-07-30T05:16:08.924" v="107" actId="47"/>
        <pc:sldMkLst>
          <pc:docMk/>
          <pc:sldMk cId="3563086874" sldId="796"/>
        </pc:sldMkLst>
      </pc:sldChg>
      <pc:sldChg chg="del">
        <pc:chgData name="Bothaina Mahmoud Fouad" userId="6337026b70b72472" providerId="LiveId" clId="{C2B960D1-4348-4610-804B-AC8BA408DD8B}" dt="2024-07-30T05:16:03.870" v="85" actId="47"/>
        <pc:sldMkLst>
          <pc:docMk/>
          <pc:sldMk cId="502564038" sldId="797"/>
        </pc:sldMkLst>
      </pc:sldChg>
      <pc:sldChg chg="del">
        <pc:chgData name="Bothaina Mahmoud Fouad" userId="6337026b70b72472" providerId="LiveId" clId="{C2B960D1-4348-4610-804B-AC8BA408DD8B}" dt="2024-07-30T05:16:03.576" v="84" actId="47"/>
        <pc:sldMkLst>
          <pc:docMk/>
          <pc:sldMk cId="1828819509" sldId="798"/>
        </pc:sldMkLst>
      </pc:sldChg>
      <pc:sldChg chg="del">
        <pc:chgData name="Bothaina Mahmoud Fouad" userId="6337026b70b72472" providerId="LiveId" clId="{C2B960D1-4348-4610-804B-AC8BA408DD8B}" dt="2024-07-30T05:16:02.890" v="83" actId="47"/>
        <pc:sldMkLst>
          <pc:docMk/>
          <pc:sldMk cId="330785167" sldId="801"/>
        </pc:sldMkLst>
      </pc:sldChg>
      <pc:sldChg chg="del">
        <pc:chgData name="Bothaina Mahmoud Fouad" userId="6337026b70b72472" providerId="LiveId" clId="{C2B960D1-4348-4610-804B-AC8BA408DD8B}" dt="2024-07-30T05:16:04.330" v="86" actId="47"/>
        <pc:sldMkLst>
          <pc:docMk/>
          <pc:sldMk cId="1139631759" sldId="802"/>
        </pc:sldMkLst>
      </pc:sldChg>
      <pc:sldChg chg="del">
        <pc:chgData name="Bothaina Mahmoud Fouad" userId="6337026b70b72472" providerId="LiveId" clId="{C2B960D1-4348-4610-804B-AC8BA408DD8B}" dt="2024-07-30T05:16:05.801" v="92" actId="47"/>
        <pc:sldMkLst>
          <pc:docMk/>
          <pc:sldMk cId="1571001972" sldId="804"/>
        </pc:sldMkLst>
      </pc:sldChg>
      <pc:sldChg chg="del">
        <pc:chgData name="Bothaina Mahmoud Fouad" userId="6337026b70b72472" providerId="LiveId" clId="{C2B960D1-4348-4610-804B-AC8BA408DD8B}" dt="2024-07-30T05:16:05.573" v="91" actId="47"/>
        <pc:sldMkLst>
          <pc:docMk/>
          <pc:sldMk cId="1576734906" sldId="805"/>
        </pc:sldMkLst>
      </pc:sldChg>
      <pc:sldChg chg="addSp delSp modSp mod">
        <pc:chgData name="Bothaina Mahmoud Fouad" userId="6337026b70b72472" providerId="LiveId" clId="{C2B960D1-4348-4610-804B-AC8BA408DD8B}" dt="2024-07-30T07:32:04.370" v="831" actId="1076"/>
        <pc:sldMkLst>
          <pc:docMk/>
          <pc:sldMk cId="2698636473" sldId="808"/>
        </pc:sldMkLst>
        <pc:spChg chg="del">
          <ac:chgData name="Bothaina Mahmoud Fouad" userId="6337026b70b72472" providerId="LiveId" clId="{C2B960D1-4348-4610-804B-AC8BA408DD8B}" dt="2024-07-30T05:03:39.089" v="0" actId="478"/>
          <ac:spMkLst>
            <pc:docMk/>
            <pc:sldMk cId="2698636473" sldId="808"/>
            <ac:spMk id="3" creationId="{00000000-0000-0000-0000-000000000000}"/>
          </ac:spMkLst>
        </pc:spChg>
        <pc:spChg chg="mod ord">
          <ac:chgData name="Bothaina Mahmoud Fouad" userId="6337026b70b72472" providerId="LiveId" clId="{C2B960D1-4348-4610-804B-AC8BA408DD8B}" dt="2024-07-30T07:32:04.370" v="831" actId="1076"/>
          <ac:spMkLst>
            <pc:docMk/>
            <pc:sldMk cId="2698636473" sldId="808"/>
            <ac:spMk id="5" creationId="{00000000-0000-0000-0000-000000000000}"/>
          </ac:spMkLst>
        </pc:spChg>
        <pc:spChg chg="del">
          <ac:chgData name="Bothaina Mahmoud Fouad" userId="6337026b70b72472" providerId="LiveId" clId="{C2B960D1-4348-4610-804B-AC8BA408DD8B}" dt="2024-07-30T07:30:58.317" v="821" actId="478"/>
          <ac:spMkLst>
            <pc:docMk/>
            <pc:sldMk cId="2698636473" sldId="808"/>
            <ac:spMk id="6" creationId="{0814DFA3-AC4B-0F9C-A121-F105AAAC65CF}"/>
          </ac:spMkLst>
        </pc:spChg>
        <pc:picChg chg="add mod">
          <ac:chgData name="Bothaina Mahmoud Fouad" userId="6337026b70b72472" providerId="LiveId" clId="{C2B960D1-4348-4610-804B-AC8BA408DD8B}" dt="2024-07-30T07:31:51.174" v="829" actId="14100"/>
          <ac:picMkLst>
            <pc:docMk/>
            <pc:sldMk cId="2698636473" sldId="808"/>
            <ac:picMk id="7170" creationId="{9D1DB895-AE9C-D203-3B16-4AAB275729AA}"/>
          </ac:picMkLst>
        </pc:picChg>
      </pc:sldChg>
      <pc:sldChg chg="modSp mod ord">
        <pc:chgData name="Bothaina Mahmoud Fouad" userId="6337026b70b72472" providerId="LiveId" clId="{C2B960D1-4348-4610-804B-AC8BA408DD8B}" dt="2024-07-30T07:53:16.600" v="864"/>
        <pc:sldMkLst>
          <pc:docMk/>
          <pc:sldMk cId="2636200210" sldId="811"/>
        </pc:sldMkLst>
        <pc:spChg chg="mod">
          <ac:chgData name="Bothaina Mahmoud Fouad" userId="6337026b70b72472" providerId="LiveId" clId="{C2B960D1-4348-4610-804B-AC8BA408DD8B}" dt="2024-07-30T05:04:21.323" v="2" actId="20577"/>
          <ac:spMkLst>
            <pc:docMk/>
            <pc:sldMk cId="2636200210" sldId="811"/>
            <ac:spMk id="6" creationId="{0814DFA3-AC4B-0F9C-A121-F105AAAC65CF}"/>
          </ac:spMkLst>
        </pc:spChg>
      </pc:sldChg>
      <pc:sldChg chg="add">
        <pc:chgData name="Bothaina Mahmoud Fouad" userId="6337026b70b72472" providerId="LiveId" clId="{C2B960D1-4348-4610-804B-AC8BA408DD8B}" dt="2024-07-30T05:29:32.848" v="125"/>
        <pc:sldMkLst>
          <pc:docMk/>
          <pc:sldMk cId="2027069807" sldId="813"/>
        </pc:sldMkLst>
      </pc:sldChg>
      <pc:sldChg chg="del">
        <pc:chgData name="Bothaina Mahmoud Fouad" userId="6337026b70b72472" providerId="LiveId" clId="{C2B960D1-4348-4610-804B-AC8BA408DD8B}" dt="2024-07-30T05:29:26.118" v="124" actId="2696"/>
        <pc:sldMkLst>
          <pc:docMk/>
          <pc:sldMk cId="2801083640" sldId="813"/>
        </pc:sldMkLst>
      </pc:sldChg>
      <pc:sldChg chg="modSp mod">
        <pc:chgData name="Bothaina Mahmoud Fouad" userId="6337026b70b72472" providerId="LiveId" clId="{C2B960D1-4348-4610-804B-AC8BA408DD8B}" dt="2024-07-30T05:15:35.033" v="79" actId="20577"/>
        <pc:sldMkLst>
          <pc:docMk/>
          <pc:sldMk cId="1077426182" sldId="814"/>
        </pc:sldMkLst>
        <pc:graphicFrameChg chg="mod modGraphic">
          <ac:chgData name="Bothaina Mahmoud Fouad" userId="6337026b70b72472" providerId="LiveId" clId="{C2B960D1-4348-4610-804B-AC8BA408DD8B}" dt="2024-07-30T05:15:35.033" v="79" actId="20577"/>
          <ac:graphicFrameMkLst>
            <pc:docMk/>
            <pc:sldMk cId="1077426182" sldId="814"/>
            <ac:graphicFrameMk id="3" creationId="{D1C8077E-110D-E8AF-F640-48F07AE07B3C}"/>
          </ac:graphicFrameMkLst>
        </pc:graphicFrameChg>
      </pc:sldChg>
      <pc:sldChg chg="addSp delSp modSp mod">
        <pc:chgData name="Bothaina Mahmoud Fouad" userId="6337026b70b72472" providerId="LiveId" clId="{C2B960D1-4348-4610-804B-AC8BA408DD8B}" dt="2024-07-30T06:05:39.345" v="367" actId="207"/>
        <pc:sldMkLst>
          <pc:docMk/>
          <pc:sldMk cId="1795109334" sldId="815"/>
        </pc:sldMkLst>
        <pc:spChg chg="mod">
          <ac:chgData name="Bothaina Mahmoud Fouad" userId="6337026b70b72472" providerId="LiveId" clId="{C2B960D1-4348-4610-804B-AC8BA408DD8B}" dt="2024-07-30T05:32:46.893" v="132" actId="14100"/>
          <ac:spMkLst>
            <pc:docMk/>
            <pc:sldMk cId="1795109334" sldId="815"/>
            <ac:spMk id="2" creationId="{DCD3CFA6-8542-367F-3AA0-01C86F9EC19F}"/>
          </ac:spMkLst>
        </pc:spChg>
        <pc:spChg chg="add mod">
          <ac:chgData name="Bothaina Mahmoud Fouad" userId="6337026b70b72472" providerId="LiveId" clId="{C2B960D1-4348-4610-804B-AC8BA408DD8B}" dt="2024-07-30T05:33:45.066" v="203" actId="1076"/>
          <ac:spMkLst>
            <pc:docMk/>
            <pc:sldMk cId="1795109334" sldId="815"/>
            <ac:spMk id="6" creationId="{3313EB64-B703-13F8-C678-A7309E40A05D}"/>
          </ac:spMkLst>
        </pc:spChg>
        <pc:spChg chg="add mod">
          <ac:chgData name="Bothaina Mahmoud Fouad" userId="6337026b70b72472" providerId="LiveId" clId="{C2B960D1-4348-4610-804B-AC8BA408DD8B}" dt="2024-07-30T06:05:33.900" v="366" actId="255"/>
          <ac:spMkLst>
            <pc:docMk/>
            <pc:sldMk cId="1795109334" sldId="815"/>
            <ac:spMk id="8" creationId="{51556C2B-6440-9FEF-E7E4-0155704EEE29}"/>
          </ac:spMkLst>
        </pc:spChg>
        <pc:spChg chg="add mod">
          <ac:chgData name="Bothaina Mahmoud Fouad" userId="6337026b70b72472" providerId="LiveId" clId="{C2B960D1-4348-4610-804B-AC8BA408DD8B}" dt="2024-07-30T05:33:30.021" v="201" actId="1038"/>
          <ac:spMkLst>
            <pc:docMk/>
            <pc:sldMk cId="1795109334" sldId="815"/>
            <ac:spMk id="9" creationId="{28DC60CD-5908-D9FC-659F-1E18AC49357C}"/>
          </ac:spMkLst>
        </pc:spChg>
        <pc:spChg chg="add mod">
          <ac:chgData name="Bothaina Mahmoud Fouad" userId="6337026b70b72472" providerId="LiveId" clId="{C2B960D1-4348-4610-804B-AC8BA408DD8B}" dt="2024-07-30T05:33:30.021" v="201" actId="1038"/>
          <ac:spMkLst>
            <pc:docMk/>
            <pc:sldMk cId="1795109334" sldId="815"/>
            <ac:spMk id="10" creationId="{291E7832-FA08-E691-121D-9421DF08D0A0}"/>
          </ac:spMkLst>
        </pc:spChg>
        <pc:spChg chg="add mod">
          <ac:chgData name="Bothaina Mahmoud Fouad" userId="6337026b70b72472" providerId="LiveId" clId="{C2B960D1-4348-4610-804B-AC8BA408DD8B}" dt="2024-07-30T06:05:39.345" v="367" actId="207"/>
          <ac:spMkLst>
            <pc:docMk/>
            <pc:sldMk cId="1795109334" sldId="815"/>
            <ac:spMk id="11" creationId="{7B3DE66A-DB07-6726-6C75-C52832314592}"/>
          </ac:spMkLst>
        </pc:spChg>
        <pc:spChg chg="add mod">
          <ac:chgData name="Bothaina Mahmoud Fouad" userId="6337026b70b72472" providerId="LiveId" clId="{C2B960D1-4348-4610-804B-AC8BA408DD8B}" dt="2024-07-30T05:33:53.333" v="205" actId="1076"/>
          <ac:spMkLst>
            <pc:docMk/>
            <pc:sldMk cId="1795109334" sldId="815"/>
            <ac:spMk id="12" creationId="{B6F29997-5FFC-BDA8-38EE-17F77E272346}"/>
          </ac:spMkLst>
        </pc:spChg>
        <pc:spChg chg="add mod">
          <ac:chgData name="Bothaina Mahmoud Fouad" userId="6337026b70b72472" providerId="LiveId" clId="{C2B960D1-4348-4610-804B-AC8BA408DD8B}" dt="2024-07-30T05:33:39.709" v="202" actId="1076"/>
          <ac:spMkLst>
            <pc:docMk/>
            <pc:sldMk cId="1795109334" sldId="815"/>
            <ac:spMk id="13" creationId="{B90EA812-286B-F46B-46FD-44F35AA50B2A}"/>
          </ac:spMkLst>
        </pc:spChg>
        <pc:spChg chg="mod">
          <ac:chgData name="Bothaina Mahmoud Fouad" userId="6337026b70b72472" providerId="LiveId" clId="{C2B960D1-4348-4610-804B-AC8BA408DD8B}" dt="2024-07-30T05:33:01.664" v="138" actId="403"/>
          <ac:spMkLst>
            <pc:docMk/>
            <pc:sldMk cId="1795109334" sldId="815"/>
            <ac:spMk id="18" creationId="{3329809F-F941-4BBA-D687-10B84AFDDB59}"/>
          </ac:spMkLst>
        </pc:spChg>
        <pc:spChg chg="mod">
          <ac:chgData name="Bothaina Mahmoud Fouad" userId="6337026b70b72472" providerId="LiveId" clId="{C2B960D1-4348-4610-804B-AC8BA408DD8B}" dt="2024-07-30T05:32:53.818" v="134" actId="1076"/>
          <ac:spMkLst>
            <pc:docMk/>
            <pc:sldMk cId="1795109334" sldId="815"/>
            <ac:spMk id="19" creationId="{94AC6C5A-807E-F849-A152-842291D88B06}"/>
          </ac:spMkLst>
        </pc:spChg>
        <pc:graphicFrameChg chg="add del mod">
          <ac:chgData name="Bothaina Mahmoud Fouad" userId="6337026b70b72472" providerId="LiveId" clId="{C2B960D1-4348-4610-804B-AC8BA408DD8B}" dt="2024-07-30T05:32:34.583" v="128" actId="478"/>
          <ac:graphicFrameMkLst>
            <pc:docMk/>
            <pc:sldMk cId="1795109334" sldId="815"/>
            <ac:graphicFrameMk id="3" creationId="{FE068FE6-6F0E-B235-9919-7E919599DBB2}"/>
          </ac:graphicFrameMkLst>
        </pc:graphicFrameChg>
      </pc:sldChg>
      <pc:sldChg chg="addSp delSp modSp mod ord modAnim">
        <pc:chgData name="Bothaina Mahmoud Fouad" userId="6337026b70b72472" providerId="LiveId" clId="{C2B960D1-4348-4610-804B-AC8BA408DD8B}" dt="2024-07-30T07:15:42.299" v="812"/>
        <pc:sldMkLst>
          <pc:docMk/>
          <pc:sldMk cId="2371515773" sldId="816"/>
        </pc:sldMkLst>
        <pc:spChg chg="mod">
          <ac:chgData name="Bothaina Mahmoud Fouad" userId="6337026b70b72472" providerId="LiveId" clId="{C2B960D1-4348-4610-804B-AC8BA408DD8B}" dt="2024-07-30T05:23:54.188" v="123" actId="14100"/>
          <ac:spMkLst>
            <pc:docMk/>
            <pc:sldMk cId="2371515773" sldId="816"/>
            <ac:spMk id="6" creationId="{D628C526-D37B-5FC5-74FF-CB6F6DECF8FD}"/>
          </ac:spMkLst>
        </pc:spChg>
        <pc:spChg chg="del mod">
          <ac:chgData name="Bothaina Mahmoud Fouad" userId="6337026b70b72472" providerId="LiveId" clId="{C2B960D1-4348-4610-804B-AC8BA408DD8B}" dt="2024-07-30T05:22:23.581" v="116" actId="478"/>
          <ac:spMkLst>
            <pc:docMk/>
            <pc:sldMk cId="2371515773" sldId="816"/>
            <ac:spMk id="8" creationId="{BC66C6DC-C627-3CC0-EC26-16C71ECD41BC}"/>
          </ac:spMkLst>
        </pc:spChg>
        <pc:spChg chg="mod">
          <ac:chgData name="Bothaina Mahmoud Fouad" userId="6337026b70b72472" providerId="LiveId" clId="{C2B960D1-4348-4610-804B-AC8BA408DD8B}" dt="2024-07-30T05:23:54.188" v="123" actId="14100"/>
          <ac:spMkLst>
            <pc:docMk/>
            <pc:sldMk cId="2371515773" sldId="816"/>
            <ac:spMk id="9" creationId="{47535E6E-3E2C-1636-CA19-4C40F187A7EE}"/>
          </ac:spMkLst>
        </pc:spChg>
        <pc:spChg chg="mod">
          <ac:chgData name="Bothaina Mahmoud Fouad" userId="6337026b70b72472" providerId="LiveId" clId="{C2B960D1-4348-4610-804B-AC8BA408DD8B}" dt="2024-07-30T05:23:54.188" v="123" actId="14100"/>
          <ac:spMkLst>
            <pc:docMk/>
            <pc:sldMk cId="2371515773" sldId="816"/>
            <ac:spMk id="10" creationId="{9AFA3A3C-8D94-8536-BFC9-B885A28BDCF0}"/>
          </ac:spMkLst>
        </pc:spChg>
        <pc:spChg chg="mod">
          <ac:chgData name="Bothaina Mahmoud Fouad" userId="6337026b70b72472" providerId="LiveId" clId="{C2B960D1-4348-4610-804B-AC8BA408DD8B}" dt="2024-07-30T05:23:54.188" v="123" actId="14100"/>
          <ac:spMkLst>
            <pc:docMk/>
            <pc:sldMk cId="2371515773" sldId="816"/>
            <ac:spMk id="11" creationId="{B3E276D7-F3E1-5CE2-BACE-CAA0A8DABF0C}"/>
          </ac:spMkLst>
        </pc:spChg>
        <pc:spChg chg="mod">
          <ac:chgData name="Bothaina Mahmoud Fouad" userId="6337026b70b72472" providerId="LiveId" clId="{C2B960D1-4348-4610-804B-AC8BA408DD8B}" dt="2024-07-30T05:23:54.188" v="123" actId="14100"/>
          <ac:spMkLst>
            <pc:docMk/>
            <pc:sldMk cId="2371515773" sldId="816"/>
            <ac:spMk id="16" creationId="{5FD3E112-B630-F9C0-0EB2-42999C746B6B}"/>
          </ac:spMkLst>
        </pc:spChg>
        <pc:grpChg chg="add mod">
          <ac:chgData name="Bothaina Mahmoud Fouad" userId="6337026b70b72472" providerId="LiveId" clId="{C2B960D1-4348-4610-804B-AC8BA408DD8B}" dt="2024-07-30T05:23:54.188" v="123" actId="14100"/>
          <ac:grpSpMkLst>
            <pc:docMk/>
            <pc:sldMk cId="2371515773" sldId="816"/>
            <ac:grpSpMk id="3" creationId="{8250EB2D-4256-FDB3-BABF-BF0214D1E90D}"/>
          </ac:grpSpMkLst>
        </pc:grpChg>
        <pc:cxnChg chg="mod">
          <ac:chgData name="Bothaina Mahmoud Fouad" userId="6337026b70b72472" providerId="LiveId" clId="{C2B960D1-4348-4610-804B-AC8BA408DD8B}" dt="2024-07-30T05:23:54.188" v="123" actId="14100"/>
          <ac:cxnSpMkLst>
            <pc:docMk/>
            <pc:sldMk cId="2371515773" sldId="816"/>
            <ac:cxnSpMk id="12" creationId="{6FCF2FC2-6F68-A701-B691-01B3F043099E}"/>
          </ac:cxnSpMkLst>
        </pc:cxnChg>
        <pc:cxnChg chg="mod">
          <ac:chgData name="Bothaina Mahmoud Fouad" userId="6337026b70b72472" providerId="LiveId" clId="{C2B960D1-4348-4610-804B-AC8BA408DD8B}" dt="2024-07-30T05:23:54.188" v="123" actId="14100"/>
          <ac:cxnSpMkLst>
            <pc:docMk/>
            <pc:sldMk cId="2371515773" sldId="816"/>
            <ac:cxnSpMk id="13" creationId="{4D092E11-2888-2134-E0D4-1E1E0DB128DF}"/>
          </ac:cxnSpMkLst>
        </pc:cxnChg>
        <pc:cxnChg chg="mod">
          <ac:chgData name="Bothaina Mahmoud Fouad" userId="6337026b70b72472" providerId="LiveId" clId="{C2B960D1-4348-4610-804B-AC8BA408DD8B}" dt="2024-07-30T05:23:54.188" v="123" actId="14100"/>
          <ac:cxnSpMkLst>
            <pc:docMk/>
            <pc:sldMk cId="2371515773" sldId="816"/>
            <ac:cxnSpMk id="14" creationId="{B9A06338-B374-4433-05AE-D412DCB2D5A8}"/>
          </ac:cxnSpMkLst>
        </pc:cxnChg>
        <pc:cxnChg chg="mod">
          <ac:chgData name="Bothaina Mahmoud Fouad" userId="6337026b70b72472" providerId="LiveId" clId="{C2B960D1-4348-4610-804B-AC8BA408DD8B}" dt="2024-07-30T05:23:54.188" v="123" actId="14100"/>
          <ac:cxnSpMkLst>
            <pc:docMk/>
            <pc:sldMk cId="2371515773" sldId="816"/>
            <ac:cxnSpMk id="15" creationId="{E96F9FB9-EA27-7248-B683-D0976D8CF40E}"/>
          </ac:cxnSpMkLst>
        </pc:cxnChg>
      </pc:sldChg>
      <pc:sldChg chg="modSp mod">
        <pc:chgData name="Bothaina Mahmoud Fouad" userId="6337026b70b72472" providerId="LiveId" clId="{C2B960D1-4348-4610-804B-AC8BA408DD8B}" dt="2024-07-30T07:33:35.019" v="833" actId="207"/>
        <pc:sldMkLst>
          <pc:docMk/>
          <pc:sldMk cId="2320611872" sldId="817"/>
        </pc:sldMkLst>
        <pc:spChg chg="mod">
          <ac:chgData name="Bothaina Mahmoud Fouad" userId="6337026b70b72472" providerId="LiveId" clId="{C2B960D1-4348-4610-804B-AC8BA408DD8B}" dt="2024-07-30T07:33:35.019" v="833" actId="207"/>
          <ac:spMkLst>
            <pc:docMk/>
            <pc:sldMk cId="2320611872" sldId="817"/>
            <ac:spMk id="6" creationId="{0814DFA3-AC4B-0F9C-A121-F105AAAC65CF}"/>
          </ac:spMkLst>
        </pc:spChg>
      </pc:sldChg>
      <pc:sldChg chg="modSp mod">
        <pc:chgData name="Bothaina Mahmoud Fouad" userId="6337026b70b72472" providerId="LiveId" clId="{C2B960D1-4348-4610-804B-AC8BA408DD8B}" dt="2024-07-30T06:51:40.103" v="691" actId="20577"/>
        <pc:sldMkLst>
          <pc:docMk/>
          <pc:sldMk cId="654817575" sldId="818"/>
        </pc:sldMkLst>
        <pc:spChg chg="mod">
          <ac:chgData name="Bothaina Mahmoud Fouad" userId="6337026b70b72472" providerId="LiveId" clId="{C2B960D1-4348-4610-804B-AC8BA408DD8B}" dt="2024-07-30T06:51:40.103" v="691" actId="20577"/>
          <ac:spMkLst>
            <pc:docMk/>
            <pc:sldMk cId="654817575" sldId="818"/>
            <ac:spMk id="15" creationId="{29D5EA44-10D1-B5A0-FF11-5FA8397CEA04}"/>
          </ac:spMkLst>
        </pc:spChg>
      </pc:sldChg>
      <pc:sldChg chg="add">
        <pc:chgData name="Bothaina Mahmoud Fouad" userId="6337026b70b72472" providerId="LiveId" clId="{C2B960D1-4348-4610-804B-AC8BA408DD8B}" dt="2024-07-30T05:29:32.848" v="125"/>
        <pc:sldMkLst>
          <pc:docMk/>
          <pc:sldMk cId="2426533067" sldId="826"/>
        </pc:sldMkLst>
      </pc:sldChg>
      <pc:sldChg chg="del">
        <pc:chgData name="Bothaina Mahmoud Fouad" userId="6337026b70b72472" providerId="LiveId" clId="{C2B960D1-4348-4610-804B-AC8BA408DD8B}" dt="2024-07-30T05:29:26.118" v="124" actId="2696"/>
        <pc:sldMkLst>
          <pc:docMk/>
          <pc:sldMk cId="2898113943" sldId="826"/>
        </pc:sldMkLst>
      </pc:sldChg>
      <pc:sldChg chg="add">
        <pc:chgData name="Bothaina Mahmoud Fouad" userId="6337026b70b72472" providerId="LiveId" clId="{C2B960D1-4348-4610-804B-AC8BA408DD8B}" dt="2024-07-30T05:29:32.848" v="125"/>
        <pc:sldMkLst>
          <pc:docMk/>
          <pc:sldMk cId="632195609" sldId="827"/>
        </pc:sldMkLst>
      </pc:sldChg>
      <pc:sldChg chg="del">
        <pc:chgData name="Bothaina Mahmoud Fouad" userId="6337026b70b72472" providerId="LiveId" clId="{C2B960D1-4348-4610-804B-AC8BA408DD8B}" dt="2024-07-30T05:29:26.118" v="124" actId="2696"/>
        <pc:sldMkLst>
          <pc:docMk/>
          <pc:sldMk cId="1938921960" sldId="827"/>
        </pc:sldMkLst>
      </pc:sldChg>
      <pc:sldChg chg="add">
        <pc:chgData name="Bothaina Mahmoud Fouad" userId="6337026b70b72472" providerId="LiveId" clId="{C2B960D1-4348-4610-804B-AC8BA408DD8B}" dt="2024-07-30T05:29:32.848" v="125"/>
        <pc:sldMkLst>
          <pc:docMk/>
          <pc:sldMk cId="1053666202" sldId="828"/>
        </pc:sldMkLst>
      </pc:sldChg>
      <pc:sldChg chg="del">
        <pc:chgData name="Bothaina Mahmoud Fouad" userId="6337026b70b72472" providerId="LiveId" clId="{C2B960D1-4348-4610-804B-AC8BA408DD8B}" dt="2024-07-30T05:29:26.118" v="124" actId="2696"/>
        <pc:sldMkLst>
          <pc:docMk/>
          <pc:sldMk cId="2398226401" sldId="828"/>
        </pc:sldMkLst>
      </pc:sldChg>
      <pc:sldChg chg="addSp delSp modSp add mod modAnim">
        <pc:chgData name="Bothaina Mahmoud Fouad" userId="6337026b70b72472" providerId="LiveId" clId="{C2B960D1-4348-4610-804B-AC8BA408DD8B}" dt="2024-07-30T05:23:53.970" v="122" actId="478"/>
        <pc:sldMkLst>
          <pc:docMk/>
          <pc:sldMk cId="29671243" sldId="829"/>
        </pc:sldMkLst>
        <pc:spChg chg="del mod">
          <ac:chgData name="Bothaina Mahmoud Fouad" userId="6337026b70b72472" providerId="LiveId" clId="{C2B960D1-4348-4610-804B-AC8BA408DD8B}" dt="2024-07-30T05:06:12.125" v="8"/>
          <ac:spMkLst>
            <pc:docMk/>
            <pc:sldMk cId="29671243" sldId="829"/>
            <ac:spMk id="8" creationId="{BC66C6DC-C627-3CC0-EC26-16C71ECD41BC}"/>
          </ac:spMkLst>
        </pc:spChg>
        <pc:spChg chg="mod">
          <ac:chgData name="Bothaina Mahmoud Fouad" userId="6337026b70b72472" providerId="LiveId" clId="{C2B960D1-4348-4610-804B-AC8BA408DD8B}" dt="2024-07-30T05:05:55.701" v="5"/>
          <ac:spMkLst>
            <pc:docMk/>
            <pc:sldMk cId="29671243" sldId="829"/>
            <ac:spMk id="9" creationId="{A30BD95F-C1B1-486B-6B54-557224D3C0B2}"/>
          </ac:spMkLst>
        </pc:spChg>
        <pc:spChg chg="mod">
          <ac:chgData name="Bothaina Mahmoud Fouad" userId="6337026b70b72472" providerId="LiveId" clId="{C2B960D1-4348-4610-804B-AC8BA408DD8B}" dt="2024-07-30T05:05:55.701" v="5"/>
          <ac:spMkLst>
            <pc:docMk/>
            <pc:sldMk cId="29671243" sldId="829"/>
            <ac:spMk id="10" creationId="{74DA6F74-011F-1EFF-BB2E-CF07B49AA5E9}"/>
          </ac:spMkLst>
        </pc:spChg>
        <pc:spChg chg="add del mod">
          <ac:chgData name="Bothaina Mahmoud Fouad" userId="6337026b70b72472" providerId="LiveId" clId="{C2B960D1-4348-4610-804B-AC8BA408DD8B}" dt="2024-07-30T05:23:53.970" v="122" actId="478"/>
          <ac:spMkLst>
            <pc:docMk/>
            <pc:sldMk cId="29671243" sldId="829"/>
            <ac:spMk id="11" creationId="{F13A1285-51FC-173C-04C3-DAD9B2F0BE6C}"/>
          </ac:spMkLst>
        </pc:spChg>
        <pc:spChg chg="mod">
          <ac:chgData name="Bothaina Mahmoud Fouad" userId="6337026b70b72472" providerId="LiveId" clId="{C2B960D1-4348-4610-804B-AC8BA408DD8B}" dt="2024-07-30T05:05:55.701" v="5"/>
          <ac:spMkLst>
            <pc:docMk/>
            <pc:sldMk cId="29671243" sldId="829"/>
            <ac:spMk id="12" creationId="{7FB513EF-8BC3-A153-5127-F4ADF5D51E74}"/>
          </ac:spMkLst>
        </pc:spChg>
        <pc:spChg chg="mod">
          <ac:chgData name="Bothaina Mahmoud Fouad" userId="6337026b70b72472" providerId="LiveId" clId="{C2B960D1-4348-4610-804B-AC8BA408DD8B}" dt="2024-07-30T05:05:55.701" v="5"/>
          <ac:spMkLst>
            <pc:docMk/>
            <pc:sldMk cId="29671243" sldId="829"/>
            <ac:spMk id="13" creationId="{7C54E5CC-3165-F5FA-D758-47CEFD7519C2}"/>
          </ac:spMkLst>
        </pc:spChg>
        <pc:spChg chg="mod">
          <ac:chgData name="Bothaina Mahmoud Fouad" userId="6337026b70b72472" providerId="LiveId" clId="{C2B960D1-4348-4610-804B-AC8BA408DD8B}" dt="2024-07-30T05:05:55.701" v="5"/>
          <ac:spMkLst>
            <pc:docMk/>
            <pc:sldMk cId="29671243" sldId="829"/>
            <ac:spMk id="14" creationId="{D35B9E16-0EF8-608D-9234-7C945C3F08F5}"/>
          </ac:spMkLst>
        </pc:spChg>
        <pc:spChg chg="mod">
          <ac:chgData name="Bothaina Mahmoud Fouad" userId="6337026b70b72472" providerId="LiveId" clId="{C2B960D1-4348-4610-804B-AC8BA408DD8B}" dt="2024-07-30T05:05:55.701" v="5"/>
          <ac:spMkLst>
            <pc:docMk/>
            <pc:sldMk cId="29671243" sldId="829"/>
            <ac:spMk id="15" creationId="{63A2F18A-7FA7-1918-07F6-8834A95D6531}"/>
          </ac:spMkLst>
        </pc:spChg>
        <pc:spChg chg="mod">
          <ac:chgData name="Bothaina Mahmoud Fouad" userId="6337026b70b72472" providerId="LiveId" clId="{C2B960D1-4348-4610-804B-AC8BA408DD8B}" dt="2024-07-30T05:05:55.701" v="5"/>
          <ac:spMkLst>
            <pc:docMk/>
            <pc:sldMk cId="29671243" sldId="829"/>
            <ac:spMk id="16" creationId="{3AF7BDDF-FE04-5C7E-FAF0-31FE7458B38E}"/>
          </ac:spMkLst>
        </pc:spChg>
        <pc:spChg chg="mod">
          <ac:chgData name="Bothaina Mahmoud Fouad" userId="6337026b70b72472" providerId="LiveId" clId="{C2B960D1-4348-4610-804B-AC8BA408DD8B}" dt="2024-07-30T05:05:55.701" v="5"/>
          <ac:spMkLst>
            <pc:docMk/>
            <pc:sldMk cId="29671243" sldId="829"/>
            <ac:spMk id="17" creationId="{6111FDDB-DF8F-E1BB-E58D-33B4DA959ED6}"/>
          </ac:spMkLst>
        </pc:spChg>
        <pc:spChg chg="mod">
          <ac:chgData name="Bothaina Mahmoud Fouad" userId="6337026b70b72472" providerId="LiveId" clId="{C2B960D1-4348-4610-804B-AC8BA408DD8B}" dt="2024-07-30T05:05:55.701" v="5"/>
          <ac:spMkLst>
            <pc:docMk/>
            <pc:sldMk cId="29671243" sldId="829"/>
            <ac:spMk id="18" creationId="{B2D32C17-E06A-5897-5A8C-A772166F7DD0}"/>
          </ac:spMkLst>
        </pc:spChg>
        <pc:spChg chg="mod">
          <ac:chgData name="Bothaina Mahmoud Fouad" userId="6337026b70b72472" providerId="LiveId" clId="{C2B960D1-4348-4610-804B-AC8BA408DD8B}" dt="2024-07-30T05:05:55.701" v="5"/>
          <ac:spMkLst>
            <pc:docMk/>
            <pc:sldMk cId="29671243" sldId="829"/>
            <ac:spMk id="19" creationId="{9F51BF68-A181-F872-A63D-2F661FDAE91A}"/>
          </ac:spMkLst>
        </pc:spChg>
        <pc:spChg chg="mod">
          <ac:chgData name="Bothaina Mahmoud Fouad" userId="6337026b70b72472" providerId="LiveId" clId="{C2B960D1-4348-4610-804B-AC8BA408DD8B}" dt="2024-07-30T05:05:55.701" v="5"/>
          <ac:spMkLst>
            <pc:docMk/>
            <pc:sldMk cId="29671243" sldId="829"/>
            <ac:spMk id="20" creationId="{4F385365-B13D-50F7-3FBA-72B053168253}"/>
          </ac:spMkLst>
        </pc:spChg>
        <pc:spChg chg="mod">
          <ac:chgData name="Bothaina Mahmoud Fouad" userId="6337026b70b72472" providerId="LiveId" clId="{C2B960D1-4348-4610-804B-AC8BA408DD8B}" dt="2024-07-30T05:05:55.701" v="5"/>
          <ac:spMkLst>
            <pc:docMk/>
            <pc:sldMk cId="29671243" sldId="829"/>
            <ac:spMk id="21" creationId="{14F12CF4-BB75-3E42-50D4-2682E6F4174E}"/>
          </ac:spMkLst>
        </pc:spChg>
        <pc:spChg chg="add mod">
          <ac:chgData name="Bothaina Mahmoud Fouad" userId="6337026b70b72472" providerId="LiveId" clId="{C2B960D1-4348-4610-804B-AC8BA408DD8B}" dt="2024-07-30T05:06:29.813" v="17" actId="1076"/>
          <ac:spMkLst>
            <pc:docMk/>
            <pc:sldMk cId="29671243" sldId="829"/>
            <ac:spMk id="23" creationId="{70AD2CB5-2F63-4573-DA5B-A91DE4F80D1D}"/>
          </ac:spMkLst>
        </pc:spChg>
        <pc:grpChg chg="add mod">
          <ac:chgData name="Bothaina Mahmoud Fouad" userId="6337026b70b72472" providerId="LiveId" clId="{C2B960D1-4348-4610-804B-AC8BA408DD8B}" dt="2024-07-30T05:05:59.514" v="6" actId="1076"/>
          <ac:grpSpMkLst>
            <pc:docMk/>
            <pc:sldMk cId="29671243" sldId="829"/>
            <ac:grpSpMk id="3" creationId="{2D01356D-80D6-AEE1-4667-E67D59D72987}"/>
          </ac:grpSpMkLst>
        </pc:grpChg>
        <pc:grpChg chg="mod">
          <ac:chgData name="Bothaina Mahmoud Fouad" userId="6337026b70b72472" providerId="LiveId" clId="{C2B960D1-4348-4610-804B-AC8BA408DD8B}" dt="2024-07-30T05:05:55.701" v="5"/>
          <ac:grpSpMkLst>
            <pc:docMk/>
            <pc:sldMk cId="29671243" sldId="829"/>
            <ac:grpSpMk id="6" creationId="{92FB3377-43FD-C516-B538-EBC9DE720BA8}"/>
          </ac:grpSpMkLst>
        </pc:grpChg>
      </pc:sldChg>
      <pc:sldChg chg="addSp delSp modSp add mod">
        <pc:chgData name="Bothaina Mahmoud Fouad" userId="6337026b70b72472" providerId="LiveId" clId="{C2B960D1-4348-4610-804B-AC8BA408DD8B}" dt="2024-07-30T06:06:44.932" v="388" actId="207"/>
        <pc:sldMkLst>
          <pc:docMk/>
          <pc:sldMk cId="134998631" sldId="830"/>
        </pc:sldMkLst>
        <pc:spChg chg="add mod">
          <ac:chgData name="Bothaina Mahmoud Fouad" userId="6337026b70b72472" providerId="LiveId" clId="{C2B960D1-4348-4610-804B-AC8BA408DD8B}" dt="2024-07-30T06:06:44.932" v="388" actId="207"/>
          <ac:spMkLst>
            <pc:docMk/>
            <pc:sldMk cId="134998631" sldId="830"/>
            <ac:spMk id="8" creationId="{ABADF261-8FA6-88E2-153D-EBA925C563AD}"/>
          </ac:spMkLst>
        </pc:spChg>
        <pc:graphicFrameChg chg="del">
          <ac:chgData name="Bothaina Mahmoud Fouad" userId="6337026b70b72472" providerId="LiveId" clId="{C2B960D1-4348-4610-804B-AC8BA408DD8B}" dt="2024-07-30T05:10:12.457" v="25" actId="478"/>
          <ac:graphicFrameMkLst>
            <pc:docMk/>
            <pc:sldMk cId="134998631" sldId="830"/>
            <ac:graphicFrameMk id="3" creationId="{D1C8077E-110D-E8AF-F640-48F07AE07B3C}"/>
          </ac:graphicFrameMkLst>
        </pc:graphicFrameChg>
      </pc:sldChg>
      <pc:sldChg chg="modSp add mod ord">
        <pc:chgData name="Bothaina Mahmoud Fouad" userId="6337026b70b72472" providerId="LiveId" clId="{C2B960D1-4348-4610-804B-AC8BA408DD8B}" dt="2024-07-30T06:05:10.155" v="364" actId="255"/>
        <pc:sldMkLst>
          <pc:docMk/>
          <pc:sldMk cId="124531586" sldId="831"/>
        </pc:sldMkLst>
        <pc:spChg chg="mod">
          <ac:chgData name="Bothaina Mahmoud Fouad" userId="6337026b70b72472" providerId="LiveId" clId="{C2B960D1-4348-4610-804B-AC8BA408DD8B}" dt="2024-07-30T05:37:21.725" v="266" actId="14100"/>
          <ac:spMkLst>
            <pc:docMk/>
            <pc:sldMk cId="124531586" sldId="831"/>
            <ac:spMk id="2" creationId="{DCD3CFA6-8542-367F-3AA0-01C86F9EC19F}"/>
          </ac:spMkLst>
        </pc:spChg>
        <pc:spChg chg="mod">
          <ac:chgData name="Bothaina Mahmoud Fouad" userId="6337026b70b72472" providerId="LiveId" clId="{C2B960D1-4348-4610-804B-AC8BA408DD8B}" dt="2024-07-30T05:37:25.157" v="267" actId="1076"/>
          <ac:spMkLst>
            <pc:docMk/>
            <pc:sldMk cId="124531586" sldId="831"/>
            <ac:spMk id="5" creationId="{00000000-0000-0000-0000-000000000000}"/>
          </ac:spMkLst>
        </pc:spChg>
        <pc:spChg chg="mod">
          <ac:chgData name="Bothaina Mahmoud Fouad" userId="6337026b70b72472" providerId="LiveId" clId="{C2B960D1-4348-4610-804B-AC8BA408DD8B}" dt="2024-07-30T06:05:10.155" v="364" actId="255"/>
          <ac:spMkLst>
            <pc:docMk/>
            <pc:sldMk cId="124531586" sldId="831"/>
            <ac:spMk id="8" creationId="{51556C2B-6440-9FEF-E7E4-0155704EEE29}"/>
          </ac:spMkLst>
        </pc:spChg>
        <pc:spChg chg="mod">
          <ac:chgData name="Bothaina Mahmoud Fouad" userId="6337026b70b72472" providerId="LiveId" clId="{C2B960D1-4348-4610-804B-AC8BA408DD8B}" dt="2024-07-30T05:36:27.925" v="220" actId="207"/>
          <ac:spMkLst>
            <pc:docMk/>
            <pc:sldMk cId="124531586" sldId="831"/>
            <ac:spMk id="9" creationId="{28DC60CD-5908-D9FC-659F-1E18AC49357C}"/>
          </ac:spMkLst>
        </pc:spChg>
        <pc:spChg chg="mod">
          <ac:chgData name="Bothaina Mahmoud Fouad" userId="6337026b70b72472" providerId="LiveId" clId="{C2B960D1-4348-4610-804B-AC8BA408DD8B}" dt="2024-07-30T05:36:10.509" v="216" actId="404"/>
          <ac:spMkLst>
            <pc:docMk/>
            <pc:sldMk cId="124531586" sldId="831"/>
            <ac:spMk id="11" creationId="{7B3DE66A-DB07-6726-6C75-C52832314592}"/>
          </ac:spMkLst>
        </pc:spChg>
        <pc:spChg chg="mod">
          <ac:chgData name="Bothaina Mahmoud Fouad" userId="6337026b70b72472" providerId="LiveId" clId="{C2B960D1-4348-4610-804B-AC8BA408DD8B}" dt="2024-07-30T05:37:02.931" v="262" actId="14100"/>
          <ac:spMkLst>
            <pc:docMk/>
            <pc:sldMk cId="124531586" sldId="831"/>
            <ac:spMk id="18" creationId="{3329809F-F941-4BBA-D687-10B84AFDDB59}"/>
          </ac:spMkLst>
        </pc:spChg>
        <pc:spChg chg="mod">
          <ac:chgData name="Bothaina Mahmoud Fouad" userId="6337026b70b72472" providerId="LiveId" clId="{C2B960D1-4348-4610-804B-AC8BA408DD8B}" dt="2024-07-30T05:37:45.356" v="271" actId="1076"/>
          <ac:spMkLst>
            <pc:docMk/>
            <pc:sldMk cId="124531586" sldId="831"/>
            <ac:spMk id="19" creationId="{94AC6C5A-807E-F849-A152-842291D88B06}"/>
          </ac:spMkLst>
        </pc:spChg>
      </pc:sldChg>
      <pc:sldChg chg="modSp add mod">
        <pc:chgData name="Bothaina Mahmoud Fouad" userId="6337026b70b72472" providerId="LiveId" clId="{C2B960D1-4348-4610-804B-AC8BA408DD8B}" dt="2024-07-30T06:04:42.521" v="359" actId="255"/>
        <pc:sldMkLst>
          <pc:docMk/>
          <pc:sldMk cId="2747062168" sldId="832"/>
        </pc:sldMkLst>
        <pc:spChg chg="mod">
          <ac:chgData name="Bothaina Mahmoud Fouad" userId="6337026b70b72472" providerId="LiveId" clId="{C2B960D1-4348-4610-804B-AC8BA408DD8B}" dt="2024-07-30T06:04:42.521" v="359" actId="255"/>
          <ac:spMkLst>
            <pc:docMk/>
            <pc:sldMk cId="2747062168" sldId="832"/>
            <ac:spMk id="8" creationId="{51556C2B-6440-9FEF-E7E4-0155704EEE29}"/>
          </ac:spMkLst>
        </pc:spChg>
        <pc:spChg chg="mod">
          <ac:chgData name="Bothaina Mahmoud Fouad" userId="6337026b70b72472" providerId="LiveId" clId="{C2B960D1-4348-4610-804B-AC8BA408DD8B}" dt="2024-07-30T05:38:33.061" v="278" actId="20577"/>
          <ac:spMkLst>
            <pc:docMk/>
            <pc:sldMk cId="2747062168" sldId="832"/>
            <ac:spMk id="19" creationId="{94AC6C5A-807E-F849-A152-842291D88B06}"/>
          </ac:spMkLst>
        </pc:spChg>
      </pc:sldChg>
      <pc:sldChg chg="modSp add mod">
        <pc:chgData name="Bothaina Mahmoud Fouad" userId="6337026b70b72472" providerId="LiveId" clId="{C2B960D1-4348-4610-804B-AC8BA408DD8B}" dt="2024-07-30T06:04:16.390" v="357" actId="255"/>
        <pc:sldMkLst>
          <pc:docMk/>
          <pc:sldMk cId="2577121588" sldId="833"/>
        </pc:sldMkLst>
        <pc:spChg chg="mod">
          <ac:chgData name="Bothaina Mahmoud Fouad" userId="6337026b70b72472" providerId="LiveId" clId="{C2B960D1-4348-4610-804B-AC8BA408DD8B}" dt="2024-07-30T06:04:16.390" v="357" actId="255"/>
          <ac:spMkLst>
            <pc:docMk/>
            <pc:sldMk cId="2577121588" sldId="833"/>
            <ac:spMk id="8" creationId="{51556C2B-6440-9FEF-E7E4-0155704EEE29}"/>
          </ac:spMkLst>
        </pc:spChg>
        <pc:spChg chg="mod">
          <ac:chgData name="Bothaina Mahmoud Fouad" userId="6337026b70b72472" providerId="LiveId" clId="{C2B960D1-4348-4610-804B-AC8BA408DD8B}" dt="2024-07-30T05:38:59.127" v="280"/>
          <ac:spMkLst>
            <pc:docMk/>
            <pc:sldMk cId="2577121588" sldId="833"/>
            <ac:spMk id="19" creationId="{94AC6C5A-807E-F849-A152-842291D88B06}"/>
          </ac:spMkLst>
        </pc:spChg>
      </pc:sldChg>
      <pc:sldChg chg="modSp add mod">
        <pc:chgData name="Bothaina Mahmoud Fouad" userId="6337026b70b72472" providerId="LiveId" clId="{C2B960D1-4348-4610-804B-AC8BA408DD8B}" dt="2024-07-30T06:03:47.995" v="355" actId="207"/>
        <pc:sldMkLst>
          <pc:docMk/>
          <pc:sldMk cId="4085280094" sldId="834"/>
        </pc:sldMkLst>
        <pc:spChg chg="mod">
          <ac:chgData name="Bothaina Mahmoud Fouad" userId="6337026b70b72472" providerId="LiveId" clId="{C2B960D1-4348-4610-804B-AC8BA408DD8B}" dt="2024-07-30T05:41:44.766" v="300" actId="14100"/>
          <ac:spMkLst>
            <pc:docMk/>
            <pc:sldMk cId="4085280094" sldId="834"/>
            <ac:spMk id="2" creationId="{DCD3CFA6-8542-367F-3AA0-01C86F9EC19F}"/>
          </ac:spMkLst>
        </pc:spChg>
        <pc:spChg chg="mod">
          <ac:chgData name="Bothaina Mahmoud Fouad" userId="6337026b70b72472" providerId="LiveId" clId="{C2B960D1-4348-4610-804B-AC8BA408DD8B}" dt="2024-07-30T06:03:23.739" v="351" actId="255"/>
          <ac:spMkLst>
            <pc:docMk/>
            <pc:sldMk cId="4085280094" sldId="834"/>
            <ac:spMk id="8" creationId="{51556C2B-6440-9FEF-E7E4-0155704EEE29}"/>
          </ac:spMkLst>
        </pc:spChg>
        <pc:spChg chg="mod">
          <ac:chgData name="Bothaina Mahmoud Fouad" userId="6337026b70b72472" providerId="LiveId" clId="{C2B960D1-4348-4610-804B-AC8BA408DD8B}" dt="2024-07-30T05:39:27.565" v="283" actId="404"/>
          <ac:spMkLst>
            <pc:docMk/>
            <pc:sldMk cId="4085280094" sldId="834"/>
            <ac:spMk id="9" creationId="{28DC60CD-5908-D9FC-659F-1E18AC49357C}"/>
          </ac:spMkLst>
        </pc:spChg>
        <pc:spChg chg="mod">
          <ac:chgData name="Bothaina Mahmoud Fouad" userId="6337026b70b72472" providerId="LiveId" clId="{C2B960D1-4348-4610-804B-AC8BA408DD8B}" dt="2024-07-30T06:03:47.995" v="355" actId="207"/>
          <ac:spMkLst>
            <pc:docMk/>
            <pc:sldMk cId="4085280094" sldId="834"/>
            <ac:spMk id="10" creationId="{291E7832-FA08-E691-121D-9421DF08D0A0}"/>
          </ac:spMkLst>
        </pc:spChg>
        <pc:spChg chg="mod">
          <ac:chgData name="Bothaina Mahmoud Fouad" userId="6337026b70b72472" providerId="LiveId" clId="{C2B960D1-4348-4610-804B-AC8BA408DD8B}" dt="2024-07-30T05:40:24.289" v="291" actId="115"/>
          <ac:spMkLst>
            <pc:docMk/>
            <pc:sldMk cId="4085280094" sldId="834"/>
            <ac:spMk id="18" creationId="{3329809F-F941-4BBA-D687-10B84AFDDB59}"/>
          </ac:spMkLst>
        </pc:spChg>
        <pc:spChg chg="mod">
          <ac:chgData name="Bothaina Mahmoud Fouad" userId="6337026b70b72472" providerId="LiveId" clId="{C2B960D1-4348-4610-804B-AC8BA408DD8B}" dt="2024-07-30T05:42:46.485" v="310" actId="14100"/>
          <ac:spMkLst>
            <pc:docMk/>
            <pc:sldMk cId="4085280094" sldId="834"/>
            <ac:spMk id="19" creationId="{94AC6C5A-807E-F849-A152-842291D88B06}"/>
          </ac:spMkLst>
        </pc:spChg>
      </pc:sldChg>
      <pc:sldChg chg="modSp add mod">
        <pc:chgData name="Bothaina Mahmoud Fouad" userId="6337026b70b72472" providerId="LiveId" clId="{C2B960D1-4348-4610-804B-AC8BA408DD8B}" dt="2024-07-30T05:45:42.156" v="346"/>
        <pc:sldMkLst>
          <pc:docMk/>
          <pc:sldMk cId="2494673943" sldId="835"/>
        </pc:sldMkLst>
        <pc:spChg chg="mod">
          <ac:chgData name="Bothaina Mahmoud Fouad" userId="6337026b70b72472" providerId="LiveId" clId="{C2B960D1-4348-4610-804B-AC8BA408DD8B}" dt="2024-07-30T05:44:36.668" v="332" actId="1076"/>
          <ac:spMkLst>
            <pc:docMk/>
            <pc:sldMk cId="2494673943" sldId="835"/>
            <ac:spMk id="6" creationId="{3313EB64-B703-13F8-C678-A7309E40A05D}"/>
          </ac:spMkLst>
        </pc:spChg>
        <pc:spChg chg="mod">
          <ac:chgData name="Bothaina Mahmoud Fouad" userId="6337026b70b72472" providerId="LiveId" clId="{C2B960D1-4348-4610-804B-AC8BA408DD8B}" dt="2024-07-30T05:45:17.074" v="343" actId="207"/>
          <ac:spMkLst>
            <pc:docMk/>
            <pc:sldMk cId="2494673943" sldId="835"/>
            <ac:spMk id="8" creationId="{51556C2B-6440-9FEF-E7E4-0155704EEE29}"/>
          </ac:spMkLst>
        </pc:spChg>
        <pc:spChg chg="mod">
          <ac:chgData name="Bothaina Mahmoud Fouad" userId="6337026b70b72472" providerId="LiveId" clId="{C2B960D1-4348-4610-804B-AC8BA408DD8B}" dt="2024-07-30T05:44:44.180" v="334" actId="1076"/>
          <ac:spMkLst>
            <pc:docMk/>
            <pc:sldMk cId="2494673943" sldId="835"/>
            <ac:spMk id="10" creationId="{291E7832-FA08-E691-121D-9421DF08D0A0}"/>
          </ac:spMkLst>
        </pc:spChg>
        <pc:spChg chg="mod">
          <ac:chgData name="Bothaina Mahmoud Fouad" userId="6337026b70b72472" providerId="LiveId" clId="{C2B960D1-4348-4610-804B-AC8BA408DD8B}" dt="2024-07-30T05:44:40.671" v="333" actId="1076"/>
          <ac:spMkLst>
            <pc:docMk/>
            <pc:sldMk cId="2494673943" sldId="835"/>
            <ac:spMk id="13" creationId="{B90EA812-286B-F46B-46FD-44F35AA50B2A}"/>
          </ac:spMkLst>
        </pc:spChg>
        <pc:spChg chg="mod">
          <ac:chgData name="Bothaina Mahmoud Fouad" userId="6337026b70b72472" providerId="LiveId" clId="{C2B960D1-4348-4610-804B-AC8BA408DD8B}" dt="2024-07-30T05:45:42.156" v="346"/>
          <ac:spMkLst>
            <pc:docMk/>
            <pc:sldMk cId="2494673943" sldId="835"/>
            <ac:spMk id="18" creationId="{3329809F-F941-4BBA-D687-10B84AFDDB59}"/>
          </ac:spMkLst>
        </pc:spChg>
        <pc:spChg chg="mod">
          <ac:chgData name="Bothaina Mahmoud Fouad" userId="6337026b70b72472" providerId="LiveId" clId="{C2B960D1-4348-4610-804B-AC8BA408DD8B}" dt="2024-07-30T05:45:34.542" v="345" actId="113"/>
          <ac:spMkLst>
            <pc:docMk/>
            <pc:sldMk cId="2494673943" sldId="835"/>
            <ac:spMk id="19" creationId="{94AC6C5A-807E-F849-A152-842291D88B06}"/>
          </ac:spMkLst>
        </pc:spChg>
      </pc:sldChg>
      <pc:sldChg chg="modSp add mod ord">
        <pc:chgData name="Bothaina Mahmoud Fouad" userId="6337026b70b72472" providerId="LiveId" clId="{C2B960D1-4348-4610-804B-AC8BA408DD8B}" dt="2024-07-30T06:08:22.880" v="402" actId="14100"/>
        <pc:sldMkLst>
          <pc:docMk/>
          <pc:sldMk cId="2867755975" sldId="836"/>
        </pc:sldMkLst>
        <pc:spChg chg="mod">
          <ac:chgData name="Bothaina Mahmoud Fouad" userId="6337026b70b72472" providerId="LiveId" clId="{C2B960D1-4348-4610-804B-AC8BA408DD8B}" dt="2024-07-30T06:07:16.362" v="399" actId="403"/>
          <ac:spMkLst>
            <pc:docMk/>
            <pc:sldMk cId="2867755975" sldId="836"/>
            <ac:spMk id="12" creationId="{B6F29997-5FFC-BDA8-38EE-17F77E272346}"/>
          </ac:spMkLst>
        </pc:spChg>
        <pc:spChg chg="mod">
          <ac:chgData name="Bothaina Mahmoud Fouad" userId="6337026b70b72472" providerId="LiveId" clId="{C2B960D1-4348-4610-804B-AC8BA408DD8B}" dt="2024-07-30T06:07:01.371" v="394" actId="404"/>
          <ac:spMkLst>
            <pc:docMk/>
            <pc:sldMk cId="2867755975" sldId="836"/>
            <ac:spMk id="13" creationId="{B90EA812-286B-F46B-46FD-44F35AA50B2A}"/>
          </ac:spMkLst>
        </pc:spChg>
        <pc:spChg chg="mod">
          <ac:chgData name="Bothaina Mahmoud Fouad" userId="6337026b70b72472" providerId="LiveId" clId="{C2B960D1-4348-4610-804B-AC8BA408DD8B}" dt="2024-07-30T06:08:22.880" v="402" actId="14100"/>
          <ac:spMkLst>
            <pc:docMk/>
            <pc:sldMk cId="2867755975" sldId="836"/>
            <ac:spMk id="18" creationId="{3329809F-F941-4BBA-D687-10B84AFDDB59}"/>
          </ac:spMkLst>
        </pc:spChg>
        <pc:spChg chg="mod">
          <ac:chgData name="Bothaina Mahmoud Fouad" userId="6337026b70b72472" providerId="LiveId" clId="{C2B960D1-4348-4610-804B-AC8BA408DD8B}" dt="2024-07-30T06:08:11.693" v="400"/>
          <ac:spMkLst>
            <pc:docMk/>
            <pc:sldMk cId="2867755975" sldId="836"/>
            <ac:spMk id="19" creationId="{94AC6C5A-807E-F849-A152-842291D88B06}"/>
          </ac:spMkLst>
        </pc:spChg>
      </pc:sldChg>
      <pc:sldChg chg="addSp delSp modSp add mod ord delAnim">
        <pc:chgData name="Bothaina Mahmoud Fouad" userId="6337026b70b72472" providerId="LiveId" clId="{C2B960D1-4348-4610-804B-AC8BA408DD8B}" dt="2024-07-30T06:14:51.407" v="412"/>
        <pc:sldMkLst>
          <pc:docMk/>
          <pc:sldMk cId="2035647278" sldId="837"/>
        </pc:sldMkLst>
        <pc:spChg chg="ord">
          <ac:chgData name="Bothaina Mahmoud Fouad" userId="6337026b70b72472" providerId="LiveId" clId="{C2B960D1-4348-4610-804B-AC8BA408DD8B}" dt="2024-07-30T06:14:24.077" v="410" actId="166"/>
          <ac:spMkLst>
            <pc:docMk/>
            <pc:sldMk cId="2035647278" sldId="837"/>
            <ac:spMk id="5" creationId="{00000000-0000-0000-0000-000000000000}"/>
          </ac:spMkLst>
        </pc:spChg>
        <pc:spChg chg="mod">
          <ac:chgData name="Bothaina Mahmoud Fouad" userId="6337026b70b72472" providerId="LiveId" clId="{C2B960D1-4348-4610-804B-AC8BA408DD8B}" dt="2024-07-30T06:14:08.457" v="407"/>
          <ac:spMkLst>
            <pc:docMk/>
            <pc:sldMk cId="2035647278" sldId="837"/>
            <ac:spMk id="23" creationId="{70AD2CB5-2F63-4573-DA5B-A91DE4F80D1D}"/>
          </ac:spMkLst>
        </pc:spChg>
        <pc:grpChg chg="del">
          <ac:chgData name="Bothaina Mahmoud Fouad" userId="6337026b70b72472" providerId="LiveId" clId="{C2B960D1-4348-4610-804B-AC8BA408DD8B}" dt="2024-07-30T06:13:44.943" v="404" actId="478"/>
          <ac:grpSpMkLst>
            <pc:docMk/>
            <pc:sldMk cId="2035647278" sldId="837"/>
            <ac:grpSpMk id="3" creationId="{2D01356D-80D6-AEE1-4667-E67D59D72987}"/>
          </ac:grpSpMkLst>
        </pc:grpChg>
        <pc:picChg chg="add mod">
          <ac:chgData name="Bothaina Mahmoud Fouad" userId="6337026b70b72472" providerId="LiveId" clId="{C2B960D1-4348-4610-804B-AC8BA408DD8B}" dt="2024-07-30T06:14:19.229" v="409" actId="14100"/>
          <ac:picMkLst>
            <pc:docMk/>
            <pc:sldMk cId="2035647278" sldId="837"/>
            <ac:picMk id="1026" creationId="{36F2452C-6928-6634-CCC3-F65E0085FA07}"/>
          </ac:picMkLst>
        </pc:picChg>
      </pc:sldChg>
      <pc:sldChg chg="addSp delSp modSp add mod ord delAnim">
        <pc:chgData name="Bothaina Mahmoud Fouad" userId="6337026b70b72472" providerId="LiveId" clId="{C2B960D1-4348-4610-804B-AC8BA408DD8B}" dt="2024-07-30T06:42:17.264" v="623"/>
        <pc:sldMkLst>
          <pc:docMk/>
          <pc:sldMk cId="3263248357" sldId="838"/>
        </pc:sldMkLst>
        <pc:spChg chg="add del">
          <ac:chgData name="Bothaina Mahmoud Fouad" userId="6337026b70b72472" providerId="LiveId" clId="{C2B960D1-4348-4610-804B-AC8BA408DD8B}" dt="2024-07-30T06:21:43.158" v="415" actId="478"/>
          <ac:spMkLst>
            <pc:docMk/>
            <pc:sldMk cId="3263248357" sldId="838"/>
            <ac:spMk id="2" creationId="{DCD3CFA6-8542-367F-3AA0-01C86F9EC19F}"/>
          </ac:spMkLst>
        </pc:spChg>
        <pc:spChg chg="add mod">
          <ac:chgData name="Bothaina Mahmoud Fouad" userId="6337026b70b72472" providerId="LiveId" clId="{C2B960D1-4348-4610-804B-AC8BA408DD8B}" dt="2024-07-30T06:23:22.250" v="454" actId="20577"/>
          <ac:spMkLst>
            <pc:docMk/>
            <pc:sldMk cId="3263248357" sldId="838"/>
            <ac:spMk id="8" creationId="{AC216202-2194-8CD6-8959-C475BF9AA3F6}"/>
          </ac:spMkLst>
        </pc:spChg>
        <pc:spChg chg="add mod">
          <ac:chgData name="Bothaina Mahmoud Fouad" userId="6337026b70b72472" providerId="LiveId" clId="{C2B960D1-4348-4610-804B-AC8BA408DD8B}" dt="2024-07-30T06:25:20.120" v="478" actId="1037"/>
          <ac:spMkLst>
            <pc:docMk/>
            <pc:sldMk cId="3263248357" sldId="838"/>
            <ac:spMk id="22" creationId="{82B1490C-E21A-4A69-B305-4F9BB28AB93D}"/>
          </ac:spMkLst>
        </pc:spChg>
        <pc:spChg chg="mod">
          <ac:chgData name="Bothaina Mahmoud Fouad" userId="6337026b70b72472" providerId="LiveId" clId="{C2B960D1-4348-4610-804B-AC8BA408DD8B}" dt="2024-07-30T06:25:58.926" v="514" actId="1076"/>
          <ac:spMkLst>
            <pc:docMk/>
            <pc:sldMk cId="3263248357" sldId="838"/>
            <ac:spMk id="23" creationId="{70AD2CB5-2F63-4573-DA5B-A91DE4F80D1D}"/>
          </ac:spMkLst>
        </pc:spChg>
        <pc:grpChg chg="del">
          <ac:chgData name="Bothaina Mahmoud Fouad" userId="6337026b70b72472" providerId="LiveId" clId="{C2B960D1-4348-4610-804B-AC8BA408DD8B}" dt="2024-07-30T06:21:47.226" v="416" actId="478"/>
          <ac:grpSpMkLst>
            <pc:docMk/>
            <pc:sldMk cId="3263248357" sldId="838"/>
            <ac:grpSpMk id="3" creationId="{2D01356D-80D6-AEE1-4667-E67D59D72987}"/>
          </ac:grpSpMkLst>
        </pc:grpChg>
        <pc:picChg chg="add mod">
          <ac:chgData name="Bothaina Mahmoud Fouad" userId="6337026b70b72472" providerId="LiveId" clId="{C2B960D1-4348-4610-804B-AC8BA408DD8B}" dt="2024-07-30T06:21:59.282" v="421" actId="1076"/>
          <ac:picMkLst>
            <pc:docMk/>
            <pc:sldMk cId="3263248357" sldId="838"/>
            <ac:picMk id="4098" creationId="{EFBB0ACD-5DD1-4C5F-9805-F23F831C2B16}"/>
          </ac:picMkLst>
        </pc:picChg>
      </pc:sldChg>
      <pc:sldChg chg="addSp delSp modSp add mod">
        <pc:chgData name="Bothaina Mahmoud Fouad" userId="6337026b70b72472" providerId="LiveId" clId="{C2B960D1-4348-4610-804B-AC8BA408DD8B}" dt="2024-07-30T06:30:39.660" v="563" actId="14100"/>
        <pc:sldMkLst>
          <pc:docMk/>
          <pc:sldMk cId="3394638115" sldId="839"/>
        </pc:sldMkLst>
        <pc:spChg chg="del">
          <ac:chgData name="Bothaina Mahmoud Fouad" userId="6337026b70b72472" providerId="LiveId" clId="{C2B960D1-4348-4610-804B-AC8BA408DD8B}" dt="2024-07-30T06:29:47.588" v="522" actId="478"/>
          <ac:spMkLst>
            <pc:docMk/>
            <pc:sldMk cId="3394638115" sldId="839"/>
            <ac:spMk id="3" creationId="{00000000-0000-0000-0000-000000000000}"/>
          </ac:spMkLst>
        </pc:spChg>
        <pc:spChg chg="mod">
          <ac:chgData name="Bothaina Mahmoud Fouad" userId="6337026b70b72472" providerId="LiveId" clId="{C2B960D1-4348-4610-804B-AC8BA408DD8B}" dt="2024-07-30T06:30:11.789" v="540" actId="1035"/>
          <ac:spMkLst>
            <pc:docMk/>
            <pc:sldMk cId="3394638115" sldId="839"/>
            <ac:spMk id="4" creationId="{00000000-0000-0000-0000-000000000000}"/>
          </ac:spMkLst>
        </pc:spChg>
        <pc:spChg chg="del">
          <ac:chgData name="Bothaina Mahmoud Fouad" userId="6337026b70b72472" providerId="LiveId" clId="{C2B960D1-4348-4610-804B-AC8BA408DD8B}" dt="2024-07-30T06:29:49.757" v="523" actId="478"/>
          <ac:spMkLst>
            <pc:docMk/>
            <pc:sldMk cId="3394638115" sldId="839"/>
            <ac:spMk id="5" creationId="{00000000-0000-0000-0000-000000000000}"/>
          </ac:spMkLst>
        </pc:spChg>
        <pc:spChg chg="del mod">
          <ac:chgData name="Bothaina Mahmoud Fouad" userId="6337026b70b72472" providerId="LiveId" clId="{C2B960D1-4348-4610-804B-AC8BA408DD8B}" dt="2024-07-30T06:29:31.148" v="517" actId="478"/>
          <ac:spMkLst>
            <pc:docMk/>
            <pc:sldMk cId="3394638115" sldId="839"/>
            <ac:spMk id="9" creationId="{FCDA35B9-29EB-C88B-4211-E77795008C92}"/>
          </ac:spMkLst>
        </pc:spChg>
        <pc:spChg chg="del">
          <ac:chgData name="Bothaina Mahmoud Fouad" userId="6337026b70b72472" providerId="LiveId" clId="{C2B960D1-4348-4610-804B-AC8BA408DD8B}" dt="2024-07-30T06:29:34.139" v="518" actId="478"/>
          <ac:spMkLst>
            <pc:docMk/>
            <pc:sldMk cId="3394638115" sldId="839"/>
            <ac:spMk id="11" creationId="{A78F6981-82AA-B659-D506-7C4D64A7EC36}"/>
          </ac:spMkLst>
        </pc:spChg>
        <pc:spChg chg="del">
          <ac:chgData name="Bothaina Mahmoud Fouad" userId="6337026b70b72472" providerId="LiveId" clId="{C2B960D1-4348-4610-804B-AC8BA408DD8B}" dt="2024-07-30T06:29:54.689" v="524" actId="478"/>
          <ac:spMkLst>
            <pc:docMk/>
            <pc:sldMk cId="3394638115" sldId="839"/>
            <ac:spMk id="25" creationId="{00000000-0000-0000-0000-000000000000}"/>
          </ac:spMkLst>
        </pc:spChg>
        <pc:picChg chg="mod">
          <ac:chgData name="Bothaina Mahmoud Fouad" userId="6337026b70b72472" providerId="LiveId" clId="{C2B960D1-4348-4610-804B-AC8BA408DD8B}" dt="2024-07-30T06:30:21.474" v="560" actId="1038"/>
          <ac:picMkLst>
            <pc:docMk/>
            <pc:sldMk cId="3394638115" sldId="839"/>
            <ac:picMk id="7" creationId="{00000000-0000-0000-0000-000000000000}"/>
          </ac:picMkLst>
        </pc:picChg>
        <pc:picChg chg="add mod">
          <ac:chgData name="Bothaina Mahmoud Fouad" userId="6337026b70b72472" providerId="LiveId" clId="{C2B960D1-4348-4610-804B-AC8BA408DD8B}" dt="2024-07-30T06:30:39.660" v="563" actId="14100"/>
          <ac:picMkLst>
            <pc:docMk/>
            <pc:sldMk cId="3394638115" sldId="839"/>
            <ac:picMk id="5122" creationId="{7EC87CFA-7458-E9CC-5299-BAE41F69C253}"/>
          </ac:picMkLst>
        </pc:picChg>
      </pc:sldChg>
      <pc:sldChg chg="addSp delSp modSp add mod">
        <pc:chgData name="Bothaina Mahmoud Fouad" userId="6337026b70b72472" providerId="LiveId" clId="{C2B960D1-4348-4610-804B-AC8BA408DD8B}" dt="2024-07-30T06:45:44.301" v="675" actId="20577"/>
        <pc:sldMkLst>
          <pc:docMk/>
          <pc:sldMk cId="2924409458" sldId="840"/>
        </pc:sldMkLst>
        <pc:graphicFrameChg chg="del">
          <ac:chgData name="Bothaina Mahmoud Fouad" userId="6337026b70b72472" providerId="LiveId" clId="{C2B960D1-4348-4610-804B-AC8BA408DD8B}" dt="2024-07-30T06:33:08.438" v="565" actId="478"/>
          <ac:graphicFrameMkLst>
            <pc:docMk/>
            <pc:sldMk cId="2924409458" sldId="840"/>
            <ac:graphicFrameMk id="3" creationId="{D1C8077E-110D-E8AF-F640-48F07AE07B3C}"/>
          </ac:graphicFrameMkLst>
        </pc:graphicFrameChg>
        <pc:graphicFrameChg chg="add mod modGraphic">
          <ac:chgData name="Bothaina Mahmoud Fouad" userId="6337026b70b72472" providerId="LiveId" clId="{C2B960D1-4348-4610-804B-AC8BA408DD8B}" dt="2024-07-30T06:45:44.301" v="675" actId="20577"/>
          <ac:graphicFrameMkLst>
            <pc:docMk/>
            <pc:sldMk cId="2924409458" sldId="840"/>
            <ac:graphicFrameMk id="6" creationId="{2E0CFC05-EC9A-6F0F-AEBC-EA529D6BFD24}"/>
          </ac:graphicFrameMkLst>
        </pc:graphicFrameChg>
      </pc:sldChg>
      <pc:sldChg chg="addSp delSp modSp add mod">
        <pc:chgData name="Bothaina Mahmoud Fouad" userId="6337026b70b72472" providerId="LiveId" clId="{C2B960D1-4348-4610-804B-AC8BA408DD8B}" dt="2024-07-30T06:45:11.336" v="669" actId="1076"/>
        <pc:sldMkLst>
          <pc:docMk/>
          <pc:sldMk cId="4092243608" sldId="841"/>
        </pc:sldMkLst>
        <pc:spChg chg="del">
          <ac:chgData name="Bothaina Mahmoud Fouad" userId="6337026b70b72472" providerId="LiveId" clId="{C2B960D1-4348-4610-804B-AC8BA408DD8B}" dt="2024-07-30T06:37:40.446" v="593" actId="478"/>
          <ac:spMkLst>
            <pc:docMk/>
            <pc:sldMk cId="4092243608" sldId="841"/>
            <ac:spMk id="2" creationId="{DCD3CFA6-8542-367F-3AA0-01C86F9EC19F}"/>
          </ac:spMkLst>
        </pc:spChg>
        <pc:spChg chg="add mod">
          <ac:chgData name="Bothaina Mahmoud Fouad" userId="6337026b70b72472" providerId="LiveId" clId="{C2B960D1-4348-4610-804B-AC8BA408DD8B}" dt="2024-07-30T06:37:26.524" v="590"/>
          <ac:spMkLst>
            <pc:docMk/>
            <pc:sldMk cId="4092243608" sldId="841"/>
            <ac:spMk id="3" creationId="{948ECE32-9F1C-078E-5761-F258DC8BCF64}"/>
          </ac:spMkLst>
        </pc:spChg>
        <pc:spChg chg="add mod">
          <ac:chgData name="Bothaina Mahmoud Fouad" userId="6337026b70b72472" providerId="LiveId" clId="{C2B960D1-4348-4610-804B-AC8BA408DD8B}" dt="2024-07-30T06:37:26.524" v="590"/>
          <ac:spMkLst>
            <pc:docMk/>
            <pc:sldMk cId="4092243608" sldId="841"/>
            <ac:spMk id="8" creationId="{928EB593-A5B0-2152-0A7A-2D4C42DE2D54}"/>
          </ac:spMkLst>
        </pc:spChg>
        <pc:spChg chg="add mod">
          <ac:chgData name="Bothaina Mahmoud Fouad" userId="6337026b70b72472" providerId="LiveId" clId="{C2B960D1-4348-4610-804B-AC8BA408DD8B}" dt="2024-07-30T06:37:26.524" v="590"/>
          <ac:spMkLst>
            <pc:docMk/>
            <pc:sldMk cId="4092243608" sldId="841"/>
            <ac:spMk id="9" creationId="{860CE826-DD4F-E2CF-CBEF-113CDDD4A22F}"/>
          </ac:spMkLst>
        </pc:spChg>
        <pc:spChg chg="add mod">
          <ac:chgData name="Bothaina Mahmoud Fouad" userId="6337026b70b72472" providerId="LiveId" clId="{C2B960D1-4348-4610-804B-AC8BA408DD8B}" dt="2024-07-30T06:37:26.524" v="590"/>
          <ac:spMkLst>
            <pc:docMk/>
            <pc:sldMk cId="4092243608" sldId="841"/>
            <ac:spMk id="10" creationId="{CE8580FD-2583-757C-DAA7-911009B71BFA}"/>
          </ac:spMkLst>
        </pc:spChg>
        <pc:spChg chg="add mod">
          <ac:chgData name="Bothaina Mahmoud Fouad" userId="6337026b70b72472" providerId="LiveId" clId="{C2B960D1-4348-4610-804B-AC8BA408DD8B}" dt="2024-07-30T06:43:31.781" v="648" actId="14100"/>
          <ac:spMkLst>
            <pc:docMk/>
            <pc:sldMk cId="4092243608" sldId="841"/>
            <ac:spMk id="11" creationId="{940826F7-8EE0-E8DC-028D-59F602671D87}"/>
          </ac:spMkLst>
        </pc:spChg>
        <pc:spChg chg="add del mod">
          <ac:chgData name="Bothaina Mahmoud Fouad" userId="6337026b70b72472" providerId="LiveId" clId="{C2B960D1-4348-4610-804B-AC8BA408DD8B}" dt="2024-07-30T06:42:45.991" v="634" actId="478"/>
          <ac:spMkLst>
            <pc:docMk/>
            <pc:sldMk cId="4092243608" sldId="841"/>
            <ac:spMk id="12" creationId="{FCA7645A-4E03-C7FE-68CE-F2DAAC155F90}"/>
          </ac:spMkLst>
        </pc:spChg>
        <pc:spChg chg="add mod">
          <ac:chgData name="Bothaina Mahmoud Fouad" userId="6337026b70b72472" providerId="LiveId" clId="{C2B960D1-4348-4610-804B-AC8BA408DD8B}" dt="2024-07-30T06:45:02.799" v="666" actId="27636"/>
          <ac:spMkLst>
            <pc:docMk/>
            <pc:sldMk cId="4092243608" sldId="841"/>
            <ac:spMk id="13" creationId="{A8ABF211-80DF-718F-4C81-A3947C4F2DE8}"/>
          </ac:spMkLst>
        </pc:spChg>
        <pc:spChg chg="add mod">
          <ac:chgData name="Bothaina Mahmoud Fouad" userId="6337026b70b72472" providerId="LiveId" clId="{C2B960D1-4348-4610-804B-AC8BA408DD8B}" dt="2024-07-30T06:45:11.336" v="669" actId="1076"/>
          <ac:spMkLst>
            <pc:docMk/>
            <pc:sldMk cId="4092243608" sldId="841"/>
            <ac:spMk id="14" creationId="{CB5307F6-7E50-BFAF-4983-512DF1882D86}"/>
          </ac:spMkLst>
        </pc:spChg>
        <pc:spChg chg="add del mod">
          <ac:chgData name="Bothaina Mahmoud Fouad" userId="6337026b70b72472" providerId="LiveId" clId="{C2B960D1-4348-4610-804B-AC8BA408DD8B}" dt="2024-07-30T06:44:25.310" v="651" actId="478"/>
          <ac:spMkLst>
            <pc:docMk/>
            <pc:sldMk cId="4092243608" sldId="841"/>
            <ac:spMk id="16" creationId="{6DB355EA-12AB-AE13-0F35-372C0A5A30B4}"/>
          </ac:spMkLst>
        </pc:spChg>
        <pc:spChg chg="add mod">
          <ac:chgData name="Bothaina Mahmoud Fouad" userId="6337026b70b72472" providerId="LiveId" clId="{C2B960D1-4348-4610-804B-AC8BA408DD8B}" dt="2024-07-30T06:44:53.689" v="664" actId="20577"/>
          <ac:spMkLst>
            <pc:docMk/>
            <pc:sldMk cId="4092243608" sldId="841"/>
            <ac:spMk id="18" creationId="{166DA8E5-E8E4-6A52-C3A7-26A3A75F24CD}"/>
          </ac:spMkLst>
        </pc:spChg>
        <pc:graphicFrameChg chg="del">
          <ac:chgData name="Bothaina Mahmoud Fouad" userId="6337026b70b72472" providerId="LiveId" clId="{C2B960D1-4348-4610-804B-AC8BA408DD8B}" dt="2024-07-30T06:37:34.636" v="591" actId="478"/>
          <ac:graphicFrameMkLst>
            <pc:docMk/>
            <pc:sldMk cId="4092243608" sldId="841"/>
            <ac:graphicFrameMk id="6" creationId="{2E0CFC05-EC9A-6F0F-AEBC-EA529D6BFD24}"/>
          </ac:graphicFrameMkLst>
        </pc:graphicFrameChg>
      </pc:sldChg>
      <pc:sldChg chg="addSp delSp modSp add mod">
        <pc:chgData name="Bothaina Mahmoud Fouad" userId="6337026b70b72472" providerId="LiveId" clId="{C2B960D1-4348-4610-804B-AC8BA408DD8B}" dt="2024-07-30T06:50:06.803" v="690" actId="403"/>
        <pc:sldMkLst>
          <pc:docMk/>
          <pc:sldMk cId="3577465347" sldId="842"/>
        </pc:sldMkLst>
        <pc:spChg chg="add mod">
          <ac:chgData name="Bothaina Mahmoud Fouad" userId="6337026b70b72472" providerId="LiveId" clId="{C2B960D1-4348-4610-804B-AC8BA408DD8B}" dt="2024-07-30T06:47:36.658" v="685" actId="1076"/>
          <ac:spMkLst>
            <pc:docMk/>
            <pc:sldMk cId="3577465347" sldId="842"/>
            <ac:spMk id="3" creationId="{C090E131-4224-129D-664B-5786DFB5D607}"/>
          </ac:spMkLst>
        </pc:spChg>
        <pc:spChg chg="add mod">
          <ac:chgData name="Bothaina Mahmoud Fouad" userId="6337026b70b72472" providerId="LiveId" clId="{C2B960D1-4348-4610-804B-AC8BA408DD8B}" dt="2024-07-30T06:47:38.865" v="686" actId="1076"/>
          <ac:spMkLst>
            <pc:docMk/>
            <pc:sldMk cId="3577465347" sldId="842"/>
            <ac:spMk id="8" creationId="{3112C60F-F626-ACF0-2F68-64F70904B380}"/>
          </ac:spMkLst>
        </pc:spChg>
        <pc:spChg chg="add mod">
          <ac:chgData name="Bothaina Mahmoud Fouad" userId="6337026b70b72472" providerId="LiveId" clId="{C2B960D1-4348-4610-804B-AC8BA408DD8B}" dt="2024-07-30T06:47:33.486" v="684" actId="1076"/>
          <ac:spMkLst>
            <pc:docMk/>
            <pc:sldMk cId="3577465347" sldId="842"/>
            <ac:spMk id="9" creationId="{5F927E31-C712-65EB-3999-E54BF5B81E7A}"/>
          </ac:spMkLst>
        </pc:spChg>
        <pc:spChg chg="add mod">
          <ac:chgData name="Bothaina Mahmoud Fouad" userId="6337026b70b72472" providerId="LiveId" clId="{C2B960D1-4348-4610-804B-AC8BA408DD8B}" dt="2024-07-30T06:47:31.370" v="683" actId="1076"/>
          <ac:spMkLst>
            <pc:docMk/>
            <pc:sldMk cId="3577465347" sldId="842"/>
            <ac:spMk id="10" creationId="{8822E251-6715-9ADC-6E76-333D426B5FA2}"/>
          </ac:spMkLst>
        </pc:spChg>
        <pc:spChg chg="add mod">
          <ac:chgData name="Bothaina Mahmoud Fouad" userId="6337026b70b72472" providerId="LiveId" clId="{C2B960D1-4348-4610-804B-AC8BA408DD8B}" dt="2024-07-30T06:47:29.394" v="682" actId="1076"/>
          <ac:spMkLst>
            <pc:docMk/>
            <pc:sldMk cId="3577465347" sldId="842"/>
            <ac:spMk id="11" creationId="{C2CD6188-614B-65D9-42A4-08AE6E7520B7}"/>
          </ac:spMkLst>
        </pc:spChg>
        <pc:spChg chg="add mod">
          <ac:chgData name="Bothaina Mahmoud Fouad" userId="6337026b70b72472" providerId="LiveId" clId="{C2B960D1-4348-4610-804B-AC8BA408DD8B}" dt="2024-07-30T06:47:41.230" v="687" actId="1076"/>
          <ac:spMkLst>
            <pc:docMk/>
            <pc:sldMk cId="3577465347" sldId="842"/>
            <ac:spMk id="12" creationId="{435CF4E5-3C8F-E277-F011-E7F1F3470A2C}"/>
          </ac:spMkLst>
        </pc:spChg>
        <pc:spChg chg="add mod">
          <ac:chgData name="Bothaina Mahmoud Fouad" userId="6337026b70b72472" providerId="LiveId" clId="{C2B960D1-4348-4610-804B-AC8BA408DD8B}" dt="2024-07-30T06:50:06.803" v="690" actId="403"/>
          <ac:spMkLst>
            <pc:docMk/>
            <pc:sldMk cId="3577465347" sldId="842"/>
            <ac:spMk id="13" creationId="{5E09A2A4-E7C3-1BCC-27CC-4FE9D7B2F339}"/>
          </ac:spMkLst>
        </pc:spChg>
        <pc:spChg chg="add mod">
          <ac:chgData name="Bothaina Mahmoud Fouad" userId="6337026b70b72472" providerId="LiveId" clId="{C2B960D1-4348-4610-804B-AC8BA408DD8B}" dt="2024-07-30T06:47:24.230" v="681" actId="14100"/>
          <ac:spMkLst>
            <pc:docMk/>
            <pc:sldMk cId="3577465347" sldId="842"/>
            <ac:spMk id="14" creationId="{ED332462-F2A5-6308-6CA1-233AD9320B7F}"/>
          </ac:spMkLst>
        </pc:spChg>
        <pc:spChg chg="add mod">
          <ac:chgData name="Bothaina Mahmoud Fouad" userId="6337026b70b72472" providerId="LiveId" clId="{C2B960D1-4348-4610-804B-AC8BA408DD8B}" dt="2024-07-30T06:47:24.230" v="681" actId="14100"/>
          <ac:spMkLst>
            <pc:docMk/>
            <pc:sldMk cId="3577465347" sldId="842"/>
            <ac:spMk id="15" creationId="{98AFA7E2-6C64-196D-1019-3219C41BA9D4}"/>
          </ac:spMkLst>
        </pc:spChg>
        <pc:spChg chg="add mod">
          <ac:chgData name="Bothaina Mahmoud Fouad" userId="6337026b70b72472" providerId="LiveId" clId="{C2B960D1-4348-4610-804B-AC8BA408DD8B}" dt="2024-07-30T06:47:24.230" v="681" actId="14100"/>
          <ac:spMkLst>
            <pc:docMk/>
            <pc:sldMk cId="3577465347" sldId="842"/>
            <ac:spMk id="16" creationId="{831562B9-8D5C-4053-FD01-561C19AFE3CA}"/>
          </ac:spMkLst>
        </pc:spChg>
        <pc:spChg chg="add mod">
          <ac:chgData name="Bothaina Mahmoud Fouad" userId="6337026b70b72472" providerId="LiveId" clId="{C2B960D1-4348-4610-804B-AC8BA408DD8B}" dt="2024-07-30T06:47:24.230" v="681" actId="14100"/>
          <ac:spMkLst>
            <pc:docMk/>
            <pc:sldMk cId="3577465347" sldId="842"/>
            <ac:spMk id="17" creationId="{AD39958B-D5B8-61C3-A0AC-DF540D8C5D6A}"/>
          </ac:spMkLst>
        </pc:spChg>
        <pc:spChg chg="add mod">
          <ac:chgData name="Bothaina Mahmoud Fouad" userId="6337026b70b72472" providerId="LiveId" clId="{C2B960D1-4348-4610-804B-AC8BA408DD8B}" dt="2024-07-30T06:47:24.230" v="681" actId="14100"/>
          <ac:spMkLst>
            <pc:docMk/>
            <pc:sldMk cId="3577465347" sldId="842"/>
            <ac:spMk id="18" creationId="{F0C3ECB0-E420-2E1B-B63D-FC1A80841391}"/>
          </ac:spMkLst>
        </pc:spChg>
        <pc:spChg chg="add mod">
          <ac:chgData name="Bothaina Mahmoud Fouad" userId="6337026b70b72472" providerId="LiveId" clId="{C2B960D1-4348-4610-804B-AC8BA408DD8B}" dt="2024-07-30T06:47:24.230" v="681" actId="14100"/>
          <ac:spMkLst>
            <pc:docMk/>
            <pc:sldMk cId="3577465347" sldId="842"/>
            <ac:spMk id="19" creationId="{0655788A-3463-8C69-FCA1-7A275B9A85A2}"/>
          </ac:spMkLst>
        </pc:spChg>
        <pc:graphicFrameChg chg="del">
          <ac:chgData name="Bothaina Mahmoud Fouad" userId="6337026b70b72472" providerId="LiveId" clId="{C2B960D1-4348-4610-804B-AC8BA408DD8B}" dt="2024-07-30T06:47:10.010" v="677" actId="478"/>
          <ac:graphicFrameMkLst>
            <pc:docMk/>
            <pc:sldMk cId="3577465347" sldId="842"/>
            <ac:graphicFrameMk id="6" creationId="{2E0CFC05-EC9A-6F0F-AEBC-EA529D6BFD24}"/>
          </ac:graphicFrameMkLst>
        </pc:graphicFrameChg>
      </pc:sldChg>
      <pc:sldChg chg="addSp delSp modSp add mod">
        <pc:chgData name="Bothaina Mahmoud Fouad" userId="6337026b70b72472" providerId="LiveId" clId="{C2B960D1-4348-4610-804B-AC8BA408DD8B}" dt="2024-07-30T06:55:49.840" v="745" actId="14100"/>
        <pc:sldMkLst>
          <pc:docMk/>
          <pc:sldMk cId="4157224530" sldId="843"/>
        </pc:sldMkLst>
        <pc:spChg chg="add del mod">
          <ac:chgData name="Bothaina Mahmoud Fouad" userId="6337026b70b72472" providerId="LiveId" clId="{C2B960D1-4348-4610-804B-AC8BA408DD8B}" dt="2024-07-30T06:52:24.486" v="699" actId="478"/>
          <ac:spMkLst>
            <pc:docMk/>
            <pc:sldMk cId="4157224530" sldId="843"/>
            <ac:spMk id="6" creationId="{CA65AF41-9E71-46FE-E7B6-59C6CBFDA1BF}"/>
          </ac:spMkLst>
        </pc:spChg>
        <pc:spChg chg="del">
          <ac:chgData name="Bothaina Mahmoud Fouad" userId="6337026b70b72472" providerId="LiveId" clId="{C2B960D1-4348-4610-804B-AC8BA408DD8B}" dt="2024-07-30T06:52:00.619" v="694" actId="478"/>
          <ac:spMkLst>
            <pc:docMk/>
            <pc:sldMk cId="4157224530" sldId="843"/>
            <ac:spMk id="8" creationId="{AC216202-2194-8CD6-8959-C475BF9AA3F6}"/>
          </ac:spMkLst>
        </pc:spChg>
        <pc:spChg chg="del">
          <ac:chgData name="Bothaina Mahmoud Fouad" userId="6337026b70b72472" providerId="LiveId" clId="{C2B960D1-4348-4610-804B-AC8BA408DD8B}" dt="2024-07-30T06:52:03.072" v="695" actId="478"/>
          <ac:spMkLst>
            <pc:docMk/>
            <pc:sldMk cId="4157224530" sldId="843"/>
            <ac:spMk id="22" creationId="{82B1490C-E21A-4A69-B305-4F9BB28AB93D}"/>
          </ac:spMkLst>
        </pc:spChg>
        <pc:spChg chg="del">
          <ac:chgData name="Bothaina Mahmoud Fouad" userId="6337026b70b72472" providerId="LiveId" clId="{C2B960D1-4348-4610-804B-AC8BA408DD8B}" dt="2024-07-30T06:52:20.032" v="697" actId="478"/>
          <ac:spMkLst>
            <pc:docMk/>
            <pc:sldMk cId="4157224530" sldId="843"/>
            <ac:spMk id="23" creationId="{70AD2CB5-2F63-4573-DA5B-A91DE4F80D1D}"/>
          </ac:spMkLst>
        </pc:spChg>
        <pc:graphicFrameChg chg="add mod modGraphic">
          <ac:chgData name="Bothaina Mahmoud Fouad" userId="6337026b70b72472" providerId="LiveId" clId="{C2B960D1-4348-4610-804B-AC8BA408DD8B}" dt="2024-07-30T06:55:49.840" v="745" actId="14100"/>
          <ac:graphicFrameMkLst>
            <pc:docMk/>
            <pc:sldMk cId="4157224530" sldId="843"/>
            <ac:graphicFrameMk id="9" creationId="{73801C5D-66DF-8C4D-DC6F-3B83ED0B8C4E}"/>
          </ac:graphicFrameMkLst>
        </pc:graphicFrameChg>
        <pc:picChg chg="del">
          <ac:chgData name="Bothaina Mahmoud Fouad" userId="6337026b70b72472" providerId="LiveId" clId="{C2B960D1-4348-4610-804B-AC8BA408DD8B}" dt="2024-07-30T06:51:57.504" v="693" actId="478"/>
          <ac:picMkLst>
            <pc:docMk/>
            <pc:sldMk cId="4157224530" sldId="843"/>
            <ac:picMk id="4098" creationId="{EFBB0ACD-5DD1-4C5F-9805-F23F831C2B16}"/>
          </ac:picMkLst>
        </pc:picChg>
      </pc:sldChg>
      <pc:sldChg chg="addSp delSp modSp add mod">
        <pc:chgData name="Bothaina Mahmoud Fouad" userId="6337026b70b72472" providerId="LiveId" clId="{C2B960D1-4348-4610-804B-AC8BA408DD8B}" dt="2024-07-30T07:45:28.401" v="850" actId="404"/>
        <pc:sldMkLst>
          <pc:docMk/>
          <pc:sldMk cId="2299434085" sldId="844"/>
        </pc:sldMkLst>
        <pc:spChg chg="add mod">
          <ac:chgData name="Bothaina Mahmoud Fouad" userId="6337026b70b72472" providerId="LiveId" clId="{C2B960D1-4348-4610-804B-AC8BA408DD8B}" dt="2024-07-30T07:11:27.587" v="805" actId="403"/>
          <ac:spMkLst>
            <pc:docMk/>
            <pc:sldMk cId="2299434085" sldId="844"/>
            <ac:spMk id="8" creationId="{6608734B-C3E1-E4C7-60DD-426320D30102}"/>
          </ac:spMkLst>
        </pc:spChg>
        <pc:graphicFrameChg chg="add mod modGraphic">
          <ac:chgData name="Bothaina Mahmoud Fouad" userId="6337026b70b72472" providerId="LiveId" clId="{C2B960D1-4348-4610-804B-AC8BA408DD8B}" dt="2024-07-30T07:45:28.401" v="850" actId="404"/>
          <ac:graphicFrameMkLst>
            <pc:docMk/>
            <pc:sldMk cId="2299434085" sldId="844"/>
            <ac:graphicFrameMk id="3" creationId="{CBF67D7F-DBC0-D57A-5D62-036BFE910C90}"/>
          </ac:graphicFrameMkLst>
        </pc:graphicFrameChg>
        <pc:graphicFrameChg chg="del mod">
          <ac:chgData name="Bothaina Mahmoud Fouad" userId="6337026b70b72472" providerId="LiveId" clId="{C2B960D1-4348-4610-804B-AC8BA408DD8B}" dt="2024-07-30T06:57:12.196" v="752" actId="478"/>
          <ac:graphicFrameMkLst>
            <pc:docMk/>
            <pc:sldMk cId="2299434085" sldId="844"/>
            <ac:graphicFrameMk id="9" creationId="{73801C5D-66DF-8C4D-DC6F-3B83ED0B8C4E}"/>
          </ac:graphicFrameMkLst>
        </pc:graphicFrameChg>
      </pc:sldChg>
      <pc:sldChg chg="addSp delSp modSp add mod ord delAnim">
        <pc:chgData name="Bothaina Mahmoud Fouad" userId="6337026b70b72472" providerId="LiveId" clId="{C2B960D1-4348-4610-804B-AC8BA408DD8B}" dt="2024-07-30T07:35:11.189" v="835"/>
        <pc:sldMkLst>
          <pc:docMk/>
          <pc:sldMk cId="1742602728" sldId="845"/>
        </pc:sldMkLst>
        <pc:spChg chg="ord">
          <ac:chgData name="Bothaina Mahmoud Fouad" userId="6337026b70b72472" providerId="LiveId" clId="{C2B960D1-4348-4610-804B-AC8BA408DD8B}" dt="2024-07-30T07:16:10.772" v="819" actId="166"/>
          <ac:spMkLst>
            <pc:docMk/>
            <pc:sldMk cId="1742602728" sldId="845"/>
            <ac:spMk id="5" creationId="{00000000-0000-0000-0000-000000000000}"/>
          </ac:spMkLst>
        </pc:spChg>
        <pc:grpChg chg="del">
          <ac:chgData name="Bothaina Mahmoud Fouad" userId="6337026b70b72472" providerId="LiveId" clId="{C2B960D1-4348-4610-804B-AC8BA408DD8B}" dt="2024-07-30T07:15:52.848" v="814" actId="478"/>
          <ac:grpSpMkLst>
            <pc:docMk/>
            <pc:sldMk cId="1742602728" sldId="845"/>
            <ac:grpSpMk id="3" creationId="{2D01356D-80D6-AEE1-4667-E67D59D72987}"/>
          </ac:grpSpMkLst>
        </pc:grpChg>
        <pc:picChg chg="add mod">
          <ac:chgData name="Bothaina Mahmoud Fouad" userId="6337026b70b72472" providerId="LiveId" clId="{C2B960D1-4348-4610-804B-AC8BA408DD8B}" dt="2024-07-30T07:16:05.609" v="818" actId="1076"/>
          <ac:picMkLst>
            <pc:docMk/>
            <pc:sldMk cId="1742602728" sldId="845"/>
            <ac:picMk id="6146" creationId="{47099B68-D8F5-5DD7-9D4D-DE74A1DEF7CD}"/>
          </ac:picMkLst>
        </pc:picChg>
      </pc:sldChg>
      <pc:sldChg chg="add">
        <pc:chgData name="Bothaina Mahmoud Fouad" userId="6337026b70b72472" providerId="LiveId" clId="{C2B960D1-4348-4610-804B-AC8BA408DD8B}" dt="2024-07-30T07:30:51.695" v="820" actId="2890"/>
        <pc:sldMkLst>
          <pc:docMk/>
          <pc:sldMk cId="623344462" sldId="846"/>
        </pc:sldMkLst>
      </pc:sldChg>
      <pc:sldChg chg="addSp delSp add del">
        <pc:chgData name="Bothaina Mahmoud Fouad" userId="6337026b70b72472" providerId="LiveId" clId="{C2B960D1-4348-4610-804B-AC8BA408DD8B}" dt="2024-07-30T07:45:00.560" v="840" actId="47"/>
        <pc:sldMkLst>
          <pc:docMk/>
          <pc:sldMk cId="575495620" sldId="847"/>
        </pc:sldMkLst>
        <pc:picChg chg="del">
          <ac:chgData name="Bothaina Mahmoud Fouad" userId="6337026b70b72472" providerId="LiveId" clId="{C2B960D1-4348-4610-804B-AC8BA408DD8B}" dt="2024-07-30T07:35:21.148" v="837" actId="478"/>
          <ac:picMkLst>
            <pc:docMk/>
            <pc:sldMk cId="575495620" sldId="847"/>
            <ac:picMk id="6146" creationId="{47099B68-D8F5-5DD7-9D4D-DE74A1DEF7CD}"/>
          </ac:picMkLst>
        </pc:picChg>
        <pc:picChg chg="add del">
          <ac:chgData name="Bothaina Mahmoud Fouad" userId="6337026b70b72472" providerId="LiveId" clId="{C2B960D1-4348-4610-804B-AC8BA408DD8B}" dt="2024-07-30T07:35:30.059" v="839" actId="478"/>
          <ac:picMkLst>
            <pc:docMk/>
            <pc:sldMk cId="575495620" sldId="847"/>
            <ac:picMk id="8194" creationId="{88F70075-8EE5-3779-EAF1-CA81AE485E96}"/>
          </ac:picMkLst>
        </pc:picChg>
      </pc:sldChg>
      <pc:sldChg chg="addSp delSp modSp add mod">
        <pc:chgData name="Bothaina Mahmoud Fouad" userId="6337026b70b72472" providerId="LiveId" clId="{C2B960D1-4348-4610-804B-AC8BA408DD8B}" dt="2024-07-30T07:49:18.918" v="862" actId="14100"/>
        <pc:sldMkLst>
          <pc:docMk/>
          <pc:sldMk cId="2855793857" sldId="847"/>
        </pc:sldMkLst>
        <pc:spChg chg="add mod">
          <ac:chgData name="Bothaina Mahmoud Fouad" userId="6337026b70b72472" providerId="LiveId" clId="{C2B960D1-4348-4610-804B-AC8BA408DD8B}" dt="2024-07-30T07:49:18.918" v="862" actId="14100"/>
          <ac:spMkLst>
            <pc:docMk/>
            <pc:sldMk cId="2855793857" sldId="847"/>
            <ac:spMk id="8" creationId="{7A3E05F5-CC14-5355-DF81-2220CAC12689}"/>
          </ac:spMkLst>
        </pc:spChg>
        <pc:graphicFrameChg chg="del mod">
          <ac:chgData name="Bothaina Mahmoud Fouad" userId="6337026b70b72472" providerId="LiveId" clId="{C2B960D1-4348-4610-804B-AC8BA408DD8B}" dt="2024-07-30T07:47:30.494" v="854" actId="478"/>
          <ac:graphicFrameMkLst>
            <pc:docMk/>
            <pc:sldMk cId="2855793857" sldId="847"/>
            <ac:graphicFrameMk id="6" creationId="{2E0CFC05-EC9A-6F0F-AEBC-EA529D6BFD24}"/>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92AF84-98C6-4813-90DD-339E461941FF}"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EAB5D9C9-F7F7-47D2-BFDE-059C9462684F}">
      <dgm:prSet custT="1"/>
      <dgm:spPr/>
      <dgm:t>
        <a:bodyPr/>
        <a:lstStyle/>
        <a:p>
          <a:pPr algn="ctr" rtl="0"/>
          <a:r>
            <a:rPr lang="en-US" sz="1600" b="1" i="0" dirty="0"/>
            <a:t>Human resources define</a:t>
          </a:r>
          <a:endParaRPr lang="ar-SA" sz="1600" b="1" i="0" dirty="0"/>
        </a:p>
      </dgm:t>
    </dgm:pt>
    <dgm:pt modelId="{C2789CC3-A063-4A58-8133-E1C57C769836}" type="parTrans" cxnId="{AAED4914-B4A7-45FF-A729-731DB6B76B9B}">
      <dgm:prSet/>
      <dgm:spPr/>
      <dgm:t>
        <a:bodyPr/>
        <a:lstStyle/>
        <a:p>
          <a:pPr algn="ctr"/>
          <a:endParaRPr lang="en-US" sz="1800" b="1" i="0"/>
        </a:p>
      </dgm:t>
    </dgm:pt>
    <dgm:pt modelId="{3FEAF7B9-1A2C-46B5-B38F-CDE7E6AA89CD}" type="sibTrans" cxnId="{AAED4914-B4A7-45FF-A729-731DB6B76B9B}">
      <dgm:prSet/>
      <dgm:spPr/>
      <dgm:t>
        <a:bodyPr/>
        <a:lstStyle/>
        <a:p>
          <a:pPr algn="ctr"/>
          <a:endParaRPr lang="en-US" sz="1800" b="1" i="0"/>
        </a:p>
      </dgm:t>
    </dgm:pt>
    <dgm:pt modelId="{EC45C7FB-1A46-4D63-8C8D-35810E5AD275}">
      <dgm:prSet custT="1"/>
      <dgm:spPr/>
      <dgm:t>
        <a:bodyPr/>
        <a:lstStyle/>
        <a:p>
          <a:pPr algn="ctr" rtl="0"/>
          <a:r>
            <a:rPr lang="en-GB" sz="1600" b="1" i="0"/>
            <a:t>Function of human resources</a:t>
          </a:r>
          <a:endParaRPr lang="ar-SA" sz="1600" b="1" i="0"/>
        </a:p>
      </dgm:t>
    </dgm:pt>
    <dgm:pt modelId="{EB9009AE-1FCD-49F2-86FB-316A9E8651F0}" type="parTrans" cxnId="{1C6A92E8-72EA-44B2-9683-A06BA7788E24}">
      <dgm:prSet/>
      <dgm:spPr/>
      <dgm:t>
        <a:bodyPr/>
        <a:lstStyle/>
        <a:p>
          <a:pPr algn="ctr"/>
          <a:endParaRPr lang="en-US" sz="1800" b="1" i="0"/>
        </a:p>
      </dgm:t>
    </dgm:pt>
    <dgm:pt modelId="{695959CC-B5E0-4E22-9AEB-B0E9AEB0D692}" type="sibTrans" cxnId="{1C6A92E8-72EA-44B2-9683-A06BA7788E24}">
      <dgm:prSet/>
      <dgm:spPr/>
      <dgm:t>
        <a:bodyPr/>
        <a:lstStyle/>
        <a:p>
          <a:pPr algn="ctr"/>
          <a:endParaRPr lang="en-US" sz="1800" b="1" i="0"/>
        </a:p>
      </dgm:t>
    </dgm:pt>
    <dgm:pt modelId="{778618B2-20CB-4337-BA91-039D6F27FCA3}">
      <dgm:prSet custT="1"/>
      <dgm:spPr/>
      <dgm:t>
        <a:bodyPr/>
        <a:lstStyle/>
        <a:p>
          <a:pPr algn="ctr" rtl="0"/>
          <a:r>
            <a:rPr lang="en-US" sz="1600" b="1" i="0" dirty="0"/>
            <a:t>Human Resource Management</a:t>
          </a:r>
          <a:endParaRPr lang="ar-SA" sz="1600" b="1" i="0" dirty="0"/>
        </a:p>
      </dgm:t>
    </dgm:pt>
    <dgm:pt modelId="{4239D59D-C38D-4034-B653-97A5646668A2}" type="parTrans" cxnId="{F05A382A-2EDC-4582-96EC-23F1F253FBBB}">
      <dgm:prSet/>
      <dgm:spPr/>
      <dgm:t>
        <a:bodyPr/>
        <a:lstStyle/>
        <a:p>
          <a:pPr algn="ctr"/>
          <a:endParaRPr lang="en-US" sz="1800" b="1" i="0"/>
        </a:p>
      </dgm:t>
    </dgm:pt>
    <dgm:pt modelId="{14AA4F02-6A69-475E-A420-5538A24B53AF}" type="sibTrans" cxnId="{F05A382A-2EDC-4582-96EC-23F1F253FBBB}">
      <dgm:prSet/>
      <dgm:spPr/>
      <dgm:t>
        <a:bodyPr/>
        <a:lstStyle/>
        <a:p>
          <a:pPr algn="ctr"/>
          <a:endParaRPr lang="en-US" sz="1800" b="1" i="0"/>
        </a:p>
      </dgm:t>
    </dgm:pt>
    <dgm:pt modelId="{E7C22560-705A-46AF-B2BA-E280D23F1AB2}">
      <dgm:prSet custT="1"/>
      <dgm:spPr/>
      <dgm:t>
        <a:bodyPr/>
        <a:lstStyle/>
        <a:p>
          <a:pPr algn="ctr" rtl="0"/>
          <a:r>
            <a:rPr lang="en-GB" sz="1600" b="1" i="0" dirty="0"/>
            <a:t>Human resource planning</a:t>
          </a:r>
          <a:r>
            <a:rPr lang="en-US" sz="1600" b="1" i="0" u="sng" dirty="0"/>
            <a:t> </a:t>
          </a:r>
          <a:endParaRPr lang="ar-SA" sz="1600" b="1" i="0" dirty="0"/>
        </a:p>
      </dgm:t>
    </dgm:pt>
    <dgm:pt modelId="{CC1510E6-44B8-4443-B1BC-2BFECD744B33}" type="parTrans" cxnId="{EEAB85D7-99EF-4864-8902-A9459667D342}">
      <dgm:prSet/>
      <dgm:spPr/>
      <dgm:t>
        <a:bodyPr/>
        <a:lstStyle/>
        <a:p>
          <a:pPr algn="ctr"/>
          <a:endParaRPr lang="en-US" sz="1800" b="1" i="0"/>
        </a:p>
      </dgm:t>
    </dgm:pt>
    <dgm:pt modelId="{F5643A8E-A03E-43DD-A3B3-777AC25B879D}" type="sibTrans" cxnId="{EEAB85D7-99EF-4864-8902-A9459667D342}">
      <dgm:prSet/>
      <dgm:spPr/>
      <dgm:t>
        <a:bodyPr/>
        <a:lstStyle/>
        <a:p>
          <a:pPr algn="ctr"/>
          <a:endParaRPr lang="en-US" sz="1800" b="1" i="0"/>
        </a:p>
      </dgm:t>
    </dgm:pt>
    <dgm:pt modelId="{4B6344C0-F793-49B2-B575-C19C01AD67A7}">
      <dgm:prSet custT="1"/>
      <dgm:spPr/>
      <dgm:t>
        <a:bodyPr/>
        <a:lstStyle/>
        <a:p>
          <a:pPr algn="ctr" rtl="0"/>
          <a:r>
            <a:rPr lang="en-US" sz="1600" b="1" i="0" dirty="0"/>
            <a:t>Dynamic Human Resource Management Environment</a:t>
          </a:r>
          <a:endParaRPr lang="ar-SA" sz="1600" b="1" i="0" dirty="0"/>
        </a:p>
      </dgm:t>
    </dgm:pt>
    <dgm:pt modelId="{30D642BF-DC82-4691-A5D2-9EE1CE991466}" type="parTrans" cxnId="{EBC08B4E-68C1-4A6A-84C0-54A659EB6736}">
      <dgm:prSet/>
      <dgm:spPr/>
      <dgm:t>
        <a:bodyPr/>
        <a:lstStyle/>
        <a:p>
          <a:pPr algn="ctr"/>
          <a:endParaRPr lang="en-US" sz="1800" b="1" i="0"/>
        </a:p>
      </dgm:t>
    </dgm:pt>
    <dgm:pt modelId="{21CEDCB6-DAC0-4D4F-8E10-294D9E5A5809}" type="sibTrans" cxnId="{EBC08B4E-68C1-4A6A-84C0-54A659EB6736}">
      <dgm:prSet/>
      <dgm:spPr/>
      <dgm:t>
        <a:bodyPr/>
        <a:lstStyle/>
        <a:p>
          <a:pPr algn="ctr"/>
          <a:endParaRPr lang="en-US" sz="1800" b="1" i="0"/>
        </a:p>
      </dgm:t>
    </dgm:pt>
    <dgm:pt modelId="{6B924DF5-88F7-42B2-9E77-14339BC015F7}">
      <dgm:prSet custT="1"/>
      <dgm:spPr/>
      <dgm:t>
        <a:bodyPr/>
        <a:lstStyle/>
        <a:p>
          <a:pPr algn="ctr" rtl="0"/>
          <a:r>
            <a:rPr lang="en-US" sz="1600" b="1" i="0" dirty="0"/>
            <a:t>Human Resource Management Functions</a:t>
          </a:r>
          <a:endParaRPr lang="ar-SA" sz="1600" b="1" i="0" dirty="0"/>
        </a:p>
      </dgm:t>
    </dgm:pt>
    <dgm:pt modelId="{9273A4A4-441D-433E-9ABB-EBC2B8216F8D}" type="sibTrans" cxnId="{498EEEF5-64D2-437F-8556-B0C15B765472}">
      <dgm:prSet/>
      <dgm:spPr/>
      <dgm:t>
        <a:bodyPr/>
        <a:lstStyle/>
        <a:p>
          <a:pPr algn="ctr"/>
          <a:endParaRPr lang="en-US" sz="1800" b="1" i="0"/>
        </a:p>
      </dgm:t>
    </dgm:pt>
    <dgm:pt modelId="{809D077F-244A-4337-B80A-B5E828FC1269}" type="parTrans" cxnId="{498EEEF5-64D2-437F-8556-B0C15B765472}">
      <dgm:prSet/>
      <dgm:spPr/>
      <dgm:t>
        <a:bodyPr/>
        <a:lstStyle/>
        <a:p>
          <a:pPr algn="ctr"/>
          <a:endParaRPr lang="en-US" sz="1800" b="1" i="0"/>
        </a:p>
      </dgm:t>
    </dgm:pt>
    <dgm:pt modelId="{5EF07030-AC6E-44A3-8540-70B66820837C}" type="pres">
      <dgm:prSet presAssocID="{B492AF84-98C6-4813-90DD-339E461941FF}" presName="linear" presStyleCnt="0">
        <dgm:presLayoutVars>
          <dgm:dir/>
          <dgm:animLvl val="lvl"/>
          <dgm:resizeHandles val="exact"/>
        </dgm:presLayoutVars>
      </dgm:prSet>
      <dgm:spPr/>
    </dgm:pt>
    <dgm:pt modelId="{218DEAE0-5591-4863-8F47-6B47E7850F09}" type="pres">
      <dgm:prSet presAssocID="{EAB5D9C9-F7F7-47D2-BFDE-059C9462684F}" presName="parentLin" presStyleCnt="0"/>
      <dgm:spPr/>
    </dgm:pt>
    <dgm:pt modelId="{3493B332-7B31-41D7-B81D-DE8744BB8205}" type="pres">
      <dgm:prSet presAssocID="{EAB5D9C9-F7F7-47D2-BFDE-059C9462684F}" presName="parentLeftMargin" presStyleLbl="node1" presStyleIdx="0" presStyleCnt="6"/>
      <dgm:spPr/>
    </dgm:pt>
    <dgm:pt modelId="{6272754E-FD93-4EBA-9DAE-B82B3C09F90E}" type="pres">
      <dgm:prSet presAssocID="{EAB5D9C9-F7F7-47D2-BFDE-059C9462684F}" presName="parentText" presStyleLbl="node1" presStyleIdx="0" presStyleCnt="6">
        <dgm:presLayoutVars>
          <dgm:chMax val="0"/>
          <dgm:bulletEnabled val="1"/>
        </dgm:presLayoutVars>
      </dgm:prSet>
      <dgm:spPr/>
    </dgm:pt>
    <dgm:pt modelId="{3AE8829E-E6E0-4F40-9D70-B9611292D654}" type="pres">
      <dgm:prSet presAssocID="{EAB5D9C9-F7F7-47D2-BFDE-059C9462684F}" presName="negativeSpace" presStyleCnt="0"/>
      <dgm:spPr/>
    </dgm:pt>
    <dgm:pt modelId="{E5BD3C81-67E9-4A92-A4D8-798613B6D632}" type="pres">
      <dgm:prSet presAssocID="{EAB5D9C9-F7F7-47D2-BFDE-059C9462684F}" presName="childText" presStyleLbl="conFgAcc1" presStyleIdx="0" presStyleCnt="6">
        <dgm:presLayoutVars>
          <dgm:bulletEnabled val="1"/>
        </dgm:presLayoutVars>
      </dgm:prSet>
      <dgm:spPr/>
    </dgm:pt>
    <dgm:pt modelId="{A074178E-8C8A-418B-A80D-AD796F4F9E0A}" type="pres">
      <dgm:prSet presAssocID="{3FEAF7B9-1A2C-46B5-B38F-CDE7E6AA89CD}" presName="spaceBetweenRectangles" presStyleCnt="0"/>
      <dgm:spPr/>
    </dgm:pt>
    <dgm:pt modelId="{82004A4D-18A4-41F5-A4C6-82DDD4D39ACE}" type="pres">
      <dgm:prSet presAssocID="{EC45C7FB-1A46-4D63-8C8D-35810E5AD275}" presName="parentLin" presStyleCnt="0"/>
      <dgm:spPr/>
    </dgm:pt>
    <dgm:pt modelId="{D7298409-131B-4D55-9051-1B772C6750AB}" type="pres">
      <dgm:prSet presAssocID="{EC45C7FB-1A46-4D63-8C8D-35810E5AD275}" presName="parentLeftMargin" presStyleLbl="node1" presStyleIdx="0" presStyleCnt="6"/>
      <dgm:spPr/>
    </dgm:pt>
    <dgm:pt modelId="{90C2D749-800E-4018-AE92-94C87FA89AA9}" type="pres">
      <dgm:prSet presAssocID="{EC45C7FB-1A46-4D63-8C8D-35810E5AD275}" presName="parentText" presStyleLbl="node1" presStyleIdx="1" presStyleCnt="6">
        <dgm:presLayoutVars>
          <dgm:chMax val="0"/>
          <dgm:bulletEnabled val="1"/>
        </dgm:presLayoutVars>
      </dgm:prSet>
      <dgm:spPr/>
    </dgm:pt>
    <dgm:pt modelId="{31A464B6-CA7C-477D-9EA1-7BCA942BA5E7}" type="pres">
      <dgm:prSet presAssocID="{EC45C7FB-1A46-4D63-8C8D-35810E5AD275}" presName="negativeSpace" presStyleCnt="0"/>
      <dgm:spPr/>
    </dgm:pt>
    <dgm:pt modelId="{B8E6A4AB-F2C5-4C9D-A53C-FCF3EFD8C7F2}" type="pres">
      <dgm:prSet presAssocID="{EC45C7FB-1A46-4D63-8C8D-35810E5AD275}" presName="childText" presStyleLbl="conFgAcc1" presStyleIdx="1" presStyleCnt="6">
        <dgm:presLayoutVars>
          <dgm:bulletEnabled val="1"/>
        </dgm:presLayoutVars>
      </dgm:prSet>
      <dgm:spPr/>
    </dgm:pt>
    <dgm:pt modelId="{E7542437-22E5-4449-91A6-3C47D962A187}" type="pres">
      <dgm:prSet presAssocID="{695959CC-B5E0-4E22-9AEB-B0E9AEB0D692}" presName="spaceBetweenRectangles" presStyleCnt="0"/>
      <dgm:spPr/>
    </dgm:pt>
    <dgm:pt modelId="{57F38886-F6F0-473D-A585-2A1FA9BEF663}" type="pres">
      <dgm:prSet presAssocID="{778618B2-20CB-4337-BA91-039D6F27FCA3}" presName="parentLin" presStyleCnt="0"/>
      <dgm:spPr/>
    </dgm:pt>
    <dgm:pt modelId="{80DDAF13-F10F-4F3E-954F-B50F61863579}" type="pres">
      <dgm:prSet presAssocID="{778618B2-20CB-4337-BA91-039D6F27FCA3}" presName="parentLeftMargin" presStyleLbl="node1" presStyleIdx="1" presStyleCnt="6"/>
      <dgm:spPr/>
    </dgm:pt>
    <dgm:pt modelId="{106D93FA-C885-487F-9FBE-FDABEB24F004}" type="pres">
      <dgm:prSet presAssocID="{778618B2-20CB-4337-BA91-039D6F27FCA3}" presName="parentText" presStyleLbl="node1" presStyleIdx="2" presStyleCnt="6">
        <dgm:presLayoutVars>
          <dgm:chMax val="0"/>
          <dgm:bulletEnabled val="1"/>
        </dgm:presLayoutVars>
      </dgm:prSet>
      <dgm:spPr/>
    </dgm:pt>
    <dgm:pt modelId="{7718906F-C9DA-420B-861A-5CC9AF1CD46F}" type="pres">
      <dgm:prSet presAssocID="{778618B2-20CB-4337-BA91-039D6F27FCA3}" presName="negativeSpace" presStyleCnt="0"/>
      <dgm:spPr/>
    </dgm:pt>
    <dgm:pt modelId="{CF4F523A-51BD-441F-9990-F0AA48FEB99B}" type="pres">
      <dgm:prSet presAssocID="{778618B2-20CB-4337-BA91-039D6F27FCA3}" presName="childText" presStyleLbl="conFgAcc1" presStyleIdx="2" presStyleCnt="6">
        <dgm:presLayoutVars>
          <dgm:bulletEnabled val="1"/>
        </dgm:presLayoutVars>
      </dgm:prSet>
      <dgm:spPr/>
    </dgm:pt>
    <dgm:pt modelId="{D0830481-63C9-40B6-B529-BA696B974A78}" type="pres">
      <dgm:prSet presAssocID="{14AA4F02-6A69-475E-A420-5538A24B53AF}" presName="spaceBetweenRectangles" presStyleCnt="0"/>
      <dgm:spPr/>
    </dgm:pt>
    <dgm:pt modelId="{1C2F59DA-6762-42EA-886E-41ED91034DBE}" type="pres">
      <dgm:prSet presAssocID="{E7C22560-705A-46AF-B2BA-E280D23F1AB2}" presName="parentLin" presStyleCnt="0"/>
      <dgm:spPr/>
    </dgm:pt>
    <dgm:pt modelId="{670D16E0-2417-4FF8-BB1C-208F7A2711A1}" type="pres">
      <dgm:prSet presAssocID="{E7C22560-705A-46AF-B2BA-E280D23F1AB2}" presName="parentLeftMargin" presStyleLbl="node1" presStyleIdx="2" presStyleCnt="6"/>
      <dgm:spPr/>
    </dgm:pt>
    <dgm:pt modelId="{243E5469-C87D-419F-85EE-0D8064AEFB36}" type="pres">
      <dgm:prSet presAssocID="{E7C22560-705A-46AF-B2BA-E280D23F1AB2}" presName="parentText" presStyleLbl="node1" presStyleIdx="3" presStyleCnt="6">
        <dgm:presLayoutVars>
          <dgm:chMax val="0"/>
          <dgm:bulletEnabled val="1"/>
        </dgm:presLayoutVars>
      </dgm:prSet>
      <dgm:spPr/>
    </dgm:pt>
    <dgm:pt modelId="{DA9F92F7-ED99-424D-8FFF-E6CD6DAE043F}" type="pres">
      <dgm:prSet presAssocID="{E7C22560-705A-46AF-B2BA-E280D23F1AB2}" presName="negativeSpace" presStyleCnt="0"/>
      <dgm:spPr/>
    </dgm:pt>
    <dgm:pt modelId="{8A64EF78-5677-4A32-9DEA-90DF1CB7615B}" type="pres">
      <dgm:prSet presAssocID="{E7C22560-705A-46AF-B2BA-E280D23F1AB2}" presName="childText" presStyleLbl="conFgAcc1" presStyleIdx="3" presStyleCnt="6">
        <dgm:presLayoutVars>
          <dgm:bulletEnabled val="1"/>
        </dgm:presLayoutVars>
      </dgm:prSet>
      <dgm:spPr/>
    </dgm:pt>
    <dgm:pt modelId="{F8029DA1-6BEC-42D3-A895-C36271F98029}" type="pres">
      <dgm:prSet presAssocID="{F5643A8E-A03E-43DD-A3B3-777AC25B879D}" presName="spaceBetweenRectangles" presStyleCnt="0"/>
      <dgm:spPr/>
    </dgm:pt>
    <dgm:pt modelId="{B283B898-0D8B-47D2-9A9F-A615325DA154}" type="pres">
      <dgm:prSet presAssocID="{6B924DF5-88F7-42B2-9E77-14339BC015F7}" presName="parentLin" presStyleCnt="0"/>
      <dgm:spPr/>
    </dgm:pt>
    <dgm:pt modelId="{B4022497-EE2F-4B5D-887C-DFF122C5A593}" type="pres">
      <dgm:prSet presAssocID="{6B924DF5-88F7-42B2-9E77-14339BC015F7}" presName="parentLeftMargin" presStyleLbl="node1" presStyleIdx="3" presStyleCnt="6"/>
      <dgm:spPr/>
    </dgm:pt>
    <dgm:pt modelId="{9FCBCA27-7CBC-404F-BB7E-75FBD4639FA3}" type="pres">
      <dgm:prSet presAssocID="{6B924DF5-88F7-42B2-9E77-14339BC015F7}" presName="parentText" presStyleLbl="node1" presStyleIdx="4" presStyleCnt="6" custScaleY="145220">
        <dgm:presLayoutVars>
          <dgm:chMax val="0"/>
          <dgm:bulletEnabled val="1"/>
        </dgm:presLayoutVars>
      </dgm:prSet>
      <dgm:spPr/>
    </dgm:pt>
    <dgm:pt modelId="{12E527F5-3A61-432F-AB65-AC223AA795D3}" type="pres">
      <dgm:prSet presAssocID="{6B924DF5-88F7-42B2-9E77-14339BC015F7}" presName="negativeSpace" presStyleCnt="0"/>
      <dgm:spPr/>
    </dgm:pt>
    <dgm:pt modelId="{D596EF53-A1FD-4A29-A75B-5D8A53EE655E}" type="pres">
      <dgm:prSet presAssocID="{6B924DF5-88F7-42B2-9E77-14339BC015F7}" presName="childText" presStyleLbl="conFgAcc1" presStyleIdx="4" presStyleCnt="6">
        <dgm:presLayoutVars>
          <dgm:bulletEnabled val="1"/>
        </dgm:presLayoutVars>
      </dgm:prSet>
      <dgm:spPr/>
    </dgm:pt>
    <dgm:pt modelId="{5A4B001E-7AE3-47A9-AE5B-B96CAF192DA9}" type="pres">
      <dgm:prSet presAssocID="{9273A4A4-441D-433E-9ABB-EBC2B8216F8D}" presName="spaceBetweenRectangles" presStyleCnt="0"/>
      <dgm:spPr/>
    </dgm:pt>
    <dgm:pt modelId="{7DBD7381-070B-4F11-A639-01F79B8611EA}" type="pres">
      <dgm:prSet presAssocID="{4B6344C0-F793-49B2-B575-C19C01AD67A7}" presName="parentLin" presStyleCnt="0"/>
      <dgm:spPr/>
    </dgm:pt>
    <dgm:pt modelId="{A877B709-56E3-4EF2-803D-D16028197383}" type="pres">
      <dgm:prSet presAssocID="{4B6344C0-F793-49B2-B575-C19C01AD67A7}" presName="parentLeftMargin" presStyleLbl="node1" presStyleIdx="4" presStyleCnt="6"/>
      <dgm:spPr/>
    </dgm:pt>
    <dgm:pt modelId="{BC4C9EDF-5ABC-426C-B306-25C21F10B47E}" type="pres">
      <dgm:prSet presAssocID="{4B6344C0-F793-49B2-B575-C19C01AD67A7}" presName="parentText" presStyleLbl="node1" presStyleIdx="5" presStyleCnt="6" custScaleY="153370">
        <dgm:presLayoutVars>
          <dgm:chMax val="0"/>
          <dgm:bulletEnabled val="1"/>
        </dgm:presLayoutVars>
      </dgm:prSet>
      <dgm:spPr/>
    </dgm:pt>
    <dgm:pt modelId="{D5331380-456C-4415-821B-C2BFF3F456EB}" type="pres">
      <dgm:prSet presAssocID="{4B6344C0-F793-49B2-B575-C19C01AD67A7}" presName="negativeSpace" presStyleCnt="0"/>
      <dgm:spPr/>
    </dgm:pt>
    <dgm:pt modelId="{5A0AFF7E-E452-4DC9-925C-2716295695C0}" type="pres">
      <dgm:prSet presAssocID="{4B6344C0-F793-49B2-B575-C19C01AD67A7}" presName="childText" presStyleLbl="conFgAcc1" presStyleIdx="5" presStyleCnt="6">
        <dgm:presLayoutVars>
          <dgm:bulletEnabled val="1"/>
        </dgm:presLayoutVars>
      </dgm:prSet>
      <dgm:spPr/>
    </dgm:pt>
  </dgm:ptLst>
  <dgm:cxnLst>
    <dgm:cxn modelId="{AAED4914-B4A7-45FF-A729-731DB6B76B9B}" srcId="{B492AF84-98C6-4813-90DD-339E461941FF}" destId="{EAB5D9C9-F7F7-47D2-BFDE-059C9462684F}" srcOrd="0" destOrd="0" parTransId="{C2789CC3-A063-4A58-8133-E1C57C769836}" sibTransId="{3FEAF7B9-1A2C-46B5-B38F-CDE7E6AA89CD}"/>
    <dgm:cxn modelId="{DB7C2118-E59F-4449-BD35-CC50A1505697}" type="presOf" srcId="{778618B2-20CB-4337-BA91-039D6F27FCA3}" destId="{80DDAF13-F10F-4F3E-954F-B50F61863579}" srcOrd="0" destOrd="0" presId="urn:microsoft.com/office/officeart/2005/8/layout/list1"/>
    <dgm:cxn modelId="{F05A382A-2EDC-4582-96EC-23F1F253FBBB}" srcId="{B492AF84-98C6-4813-90DD-339E461941FF}" destId="{778618B2-20CB-4337-BA91-039D6F27FCA3}" srcOrd="2" destOrd="0" parTransId="{4239D59D-C38D-4034-B653-97A5646668A2}" sibTransId="{14AA4F02-6A69-475E-A420-5538A24B53AF}"/>
    <dgm:cxn modelId="{019F122D-83A0-49B7-88FA-8EF32C974E37}" type="presOf" srcId="{6B924DF5-88F7-42B2-9E77-14339BC015F7}" destId="{B4022497-EE2F-4B5D-887C-DFF122C5A593}" srcOrd="0" destOrd="0" presId="urn:microsoft.com/office/officeart/2005/8/layout/list1"/>
    <dgm:cxn modelId="{CA2A233A-8F45-42A9-B3B8-D09377F67FB3}" type="presOf" srcId="{4B6344C0-F793-49B2-B575-C19C01AD67A7}" destId="{A877B709-56E3-4EF2-803D-D16028197383}" srcOrd="0" destOrd="0" presId="urn:microsoft.com/office/officeart/2005/8/layout/list1"/>
    <dgm:cxn modelId="{58DDFD46-BA5B-46A1-B3E9-36A8D3CD51F2}" type="presOf" srcId="{EC45C7FB-1A46-4D63-8C8D-35810E5AD275}" destId="{D7298409-131B-4D55-9051-1B772C6750AB}" srcOrd="0" destOrd="0" presId="urn:microsoft.com/office/officeart/2005/8/layout/list1"/>
    <dgm:cxn modelId="{94B1096A-1571-443C-9B6C-92283B939FD2}" type="presOf" srcId="{B492AF84-98C6-4813-90DD-339E461941FF}" destId="{5EF07030-AC6E-44A3-8540-70B66820837C}" srcOrd="0" destOrd="0" presId="urn:microsoft.com/office/officeart/2005/8/layout/list1"/>
    <dgm:cxn modelId="{EBC08B4E-68C1-4A6A-84C0-54A659EB6736}" srcId="{B492AF84-98C6-4813-90DD-339E461941FF}" destId="{4B6344C0-F793-49B2-B575-C19C01AD67A7}" srcOrd="5" destOrd="0" parTransId="{30D642BF-DC82-4691-A5D2-9EE1CE991466}" sibTransId="{21CEDCB6-DAC0-4D4F-8E10-294D9E5A5809}"/>
    <dgm:cxn modelId="{4BCF1B6F-754B-4097-A811-5D046BA617A4}" type="presOf" srcId="{778618B2-20CB-4337-BA91-039D6F27FCA3}" destId="{106D93FA-C885-487F-9FBE-FDABEB24F004}" srcOrd="1" destOrd="0" presId="urn:microsoft.com/office/officeart/2005/8/layout/list1"/>
    <dgm:cxn modelId="{D56AA59C-B738-4FD4-B36B-85A50845D554}" type="presOf" srcId="{EAB5D9C9-F7F7-47D2-BFDE-059C9462684F}" destId="{3493B332-7B31-41D7-B81D-DE8744BB8205}" srcOrd="0" destOrd="0" presId="urn:microsoft.com/office/officeart/2005/8/layout/list1"/>
    <dgm:cxn modelId="{BBE9919E-8A44-4879-8FCA-9F6E375427BA}" type="presOf" srcId="{EAB5D9C9-F7F7-47D2-BFDE-059C9462684F}" destId="{6272754E-FD93-4EBA-9DAE-B82B3C09F90E}" srcOrd="1" destOrd="0" presId="urn:microsoft.com/office/officeart/2005/8/layout/list1"/>
    <dgm:cxn modelId="{209BDDA5-E8E0-4F93-9715-2A645FBB6DBC}" type="presOf" srcId="{6B924DF5-88F7-42B2-9E77-14339BC015F7}" destId="{9FCBCA27-7CBC-404F-BB7E-75FBD4639FA3}" srcOrd="1" destOrd="0" presId="urn:microsoft.com/office/officeart/2005/8/layout/list1"/>
    <dgm:cxn modelId="{BBB090C3-5C26-465E-9BDE-1EC582254996}" type="presOf" srcId="{E7C22560-705A-46AF-B2BA-E280D23F1AB2}" destId="{670D16E0-2417-4FF8-BB1C-208F7A2711A1}" srcOrd="0" destOrd="0" presId="urn:microsoft.com/office/officeart/2005/8/layout/list1"/>
    <dgm:cxn modelId="{EEAB85D7-99EF-4864-8902-A9459667D342}" srcId="{B492AF84-98C6-4813-90DD-339E461941FF}" destId="{E7C22560-705A-46AF-B2BA-E280D23F1AB2}" srcOrd="3" destOrd="0" parTransId="{CC1510E6-44B8-4443-B1BC-2BFECD744B33}" sibTransId="{F5643A8E-A03E-43DD-A3B3-777AC25B879D}"/>
    <dgm:cxn modelId="{58AD65E0-F7F3-4596-9FF8-D9762E1EB1B8}" type="presOf" srcId="{EC45C7FB-1A46-4D63-8C8D-35810E5AD275}" destId="{90C2D749-800E-4018-AE92-94C87FA89AA9}" srcOrd="1" destOrd="0" presId="urn:microsoft.com/office/officeart/2005/8/layout/list1"/>
    <dgm:cxn modelId="{5CCE7CE7-02E5-40DF-9988-97726FE81959}" type="presOf" srcId="{E7C22560-705A-46AF-B2BA-E280D23F1AB2}" destId="{243E5469-C87D-419F-85EE-0D8064AEFB36}" srcOrd="1" destOrd="0" presId="urn:microsoft.com/office/officeart/2005/8/layout/list1"/>
    <dgm:cxn modelId="{1C6A92E8-72EA-44B2-9683-A06BA7788E24}" srcId="{B492AF84-98C6-4813-90DD-339E461941FF}" destId="{EC45C7FB-1A46-4D63-8C8D-35810E5AD275}" srcOrd="1" destOrd="0" parTransId="{EB9009AE-1FCD-49F2-86FB-316A9E8651F0}" sibTransId="{695959CC-B5E0-4E22-9AEB-B0E9AEB0D692}"/>
    <dgm:cxn modelId="{498EEEF5-64D2-437F-8556-B0C15B765472}" srcId="{B492AF84-98C6-4813-90DD-339E461941FF}" destId="{6B924DF5-88F7-42B2-9E77-14339BC015F7}" srcOrd="4" destOrd="0" parTransId="{809D077F-244A-4337-B80A-B5E828FC1269}" sibTransId="{9273A4A4-441D-433E-9ABB-EBC2B8216F8D}"/>
    <dgm:cxn modelId="{345E02FC-4E2C-423B-9902-E13AA83BE4EC}" type="presOf" srcId="{4B6344C0-F793-49B2-B575-C19C01AD67A7}" destId="{BC4C9EDF-5ABC-426C-B306-25C21F10B47E}" srcOrd="1" destOrd="0" presId="urn:microsoft.com/office/officeart/2005/8/layout/list1"/>
    <dgm:cxn modelId="{189C021C-46B4-42A8-97A9-6A8A2C0C1053}" type="presParOf" srcId="{5EF07030-AC6E-44A3-8540-70B66820837C}" destId="{218DEAE0-5591-4863-8F47-6B47E7850F09}" srcOrd="0" destOrd="0" presId="urn:microsoft.com/office/officeart/2005/8/layout/list1"/>
    <dgm:cxn modelId="{0691E4E5-99CA-4250-9E37-0264B80A2D81}" type="presParOf" srcId="{218DEAE0-5591-4863-8F47-6B47E7850F09}" destId="{3493B332-7B31-41D7-B81D-DE8744BB8205}" srcOrd="0" destOrd="0" presId="urn:microsoft.com/office/officeart/2005/8/layout/list1"/>
    <dgm:cxn modelId="{0910B79E-ED88-44D0-B53C-23234566F04A}" type="presParOf" srcId="{218DEAE0-5591-4863-8F47-6B47E7850F09}" destId="{6272754E-FD93-4EBA-9DAE-B82B3C09F90E}" srcOrd="1" destOrd="0" presId="urn:microsoft.com/office/officeart/2005/8/layout/list1"/>
    <dgm:cxn modelId="{AFA19DEA-2C0A-4284-B513-01297003E01A}" type="presParOf" srcId="{5EF07030-AC6E-44A3-8540-70B66820837C}" destId="{3AE8829E-E6E0-4F40-9D70-B9611292D654}" srcOrd="1" destOrd="0" presId="urn:microsoft.com/office/officeart/2005/8/layout/list1"/>
    <dgm:cxn modelId="{17B17480-E98F-451E-908D-4B04FE2EEDBE}" type="presParOf" srcId="{5EF07030-AC6E-44A3-8540-70B66820837C}" destId="{E5BD3C81-67E9-4A92-A4D8-798613B6D632}" srcOrd="2" destOrd="0" presId="urn:microsoft.com/office/officeart/2005/8/layout/list1"/>
    <dgm:cxn modelId="{55A9FA9E-FC6A-4428-A369-4566BBE633FF}" type="presParOf" srcId="{5EF07030-AC6E-44A3-8540-70B66820837C}" destId="{A074178E-8C8A-418B-A80D-AD796F4F9E0A}" srcOrd="3" destOrd="0" presId="urn:microsoft.com/office/officeart/2005/8/layout/list1"/>
    <dgm:cxn modelId="{EF1821DD-3941-4D89-98E2-77031C5B5A60}" type="presParOf" srcId="{5EF07030-AC6E-44A3-8540-70B66820837C}" destId="{82004A4D-18A4-41F5-A4C6-82DDD4D39ACE}" srcOrd="4" destOrd="0" presId="urn:microsoft.com/office/officeart/2005/8/layout/list1"/>
    <dgm:cxn modelId="{42A6A908-693A-492D-9A9D-C82D4275E3D6}" type="presParOf" srcId="{82004A4D-18A4-41F5-A4C6-82DDD4D39ACE}" destId="{D7298409-131B-4D55-9051-1B772C6750AB}" srcOrd="0" destOrd="0" presId="urn:microsoft.com/office/officeart/2005/8/layout/list1"/>
    <dgm:cxn modelId="{928CB31A-B393-405D-94C8-77C532396FA9}" type="presParOf" srcId="{82004A4D-18A4-41F5-A4C6-82DDD4D39ACE}" destId="{90C2D749-800E-4018-AE92-94C87FA89AA9}" srcOrd="1" destOrd="0" presId="urn:microsoft.com/office/officeart/2005/8/layout/list1"/>
    <dgm:cxn modelId="{0FD0B598-870B-42BB-85D7-CC3A15575779}" type="presParOf" srcId="{5EF07030-AC6E-44A3-8540-70B66820837C}" destId="{31A464B6-CA7C-477D-9EA1-7BCA942BA5E7}" srcOrd="5" destOrd="0" presId="urn:microsoft.com/office/officeart/2005/8/layout/list1"/>
    <dgm:cxn modelId="{7F017188-F1B1-465C-89DC-CF45A7044945}" type="presParOf" srcId="{5EF07030-AC6E-44A3-8540-70B66820837C}" destId="{B8E6A4AB-F2C5-4C9D-A53C-FCF3EFD8C7F2}" srcOrd="6" destOrd="0" presId="urn:microsoft.com/office/officeart/2005/8/layout/list1"/>
    <dgm:cxn modelId="{0D8202FE-D350-45F7-B300-5D09FD35A6E0}" type="presParOf" srcId="{5EF07030-AC6E-44A3-8540-70B66820837C}" destId="{E7542437-22E5-4449-91A6-3C47D962A187}" srcOrd="7" destOrd="0" presId="urn:microsoft.com/office/officeart/2005/8/layout/list1"/>
    <dgm:cxn modelId="{7592248B-2FDE-4A39-A528-F309D15EB05F}" type="presParOf" srcId="{5EF07030-AC6E-44A3-8540-70B66820837C}" destId="{57F38886-F6F0-473D-A585-2A1FA9BEF663}" srcOrd="8" destOrd="0" presId="urn:microsoft.com/office/officeart/2005/8/layout/list1"/>
    <dgm:cxn modelId="{B5A82088-6576-4CAF-8BC7-2D4B0EBCAF9E}" type="presParOf" srcId="{57F38886-F6F0-473D-A585-2A1FA9BEF663}" destId="{80DDAF13-F10F-4F3E-954F-B50F61863579}" srcOrd="0" destOrd="0" presId="urn:microsoft.com/office/officeart/2005/8/layout/list1"/>
    <dgm:cxn modelId="{73EE4667-0C04-42C2-B271-9173BAF973D2}" type="presParOf" srcId="{57F38886-F6F0-473D-A585-2A1FA9BEF663}" destId="{106D93FA-C885-487F-9FBE-FDABEB24F004}" srcOrd="1" destOrd="0" presId="urn:microsoft.com/office/officeart/2005/8/layout/list1"/>
    <dgm:cxn modelId="{DE402689-C6AA-4BAB-9738-68FC0244D614}" type="presParOf" srcId="{5EF07030-AC6E-44A3-8540-70B66820837C}" destId="{7718906F-C9DA-420B-861A-5CC9AF1CD46F}" srcOrd="9" destOrd="0" presId="urn:microsoft.com/office/officeart/2005/8/layout/list1"/>
    <dgm:cxn modelId="{16EA1E11-11C8-4A95-B7D6-F29E6C7DA076}" type="presParOf" srcId="{5EF07030-AC6E-44A3-8540-70B66820837C}" destId="{CF4F523A-51BD-441F-9990-F0AA48FEB99B}" srcOrd="10" destOrd="0" presId="urn:microsoft.com/office/officeart/2005/8/layout/list1"/>
    <dgm:cxn modelId="{98F4CD3C-8548-4CC4-A011-5C30147BB416}" type="presParOf" srcId="{5EF07030-AC6E-44A3-8540-70B66820837C}" destId="{D0830481-63C9-40B6-B529-BA696B974A78}" srcOrd="11" destOrd="0" presId="urn:microsoft.com/office/officeart/2005/8/layout/list1"/>
    <dgm:cxn modelId="{25AB9D70-33C0-410C-8116-9A23187CCE9D}" type="presParOf" srcId="{5EF07030-AC6E-44A3-8540-70B66820837C}" destId="{1C2F59DA-6762-42EA-886E-41ED91034DBE}" srcOrd="12" destOrd="0" presId="urn:microsoft.com/office/officeart/2005/8/layout/list1"/>
    <dgm:cxn modelId="{ACC9BCD9-BAEF-4987-9880-28A260DA3BD9}" type="presParOf" srcId="{1C2F59DA-6762-42EA-886E-41ED91034DBE}" destId="{670D16E0-2417-4FF8-BB1C-208F7A2711A1}" srcOrd="0" destOrd="0" presId="urn:microsoft.com/office/officeart/2005/8/layout/list1"/>
    <dgm:cxn modelId="{E631FA4A-EB7F-4F6D-8772-AB9E73E1F8E2}" type="presParOf" srcId="{1C2F59DA-6762-42EA-886E-41ED91034DBE}" destId="{243E5469-C87D-419F-85EE-0D8064AEFB36}" srcOrd="1" destOrd="0" presId="urn:microsoft.com/office/officeart/2005/8/layout/list1"/>
    <dgm:cxn modelId="{320107A0-03B5-47BF-B2C0-D67C861423FA}" type="presParOf" srcId="{5EF07030-AC6E-44A3-8540-70B66820837C}" destId="{DA9F92F7-ED99-424D-8FFF-E6CD6DAE043F}" srcOrd="13" destOrd="0" presId="urn:microsoft.com/office/officeart/2005/8/layout/list1"/>
    <dgm:cxn modelId="{A706550C-F5E7-4385-9BF1-034D36ADDBCC}" type="presParOf" srcId="{5EF07030-AC6E-44A3-8540-70B66820837C}" destId="{8A64EF78-5677-4A32-9DEA-90DF1CB7615B}" srcOrd="14" destOrd="0" presId="urn:microsoft.com/office/officeart/2005/8/layout/list1"/>
    <dgm:cxn modelId="{FAFE0FC7-90AB-464D-AED5-E60883DAD968}" type="presParOf" srcId="{5EF07030-AC6E-44A3-8540-70B66820837C}" destId="{F8029DA1-6BEC-42D3-A895-C36271F98029}" srcOrd="15" destOrd="0" presId="urn:microsoft.com/office/officeart/2005/8/layout/list1"/>
    <dgm:cxn modelId="{FB490C72-04FE-4730-831A-C6AF3D9143B6}" type="presParOf" srcId="{5EF07030-AC6E-44A3-8540-70B66820837C}" destId="{B283B898-0D8B-47D2-9A9F-A615325DA154}" srcOrd="16" destOrd="0" presId="urn:microsoft.com/office/officeart/2005/8/layout/list1"/>
    <dgm:cxn modelId="{FFDCE717-D56B-4726-8761-FB4F7C8F5CF9}" type="presParOf" srcId="{B283B898-0D8B-47D2-9A9F-A615325DA154}" destId="{B4022497-EE2F-4B5D-887C-DFF122C5A593}" srcOrd="0" destOrd="0" presId="urn:microsoft.com/office/officeart/2005/8/layout/list1"/>
    <dgm:cxn modelId="{31BE2246-A6DD-4A24-A0B5-560BC7283B49}" type="presParOf" srcId="{B283B898-0D8B-47D2-9A9F-A615325DA154}" destId="{9FCBCA27-7CBC-404F-BB7E-75FBD4639FA3}" srcOrd="1" destOrd="0" presId="urn:microsoft.com/office/officeart/2005/8/layout/list1"/>
    <dgm:cxn modelId="{76358152-2E05-48AB-B9E7-D2982FDB626D}" type="presParOf" srcId="{5EF07030-AC6E-44A3-8540-70B66820837C}" destId="{12E527F5-3A61-432F-AB65-AC223AA795D3}" srcOrd="17" destOrd="0" presId="urn:microsoft.com/office/officeart/2005/8/layout/list1"/>
    <dgm:cxn modelId="{E8B4F3FA-1544-4116-815A-823B53B9D949}" type="presParOf" srcId="{5EF07030-AC6E-44A3-8540-70B66820837C}" destId="{D596EF53-A1FD-4A29-A75B-5D8A53EE655E}" srcOrd="18" destOrd="0" presId="urn:microsoft.com/office/officeart/2005/8/layout/list1"/>
    <dgm:cxn modelId="{36876CDD-660D-44B7-B019-1F2E45DD79DC}" type="presParOf" srcId="{5EF07030-AC6E-44A3-8540-70B66820837C}" destId="{5A4B001E-7AE3-47A9-AE5B-B96CAF192DA9}" srcOrd="19" destOrd="0" presId="urn:microsoft.com/office/officeart/2005/8/layout/list1"/>
    <dgm:cxn modelId="{6769D611-1012-4921-8BB1-D33A4E054FD2}" type="presParOf" srcId="{5EF07030-AC6E-44A3-8540-70B66820837C}" destId="{7DBD7381-070B-4F11-A639-01F79B8611EA}" srcOrd="20" destOrd="0" presId="urn:microsoft.com/office/officeart/2005/8/layout/list1"/>
    <dgm:cxn modelId="{24F92040-F5B6-409E-AA93-54EB69D42917}" type="presParOf" srcId="{7DBD7381-070B-4F11-A639-01F79B8611EA}" destId="{A877B709-56E3-4EF2-803D-D16028197383}" srcOrd="0" destOrd="0" presId="urn:microsoft.com/office/officeart/2005/8/layout/list1"/>
    <dgm:cxn modelId="{09E46BBF-BEED-4E20-B429-DA19AF1EF9D3}" type="presParOf" srcId="{7DBD7381-070B-4F11-A639-01F79B8611EA}" destId="{BC4C9EDF-5ABC-426C-B306-25C21F10B47E}" srcOrd="1" destOrd="0" presId="urn:microsoft.com/office/officeart/2005/8/layout/list1"/>
    <dgm:cxn modelId="{009C8343-99F8-4546-84EC-CA2DFAEA8CCF}" type="presParOf" srcId="{5EF07030-AC6E-44A3-8540-70B66820837C}" destId="{D5331380-456C-4415-821B-C2BFF3F456EB}" srcOrd="21" destOrd="0" presId="urn:microsoft.com/office/officeart/2005/8/layout/list1"/>
    <dgm:cxn modelId="{3D052F91-7E9E-4499-ACC9-AFCE31DD479D}" type="presParOf" srcId="{5EF07030-AC6E-44A3-8540-70B66820837C}" destId="{5A0AFF7E-E452-4DC9-925C-2716295695C0}" srcOrd="22"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492AF84-98C6-4813-90DD-339E461941FF}"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EAB5D9C9-F7F7-47D2-BFDE-059C9462684F}">
      <dgm:prSet custT="1"/>
      <dgm:spPr/>
      <dgm:t>
        <a:bodyPr/>
        <a:lstStyle/>
        <a:p>
          <a:pPr algn="just" rtl="1"/>
          <a:r>
            <a:rPr lang="ar-EG" sz="1800" b="1" i="0" dirty="0"/>
            <a:t>تعريف الموارد البشرية</a:t>
          </a:r>
          <a:endParaRPr lang="ar-SA" sz="1800" b="1" i="0" dirty="0"/>
        </a:p>
      </dgm:t>
    </dgm:pt>
    <dgm:pt modelId="{C2789CC3-A063-4A58-8133-E1C57C769836}" type="parTrans" cxnId="{AAED4914-B4A7-45FF-A729-731DB6B76B9B}">
      <dgm:prSet/>
      <dgm:spPr/>
      <dgm:t>
        <a:bodyPr/>
        <a:lstStyle/>
        <a:p>
          <a:pPr algn="just" rtl="1"/>
          <a:endParaRPr lang="en-US" sz="2000" b="1" i="0"/>
        </a:p>
      </dgm:t>
    </dgm:pt>
    <dgm:pt modelId="{3FEAF7B9-1A2C-46B5-B38F-CDE7E6AA89CD}" type="sibTrans" cxnId="{AAED4914-B4A7-45FF-A729-731DB6B76B9B}">
      <dgm:prSet/>
      <dgm:spPr/>
      <dgm:t>
        <a:bodyPr/>
        <a:lstStyle/>
        <a:p>
          <a:pPr algn="just" rtl="1"/>
          <a:endParaRPr lang="en-US" sz="2000" b="1" i="0"/>
        </a:p>
      </dgm:t>
    </dgm:pt>
    <dgm:pt modelId="{D5E9B674-B954-46D5-8B3C-4034FE83D321}">
      <dgm:prSet custT="1"/>
      <dgm:spPr/>
      <dgm:t>
        <a:bodyPr/>
        <a:lstStyle/>
        <a:p>
          <a:pPr algn="just" rtl="1"/>
          <a:r>
            <a:rPr lang="ar-EG" sz="1800" b="1" i="0" dirty="0"/>
            <a:t>وظيفة الموارد البشرية</a:t>
          </a:r>
          <a:endParaRPr lang="en-US" sz="1800" b="1" i="0" dirty="0"/>
        </a:p>
      </dgm:t>
    </dgm:pt>
    <dgm:pt modelId="{054F01E3-15EC-47CA-8F83-94A08DB94B71}" type="parTrans" cxnId="{EA25E0F8-C0D0-4394-9103-92256F7053AE}">
      <dgm:prSet/>
      <dgm:spPr/>
      <dgm:t>
        <a:bodyPr/>
        <a:lstStyle/>
        <a:p>
          <a:pPr algn="just" rtl="1"/>
          <a:endParaRPr lang="en-US" sz="1400"/>
        </a:p>
      </dgm:t>
    </dgm:pt>
    <dgm:pt modelId="{F96E8CF7-F74A-4BA4-A7D6-2FCA6C1C03A1}" type="sibTrans" cxnId="{EA25E0F8-C0D0-4394-9103-92256F7053AE}">
      <dgm:prSet/>
      <dgm:spPr/>
      <dgm:t>
        <a:bodyPr/>
        <a:lstStyle/>
        <a:p>
          <a:pPr algn="just" rtl="1"/>
          <a:endParaRPr lang="en-US" sz="1400"/>
        </a:p>
      </dgm:t>
    </dgm:pt>
    <dgm:pt modelId="{DB5E6891-EB01-4404-9255-215911BEDB34}">
      <dgm:prSet custT="1"/>
      <dgm:spPr/>
      <dgm:t>
        <a:bodyPr/>
        <a:lstStyle/>
        <a:p>
          <a:pPr algn="just" rtl="1"/>
          <a:r>
            <a:rPr lang="ar-EG" sz="1800" b="1" i="0" dirty="0"/>
            <a:t>إدارة الموارد البشرية</a:t>
          </a:r>
          <a:endParaRPr lang="en-US" sz="1800" b="1" i="0" dirty="0"/>
        </a:p>
      </dgm:t>
    </dgm:pt>
    <dgm:pt modelId="{0DC6E8BC-EEF3-4325-935A-37B75C18B3CF}" type="parTrans" cxnId="{333C376A-B476-4B66-A29C-B41A02B77F18}">
      <dgm:prSet/>
      <dgm:spPr/>
      <dgm:t>
        <a:bodyPr/>
        <a:lstStyle/>
        <a:p>
          <a:pPr algn="just" rtl="1"/>
          <a:endParaRPr lang="en-US" sz="1400"/>
        </a:p>
      </dgm:t>
    </dgm:pt>
    <dgm:pt modelId="{627AC4BE-8F9F-4246-810F-AB96738EB963}" type="sibTrans" cxnId="{333C376A-B476-4B66-A29C-B41A02B77F18}">
      <dgm:prSet/>
      <dgm:spPr/>
      <dgm:t>
        <a:bodyPr/>
        <a:lstStyle/>
        <a:p>
          <a:pPr algn="just" rtl="1"/>
          <a:endParaRPr lang="en-US" sz="1400"/>
        </a:p>
      </dgm:t>
    </dgm:pt>
    <dgm:pt modelId="{66EFA03E-003D-4B66-A715-52FB2E17800A}">
      <dgm:prSet custT="1"/>
      <dgm:spPr/>
      <dgm:t>
        <a:bodyPr/>
        <a:lstStyle/>
        <a:p>
          <a:pPr algn="just" rtl="1"/>
          <a:r>
            <a:rPr lang="ar-EG" sz="1800" b="1" i="0" dirty="0"/>
            <a:t>تخطيط الموارد البشرية</a:t>
          </a:r>
          <a:endParaRPr lang="en-US" sz="1800" b="1" i="0" dirty="0"/>
        </a:p>
      </dgm:t>
    </dgm:pt>
    <dgm:pt modelId="{1811BF8A-EEF2-4F04-9C87-848A531C5EA4}" type="parTrans" cxnId="{D083FF0F-BF3E-47C2-808D-EFBBD40F3841}">
      <dgm:prSet/>
      <dgm:spPr/>
      <dgm:t>
        <a:bodyPr/>
        <a:lstStyle/>
        <a:p>
          <a:pPr algn="just" rtl="1"/>
          <a:endParaRPr lang="en-US" sz="1400"/>
        </a:p>
      </dgm:t>
    </dgm:pt>
    <dgm:pt modelId="{7294F5DF-6A38-479E-9520-369DD5E7DE1F}" type="sibTrans" cxnId="{D083FF0F-BF3E-47C2-808D-EFBBD40F3841}">
      <dgm:prSet/>
      <dgm:spPr/>
      <dgm:t>
        <a:bodyPr/>
        <a:lstStyle/>
        <a:p>
          <a:pPr algn="just" rtl="1"/>
          <a:endParaRPr lang="en-US" sz="1400"/>
        </a:p>
      </dgm:t>
    </dgm:pt>
    <dgm:pt modelId="{5ABA7CD0-C6A6-4EC6-9EB0-9F7444ED9D7C}">
      <dgm:prSet custT="1"/>
      <dgm:spPr/>
      <dgm:t>
        <a:bodyPr/>
        <a:lstStyle/>
        <a:p>
          <a:pPr algn="just" rtl="1"/>
          <a:r>
            <a:rPr lang="ar-EG" sz="1800" b="1" i="0" dirty="0"/>
            <a:t>وظائف إدارة الموارد البشرية</a:t>
          </a:r>
          <a:endParaRPr lang="en-US" sz="1800" b="1" i="0" dirty="0"/>
        </a:p>
      </dgm:t>
    </dgm:pt>
    <dgm:pt modelId="{0973EF63-3884-4955-B273-C681E53C406A}" type="parTrans" cxnId="{66BACB25-5223-4EDB-A2F9-F7C998F01E6A}">
      <dgm:prSet/>
      <dgm:spPr/>
      <dgm:t>
        <a:bodyPr/>
        <a:lstStyle/>
        <a:p>
          <a:pPr algn="just" rtl="1"/>
          <a:endParaRPr lang="en-US" sz="1400"/>
        </a:p>
      </dgm:t>
    </dgm:pt>
    <dgm:pt modelId="{9731036C-C0D6-4C18-985D-C60ED163E745}" type="sibTrans" cxnId="{66BACB25-5223-4EDB-A2F9-F7C998F01E6A}">
      <dgm:prSet/>
      <dgm:spPr/>
      <dgm:t>
        <a:bodyPr/>
        <a:lstStyle/>
        <a:p>
          <a:pPr algn="just" rtl="1"/>
          <a:endParaRPr lang="en-US" sz="1400"/>
        </a:p>
      </dgm:t>
    </dgm:pt>
    <dgm:pt modelId="{1FF82A67-81CE-4596-B1C0-7550C4CE7D69}">
      <dgm:prSet custT="1"/>
      <dgm:spPr/>
      <dgm:t>
        <a:bodyPr/>
        <a:lstStyle/>
        <a:p>
          <a:pPr algn="just" rtl="1"/>
          <a:r>
            <a:rPr lang="ar-EG" sz="1800" b="1" i="0" dirty="0"/>
            <a:t>بيئة إدارة الموارد البشرية الديناميكية</a:t>
          </a:r>
          <a:endParaRPr lang="en-US" sz="1800" b="1" i="0" dirty="0"/>
        </a:p>
      </dgm:t>
    </dgm:pt>
    <dgm:pt modelId="{48AAA0CE-9468-4C5C-B42D-8AB40B420A70}" type="parTrans" cxnId="{44229E71-E371-4550-8338-F4289FA712CB}">
      <dgm:prSet/>
      <dgm:spPr/>
      <dgm:t>
        <a:bodyPr/>
        <a:lstStyle/>
        <a:p>
          <a:pPr algn="just" rtl="1"/>
          <a:endParaRPr lang="en-US" sz="1400"/>
        </a:p>
      </dgm:t>
    </dgm:pt>
    <dgm:pt modelId="{6D9FC88A-EB1A-4C54-BF75-F7E60BA977F2}" type="sibTrans" cxnId="{44229E71-E371-4550-8338-F4289FA712CB}">
      <dgm:prSet/>
      <dgm:spPr/>
      <dgm:t>
        <a:bodyPr/>
        <a:lstStyle/>
        <a:p>
          <a:pPr algn="just" rtl="1"/>
          <a:endParaRPr lang="en-US" sz="1400"/>
        </a:p>
      </dgm:t>
    </dgm:pt>
    <dgm:pt modelId="{5EF07030-AC6E-44A3-8540-70B66820837C}" type="pres">
      <dgm:prSet presAssocID="{B492AF84-98C6-4813-90DD-339E461941FF}" presName="linear" presStyleCnt="0">
        <dgm:presLayoutVars>
          <dgm:dir/>
          <dgm:animLvl val="lvl"/>
          <dgm:resizeHandles val="exact"/>
        </dgm:presLayoutVars>
      </dgm:prSet>
      <dgm:spPr/>
    </dgm:pt>
    <dgm:pt modelId="{218DEAE0-5591-4863-8F47-6B47E7850F09}" type="pres">
      <dgm:prSet presAssocID="{EAB5D9C9-F7F7-47D2-BFDE-059C9462684F}" presName="parentLin" presStyleCnt="0"/>
      <dgm:spPr/>
    </dgm:pt>
    <dgm:pt modelId="{3493B332-7B31-41D7-B81D-DE8744BB8205}" type="pres">
      <dgm:prSet presAssocID="{EAB5D9C9-F7F7-47D2-BFDE-059C9462684F}" presName="parentLeftMargin" presStyleLbl="node1" presStyleIdx="0" presStyleCnt="6"/>
      <dgm:spPr/>
    </dgm:pt>
    <dgm:pt modelId="{6272754E-FD93-4EBA-9DAE-B82B3C09F90E}" type="pres">
      <dgm:prSet presAssocID="{EAB5D9C9-F7F7-47D2-BFDE-059C9462684F}" presName="parentText" presStyleLbl="node1" presStyleIdx="0" presStyleCnt="6">
        <dgm:presLayoutVars>
          <dgm:chMax val="0"/>
          <dgm:bulletEnabled val="1"/>
        </dgm:presLayoutVars>
      </dgm:prSet>
      <dgm:spPr/>
    </dgm:pt>
    <dgm:pt modelId="{3AE8829E-E6E0-4F40-9D70-B9611292D654}" type="pres">
      <dgm:prSet presAssocID="{EAB5D9C9-F7F7-47D2-BFDE-059C9462684F}" presName="negativeSpace" presStyleCnt="0"/>
      <dgm:spPr/>
    </dgm:pt>
    <dgm:pt modelId="{E5BD3C81-67E9-4A92-A4D8-798613B6D632}" type="pres">
      <dgm:prSet presAssocID="{EAB5D9C9-F7F7-47D2-BFDE-059C9462684F}" presName="childText" presStyleLbl="conFgAcc1" presStyleIdx="0" presStyleCnt="6">
        <dgm:presLayoutVars>
          <dgm:bulletEnabled val="1"/>
        </dgm:presLayoutVars>
      </dgm:prSet>
      <dgm:spPr/>
    </dgm:pt>
    <dgm:pt modelId="{A074178E-8C8A-418B-A80D-AD796F4F9E0A}" type="pres">
      <dgm:prSet presAssocID="{3FEAF7B9-1A2C-46B5-B38F-CDE7E6AA89CD}" presName="spaceBetweenRectangles" presStyleCnt="0"/>
      <dgm:spPr/>
    </dgm:pt>
    <dgm:pt modelId="{EB98B55C-E717-4063-BB58-9A0FC7091872}" type="pres">
      <dgm:prSet presAssocID="{D5E9B674-B954-46D5-8B3C-4034FE83D321}" presName="parentLin" presStyleCnt="0"/>
      <dgm:spPr/>
    </dgm:pt>
    <dgm:pt modelId="{A22A8E11-9510-4C57-B38A-9DD905D48F14}" type="pres">
      <dgm:prSet presAssocID="{D5E9B674-B954-46D5-8B3C-4034FE83D321}" presName="parentLeftMargin" presStyleLbl="node1" presStyleIdx="0" presStyleCnt="6"/>
      <dgm:spPr/>
    </dgm:pt>
    <dgm:pt modelId="{5D571CE1-D25C-4F36-BCB7-D5A1055C5D33}" type="pres">
      <dgm:prSet presAssocID="{D5E9B674-B954-46D5-8B3C-4034FE83D321}" presName="parentText" presStyleLbl="node1" presStyleIdx="1" presStyleCnt="6">
        <dgm:presLayoutVars>
          <dgm:chMax val="0"/>
          <dgm:bulletEnabled val="1"/>
        </dgm:presLayoutVars>
      </dgm:prSet>
      <dgm:spPr/>
    </dgm:pt>
    <dgm:pt modelId="{4F4BB0AB-1F6D-4A5F-9A89-2CFF32CAA632}" type="pres">
      <dgm:prSet presAssocID="{D5E9B674-B954-46D5-8B3C-4034FE83D321}" presName="negativeSpace" presStyleCnt="0"/>
      <dgm:spPr/>
    </dgm:pt>
    <dgm:pt modelId="{5D070FFF-7F60-4F7C-868A-52B2BDE1FA4B}" type="pres">
      <dgm:prSet presAssocID="{D5E9B674-B954-46D5-8B3C-4034FE83D321}" presName="childText" presStyleLbl="conFgAcc1" presStyleIdx="1" presStyleCnt="6">
        <dgm:presLayoutVars>
          <dgm:bulletEnabled val="1"/>
        </dgm:presLayoutVars>
      </dgm:prSet>
      <dgm:spPr/>
    </dgm:pt>
    <dgm:pt modelId="{AF1520D3-AB6E-4881-83F2-36F5F0FA2FDF}" type="pres">
      <dgm:prSet presAssocID="{F96E8CF7-F74A-4BA4-A7D6-2FCA6C1C03A1}" presName="spaceBetweenRectangles" presStyleCnt="0"/>
      <dgm:spPr/>
    </dgm:pt>
    <dgm:pt modelId="{D9E8189C-BBCD-449A-AB2A-2DD825017523}" type="pres">
      <dgm:prSet presAssocID="{DB5E6891-EB01-4404-9255-215911BEDB34}" presName="parentLin" presStyleCnt="0"/>
      <dgm:spPr/>
    </dgm:pt>
    <dgm:pt modelId="{6DA87C78-6A0E-4A7C-8424-65D23F1ACC02}" type="pres">
      <dgm:prSet presAssocID="{DB5E6891-EB01-4404-9255-215911BEDB34}" presName="parentLeftMargin" presStyleLbl="node1" presStyleIdx="1" presStyleCnt="6"/>
      <dgm:spPr/>
    </dgm:pt>
    <dgm:pt modelId="{20A59704-4DE3-463A-AA22-71E7D0261835}" type="pres">
      <dgm:prSet presAssocID="{DB5E6891-EB01-4404-9255-215911BEDB34}" presName="parentText" presStyleLbl="node1" presStyleIdx="2" presStyleCnt="6">
        <dgm:presLayoutVars>
          <dgm:chMax val="0"/>
          <dgm:bulletEnabled val="1"/>
        </dgm:presLayoutVars>
      </dgm:prSet>
      <dgm:spPr/>
    </dgm:pt>
    <dgm:pt modelId="{03B4CE9D-EC46-4725-ABF7-6A6A06587ABC}" type="pres">
      <dgm:prSet presAssocID="{DB5E6891-EB01-4404-9255-215911BEDB34}" presName="negativeSpace" presStyleCnt="0"/>
      <dgm:spPr/>
    </dgm:pt>
    <dgm:pt modelId="{237A7873-AFFA-4B62-839B-0FC9F1E64D51}" type="pres">
      <dgm:prSet presAssocID="{DB5E6891-EB01-4404-9255-215911BEDB34}" presName="childText" presStyleLbl="conFgAcc1" presStyleIdx="2" presStyleCnt="6">
        <dgm:presLayoutVars>
          <dgm:bulletEnabled val="1"/>
        </dgm:presLayoutVars>
      </dgm:prSet>
      <dgm:spPr/>
    </dgm:pt>
    <dgm:pt modelId="{E734EF52-DECD-4A45-AA02-FAEA8EB1E7D8}" type="pres">
      <dgm:prSet presAssocID="{627AC4BE-8F9F-4246-810F-AB96738EB963}" presName="spaceBetweenRectangles" presStyleCnt="0"/>
      <dgm:spPr/>
    </dgm:pt>
    <dgm:pt modelId="{BA0A1D77-5464-49CB-AC6B-EE1F04A49B6C}" type="pres">
      <dgm:prSet presAssocID="{66EFA03E-003D-4B66-A715-52FB2E17800A}" presName="parentLin" presStyleCnt="0"/>
      <dgm:spPr/>
    </dgm:pt>
    <dgm:pt modelId="{1A4648AC-B4A8-4DE2-AFA5-924BC193F19F}" type="pres">
      <dgm:prSet presAssocID="{66EFA03E-003D-4B66-A715-52FB2E17800A}" presName="parentLeftMargin" presStyleLbl="node1" presStyleIdx="2" presStyleCnt="6"/>
      <dgm:spPr/>
    </dgm:pt>
    <dgm:pt modelId="{525BAEE9-1A55-4D84-965A-E262C9255C3D}" type="pres">
      <dgm:prSet presAssocID="{66EFA03E-003D-4B66-A715-52FB2E17800A}" presName="parentText" presStyleLbl="node1" presStyleIdx="3" presStyleCnt="6">
        <dgm:presLayoutVars>
          <dgm:chMax val="0"/>
          <dgm:bulletEnabled val="1"/>
        </dgm:presLayoutVars>
      </dgm:prSet>
      <dgm:spPr/>
    </dgm:pt>
    <dgm:pt modelId="{E01670E8-F5E1-46E8-A15F-F9E95C136730}" type="pres">
      <dgm:prSet presAssocID="{66EFA03E-003D-4B66-A715-52FB2E17800A}" presName="negativeSpace" presStyleCnt="0"/>
      <dgm:spPr/>
    </dgm:pt>
    <dgm:pt modelId="{21B0EFB4-3D52-4AF6-8102-54675D32A98B}" type="pres">
      <dgm:prSet presAssocID="{66EFA03E-003D-4B66-A715-52FB2E17800A}" presName="childText" presStyleLbl="conFgAcc1" presStyleIdx="3" presStyleCnt="6">
        <dgm:presLayoutVars>
          <dgm:bulletEnabled val="1"/>
        </dgm:presLayoutVars>
      </dgm:prSet>
      <dgm:spPr/>
    </dgm:pt>
    <dgm:pt modelId="{8F15C108-F0F3-4577-8FC4-F8DFAD9F4E42}" type="pres">
      <dgm:prSet presAssocID="{7294F5DF-6A38-479E-9520-369DD5E7DE1F}" presName="spaceBetweenRectangles" presStyleCnt="0"/>
      <dgm:spPr/>
    </dgm:pt>
    <dgm:pt modelId="{1A719B86-8265-4278-AE2D-2A965C6B07FF}" type="pres">
      <dgm:prSet presAssocID="{5ABA7CD0-C6A6-4EC6-9EB0-9F7444ED9D7C}" presName="parentLin" presStyleCnt="0"/>
      <dgm:spPr/>
    </dgm:pt>
    <dgm:pt modelId="{96C8DBD9-69D4-4DCE-8504-D4FE34B46598}" type="pres">
      <dgm:prSet presAssocID="{5ABA7CD0-C6A6-4EC6-9EB0-9F7444ED9D7C}" presName="parentLeftMargin" presStyleLbl="node1" presStyleIdx="3" presStyleCnt="6"/>
      <dgm:spPr/>
    </dgm:pt>
    <dgm:pt modelId="{085A7EE6-8E2B-41F0-A374-11D091D419E1}" type="pres">
      <dgm:prSet presAssocID="{5ABA7CD0-C6A6-4EC6-9EB0-9F7444ED9D7C}" presName="parentText" presStyleLbl="node1" presStyleIdx="4" presStyleCnt="6">
        <dgm:presLayoutVars>
          <dgm:chMax val="0"/>
          <dgm:bulletEnabled val="1"/>
        </dgm:presLayoutVars>
      </dgm:prSet>
      <dgm:spPr/>
    </dgm:pt>
    <dgm:pt modelId="{2BAD05A6-85E3-4B59-8F2B-374D5058D1A9}" type="pres">
      <dgm:prSet presAssocID="{5ABA7CD0-C6A6-4EC6-9EB0-9F7444ED9D7C}" presName="negativeSpace" presStyleCnt="0"/>
      <dgm:spPr/>
    </dgm:pt>
    <dgm:pt modelId="{8F11F0D5-3CB4-45DA-9683-A33288BB7D0C}" type="pres">
      <dgm:prSet presAssocID="{5ABA7CD0-C6A6-4EC6-9EB0-9F7444ED9D7C}" presName="childText" presStyleLbl="conFgAcc1" presStyleIdx="4" presStyleCnt="6">
        <dgm:presLayoutVars>
          <dgm:bulletEnabled val="1"/>
        </dgm:presLayoutVars>
      </dgm:prSet>
      <dgm:spPr/>
    </dgm:pt>
    <dgm:pt modelId="{87AF832B-08E2-4D5E-A3A4-10DE0C5FBCDD}" type="pres">
      <dgm:prSet presAssocID="{9731036C-C0D6-4C18-985D-C60ED163E745}" presName="spaceBetweenRectangles" presStyleCnt="0"/>
      <dgm:spPr/>
    </dgm:pt>
    <dgm:pt modelId="{2F034EF5-913E-4987-BB35-6BC4B6D0AFEA}" type="pres">
      <dgm:prSet presAssocID="{1FF82A67-81CE-4596-B1C0-7550C4CE7D69}" presName="parentLin" presStyleCnt="0"/>
      <dgm:spPr/>
    </dgm:pt>
    <dgm:pt modelId="{9725259D-0EAA-47D2-8C6E-95EA9BB043D7}" type="pres">
      <dgm:prSet presAssocID="{1FF82A67-81CE-4596-B1C0-7550C4CE7D69}" presName="parentLeftMargin" presStyleLbl="node1" presStyleIdx="4" presStyleCnt="6"/>
      <dgm:spPr/>
    </dgm:pt>
    <dgm:pt modelId="{8943A3CE-54B8-483C-A048-0879A91A0D19}" type="pres">
      <dgm:prSet presAssocID="{1FF82A67-81CE-4596-B1C0-7550C4CE7D69}" presName="parentText" presStyleLbl="node1" presStyleIdx="5" presStyleCnt="6">
        <dgm:presLayoutVars>
          <dgm:chMax val="0"/>
          <dgm:bulletEnabled val="1"/>
        </dgm:presLayoutVars>
      </dgm:prSet>
      <dgm:spPr/>
    </dgm:pt>
    <dgm:pt modelId="{2A0472D7-611B-4A68-A463-33EE8D967D69}" type="pres">
      <dgm:prSet presAssocID="{1FF82A67-81CE-4596-B1C0-7550C4CE7D69}" presName="negativeSpace" presStyleCnt="0"/>
      <dgm:spPr/>
    </dgm:pt>
    <dgm:pt modelId="{1B400254-7ED7-4668-B573-6BDECB9D1409}" type="pres">
      <dgm:prSet presAssocID="{1FF82A67-81CE-4596-B1C0-7550C4CE7D69}" presName="childText" presStyleLbl="conFgAcc1" presStyleIdx="5" presStyleCnt="6">
        <dgm:presLayoutVars>
          <dgm:bulletEnabled val="1"/>
        </dgm:presLayoutVars>
      </dgm:prSet>
      <dgm:spPr/>
    </dgm:pt>
  </dgm:ptLst>
  <dgm:cxnLst>
    <dgm:cxn modelId="{D083FF0F-BF3E-47C2-808D-EFBBD40F3841}" srcId="{B492AF84-98C6-4813-90DD-339E461941FF}" destId="{66EFA03E-003D-4B66-A715-52FB2E17800A}" srcOrd="3" destOrd="0" parTransId="{1811BF8A-EEF2-4F04-9C87-848A531C5EA4}" sibTransId="{7294F5DF-6A38-479E-9520-369DD5E7DE1F}"/>
    <dgm:cxn modelId="{AAED4914-B4A7-45FF-A729-731DB6B76B9B}" srcId="{B492AF84-98C6-4813-90DD-339E461941FF}" destId="{EAB5D9C9-F7F7-47D2-BFDE-059C9462684F}" srcOrd="0" destOrd="0" parTransId="{C2789CC3-A063-4A58-8133-E1C57C769836}" sibTransId="{3FEAF7B9-1A2C-46B5-B38F-CDE7E6AA89CD}"/>
    <dgm:cxn modelId="{66BACB25-5223-4EDB-A2F9-F7C998F01E6A}" srcId="{B492AF84-98C6-4813-90DD-339E461941FF}" destId="{5ABA7CD0-C6A6-4EC6-9EB0-9F7444ED9D7C}" srcOrd="4" destOrd="0" parTransId="{0973EF63-3884-4955-B273-C681E53C406A}" sibTransId="{9731036C-C0D6-4C18-985D-C60ED163E745}"/>
    <dgm:cxn modelId="{2420EE33-C4F3-4A9F-924B-F6F3071DB284}" type="presOf" srcId="{DB5E6891-EB01-4404-9255-215911BEDB34}" destId="{6DA87C78-6A0E-4A7C-8424-65D23F1ACC02}" srcOrd="0" destOrd="0" presId="urn:microsoft.com/office/officeart/2005/8/layout/list1"/>
    <dgm:cxn modelId="{94B1096A-1571-443C-9B6C-92283B939FD2}" type="presOf" srcId="{B492AF84-98C6-4813-90DD-339E461941FF}" destId="{5EF07030-AC6E-44A3-8540-70B66820837C}" srcOrd="0" destOrd="0" presId="urn:microsoft.com/office/officeart/2005/8/layout/list1"/>
    <dgm:cxn modelId="{333C376A-B476-4B66-A29C-B41A02B77F18}" srcId="{B492AF84-98C6-4813-90DD-339E461941FF}" destId="{DB5E6891-EB01-4404-9255-215911BEDB34}" srcOrd="2" destOrd="0" parTransId="{0DC6E8BC-EEF3-4325-935A-37B75C18B3CF}" sibTransId="{627AC4BE-8F9F-4246-810F-AB96738EB963}"/>
    <dgm:cxn modelId="{F4CCB26A-225B-4A56-B315-822C3577CB92}" type="presOf" srcId="{66EFA03E-003D-4B66-A715-52FB2E17800A}" destId="{525BAEE9-1A55-4D84-965A-E262C9255C3D}" srcOrd="1" destOrd="0" presId="urn:microsoft.com/office/officeart/2005/8/layout/list1"/>
    <dgm:cxn modelId="{44229E71-E371-4550-8338-F4289FA712CB}" srcId="{B492AF84-98C6-4813-90DD-339E461941FF}" destId="{1FF82A67-81CE-4596-B1C0-7550C4CE7D69}" srcOrd="5" destOrd="0" parTransId="{48AAA0CE-9468-4C5C-B42D-8AB40B420A70}" sibTransId="{6D9FC88A-EB1A-4C54-BF75-F7E60BA977F2}"/>
    <dgm:cxn modelId="{24867C88-AC06-40D0-B7C2-BE94EFF4B705}" type="presOf" srcId="{D5E9B674-B954-46D5-8B3C-4034FE83D321}" destId="{A22A8E11-9510-4C57-B38A-9DD905D48F14}" srcOrd="0" destOrd="0" presId="urn:microsoft.com/office/officeart/2005/8/layout/list1"/>
    <dgm:cxn modelId="{F34CA49A-1134-4433-887A-0193BCFC22A9}" type="presOf" srcId="{D5E9B674-B954-46D5-8B3C-4034FE83D321}" destId="{5D571CE1-D25C-4F36-BCB7-D5A1055C5D33}" srcOrd="1" destOrd="0" presId="urn:microsoft.com/office/officeart/2005/8/layout/list1"/>
    <dgm:cxn modelId="{D56AA59C-B738-4FD4-B36B-85A50845D554}" type="presOf" srcId="{EAB5D9C9-F7F7-47D2-BFDE-059C9462684F}" destId="{3493B332-7B31-41D7-B81D-DE8744BB8205}" srcOrd="0" destOrd="0" presId="urn:microsoft.com/office/officeart/2005/8/layout/list1"/>
    <dgm:cxn modelId="{BBE9919E-8A44-4879-8FCA-9F6E375427BA}" type="presOf" srcId="{EAB5D9C9-F7F7-47D2-BFDE-059C9462684F}" destId="{6272754E-FD93-4EBA-9DAE-B82B3C09F90E}" srcOrd="1" destOrd="0" presId="urn:microsoft.com/office/officeart/2005/8/layout/list1"/>
    <dgm:cxn modelId="{FF007AB2-450B-48E3-9924-9AF7F7A75489}" type="presOf" srcId="{DB5E6891-EB01-4404-9255-215911BEDB34}" destId="{20A59704-4DE3-463A-AA22-71E7D0261835}" srcOrd="1" destOrd="0" presId="urn:microsoft.com/office/officeart/2005/8/layout/list1"/>
    <dgm:cxn modelId="{93C20BCD-87CB-40DB-BFC1-657F198DC51B}" type="presOf" srcId="{1FF82A67-81CE-4596-B1C0-7550C4CE7D69}" destId="{9725259D-0EAA-47D2-8C6E-95EA9BB043D7}" srcOrd="0" destOrd="0" presId="urn:microsoft.com/office/officeart/2005/8/layout/list1"/>
    <dgm:cxn modelId="{905330E5-02FD-44D9-A933-370F1A2F0F10}" type="presOf" srcId="{5ABA7CD0-C6A6-4EC6-9EB0-9F7444ED9D7C}" destId="{085A7EE6-8E2B-41F0-A374-11D091D419E1}" srcOrd="1" destOrd="0" presId="urn:microsoft.com/office/officeart/2005/8/layout/list1"/>
    <dgm:cxn modelId="{67115DEF-D84D-43E7-A580-22D4D52B1125}" type="presOf" srcId="{5ABA7CD0-C6A6-4EC6-9EB0-9F7444ED9D7C}" destId="{96C8DBD9-69D4-4DCE-8504-D4FE34B46598}" srcOrd="0" destOrd="0" presId="urn:microsoft.com/office/officeart/2005/8/layout/list1"/>
    <dgm:cxn modelId="{DB820EF0-A466-4065-A725-B2709715F63C}" type="presOf" srcId="{1FF82A67-81CE-4596-B1C0-7550C4CE7D69}" destId="{8943A3CE-54B8-483C-A048-0879A91A0D19}" srcOrd="1" destOrd="0" presId="urn:microsoft.com/office/officeart/2005/8/layout/list1"/>
    <dgm:cxn modelId="{EA25E0F8-C0D0-4394-9103-92256F7053AE}" srcId="{B492AF84-98C6-4813-90DD-339E461941FF}" destId="{D5E9B674-B954-46D5-8B3C-4034FE83D321}" srcOrd="1" destOrd="0" parTransId="{054F01E3-15EC-47CA-8F83-94A08DB94B71}" sibTransId="{F96E8CF7-F74A-4BA4-A7D6-2FCA6C1C03A1}"/>
    <dgm:cxn modelId="{9DA3F3FA-2DFE-4CFE-8B82-34272DB82693}" type="presOf" srcId="{66EFA03E-003D-4B66-A715-52FB2E17800A}" destId="{1A4648AC-B4A8-4DE2-AFA5-924BC193F19F}" srcOrd="0" destOrd="0" presId="urn:microsoft.com/office/officeart/2005/8/layout/list1"/>
    <dgm:cxn modelId="{189C021C-46B4-42A8-97A9-6A8A2C0C1053}" type="presParOf" srcId="{5EF07030-AC6E-44A3-8540-70B66820837C}" destId="{218DEAE0-5591-4863-8F47-6B47E7850F09}" srcOrd="0" destOrd="0" presId="urn:microsoft.com/office/officeart/2005/8/layout/list1"/>
    <dgm:cxn modelId="{0691E4E5-99CA-4250-9E37-0264B80A2D81}" type="presParOf" srcId="{218DEAE0-5591-4863-8F47-6B47E7850F09}" destId="{3493B332-7B31-41D7-B81D-DE8744BB8205}" srcOrd="0" destOrd="0" presId="urn:microsoft.com/office/officeart/2005/8/layout/list1"/>
    <dgm:cxn modelId="{0910B79E-ED88-44D0-B53C-23234566F04A}" type="presParOf" srcId="{218DEAE0-5591-4863-8F47-6B47E7850F09}" destId="{6272754E-FD93-4EBA-9DAE-B82B3C09F90E}" srcOrd="1" destOrd="0" presId="urn:microsoft.com/office/officeart/2005/8/layout/list1"/>
    <dgm:cxn modelId="{AFA19DEA-2C0A-4284-B513-01297003E01A}" type="presParOf" srcId="{5EF07030-AC6E-44A3-8540-70B66820837C}" destId="{3AE8829E-E6E0-4F40-9D70-B9611292D654}" srcOrd="1" destOrd="0" presId="urn:microsoft.com/office/officeart/2005/8/layout/list1"/>
    <dgm:cxn modelId="{17B17480-E98F-451E-908D-4B04FE2EEDBE}" type="presParOf" srcId="{5EF07030-AC6E-44A3-8540-70B66820837C}" destId="{E5BD3C81-67E9-4A92-A4D8-798613B6D632}" srcOrd="2" destOrd="0" presId="urn:microsoft.com/office/officeart/2005/8/layout/list1"/>
    <dgm:cxn modelId="{55A9FA9E-FC6A-4428-A369-4566BBE633FF}" type="presParOf" srcId="{5EF07030-AC6E-44A3-8540-70B66820837C}" destId="{A074178E-8C8A-418B-A80D-AD796F4F9E0A}" srcOrd="3" destOrd="0" presId="urn:microsoft.com/office/officeart/2005/8/layout/list1"/>
    <dgm:cxn modelId="{73FB90AF-CE65-4552-BB51-374E70C7D4BD}" type="presParOf" srcId="{5EF07030-AC6E-44A3-8540-70B66820837C}" destId="{EB98B55C-E717-4063-BB58-9A0FC7091872}" srcOrd="4" destOrd="0" presId="urn:microsoft.com/office/officeart/2005/8/layout/list1"/>
    <dgm:cxn modelId="{382ADB71-A672-4035-93B0-BBFA806E54CD}" type="presParOf" srcId="{EB98B55C-E717-4063-BB58-9A0FC7091872}" destId="{A22A8E11-9510-4C57-B38A-9DD905D48F14}" srcOrd="0" destOrd="0" presId="urn:microsoft.com/office/officeart/2005/8/layout/list1"/>
    <dgm:cxn modelId="{E1775242-9DE9-409F-AF4B-08C711200ADB}" type="presParOf" srcId="{EB98B55C-E717-4063-BB58-9A0FC7091872}" destId="{5D571CE1-D25C-4F36-BCB7-D5A1055C5D33}" srcOrd="1" destOrd="0" presId="urn:microsoft.com/office/officeart/2005/8/layout/list1"/>
    <dgm:cxn modelId="{9CC534A2-5600-499D-AC17-3C6E5797F548}" type="presParOf" srcId="{5EF07030-AC6E-44A3-8540-70B66820837C}" destId="{4F4BB0AB-1F6D-4A5F-9A89-2CFF32CAA632}" srcOrd="5" destOrd="0" presId="urn:microsoft.com/office/officeart/2005/8/layout/list1"/>
    <dgm:cxn modelId="{A4E7A909-37A0-4E62-9E89-7B098C5C02AE}" type="presParOf" srcId="{5EF07030-AC6E-44A3-8540-70B66820837C}" destId="{5D070FFF-7F60-4F7C-868A-52B2BDE1FA4B}" srcOrd="6" destOrd="0" presId="urn:microsoft.com/office/officeart/2005/8/layout/list1"/>
    <dgm:cxn modelId="{39195A24-4493-4FF5-A97C-1AE24EAEECA3}" type="presParOf" srcId="{5EF07030-AC6E-44A3-8540-70B66820837C}" destId="{AF1520D3-AB6E-4881-83F2-36F5F0FA2FDF}" srcOrd="7" destOrd="0" presId="urn:microsoft.com/office/officeart/2005/8/layout/list1"/>
    <dgm:cxn modelId="{3D1B536B-46B5-4BFE-9274-3DA53A352FA9}" type="presParOf" srcId="{5EF07030-AC6E-44A3-8540-70B66820837C}" destId="{D9E8189C-BBCD-449A-AB2A-2DD825017523}" srcOrd="8" destOrd="0" presId="urn:microsoft.com/office/officeart/2005/8/layout/list1"/>
    <dgm:cxn modelId="{89C1B86C-ABAF-488C-B1B9-A1EB4EF881DA}" type="presParOf" srcId="{D9E8189C-BBCD-449A-AB2A-2DD825017523}" destId="{6DA87C78-6A0E-4A7C-8424-65D23F1ACC02}" srcOrd="0" destOrd="0" presId="urn:microsoft.com/office/officeart/2005/8/layout/list1"/>
    <dgm:cxn modelId="{E439926D-0E63-4FC5-8559-3F1A0EA0AD26}" type="presParOf" srcId="{D9E8189C-BBCD-449A-AB2A-2DD825017523}" destId="{20A59704-4DE3-463A-AA22-71E7D0261835}" srcOrd="1" destOrd="0" presId="urn:microsoft.com/office/officeart/2005/8/layout/list1"/>
    <dgm:cxn modelId="{7DC3D777-E3CB-4366-A068-8A50CFA1BDC6}" type="presParOf" srcId="{5EF07030-AC6E-44A3-8540-70B66820837C}" destId="{03B4CE9D-EC46-4725-ABF7-6A6A06587ABC}" srcOrd="9" destOrd="0" presId="urn:microsoft.com/office/officeart/2005/8/layout/list1"/>
    <dgm:cxn modelId="{76533A04-C970-4543-A1F0-053591787252}" type="presParOf" srcId="{5EF07030-AC6E-44A3-8540-70B66820837C}" destId="{237A7873-AFFA-4B62-839B-0FC9F1E64D51}" srcOrd="10" destOrd="0" presId="urn:microsoft.com/office/officeart/2005/8/layout/list1"/>
    <dgm:cxn modelId="{D3AF4A6C-C887-4AD7-944D-6EFABA6195CC}" type="presParOf" srcId="{5EF07030-AC6E-44A3-8540-70B66820837C}" destId="{E734EF52-DECD-4A45-AA02-FAEA8EB1E7D8}" srcOrd="11" destOrd="0" presId="urn:microsoft.com/office/officeart/2005/8/layout/list1"/>
    <dgm:cxn modelId="{DA7FA3CD-915D-4020-9B31-A1403531DACA}" type="presParOf" srcId="{5EF07030-AC6E-44A3-8540-70B66820837C}" destId="{BA0A1D77-5464-49CB-AC6B-EE1F04A49B6C}" srcOrd="12" destOrd="0" presId="urn:microsoft.com/office/officeart/2005/8/layout/list1"/>
    <dgm:cxn modelId="{6C4FDA34-9CC4-4E89-8443-5A9E1B7A5570}" type="presParOf" srcId="{BA0A1D77-5464-49CB-AC6B-EE1F04A49B6C}" destId="{1A4648AC-B4A8-4DE2-AFA5-924BC193F19F}" srcOrd="0" destOrd="0" presId="urn:microsoft.com/office/officeart/2005/8/layout/list1"/>
    <dgm:cxn modelId="{C33AEA42-42B8-4D21-92A3-42AD3ACD1610}" type="presParOf" srcId="{BA0A1D77-5464-49CB-AC6B-EE1F04A49B6C}" destId="{525BAEE9-1A55-4D84-965A-E262C9255C3D}" srcOrd="1" destOrd="0" presId="urn:microsoft.com/office/officeart/2005/8/layout/list1"/>
    <dgm:cxn modelId="{B830B4FD-9454-4C35-B38F-46825DD340B3}" type="presParOf" srcId="{5EF07030-AC6E-44A3-8540-70B66820837C}" destId="{E01670E8-F5E1-46E8-A15F-F9E95C136730}" srcOrd="13" destOrd="0" presId="urn:microsoft.com/office/officeart/2005/8/layout/list1"/>
    <dgm:cxn modelId="{01FA893D-6D82-43CF-A0F5-71641DB864A4}" type="presParOf" srcId="{5EF07030-AC6E-44A3-8540-70B66820837C}" destId="{21B0EFB4-3D52-4AF6-8102-54675D32A98B}" srcOrd="14" destOrd="0" presId="urn:microsoft.com/office/officeart/2005/8/layout/list1"/>
    <dgm:cxn modelId="{BC71D61B-AE2C-4A98-B66E-17AD6903991B}" type="presParOf" srcId="{5EF07030-AC6E-44A3-8540-70B66820837C}" destId="{8F15C108-F0F3-4577-8FC4-F8DFAD9F4E42}" srcOrd="15" destOrd="0" presId="urn:microsoft.com/office/officeart/2005/8/layout/list1"/>
    <dgm:cxn modelId="{6543FD66-EC7E-49DA-870F-2EDA394A24AB}" type="presParOf" srcId="{5EF07030-AC6E-44A3-8540-70B66820837C}" destId="{1A719B86-8265-4278-AE2D-2A965C6B07FF}" srcOrd="16" destOrd="0" presId="urn:microsoft.com/office/officeart/2005/8/layout/list1"/>
    <dgm:cxn modelId="{E15413AB-E9E7-414C-A942-EC9EE8F2F026}" type="presParOf" srcId="{1A719B86-8265-4278-AE2D-2A965C6B07FF}" destId="{96C8DBD9-69D4-4DCE-8504-D4FE34B46598}" srcOrd="0" destOrd="0" presId="urn:microsoft.com/office/officeart/2005/8/layout/list1"/>
    <dgm:cxn modelId="{A1538207-2398-46AE-BB4F-6E8670052FB4}" type="presParOf" srcId="{1A719B86-8265-4278-AE2D-2A965C6B07FF}" destId="{085A7EE6-8E2B-41F0-A374-11D091D419E1}" srcOrd="1" destOrd="0" presId="urn:microsoft.com/office/officeart/2005/8/layout/list1"/>
    <dgm:cxn modelId="{13103347-D09C-470A-A102-D41C9CF31CD9}" type="presParOf" srcId="{5EF07030-AC6E-44A3-8540-70B66820837C}" destId="{2BAD05A6-85E3-4B59-8F2B-374D5058D1A9}" srcOrd="17" destOrd="0" presId="urn:microsoft.com/office/officeart/2005/8/layout/list1"/>
    <dgm:cxn modelId="{1CC56476-D029-4008-8670-7B2EAFF628ED}" type="presParOf" srcId="{5EF07030-AC6E-44A3-8540-70B66820837C}" destId="{8F11F0D5-3CB4-45DA-9683-A33288BB7D0C}" srcOrd="18" destOrd="0" presId="urn:microsoft.com/office/officeart/2005/8/layout/list1"/>
    <dgm:cxn modelId="{AFE05E1F-845D-4C85-B5B2-3288E8BE0A0A}" type="presParOf" srcId="{5EF07030-AC6E-44A3-8540-70B66820837C}" destId="{87AF832B-08E2-4D5E-A3A4-10DE0C5FBCDD}" srcOrd="19" destOrd="0" presId="urn:microsoft.com/office/officeart/2005/8/layout/list1"/>
    <dgm:cxn modelId="{E40BC5F1-851F-4215-96D3-96BCCDD7092E}" type="presParOf" srcId="{5EF07030-AC6E-44A3-8540-70B66820837C}" destId="{2F034EF5-913E-4987-BB35-6BC4B6D0AFEA}" srcOrd="20" destOrd="0" presId="urn:microsoft.com/office/officeart/2005/8/layout/list1"/>
    <dgm:cxn modelId="{6A5A72E6-49E9-4FBE-88BD-CFB6B952F899}" type="presParOf" srcId="{2F034EF5-913E-4987-BB35-6BC4B6D0AFEA}" destId="{9725259D-0EAA-47D2-8C6E-95EA9BB043D7}" srcOrd="0" destOrd="0" presId="urn:microsoft.com/office/officeart/2005/8/layout/list1"/>
    <dgm:cxn modelId="{62AD1942-62FC-44F3-8DBB-01368BADA757}" type="presParOf" srcId="{2F034EF5-913E-4987-BB35-6BC4B6D0AFEA}" destId="{8943A3CE-54B8-483C-A048-0879A91A0D19}" srcOrd="1" destOrd="0" presId="urn:microsoft.com/office/officeart/2005/8/layout/list1"/>
    <dgm:cxn modelId="{AA374B30-3555-49B1-B826-D1EEBE768CCC}" type="presParOf" srcId="{5EF07030-AC6E-44A3-8540-70B66820837C}" destId="{2A0472D7-611B-4A68-A463-33EE8D967D69}" srcOrd="21" destOrd="0" presId="urn:microsoft.com/office/officeart/2005/8/layout/list1"/>
    <dgm:cxn modelId="{4A43E720-7471-45CB-A76A-D50D7EF849DA}" type="presParOf" srcId="{5EF07030-AC6E-44A3-8540-70B66820837C}" destId="{1B400254-7ED7-4668-B573-6BDECB9D1409}" srcOrd="22"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8096B46-C393-437A-B5D9-D34BA2C4C7CC}"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n-US"/>
        </a:p>
      </dgm:t>
    </dgm:pt>
    <dgm:pt modelId="{576899B7-EC1E-4338-A369-F30FCF2ED9DF}">
      <dgm:prSet phldrT="[Text]" custT="1"/>
      <dgm:spPr/>
      <dgm:t>
        <a:bodyPr/>
        <a:lstStyle/>
        <a:p>
          <a:r>
            <a:rPr lang="en-US" altLang="ar-SA" sz="3200" b="1" dirty="0">
              <a:solidFill>
                <a:srgbClr val="C00000"/>
              </a:solidFill>
            </a:rPr>
            <a:t>Staffing</a:t>
          </a:r>
          <a:endParaRPr lang="en-US" sz="3200" dirty="0"/>
        </a:p>
      </dgm:t>
    </dgm:pt>
    <dgm:pt modelId="{530E449D-3680-47B6-90D0-830B071ED9E4}" type="parTrans" cxnId="{3BB42312-A22B-4888-A522-52BE15199839}">
      <dgm:prSet/>
      <dgm:spPr/>
      <dgm:t>
        <a:bodyPr/>
        <a:lstStyle/>
        <a:p>
          <a:endParaRPr lang="en-US"/>
        </a:p>
      </dgm:t>
    </dgm:pt>
    <dgm:pt modelId="{26C832D2-778F-442C-B7AD-4930765FBC96}" type="sibTrans" cxnId="{3BB42312-A22B-4888-A522-52BE15199839}">
      <dgm:prSet/>
      <dgm:spPr/>
      <dgm:t>
        <a:bodyPr/>
        <a:lstStyle/>
        <a:p>
          <a:endParaRPr lang="en-US"/>
        </a:p>
      </dgm:t>
    </dgm:pt>
    <dgm:pt modelId="{8DA53B74-3F02-43CE-9A72-E7174807AB31}">
      <dgm:prSet phldrT="[Text]" custT="1"/>
      <dgm:spPr/>
      <dgm:t>
        <a:bodyPr/>
        <a:lstStyle/>
        <a:p>
          <a:pPr>
            <a:buClr>
              <a:srgbClr val="FF0000"/>
            </a:buClr>
            <a:buFont typeface="Wingdings" panose="05000000000000000000" pitchFamily="2" charset="2"/>
            <a:buChar char="q"/>
          </a:pPr>
          <a:r>
            <a:rPr lang="en-US" altLang="ar-SA" sz="2400" b="1" dirty="0"/>
            <a:t>Job Analysis</a:t>
          </a:r>
          <a:endParaRPr lang="en-US" sz="2400" dirty="0"/>
        </a:p>
      </dgm:t>
    </dgm:pt>
    <dgm:pt modelId="{D7504F7B-6183-4C9A-9E31-4DB609DB5F32}" type="parTrans" cxnId="{979FD056-43B2-41EC-AD74-2FA843B4CBEE}">
      <dgm:prSet/>
      <dgm:spPr/>
      <dgm:t>
        <a:bodyPr/>
        <a:lstStyle/>
        <a:p>
          <a:endParaRPr lang="en-US"/>
        </a:p>
      </dgm:t>
    </dgm:pt>
    <dgm:pt modelId="{5BCA48D0-E666-4FDB-8088-EB912FEA0635}" type="sibTrans" cxnId="{979FD056-43B2-41EC-AD74-2FA843B4CBEE}">
      <dgm:prSet/>
      <dgm:spPr/>
      <dgm:t>
        <a:bodyPr/>
        <a:lstStyle/>
        <a:p>
          <a:endParaRPr lang="en-US"/>
        </a:p>
      </dgm:t>
    </dgm:pt>
    <dgm:pt modelId="{34C374E9-D32B-45AF-8D70-F73404625A85}">
      <dgm:prSet phldrT="[Text]" custT="1"/>
      <dgm:spPr/>
      <dgm:t>
        <a:bodyPr/>
        <a:lstStyle/>
        <a:p>
          <a:r>
            <a:rPr lang="en-US" altLang="ar-SA" sz="2000" b="1" dirty="0"/>
            <a:t>Human Resource Planning</a:t>
          </a:r>
          <a:endParaRPr lang="en-US" sz="1300" dirty="0"/>
        </a:p>
      </dgm:t>
    </dgm:pt>
    <dgm:pt modelId="{0436B139-39C3-4709-8B47-BEB4EF398459}" type="parTrans" cxnId="{D111501A-D9AA-4A7B-9999-ED90E49F8508}">
      <dgm:prSet/>
      <dgm:spPr/>
      <dgm:t>
        <a:bodyPr/>
        <a:lstStyle/>
        <a:p>
          <a:endParaRPr lang="en-US"/>
        </a:p>
      </dgm:t>
    </dgm:pt>
    <dgm:pt modelId="{9045677A-E501-495E-8E3E-D6EECB7DA69B}" type="sibTrans" cxnId="{D111501A-D9AA-4A7B-9999-ED90E49F8508}">
      <dgm:prSet/>
      <dgm:spPr/>
      <dgm:t>
        <a:bodyPr/>
        <a:lstStyle/>
        <a:p>
          <a:endParaRPr lang="en-US"/>
        </a:p>
      </dgm:t>
    </dgm:pt>
    <dgm:pt modelId="{2411057A-D79C-41B0-95DE-B081FDD5849E}">
      <dgm:prSet phldrT="[Text]" custT="1"/>
      <dgm:spPr/>
      <dgm:t>
        <a:bodyPr/>
        <a:lstStyle/>
        <a:p>
          <a:pPr>
            <a:buClr>
              <a:srgbClr val="FF0000"/>
            </a:buClr>
            <a:buFont typeface="Wingdings" panose="05000000000000000000" pitchFamily="2" charset="2"/>
            <a:buChar char="q"/>
          </a:pPr>
          <a:r>
            <a:rPr lang="en-US" altLang="ar-SA" sz="2000" b="1" dirty="0"/>
            <a:t>Recruitment</a:t>
          </a:r>
          <a:endParaRPr lang="en-US" sz="2000" dirty="0"/>
        </a:p>
      </dgm:t>
    </dgm:pt>
    <dgm:pt modelId="{B73AFDD5-44B5-4B85-AB55-0925CE94B5F4}" type="parTrans" cxnId="{DB533BCB-7529-4854-8EEC-9BEEE9D2C226}">
      <dgm:prSet/>
      <dgm:spPr/>
      <dgm:t>
        <a:bodyPr/>
        <a:lstStyle/>
        <a:p>
          <a:endParaRPr lang="en-US"/>
        </a:p>
      </dgm:t>
    </dgm:pt>
    <dgm:pt modelId="{39036CF1-1185-4A19-890F-8B417FEE6FF8}" type="sibTrans" cxnId="{DB533BCB-7529-4854-8EEC-9BEEE9D2C226}">
      <dgm:prSet/>
      <dgm:spPr/>
      <dgm:t>
        <a:bodyPr/>
        <a:lstStyle/>
        <a:p>
          <a:endParaRPr lang="en-US"/>
        </a:p>
      </dgm:t>
    </dgm:pt>
    <dgm:pt modelId="{9149FA1F-B042-4049-B4A3-4AFDC1B184E9}">
      <dgm:prSet phldrT="[Text]" custT="1"/>
      <dgm:spPr/>
      <dgm:t>
        <a:bodyPr/>
        <a:lstStyle/>
        <a:p>
          <a:r>
            <a:rPr lang="en-US" altLang="ar-SA" sz="2000" b="1" dirty="0"/>
            <a:t>Selection</a:t>
          </a:r>
          <a:endParaRPr lang="en-US" sz="1300" dirty="0"/>
        </a:p>
      </dgm:t>
    </dgm:pt>
    <dgm:pt modelId="{E57D5C20-D5A4-46A1-B8D1-7F750BC56A30}" type="parTrans" cxnId="{45705F76-27EE-4C58-A871-B9A775A0050D}">
      <dgm:prSet/>
      <dgm:spPr/>
      <dgm:t>
        <a:bodyPr/>
        <a:lstStyle/>
        <a:p>
          <a:endParaRPr lang="en-US"/>
        </a:p>
      </dgm:t>
    </dgm:pt>
    <dgm:pt modelId="{6DF747B7-D593-4397-A03D-CD1F4FD45A16}" type="sibTrans" cxnId="{45705F76-27EE-4C58-A871-B9A775A0050D}">
      <dgm:prSet/>
      <dgm:spPr/>
      <dgm:t>
        <a:bodyPr/>
        <a:lstStyle/>
        <a:p>
          <a:endParaRPr lang="en-US"/>
        </a:p>
      </dgm:t>
    </dgm:pt>
    <dgm:pt modelId="{2155F892-C185-40D6-BBD6-1017EF5DEA23}">
      <dgm:prSet phldrT="[Text]"/>
      <dgm:spPr/>
      <dgm:t>
        <a:bodyPr/>
        <a:lstStyle/>
        <a:p>
          <a:r>
            <a:rPr lang="en-US" altLang="ar-SA" b="1" dirty="0"/>
            <a:t>Systematic process of determining skills, duties, and knowledge required for performing jobs in organization</a:t>
          </a:r>
          <a:endParaRPr lang="en-US" dirty="0"/>
        </a:p>
      </dgm:t>
    </dgm:pt>
    <dgm:pt modelId="{8138E6F8-5032-4E17-BE9C-602C8FA0008F}" type="parTrans" cxnId="{020423D5-E1C4-4BB1-A62E-9218EFE28EBA}">
      <dgm:prSet/>
      <dgm:spPr/>
      <dgm:t>
        <a:bodyPr/>
        <a:lstStyle/>
        <a:p>
          <a:endParaRPr lang="en-US"/>
        </a:p>
      </dgm:t>
    </dgm:pt>
    <dgm:pt modelId="{B549C1B8-7E09-4F65-BCD3-EF445227180D}" type="sibTrans" cxnId="{020423D5-E1C4-4BB1-A62E-9218EFE28EBA}">
      <dgm:prSet/>
      <dgm:spPr/>
      <dgm:t>
        <a:bodyPr/>
        <a:lstStyle/>
        <a:p>
          <a:endParaRPr lang="en-US"/>
        </a:p>
      </dgm:t>
    </dgm:pt>
    <dgm:pt modelId="{4F2AFC2D-3DE3-483C-B2BD-862F0449384A}">
      <dgm:prSet phldrT="[Text]"/>
      <dgm:spPr/>
      <dgm:t>
        <a:bodyPr/>
        <a:lstStyle/>
        <a:p>
          <a:pPr>
            <a:buFont typeface="Arial" panose="020B0604020202020204" pitchFamily="34" charset="0"/>
            <a:buNone/>
          </a:pPr>
          <a:r>
            <a:rPr lang="en-US" altLang="ar-SA" b="1" dirty="0"/>
            <a:t>Choosing from a group of applicants the individual best suited for a particular position in the organization</a:t>
          </a:r>
          <a:endParaRPr lang="en-US" dirty="0"/>
        </a:p>
      </dgm:t>
    </dgm:pt>
    <dgm:pt modelId="{CF71DA75-BEE7-491B-9391-048C45D1DF15}" type="parTrans" cxnId="{F6261C93-F022-475E-B8DD-9D30DF1013BB}">
      <dgm:prSet/>
      <dgm:spPr/>
      <dgm:t>
        <a:bodyPr/>
        <a:lstStyle/>
        <a:p>
          <a:endParaRPr lang="en-US"/>
        </a:p>
      </dgm:t>
    </dgm:pt>
    <dgm:pt modelId="{28F2A6C1-CCAC-476F-8517-CDC50C3898F6}" type="sibTrans" cxnId="{F6261C93-F022-475E-B8DD-9D30DF1013BB}">
      <dgm:prSet/>
      <dgm:spPr/>
      <dgm:t>
        <a:bodyPr/>
        <a:lstStyle/>
        <a:p>
          <a:endParaRPr lang="en-US"/>
        </a:p>
      </dgm:t>
    </dgm:pt>
    <dgm:pt modelId="{1F6741DA-011E-42EB-981C-718008A823CA}">
      <dgm:prSet phldrT="[Text]"/>
      <dgm:spPr/>
      <dgm:t>
        <a:bodyPr/>
        <a:lstStyle/>
        <a:p>
          <a:pPr>
            <a:buFont typeface="Arial" panose="020B0604020202020204" pitchFamily="34" charset="0"/>
            <a:buNone/>
          </a:pPr>
          <a:r>
            <a:rPr lang="en-US" altLang="ar-SA" b="1" u="none" dirty="0">
              <a:solidFill>
                <a:schemeClr val="tx1"/>
              </a:solidFill>
            </a:rPr>
            <a:t>includes all activities managers do to forecast current and future HR needs</a:t>
          </a:r>
          <a:r>
            <a:rPr lang="en-US" altLang="ar-SA" b="1" dirty="0"/>
            <a:t> </a:t>
          </a:r>
          <a:endParaRPr lang="en-US" dirty="0"/>
        </a:p>
      </dgm:t>
    </dgm:pt>
    <dgm:pt modelId="{B7856850-D14F-402D-94F5-6308CEBDDFD3}" type="parTrans" cxnId="{78D1A595-D69F-4A75-8F0D-BB95D2086989}">
      <dgm:prSet/>
      <dgm:spPr/>
      <dgm:t>
        <a:bodyPr/>
        <a:lstStyle/>
        <a:p>
          <a:endParaRPr lang="en-US"/>
        </a:p>
      </dgm:t>
    </dgm:pt>
    <dgm:pt modelId="{B41ABAD2-931B-4A91-B3DB-C479856EBCC7}" type="sibTrans" cxnId="{78D1A595-D69F-4A75-8F0D-BB95D2086989}">
      <dgm:prSet/>
      <dgm:spPr/>
      <dgm:t>
        <a:bodyPr/>
        <a:lstStyle/>
        <a:p>
          <a:endParaRPr lang="en-US"/>
        </a:p>
      </dgm:t>
    </dgm:pt>
    <dgm:pt modelId="{EC530A62-BD4E-4E96-9C87-53F2CEB44976}">
      <dgm:prSet phldrT="[Text]" custT="1"/>
      <dgm:spPr/>
      <dgm:t>
        <a:bodyPr/>
        <a:lstStyle/>
        <a:p>
          <a:r>
            <a:rPr lang="en-US" altLang="ar-SA" sz="1400" b="1" dirty="0"/>
            <a:t>Attracting individuals on a timely basis, in sufficient numbers, and with appropriate qualifications, to apply for jobs with an organization</a:t>
          </a:r>
          <a:endParaRPr lang="en-US" sz="1400" b="1" u="none" dirty="0">
            <a:solidFill>
              <a:schemeClr val="tx1"/>
            </a:solidFill>
          </a:endParaRPr>
        </a:p>
      </dgm:t>
    </dgm:pt>
    <dgm:pt modelId="{F049ACB1-F8AB-47DF-9F27-ED75B16C0F38}" type="parTrans" cxnId="{EDE003E2-0D7C-4043-A82B-7E29CE22D1A6}">
      <dgm:prSet/>
      <dgm:spPr/>
      <dgm:t>
        <a:bodyPr/>
        <a:lstStyle/>
        <a:p>
          <a:endParaRPr lang="en-US"/>
        </a:p>
      </dgm:t>
    </dgm:pt>
    <dgm:pt modelId="{3FF8F542-369D-4751-8D70-1D0DC9B20B11}" type="sibTrans" cxnId="{EDE003E2-0D7C-4043-A82B-7E29CE22D1A6}">
      <dgm:prSet/>
      <dgm:spPr/>
      <dgm:t>
        <a:bodyPr/>
        <a:lstStyle/>
        <a:p>
          <a:endParaRPr lang="en-US"/>
        </a:p>
      </dgm:t>
    </dgm:pt>
    <dgm:pt modelId="{3DB32E2C-E0F0-4E3A-98C7-10BF6660A173}" type="pres">
      <dgm:prSet presAssocID="{D8096B46-C393-437A-B5D9-D34BA2C4C7CC}" presName="hierChild1" presStyleCnt="0">
        <dgm:presLayoutVars>
          <dgm:chPref val="1"/>
          <dgm:dir/>
          <dgm:animOne val="branch"/>
          <dgm:animLvl val="lvl"/>
          <dgm:resizeHandles/>
        </dgm:presLayoutVars>
      </dgm:prSet>
      <dgm:spPr/>
    </dgm:pt>
    <dgm:pt modelId="{4C988DEA-7F20-4923-B1D5-465543C8A5DA}" type="pres">
      <dgm:prSet presAssocID="{576899B7-EC1E-4338-A369-F30FCF2ED9DF}" presName="hierRoot1" presStyleCnt="0"/>
      <dgm:spPr/>
    </dgm:pt>
    <dgm:pt modelId="{9BD3AC44-B8B2-4D8C-92A3-1D9EF7ACFEA3}" type="pres">
      <dgm:prSet presAssocID="{576899B7-EC1E-4338-A369-F30FCF2ED9DF}" presName="composite" presStyleCnt="0"/>
      <dgm:spPr/>
    </dgm:pt>
    <dgm:pt modelId="{5E572255-9C64-4DC7-8728-C851D9D657EC}" type="pres">
      <dgm:prSet presAssocID="{576899B7-EC1E-4338-A369-F30FCF2ED9DF}" presName="background" presStyleLbl="node0" presStyleIdx="0" presStyleCnt="1"/>
      <dgm:spPr/>
    </dgm:pt>
    <dgm:pt modelId="{06EAED25-CCA2-40CE-B868-85A6D8B0B54E}" type="pres">
      <dgm:prSet presAssocID="{576899B7-EC1E-4338-A369-F30FCF2ED9DF}" presName="text" presStyleLbl="fgAcc0" presStyleIdx="0" presStyleCnt="1" custScaleY="67102">
        <dgm:presLayoutVars>
          <dgm:chPref val="3"/>
        </dgm:presLayoutVars>
      </dgm:prSet>
      <dgm:spPr/>
    </dgm:pt>
    <dgm:pt modelId="{2331FCC9-C8C3-4AE4-809E-F603EBD64FE0}" type="pres">
      <dgm:prSet presAssocID="{576899B7-EC1E-4338-A369-F30FCF2ED9DF}" presName="hierChild2" presStyleCnt="0"/>
      <dgm:spPr/>
    </dgm:pt>
    <dgm:pt modelId="{C1958A51-BDE1-43B2-B578-2F697753C262}" type="pres">
      <dgm:prSet presAssocID="{D7504F7B-6183-4C9A-9E31-4DB609DB5F32}" presName="Name10" presStyleLbl="parChTrans1D2" presStyleIdx="0" presStyleCnt="4"/>
      <dgm:spPr/>
    </dgm:pt>
    <dgm:pt modelId="{97518929-E577-4D01-875B-F6B1D02CCAEF}" type="pres">
      <dgm:prSet presAssocID="{8DA53B74-3F02-43CE-9A72-E7174807AB31}" presName="hierRoot2" presStyleCnt="0"/>
      <dgm:spPr/>
    </dgm:pt>
    <dgm:pt modelId="{66A3A933-1F51-4727-9E2B-3DBE17C186BF}" type="pres">
      <dgm:prSet presAssocID="{8DA53B74-3F02-43CE-9A72-E7174807AB31}" presName="composite2" presStyleCnt="0"/>
      <dgm:spPr/>
    </dgm:pt>
    <dgm:pt modelId="{CD134FF5-5AD7-4AB3-8B32-89FB78EE6BDD}" type="pres">
      <dgm:prSet presAssocID="{8DA53B74-3F02-43CE-9A72-E7174807AB31}" presName="background2" presStyleLbl="node2" presStyleIdx="0" presStyleCnt="4"/>
      <dgm:spPr/>
    </dgm:pt>
    <dgm:pt modelId="{E58CA338-AF96-4C4D-AD17-27FA455EB078}" type="pres">
      <dgm:prSet presAssocID="{8DA53B74-3F02-43CE-9A72-E7174807AB31}" presName="text2" presStyleLbl="fgAcc2" presStyleIdx="0" presStyleCnt="4">
        <dgm:presLayoutVars>
          <dgm:chPref val="3"/>
        </dgm:presLayoutVars>
      </dgm:prSet>
      <dgm:spPr/>
    </dgm:pt>
    <dgm:pt modelId="{080C8541-0210-4894-A9AE-924896E231E5}" type="pres">
      <dgm:prSet presAssocID="{8DA53B74-3F02-43CE-9A72-E7174807AB31}" presName="hierChild3" presStyleCnt="0"/>
      <dgm:spPr/>
    </dgm:pt>
    <dgm:pt modelId="{116F6C90-B3AF-4047-83B6-E06485ACD45E}" type="pres">
      <dgm:prSet presAssocID="{8138E6F8-5032-4E17-BE9C-602C8FA0008F}" presName="Name17" presStyleLbl="parChTrans1D3" presStyleIdx="0" presStyleCnt="4"/>
      <dgm:spPr/>
    </dgm:pt>
    <dgm:pt modelId="{A73409D9-A6B0-434D-83EF-D5AB5BE8137D}" type="pres">
      <dgm:prSet presAssocID="{2155F892-C185-40D6-BBD6-1017EF5DEA23}" presName="hierRoot3" presStyleCnt="0"/>
      <dgm:spPr/>
    </dgm:pt>
    <dgm:pt modelId="{68A95F3D-DF0C-4353-AD38-AF41C1317AB7}" type="pres">
      <dgm:prSet presAssocID="{2155F892-C185-40D6-BBD6-1017EF5DEA23}" presName="composite3" presStyleCnt="0"/>
      <dgm:spPr/>
    </dgm:pt>
    <dgm:pt modelId="{35C61285-ABA3-4EDB-B29B-E851477580F3}" type="pres">
      <dgm:prSet presAssocID="{2155F892-C185-40D6-BBD6-1017EF5DEA23}" presName="background3" presStyleLbl="node3" presStyleIdx="0" presStyleCnt="4"/>
      <dgm:spPr/>
    </dgm:pt>
    <dgm:pt modelId="{B54FF116-4B71-43B7-B7F8-C8E36C14D201}" type="pres">
      <dgm:prSet presAssocID="{2155F892-C185-40D6-BBD6-1017EF5DEA23}" presName="text3" presStyleLbl="fgAcc3" presStyleIdx="0" presStyleCnt="4">
        <dgm:presLayoutVars>
          <dgm:chPref val="3"/>
        </dgm:presLayoutVars>
      </dgm:prSet>
      <dgm:spPr/>
    </dgm:pt>
    <dgm:pt modelId="{D375FC1C-A77F-4E81-8B3A-8B48ED323217}" type="pres">
      <dgm:prSet presAssocID="{2155F892-C185-40D6-BBD6-1017EF5DEA23}" presName="hierChild4" presStyleCnt="0"/>
      <dgm:spPr/>
    </dgm:pt>
    <dgm:pt modelId="{7E083DFE-C0F6-4710-9274-6D5A688E73D4}" type="pres">
      <dgm:prSet presAssocID="{0436B139-39C3-4709-8B47-BEB4EF398459}" presName="Name10" presStyleLbl="parChTrans1D2" presStyleIdx="1" presStyleCnt="4"/>
      <dgm:spPr/>
    </dgm:pt>
    <dgm:pt modelId="{5C47D616-60AC-441F-B0D8-C9BF76DB7ECD}" type="pres">
      <dgm:prSet presAssocID="{34C374E9-D32B-45AF-8D70-F73404625A85}" presName="hierRoot2" presStyleCnt="0"/>
      <dgm:spPr/>
    </dgm:pt>
    <dgm:pt modelId="{98CA67D1-2ADF-4B6C-AF3E-1FF56F85AB49}" type="pres">
      <dgm:prSet presAssocID="{34C374E9-D32B-45AF-8D70-F73404625A85}" presName="composite2" presStyleCnt="0"/>
      <dgm:spPr/>
    </dgm:pt>
    <dgm:pt modelId="{9CFBAD6F-8BED-4B55-92D8-454C1902D7F5}" type="pres">
      <dgm:prSet presAssocID="{34C374E9-D32B-45AF-8D70-F73404625A85}" presName="background2" presStyleLbl="node2" presStyleIdx="1" presStyleCnt="4"/>
      <dgm:spPr/>
    </dgm:pt>
    <dgm:pt modelId="{F6F2EC4E-C9A5-4163-84FA-3C0E15EBD6C8}" type="pres">
      <dgm:prSet presAssocID="{34C374E9-D32B-45AF-8D70-F73404625A85}" presName="text2" presStyleLbl="fgAcc2" presStyleIdx="1" presStyleCnt="4">
        <dgm:presLayoutVars>
          <dgm:chPref val="3"/>
        </dgm:presLayoutVars>
      </dgm:prSet>
      <dgm:spPr/>
    </dgm:pt>
    <dgm:pt modelId="{7949CF13-5BE0-47DB-8572-6E28F97CA26C}" type="pres">
      <dgm:prSet presAssocID="{34C374E9-D32B-45AF-8D70-F73404625A85}" presName="hierChild3" presStyleCnt="0"/>
      <dgm:spPr/>
    </dgm:pt>
    <dgm:pt modelId="{AAB60592-7759-4277-B71C-D18C34B6D24E}" type="pres">
      <dgm:prSet presAssocID="{B7856850-D14F-402D-94F5-6308CEBDDFD3}" presName="Name17" presStyleLbl="parChTrans1D3" presStyleIdx="1" presStyleCnt="4"/>
      <dgm:spPr/>
    </dgm:pt>
    <dgm:pt modelId="{42773535-22F7-4063-978C-D0EDAF571F60}" type="pres">
      <dgm:prSet presAssocID="{1F6741DA-011E-42EB-981C-718008A823CA}" presName="hierRoot3" presStyleCnt="0"/>
      <dgm:spPr/>
    </dgm:pt>
    <dgm:pt modelId="{3F85CE4D-AE2C-4A53-A18F-D4FBE4AB2581}" type="pres">
      <dgm:prSet presAssocID="{1F6741DA-011E-42EB-981C-718008A823CA}" presName="composite3" presStyleCnt="0"/>
      <dgm:spPr/>
    </dgm:pt>
    <dgm:pt modelId="{80BB155D-DF48-411E-96AE-F6FE0B0552D5}" type="pres">
      <dgm:prSet presAssocID="{1F6741DA-011E-42EB-981C-718008A823CA}" presName="background3" presStyleLbl="node3" presStyleIdx="1" presStyleCnt="4"/>
      <dgm:spPr/>
    </dgm:pt>
    <dgm:pt modelId="{B65CC6A0-9827-4F32-AC04-939FFA07840F}" type="pres">
      <dgm:prSet presAssocID="{1F6741DA-011E-42EB-981C-718008A823CA}" presName="text3" presStyleLbl="fgAcc3" presStyleIdx="1" presStyleCnt="4">
        <dgm:presLayoutVars>
          <dgm:chPref val="3"/>
        </dgm:presLayoutVars>
      </dgm:prSet>
      <dgm:spPr/>
    </dgm:pt>
    <dgm:pt modelId="{85B935C9-C16B-44CA-A561-1479182D8DB9}" type="pres">
      <dgm:prSet presAssocID="{1F6741DA-011E-42EB-981C-718008A823CA}" presName="hierChild4" presStyleCnt="0"/>
      <dgm:spPr/>
    </dgm:pt>
    <dgm:pt modelId="{66DAB0AB-CC0A-4142-9492-72BF308B10DB}" type="pres">
      <dgm:prSet presAssocID="{B73AFDD5-44B5-4B85-AB55-0925CE94B5F4}" presName="Name10" presStyleLbl="parChTrans1D2" presStyleIdx="2" presStyleCnt="4"/>
      <dgm:spPr/>
    </dgm:pt>
    <dgm:pt modelId="{C5A20F55-BD59-4C78-BB0C-4B68E015552F}" type="pres">
      <dgm:prSet presAssocID="{2411057A-D79C-41B0-95DE-B081FDD5849E}" presName="hierRoot2" presStyleCnt="0"/>
      <dgm:spPr/>
    </dgm:pt>
    <dgm:pt modelId="{F610EAAC-32C7-4EB7-B4AF-0ADDFAB581E8}" type="pres">
      <dgm:prSet presAssocID="{2411057A-D79C-41B0-95DE-B081FDD5849E}" presName="composite2" presStyleCnt="0"/>
      <dgm:spPr/>
    </dgm:pt>
    <dgm:pt modelId="{51AA9D65-A51F-40B1-9173-F3CB7638DE6E}" type="pres">
      <dgm:prSet presAssocID="{2411057A-D79C-41B0-95DE-B081FDD5849E}" presName="background2" presStyleLbl="node2" presStyleIdx="2" presStyleCnt="4"/>
      <dgm:spPr/>
    </dgm:pt>
    <dgm:pt modelId="{9B7977B8-91EE-47A0-BDA3-F25FF16F7F9C}" type="pres">
      <dgm:prSet presAssocID="{2411057A-D79C-41B0-95DE-B081FDD5849E}" presName="text2" presStyleLbl="fgAcc2" presStyleIdx="2" presStyleCnt="4">
        <dgm:presLayoutVars>
          <dgm:chPref val="3"/>
        </dgm:presLayoutVars>
      </dgm:prSet>
      <dgm:spPr/>
    </dgm:pt>
    <dgm:pt modelId="{5D0FEFC2-2948-42C4-B403-CDBFA2D3034C}" type="pres">
      <dgm:prSet presAssocID="{2411057A-D79C-41B0-95DE-B081FDD5849E}" presName="hierChild3" presStyleCnt="0"/>
      <dgm:spPr/>
    </dgm:pt>
    <dgm:pt modelId="{DCB9B1FD-21D0-46EE-9A3F-AD75BFE66DC1}" type="pres">
      <dgm:prSet presAssocID="{F049ACB1-F8AB-47DF-9F27-ED75B16C0F38}" presName="Name17" presStyleLbl="parChTrans1D3" presStyleIdx="2" presStyleCnt="4"/>
      <dgm:spPr/>
    </dgm:pt>
    <dgm:pt modelId="{04A696F5-0248-49D9-BAC0-A90A0878AEDD}" type="pres">
      <dgm:prSet presAssocID="{EC530A62-BD4E-4E96-9C87-53F2CEB44976}" presName="hierRoot3" presStyleCnt="0"/>
      <dgm:spPr/>
    </dgm:pt>
    <dgm:pt modelId="{4A863991-91AA-43D7-8988-B4515728C954}" type="pres">
      <dgm:prSet presAssocID="{EC530A62-BD4E-4E96-9C87-53F2CEB44976}" presName="composite3" presStyleCnt="0"/>
      <dgm:spPr/>
    </dgm:pt>
    <dgm:pt modelId="{7BE83D4F-6A0F-4937-B3CC-9EC4B00919A6}" type="pres">
      <dgm:prSet presAssocID="{EC530A62-BD4E-4E96-9C87-53F2CEB44976}" presName="background3" presStyleLbl="node3" presStyleIdx="2" presStyleCnt="4"/>
      <dgm:spPr/>
    </dgm:pt>
    <dgm:pt modelId="{F9055815-B593-4134-AD6C-E37480A8498D}" type="pres">
      <dgm:prSet presAssocID="{EC530A62-BD4E-4E96-9C87-53F2CEB44976}" presName="text3" presStyleLbl="fgAcc3" presStyleIdx="2" presStyleCnt="4">
        <dgm:presLayoutVars>
          <dgm:chPref val="3"/>
        </dgm:presLayoutVars>
      </dgm:prSet>
      <dgm:spPr/>
    </dgm:pt>
    <dgm:pt modelId="{64463203-653A-42C8-9487-A18997CFF652}" type="pres">
      <dgm:prSet presAssocID="{EC530A62-BD4E-4E96-9C87-53F2CEB44976}" presName="hierChild4" presStyleCnt="0"/>
      <dgm:spPr/>
    </dgm:pt>
    <dgm:pt modelId="{D0388968-A67E-4CDC-9DDA-2262B21A037A}" type="pres">
      <dgm:prSet presAssocID="{E57D5C20-D5A4-46A1-B8D1-7F750BC56A30}" presName="Name10" presStyleLbl="parChTrans1D2" presStyleIdx="3" presStyleCnt="4"/>
      <dgm:spPr/>
    </dgm:pt>
    <dgm:pt modelId="{FE2F4A9D-4221-43B0-A0A2-266173E2BEC6}" type="pres">
      <dgm:prSet presAssocID="{9149FA1F-B042-4049-B4A3-4AFDC1B184E9}" presName="hierRoot2" presStyleCnt="0"/>
      <dgm:spPr/>
    </dgm:pt>
    <dgm:pt modelId="{AD3C1CB3-44FF-46B7-8C3F-3E4D194587EC}" type="pres">
      <dgm:prSet presAssocID="{9149FA1F-B042-4049-B4A3-4AFDC1B184E9}" presName="composite2" presStyleCnt="0"/>
      <dgm:spPr/>
    </dgm:pt>
    <dgm:pt modelId="{A3F0DC42-55F2-4797-AC8A-3838A5C67E20}" type="pres">
      <dgm:prSet presAssocID="{9149FA1F-B042-4049-B4A3-4AFDC1B184E9}" presName="background2" presStyleLbl="node2" presStyleIdx="3" presStyleCnt="4"/>
      <dgm:spPr/>
    </dgm:pt>
    <dgm:pt modelId="{A8DFF376-8989-4004-B14D-E87566FEA979}" type="pres">
      <dgm:prSet presAssocID="{9149FA1F-B042-4049-B4A3-4AFDC1B184E9}" presName="text2" presStyleLbl="fgAcc2" presStyleIdx="3" presStyleCnt="4">
        <dgm:presLayoutVars>
          <dgm:chPref val="3"/>
        </dgm:presLayoutVars>
      </dgm:prSet>
      <dgm:spPr/>
    </dgm:pt>
    <dgm:pt modelId="{1167088A-00E5-4F5E-AFA9-2B5C41585034}" type="pres">
      <dgm:prSet presAssocID="{9149FA1F-B042-4049-B4A3-4AFDC1B184E9}" presName="hierChild3" presStyleCnt="0"/>
      <dgm:spPr/>
    </dgm:pt>
    <dgm:pt modelId="{B411A421-58E7-45C5-9B3C-FFD89840660A}" type="pres">
      <dgm:prSet presAssocID="{CF71DA75-BEE7-491B-9391-048C45D1DF15}" presName="Name17" presStyleLbl="parChTrans1D3" presStyleIdx="3" presStyleCnt="4"/>
      <dgm:spPr/>
    </dgm:pt>
    <dgm:pt modelId="{1F479C6E-F0E4-48CE-B08B-5D171086626A}" type="pres">
      <dgm:prSet presAssocID="{4F2AFC2D-3DE3-483C-B2BD-862F0449384A}" presName="hierRoot3" presStyleCnt="0"/>
      <dgm:spPr/>
    </dgm:pt>
    <dgm:pt modelId="{D9373A07-495E-4A85-9E96-DD75C6F9E3C7}" type="pres">
      <dgm:prSet presAssocID="{4F2AFC2D-3DE3-483C-B2BD-862F0449384A}" presName="composite3" presStyleCnt="0"/>
      <dgm:spPr/>
    </dgm:pt>
    <dgm:pt modelId="{881D91E3-FE75-44F6-A594-ECEC55609813}" type="pres">
      <dgm:prSet presAssocID="{4F2AFC2D-3DE3-483C-B2BD-862F0449384A}" presName="background3" presStyleLbl="node3" presStyleIdx="3" presStyleCnt="4"/>
      <dgm:spPr/>
    </dgm:pt>
    <dgm:pt modelId="{5650BB1B-8802-4CC2-8C63-F155D705AE31}" type="pres">
      <dgm:prSet presAssocID="{4F2AFC2D-3DE3-483C-B2BD-862F0449384A}" presName="text3" presStyleLbl="fgAcc3" presStyleIdx="3" presStyleCnt="4">
        <dgm:presLayoutVars>
          <dgm:chPref val="3"/>
        </dgm:presLayoutVars>
      </dgm:prSet>
      <dgm:spPr/>
    </dgm:pt>
    <dgm:pt modelId="{E7F2DE55-AB4F-458B-8457-D26CBFA6D19F}" type="pres">
      <dgm:prSet presAssocID="{4F2AFC2D-3DE3-483C-B2BD-862F0449384A}" presName="hierChild4" presStyleCnt="0"/>
      <dgm:spPr/>
    </dgm:pt>
  </dgm:ptLst>
  <dgm:cxnLst>
    <dgm:cxn modelId="{3BB42312-A22B-4888-A522-52BE15199839}" srcId="{D8096B46-C393-437A-B5D9-D34BA2C4C7CC}" destId="{576899B7-EC1E-4338-A369-F30FCF2ED9DF}" srcOrd="0" destOrd="0" parTransId="{530E449D-3680-47B6-90D0-830B071ED9E4}" sibTransId="{26C832D2-778F-442C-B7AD-4930765FBC96}"/>
    <dgm:cxn modelId="{D111501A-D9AA-4A7B-9999-ED90E49F8508}" srcId="{576899B7-EC1E-4338-A369-F30FCF2ED9DF}" destId="{34C374E9-D32B-45AF-8D70-F73404625A85}" srcOrd="1" destOrd="0" parTransId="{0436B139-39C3-4709-8B47-BEB4EF398459}" sibTransId="{9045677A-E501-495E-8E3E-D6EECB7DA69B}"/>
    <dgm:cxn modelId="{04546848-2A2B-4A5E-99E1-B0366E3FD7A1}" type="presOf" srcId="{0436B139-39C3-4709-8B47-BEB4EF398459}" destId="{7E083DFE-C0F6-4710-9274-6D5A688E73D4}" srcOrd="0" destOrd="0" presId="urn:microsoft.com/office/officeart/2005/8/layout/hierarchy1"/>
    <dgm:cxn modelId="{FCA9506B-77B9-4EEB-9F8B-9E343CE07CEB}" type="presOf" srcId="{8DA53B74-3F02-43CE-9A72-E7174807AB31}" destId="{E58CA338-AF96-4C4D-AD17-27FA455EB078}" srcOrd="0" destOrd="0" presId="urn:microsoft.com/office/officeart/2005/8/layout/hierarchy1"/>
    <dgm:cxn modelId="{4E8B144C-6650-44E2-B087-419AAF6A09DA}" type="presOf" srcId="{D7504F7B-6183-4C9A-9E31-4DB609DB5F32}" destId="{C1958A51-BDE1-43B2-B578-2F697753C262}" srcOrd="0" destOrd="0" presId="urn:microsoft.com/office/officeart/2005/8/layout/hierarchy1"/>
    <dgm:cxn modelId="{C07C0573-64B2-45F4-A41C-217D13FE9DBC}" type="presOf" srcId="{F049ACB1-F8AB-47DF-9F27-ED75B16C0F38}" destId="{DCB9B1FD-21D0-46EE-9A3F-AD75BFE66DC1}" srcOrd="0" destOrd="0" presId="urn:microsoft.com/office/officeart/2005/8/layout/hierarchy1"/>
    <dgm:cxn modelId="{45705F76-27EE-4C58-A871-B9A775A0050D}" srcId="{576899B7-EC1E-4338-A369-F30FCF2ED9DF}" destId="{9149FA1F-B042-4049-B4A3-4AFDC1B184E9}" srcOrd="3" destOrd="0" parTransId="{E57D5C20-D5A4-46A1-B8D1-7F750BC56A30}" sibTransId="{6DF747B7-D593-4397-A03D-CD1F4FD45A16}"/>
    <dgm:cxn modelId="{979FD056-43B2-41EC-AD74-2FA843B4CBEE}" srcId="{576899B7-EC1E-4338-A369-F30FCF2ED9DF}" destId="{8DA53B74-3F02-43CE-9A72-E7174807AB31}" srcOrd="0" destOrd="0" parTransId="{D7504F7B-6183-4C9A-9E31-4DB609DB5F32}" sibTransId="{5BCA48D0-E666-4FDB-8088-EB912FEA0635}"/>
    <dgm:cxn modelId="{DBC8E678-6AD0-4EE2-9813-3546BA6445F9}" type="presOf" srcId="{CF71DA75-BEE7-491B-9391-048C45D1DF15}" destId="{B411A421-58E7-45C5-9B3C-FFD89840660A}" srcOrd="0" destOrd="0" presId="urn:microsoft.com/office/officeart/2005/8/layout/hierarchy1"/>
    <dgm:cxn modelId="{AC560C93-F587-4B23-8380-A9BC292E9689}" type="presOf" srcId="{E57D5C20-D5A4-46A1-B8D1-7F750BC56A30}" destId="{D0388968-A67E-4CDC-9DDA-2262B21A037A}" srcOrd="0" destOrd="0" presId="urn:microsoft.com/office/officeart/2005/8/layout/hierarchy1"/>
    <dgm:cxn modelId="{F6261C93-F022-475E-B8DD-9D30DF1013BB}" srcId="{9149FA1F-B042-4049-B4A3-4AFDC1B184E9}" destId="{4F2AFC2D-3DE3-483C-B2BD-862F0449384A}" srcOrd="0" destOrd="0" parTransId="{CF71DA75-BEE7-491B-9391-048C45D1DF15}" sibTransId="{28F2A6C1-CCAC-476F-8517-CDC50C3898F6}"/>
    <dgm:cxn modelId="{78D1A595-D69F-4A75-8F0D-BB95D2086989}" srcId="{34C374E9-D32B-45AF-8D70-F73404625A85}" destId="{1F6741DA-011E-42EB-981C-718008A823CA}" srcOrd="0" destOrd="0" parTransId="{B7856850-D14F-402D-94F5-6308CEBDDFD3}" sibTransId="{B41ABAD2-931B-4A91-B3DB-C479856EBCC7}"/>
    <dgm:cxn modelId="{F08C1598-8490-49A5-AD96-870FE1C1C146}" type="presOf" srcId="{1F6741DA-011E-42EB-981C-718008A823CA}" destId="{B65CC6A0-9827-4F32-AC04-939FFA07840F}" srcOrd="0" destOrd="0" presId="urn:microsoft.com/office/officeart/2005/8/layout/hierarchy1"/>
    <dgm:cxn modelId="{C8C5D0A1-8610-42DB-B86D-902BBEACABC1}" type="presOf" srcId="{9149FA1F-B042-4049-B4A3-4AFDC1B184E9}" destId="{A8DFF376-8989-4004-B14D-E87566FEA979}" srcOrd="0" destOrd="0" presId="urn:microsoft.com/office/officeart/2005/8/layout/hierarchy1"/>
    <dgm:cxn modelId="{8E2317A5-04DF-4541-9063-F55ED42CF739}" type="presOf" srcId="{EC530A62-BD4E-4E96-9C87-53F2CEB44976}" destId="{F9055815-B593-4134-AD6C-E37480A8498D}" srcOrd="0" destOrd="0" presId="urn:microsoft.com/office/officeart/2005/8/layout/hierarchy1"/>
    <dgm:cxn modelId="{7435A5AF-7609-4DA8-A16B-EE48C77CC743}" type="presOf" srcId="{8138E6F8-5032-4E17-BE9C-602C8FA0008F}" destId="{116F6C90-B3AF-4047-83B6-E06485ACD45E}" srcOrd="0" destOrd="0" presId="urn:microsoft.com/office/officeart/2005/8/layout/hierarchy1"/>
    <dgm:cxn modelId="{FBA0C4B5-8ECC-4B85-90E1-1111867BB019}" type="presOf" srcId="{B7856850-D14F-402D-94F5-6308CEBDDFD3}" destId="{AAB60592-7759-4277-B71C-D18C34B6D24E}" srcOrd="0" destOrd="0" presId="urn:microsoft.com/office/officeart/2005/8/layout/hierarchy1"/>
    <dgm:cxn modelId="{DB533BCB-7529-4854-8EEC-9BEEE9D2C226}" srcId="{576899B7-EC1E-4338-A369-F30FCF2ED9DF}" destId="{2411057A-D79C-41B0-95DE-B081FDD5849E}" srcOrd="2" destOrd="0" parTransId="{B73AFDD5-44B5-4B85-AB55-0925CE94B5F4}" sibTransId="{39036CF1-1185-4A19-890F-8B417FEE6FF8}"/>
    <dgm:cxn modelId="{E04D58CE-A785-4E4D-9B58-6A5F5414F626}" type="presOf" srcId="{2411057A-D79C-41B0-95DE-B081FDD5849E}" destId="{9B7977B8-91EE-47A0-BDA3-F25FF16F7F9C}" srcOrd="0" destOrd="0" presId="urn:microsoft.com/office/officeart/2005/8/layout/hierarchy1"/>
    <dgm:cxn modelId="{0D54FDD2-83AB-4A80-BAA6-04F191217E1E}" type="presOf" srcId="{576899B7-EC1E-4338-A369-F30FCF2ED9DF}" destId="{06EAED25-CCA2-40CE-B868-85A6D8B0B54E}" srcOrd="0" destOrd="0" presId="urn:microsoft.com/office/officeart/2005/8/layout/hierarchy1"/>
    <dgm:cxn modelId="{2E3AF7D4-DD99-45F2-B303-1670E2E19C39}" type="presOf" srcId="{D8096B46-C393-437A-B5D9-D34BA2C4C7CC}" destId="{3DB32E2C-E0F0-4E3A-98C7-10BF6660A173}" srcOrd="0" destOrd="0" presId="urn:microsoft.com/office/officeart/2005/8/layout/hierarchy1"/>
    <dgm:cxn modelId="{020423D5-E1C4-4BB1-A62E-9218EFE28EBA}" srcId="{8DA53B74-3F02-43CE-9A72-E7174807AB31}" destId="{2155F892-C185-40D6-BBD6-1017EF5DEA23}" srcOrd="0" destOrd="0" parTransId="{8138E6F8-5032-4E17-BE9C-602C8FA0008F}" sibTransId="{B549C1B8-7E09-4F65-BCD3-EF445227180D}"/>
    <dgm:cxn modelId="{ED7898D9-3588-4E06-9D2A-C4F9C6D9FE26}" type="presOf" srcId="{2155F892-C185-40D6-BBD6-1017EF5DEA23}" destId="{B54FF116-4B71-43B7-B7F8-C8E36C14D201}" srcOrd="0" destOrd="0" presId="urn:microsoft.com/office/officeart/2005/8/layout/hierarchy1"/>
    <dgm:cxn modelId="{0D75D1E0-2790-4547-86E7-D1BA6049B469}" type="presOf" srcId="{B73AFDD5-44B5-4B85-AB55-0925CE94B5F4}" destId="{66DAB0AB-CC0A-4142-9492-72BF308B10DB}" srcOrd="0" destOrd="0" presId="urn:microsoft.com/office/officeart/2005/8/layout/hierarchy1"/>
    <dgm:cxn modelId="{EDE003E2-0D7C-4043-A82B-7E29CE22D1A6}" srcId="{2411057A-D79C-41B0-95DE-B081FDD5849E}" destId="{EC530A62-BD4E-4E96-9C87-53F2CEB44976}" srcOrd="0" destOrd="0" parTransId="{F049ACB1-F8AB-47DF-9F27-ED75B16C0F38}" sibTransId="{3FF8F542-369D-4751-8D70-1D0DC9B20B11}"/>
    <dgm:cxn modelId="{2AA4AFE7-61DF-477A-A320-CA3A5AC7E7F2}" type="presOf" srcId="{4F2AFC2D-3DE3-483C-B2BD-862F0449384A}" destId="{5650BB1B-8802-4CC2-8C63-F155D705AE31}" srcOrd="0" destOrd="0" presId="urn:microsoft.com/office/officeart/2005/8/layout/hierarchy1"/>
    <dgm:cxn modelId="{DC9B4EF0-5F31-4FEB-9F9B-A214CFAFC3C7}" type="presOf" srcId="{34C374E9-D32B-45AF-8D70-F73404625A85}" destId="{F6F2EC4E-C9A5-4163-84FA-3C0E15EBD6C8}" srcOrd="0" destOrd="0" presId="urn:microsoft.com/office/officeart/2005/8/layout/hierarchy1"/>
    <dgm:cxn modelId="{10B393BF-F98E-4DDF-BB70-F7ABAF32A4BF}" type="presParOf" srcId="{3DB32E2C-E0F0-4E3A-98C7-10BF6660A173}" destId="{4C988DEA-7F20-4923-B1D5-465543C8A5DA}" srcOrd="0" destOrd="0" presId="urn:microsoft.com/office/officeart/2005/8/layout/hierarchy1"/>
    <dgm:cxn modelId="{1AC9C8FF-E1DC-4DDC-B712-C18DA66089AF}" type="presParOf" srcId="{4C988DEA-7F20-4923-B1D5-465543C8A5DA}" destId="{9BD3AC44-B8B2-4D8C-92A3-1D9EF7ACFEA3}" srcOrd="0" destOrd="0" presId="urn:microsoft.com/office/officeart/2005/8/layout/hierarchy1"/>
    <dgm:cxn modelId="{B0FEF955-50B9-478E-AA1E-F46F4B85D14A}" type="presParOf" srcId="{9BD3AC44-B8B2-4D8C-92A3-1D9EF7ACFEA3}" destId="{5E572255-9C64-4DC7-8728-C851D9D657EC}" srcOrd="0" destOrd="0" presId="urn:microsoft.com/office/officeart/2005/8/layout/hierarchy1"/>
    <dgm:cxn modelId="{60E618DA-8B56-48B6-8C0E-AB309CBDE6C0}" type="presParOf" srcId="{9BD3AC44-B8B2-4D8C-92A3-1D9EF7ACFEA3}" destId="{06EAED25-CCA2-40CE-B868-85A6D8B0B54E}" srcOrd="1" destOrd="0" presId="urn:microsoft.com/office/officeart/2005/8/layout/hierarchy1"/>
    <dgm:cxn modelId="{E366C951-8637-4B6C-96F1-5B95416904C6}" type="presParOf" srcId="{4C988DEA-7F20-4923-B1D5-465543C8A5DA}" destId="{2331FCC9-C8C3-4AE4-809E-F603EBD64FE0}" srcOrd="1" destOrd="0" presId="urn:microsoft.com/office/officeart/2005/8/layout/hierarchy1"/>
    <dgm:cxn modelId="{D7A59036-E194-4598-9475-B4DBBF95F1DE}" type="presParOf" srcId="{2331FCC9-C8C3-4AE4-809E-F603EBD64FE0}" destId="{C1958A51-BDE1-43B2-B578-2F697753C262}" srcOrd="0" destOrd="0" presId="urn:microsoft.com/office/officeart/2005/8/layout/hierarchy1"/>
    <dgm:cxn modelId="{FC527567-1341-48E2-9972-9334DDC8777A}" type="presParOf" srcId="{2331FCC9-C8C3-4AE4-809E-F603EBD64FE0}" destId="{97518929-E577-4D01-875B-F6B1D02CCAEF}" srcOrd="1" destOrd="0" presId="urn:microsoft.com/office/officeart/2005/8/layout/hierarchy1"/>
    <dgm:cxn modelId="{14E1C3A0-0C17-43D6-88E0-926EF9A991BB}" type="presParOf" srcId="{97518929-E577-4D01-875B-F6B1D02CCAEF}" destId="{66A3A933-1F51-4727-9E2B-3DBE17C186BF}" srcOrd="0" destOrd="0" presId="urn:microsoft.com/office/officeart/2005/8/layout/hierarchy1"/>
    <dgm:cxn modelId="{4F11640D-4FCD-4B3B-8150-3E8EC6656194}" type="presParOf" srcId="{66A3A933-1F51-4727-9E2B-3DBE17C186BF}" destId="{CD134FF5-5AD7-4AB3-8B32-89FB78EE6BDD}" srcOrd="0" destOrd="0" presId="urn:microsoft.com/office/officeart/2005/8/layout/hierarchy1"/>
    <dgm:cxn modelId="{AA4C360E-B1FA-4740-86C5-B6593339F82B}" type="presParOf" srcId="{66A3A933-1F51-4727-9E2B-3DBE17C186BF}" destId="{E58CA338-AF96-4C4D-AD17-27FA455EB078}" srcOrd="1" destOrd="0" presId="urn:microsoft.com/office/officeart/2005/8/layout/hierarchy1"/>
    <dgm:cxn modelId="{18395FA2-6FEB-4B28-A904-70416BA33018}" type="presParOf" srcId="{97518929-E577-4D01-875B-F6B1D02CCAEF}" destId="{080C8541-0210-4894-A9AE-924896E231E5}" srcOrd="1" destOrd="0" presId="urn:microsoft.com/office/officeart/2005/8/layout/hierarchy1"/>
    <dgm:cxn modelId="{3012F178-E9FB-4499-82BA-A4F5A5895CFB}" type="presParOf" srcId="{080C8541-0210-4894-A9AE-924896E231E5}" destId="{116F6C90-B3AF-4047-83B6-E06485ACD45E}" srcOrd="0" destOrd="0" presId="urn:microsoft.com/office/officeart/2005/8/layout/hierarchy1"/>
    <dgm:cxn modelId="{8DB6DEC1-0EB9-453A-A313-8685C74743EC}" type="presParOf" srcId="{080C8541-0210-4894-A9AE-924896E231E5}" destId="{A73409D9-A6B0-434D-83EF-D5AB5BE8137D}" srcOrd="1" destOrd="0" presId="urn:microsoft.com/office/officeart/2005/8/layout/hierarchy1"/>
    <dgm:cxn modelId="{1CE7CA74-D8A8-4C19-A755-A8D76E2C14A3}" type="presParOf" srcId="{A73409D9-A6B0-434D-83EF-D5AB5BE8137D}" destId="{68A95F3D-DF0C-4353-AD38-AF41C1317AB7}" srcOrd="0" destOrd="0" presId="urn:microsoft.com/office/officeart/2005/8/layout/hierarchy1"/>
    <dgm:cxn modelId="{EDCC0449-7E90-4CB9-BC32-2FC92C2B2C92}" type="presParOf" srcId="{68A95F3D-DF0C-4353-AD38-AF41C1317AB7}" destId="{35C61285-ABA3-4EDB-B29B-E851477580F3}" srcOrd="0" destOrd="0" presId="urn:microsoft.com/office/officeart/2005/8/layout/hierarchy1"/>
    <dgm:cxn modelId="{B158F5B0-1467-43A0-8EA7-51FB74D6C70E}" type="presParOf" srcId="{68A95F3D-DF0C-4353-AD38-AF41C1317AB7}" destId="{B54FF116-4B71-43B7-B7F8-C8E36C14D201}" srcOrd="1" destOrd="0" presId="urn:microsoft.com/office/officeart/2005/8/layout/hierarchy1"/>
    <dgm:cxn modelId="{74EF7A4A-B1B5-45C1-867A-0CEAEF66726E}" type="presParOf" srcId="{A73409D9-A6B0-434D-83EF-D5AB5BE8137D}" destId="{D375FC1C-A77F-4E81-8B3A-8B48ED323217}" srcOrd="1" destOrd="0" presId="urn:microsoft.com/office/officeart/2005/8/layout/hierarchy1"/>
    <dgm:cxn modelId="{3AD10E88-95D8-43EA-B5FA-AC9FA37BDEE4}" type="presParOf" srcId="{2331FCC9-C8C3-4AE4-809E-F603EBD64FE0}" destId="{7E083DFE-C0F6-4710-9274-6D5A688E73D4}" srcOrd="2" destOrd="0" presId="urn:microsoft.com/office/officeart/2005/8/layout/hierarchy1"/>
    <dgm:cxn modelId="{3FE2A354-4155-4A00-A1E3-0E33D9015EB3}" type="presParOf" srcId="{2331FCC9-C8C3-4AE4-809E-F603EBD64FE0}" destId="{5C47D616-60AC-441F-B0D8-C9BF76DB7ECD}" srcOrd="3" destOrd="0" presId="urn:microsoft.com/office/officeart/2005/8/layout/hierarchy1"/>
    <dgm:cxn modelId="{65B8A384-2A6C-4C9F-A813-983892C5AACF}" type="presParOf" srcId="{5C47D616-60AC-441F-B0D8-C9BF76DB7ECD}" destId="{98CA67D1-2ADF-4B6C-AF3E-1FF56F85AB49}" srcOrd="0" destOrd="0" presId="urn:microsoft.com/office/officeart/2005/8/layout/hierarchy1"/>
    <dgm:cxn modelId="{37936181-8100-4501-B4E6-D70A9E670367}" type="presParOf" srcId="{98CA67D1-2ADF-4B6C-AF3E-1FF56F85AB49}" destId="{9CFBAD6F-8BED-4B55-92D8-454C1902D7F5}" srcOrd="0" destOrd="0" presId="urn:microsoft.com/office/officeart/2005/8/layout/hierarchy1"/>
    <dgm:cxn modelId="{341C793B-1780-4B1C-AE03-F8753CD86134}" type="presParOf" srcId="{98CA67D1-2ADF-4B6C-AF3E-1FF56F85AB49}" destId="{F6F2EC4E-C9A5-4163-84FA-3C0E15EBD6C8}" srcOrd="1" destOrd="0" presId="urn:microsoft.com/office/officeart/2005/8/layout/hierarchy1"/>
    <dgm:cxn modelId="{EF397925-B873-4DD0-BEB9-ADB40707AAFB}" type="presParOf" srcId="{5C47D616-60AC-441F-B0D8-C9BF76DB7ECD}" destId="{7949CF13-5BE0-47DB-8572-6E28F97CA26C}" srcOrd="1" destOrd="0" presId="urn:microsoft.com/office/officeart/2005/8/layout/hierarchy1"/>
    <dgm:cxn modelId="{542E9EEB-6BEE-457A-AC82-FECBD65CDC5E}" type="presParOf" srcId="{7949CF13-5BE0-47DB-8572-6E28F97CA26C}" destId="{AAB60592-7759-4277-B71C-D18C34B6D24E}" srcOrd="0" destOrd="0" presId="urn:microsoft.com/office/officeart/2005/8/layout/hierarchy1"/>
    <dgm:cxn modelId="{8AAC7FA6-85A7-4016-9398-7FBCB4B85F05}" type="presParOf" srcId="{7949CF13-5BE0-47DB-8572-6E28F97CA26C}" destId="{42773535-22F7-4063-978C-D0EDAF571F60}" srcOrd="1" destOrd="0" presId="urn:microsoft.com/office/officeart/2005/8/layout/hierarchy1"/>
    <dgm:cxn modelId="{1603B36C-CDEA-48CD-95C2-5F97C51F4801}" type="presParOf" srcId="{42773535-22F7-4063-978C-D0EDAF571F60}" destId="{3F85CE4D-AE2C-4A53-A18F-D4FBE4AB2581}" srcOrd="0" destOrd="0" presId="urn:microsoft.com/office/officeart/2005/8/layout/hierarchy1"/>
    <dgm:cxn modelId="{420686E1-679A-4D54-8C0E-531101152EE4}" type="presParOf" srcId="{3F85CE4D-AE2C-4A53-A18F-D4FBE4AB2581}" destId="{80BB155D-DF48-411E-96AE-F6FE0B0552D5}" srcOrd="0" destOrd="0" presId="urn:microsoft.com/office/officeart/2005/8/layout/hierarchy1"/>
    <dgm:cxn modelId="{A17C48D1-B3EE-49A2-AC93-ADE23EDBACA5}" type="presParOf" srcId="{3F85CE4D-AE2C-4A53-A18F-D4FBE4AB2581}" destId="{B65CC6A0-9827-4F32-AC04-939FFA07840F}" srcOrd="1" destOrd="0" presId="urn:microsoft.com/office/officeart/2005/8/layout/hierarchy1"/>
    <dgm:cxn modelId="{70FE0F74-FD27-4C6F-9551-C218B40E1B98}" type="presParOf" srcId="{42773535-22F7-4063-978C-D0EDAF571F60}" destId="{85B935C9-C16B-44CA-A561-1479182D8DB9}" srcOrd="1" destOrd="0" presId="urn:microsoft.com/office/officeart/2005/8/layout/hierarchy1"/>
    <dgm:cxn modelId="{65E79C0D-8DD4-4E63-B6E4-3D6F4861E20C}" type="presParOf" srcId="{2331FCC9-C8C3-4AE4-809E-F603EBD64FE0}" destId="{66DAB0AB-CC0A-4142-9492-72BF308B10DB}" srcOrd="4" destOrd="0" presId="urn:microsoft.com/office/officeart/2005/8/layout/hierarchy1"/>
    <dgm:cxn modelId="{9E7CC656-993F-48FD-BD85-A661CB744BF3}" type="presParOf" srcId="{2331FCC9-C8C3-4AE4-809E-F603EBD64FE0}" destId="{C5A20F55-BD59-4C78-BB0C-4B68E015552F}" srcOrd="5" destOrd="0" presId="urn:microsoft.com/office/officeart/2005/8/layout/hierarchy1"/>
    <dgm:cxn modelId="{80BD9CA3-7834-449D-BF1A-8DAAFF420162}" type="presParOf" srcId="{C5A20F55-BD59-4C78-BB0C-4B68E015552F}" destId="{F610EAAC-32C7-4EB7-B4AF-0ADDFAB581E8}" srcOrd="0" destOrd="0" presId="urn:microsoft.com/office/officeart/2005/8/layout/hierarchy1"/>
    <dgm:cxn modelId="{A3C96F7E-059E-4541-AD21-E1876894D9E7}" type="presParOf" srcId="{F610EAAC-32C7-4EB7-B4AF-0ADDFAB581E8}" destId="{51AA9D65-A51F-40B1-9173-F3CB7638DE6E}" srcOrd="0" destOrd="0" presId="urn:microsoft.com/office/officeart/2005/8/layout/hierarchy1"/>
    <dgm:cxn modelId="{C4B77A10-86F7-4764-ABE2-CA113C216E1B}" type="presParOf" srcId="{F610EAAC-32C7-4EB7-B4AF-0ADDFAB581E8}" destId="{9B7977B8-91EE-47A0-BDA3-F25FF16F7F9C}" srcOrd="1" destOrd="0" presId="urn:microsoft.com/office/officeart/2005/8/layout/hierarchy1"/>
    <dgm:cxn modelId="{C6CBD19F-F350-46B2-BCCC-9B6CEBA18A4A}" type="presParOf" srcId="{C5A20F55-BD59-4C78-BB0C-4B68E015552F}" destId="{5D0FEFC2-2948-42C4-B403-CDBFA2D3034C}" srcOrd="1" destOrd="0" presId="urn:microsoft.com/office/officeart/2005/8/layout/hierarchy1"/>
    <dgm:cxn modelId="{63827C3D-0478-4BB1-8711-CF9345883B86}" type="presParOf" srcId="{5D0FEFC2-2948-42C4-B403-CDBFA2D3034C}" destId="{DCB9B1FD-21D0-46EE-9A3F-AD75BFE66DC1}" srcOrd="0" destOrd="0" presId="urn:microsoft.com/office/officeart/2005/8/layout/hierarchy1"/>
    <dgm:cxn modelId="{4BC699A0-DCED-47A1-A388-070200197482}" type="presParOf" srcId="{5D0FEFC2-2948-42C4-B403-CDBFA2D3034C}" destId="{04A696F5-0248-49D9-BAC0-A90A0878AEDD}" srcOrd="1" destOrd="0" presId="urn:microsoft.com/office/officeart/2005/8/layout/hierarchy1"/>
    <dgm:cxn modelId="{EA1AB474-676C-4658-A86A-1B340A8979EC}" type="presParOf" srcId="{04A696F5-0248-49D9-BAC0-A90A0878AEDD}" destId="{4A863991-91AA-43D7-8988-B4515728C954}" srcOrd="0" destOrd="0" presId="urn:microsoft.com/office/officeart/2005/8/layout/hierarchy1"/>
    <dgm:cxn modelId="{952DBACA-EC17-464B-AC86-A7CCAFA1EF0E}" type="presParOf" srcId="{4A863991-91AA-43D7-8988-B4515728C954}" destId="{7BE83D4F-6A0F-4937-B3CC-9EC4B00919A6}" srcOrd="0" destOrd="0" presId="urn:microsoft.com/office/officeart/2005/8/layout/hierarchy1"/>
    <dgm:cxn modelId="{3F9B1C3E-25D9-483A-8A14-B150BE7CDBEE}" type="presParOf" srcId="{4A863991-91AA-43D7-8988-B4515728C954}" destId="{F9055815-B593-4134-AD6C-E37480A8498D}" srcOrd="1" destOrd="0" presId="urn:microsoft.com/office/officeart/2005/8/layout/hierarchy1"/>
    <dgm:cxn modelId="{1B891170-3E2F-432E-BAB8-B8702B573DB4}" type="presParOf" srcId="{04A696F5-0248-49D9-BAC0-A90A0878AEDD}" destId="{64463203-653A-42C8-9487-A18997CFF652}" srcOrd="1" destOrd="0" presId="urn:microsoft.com/office/officeart/2005/8/layout/hierarchy1"/>
    <dgm:cxn modelId="{7BD6F45A-784D-484C-9ECE-9E0239EA5A44}" type="presParOf" srcId="{2331FCC9-C8C3-4AE4-809E-F603EBD64FE0}" destId="{D0388968-A67E-4CDC-9DDA-2262B21A037A}" srcOrd="6" destOrd="0" presId="urn:microsoft.com/office/officeart/2005/8/layout/hierarchy1"/>
    <dgm:cxn modelId="{6DD9B687-9E52-4812-9EFC-0276EE41C662}" type="presParOf" srcId="{2331FCC9-C8C3-4AE4-809E-F603EBD64FE0}" destId="{FE2F4A9D-4221-43B0-A0A2-266173E2BEC6}" srcOrd="7" destOrd="0" presId="urn:microsoft.com/office/officeart/2005/8/layout/hierarchy1"/>
    <dgm:cxn modelId="{B188734D-AD9B-4BDF-8195-E30171F4D76A}" type="presParOf" srcId="{FE2F4A9D-4221-43B0-A0A2-266173E2BEC6}" destId="{AD3C1CB3-44FF-46B7-8C3F-3E4D194587EC}" srcOrd="0" destOrd="0" presId="urn:microsoft.com/office/officeart/2005/8/layout/hierarchy1"/>
    <dgm:cxn modelId="{94CBA202-471D-401C-A507-0C3161C5B738}" type="presParOf" srcId="{AD3C1CB3-44FF-46B7-8C3F-3E4D194587EC}" destId="{A3F0DC42-55F2-4797-AC8A-3838A5C67E20}" srcOrd="0" destOrd="0" presId="urn:microsoft.com/office/officeart/2005/8/layout/hierarchy1"/>
    <dgm:cxn modelId="{25A4C97D-EE64-4AD4-9A08-FF8FB47584B8}" type="presParOf" srcId="{AD3C1CB3-44FF-46B7-8C3F-3E4D194587EC}" destId="{A8DFF376-8989-4004-B14D-E87566FEA979}" srcOrd="1" destOrd="0" presId="urn:microsoft.com/office/officeart/2005/8/layout/hierarchy1"/>
    <dgm:cxn modelId="{747AB2B8-2C24-4BE0-A14C-9F538C3C64C0}" type="presParOf" srcId="{FE2F4A9D-4221-43B0-A0A2-266173E2BEC6}" destId="{1167088A-00E5-4F5E-AFA9-2B5C41585034}" srcOrd="1" destOrd="0" presId="urn:microsoft.com/office/officeart/2005/8/layout/hierarchy1"/>
    <dgm:cxn modelId="{4D42127C-4908-4076-91CF-D930442CCEEF}" type="presParOf" srcId="{1167088A-00E5-4F5E-AFA9-2B5C41585034}" destId="{B411A421-58E7-45C5-9B3C-FFD89840660A}" srcOrd="0" destOrd="0" presId="urn:microsoft.com/office/officeart/2005/8/layout/hierarchy1"/>
    <dgm:cxn modelId="{09354C7F-5CB7-42D7-B80C-28C52E96CBCA}" type="presParOf" srcId="{1167088A-00E5-4F5E-AFA9-2B5C41585034}" destId="{1F479C6E-F0E4-48CE-B08B-5D171086626A}" srcOrd="1" destOrd="0" presId="urn:microsoft.com/office/officeart/2005/8/layout/hierarchy1"/>
    <dgm:cxn modelId="{C456710B-14E4-4F65-8B4A-D15A13328AC4}" type="presParOf" srcId="{1F479C6E-F0E4-48CE-B08B-5D171086626A}" destId="{D9373A07-495E-4A85-9E96-DD75C6F9E3C7}" srcOrd="0" destOrd="0" presId="urn:microsoft.com/office/officeart/2005/8/layout/hierarchy1"/>
    <dgm:cxn modelId="{D8F5D31A-B457-4839-AC72-2F8A9797B46B}" type="presParOf" srcId="{D9373A07-495E-4A85-9E96-DD75C6F9E3C7}" destId="{881D91E3-FE75-44F6-A594-ECEC55609813}" srcOrd="0" destOrd="0" presId="urn:microsoft.com/office/officeart/2005/8/layout/hierarchy1"/>
    <dgm:cxn modelId="{36858D67-D5C9-4056-9226-84D51A5D447B}" type="presParOf" srcId="{D9373A07-495E-4A85-9E96-DD75C6F9E3C7}" destId="{5650BB1B-8802-4CC2-8C63-F155D705AE31}" srcOrd="1" destOrd="0" presId="urn:microsoft.com/office/officeart/2005/8/layout/hierarchy1"/>
    <dgm:cxn modelId="{190527A4-374A-4E39-A28A-A1381C5B239A}" type="presParOf" srcId="{1F479C6E-F0E4-48CE-B08B-5D171086626A}" destId="{E7F2DE55-AB4F-458B-8457-D26CBFA6D19F}"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8096B46-C393-437A-B5D9-D34BA2C4C7CC}"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n-US"/>
        </a:p>
      </dgm:t>
    </dgm:pt>
    <dgm:pt modelId="{576899B7-EC1E-4338-A369-F30FCF2ED9DF}">
      <dgm:prSet phldrT="[Text]" custT="1"/>
      <dgm:spPr/>
      <dgm:t>
        <a:bodyPr/>
        <a:lstStyle/>
        <a:p>
          <a:r>
            <a:rPr lang="ar-EG" altLang="ar-SA" sz="3200" b="1" dirty="0">
              <a:solidFill>
                <a:srgbClr val="C00000"/>
              </a:solidFill>
            </a:rPr>
            <a:t>التوظيف</a:t>
          </a:r>
          <a:endParaRPr lang="en-US" sz="3200" dirty="0"/>
        </a:p>
      </dgm:t>
    </dgm:pt>
    <dgm:pt modelId="{530E449D-3680-47B6-90D0-830B071ED9E4}" type="parTrans" cxnId="{3BB42312-A22B-4888-A522-52BE15199839}">
      <dgm:prSet/>
      <dgm:spPr/>
      <dgm:t>
        <a:bodyPr/>
        <a:lstStyle/>
        <a:p>
          <a:endParaRPr lang="en-US"/>
        </a:p>
      </dgm:t>
    </dgm:pt>
    <dgm:pt modelId="{26C832D2-778F-442C-B7AD-4930765FBC96}" type="sibTrans" cxnId="{3BB42312-A22B-4888-A522-52BE15199839}">
      <dgm:prSet/>
      <dgm:spPr/>
      <dgm:t>
        <a:bodyPr/>
        <a:lstStyle/>
        <a:p>
          <a:endParaRPr lang="en-US"/>
        </a:p>
      </dgm:t>
    </dgm:pt>
    <dgm:pt modelId="{8DA53B74-3F02-43CE-9A72-E7174807AB31}">
      <dgm:prSet phldrT="[Text]" custT="1"/>
      <dgm:spPr/>
      <dgm:t>
        <a:bodyPr/>
        <a:lstStyle/>
        <a:p>
          <a:pPr>
            <a:buClr>
              <a:srgbClr val="FF0000"/>
            </a:buClr>
            <a:buFont typeface="Wingdings" panose="05000000000000000000" pitchFamily="2" charset="2"/>
            <a:buChar char="q"/>
          </a:pPr>
          <a:endParaRPr lang="ar-EG" altLang="ar-SA" sz="2400" b="1" dirty="0"/>
        </a:p>
        <a:p>
          <a:pPr>
            <a:buClr>
              <a:srgbClr val="FF0000"/>
            </a:buClr>
            <a:buFont typeface="Wingdings" panose="05000000000000000000" pitchFamily="2" charset="2"/>
            <a:buChar char="q"/>
          </a:pPr>
          <a:r>
            <a:rPr lang="ar-EG" altLang="ar-SA" sz="2400" b="1" dirty="0"/>
            <a:t>تحليل الوظيفة</a:t>
          </a:r>
          <a:endParaRPr lang="en-US" sz="2400" dirty="0"/>
        </a:p>
      </dgm:t>
    </dgm:pt>
    <dgm:pt modelId="{D7504F7B-6183-4C9A-9E31-4DB609DB5F32}" type="parTrans" cxnId="{979FD056-43B2-41EC-AD74-2FA843B4CBEE}">
      <dgm:prSet/>
      <dgm:spPr/>
      <dgm:t>
        <a:bodyPr/>
        <a:lstStyle/>
        <a:p>
          <a:endParaRPr lang="en-US"/>
        </a:p>
      </dgm:t>
    </dgm:pt>
    <dgm:pt modelId="{5BCA48D0-E666-4FDB-8088-EB912FEA0635}" type="sibTrans" cxnId="{979FD056-43B2-41EC-AD74-2FA843B4CBEE}">
      <dgm:prSet/>
      <dgm:spPr/>
      <dgm:t>
        <a:bodyPr/>
        <a:lstStyle/>
        <a:p>
          <a:endParaRPr lang="en-US"/>
        </a:p>
      </dgm:t>
    </dgm:pt>
    <dgm:pt modelId="{34C374E9-D32B-45AF-8D70-F73404625A85}">
      <dgm:prSet phldrT="[Text]" custT="1"/>
      <dgm:spPr/>
      <dgm:t>
        <a:bodyPr/>
        <a:lstStyle/>
        <a:p>
          <a:r>
            <a:rPr lang="ar-EG" altLang="ar-SA" sz="2000" b="1" dirty="0"/>
            <a:t>تخطيط الموارد البشرية</a:t>
          </a:r>
          <a:endParaRPr lang="en-US" sz="1300" dirty="0"/>
        </a:p>
      </dgm:t>
    </dgm:pt>
    <dgm:pt modelId="{0436B139-39C3-4709-8B47-BEB4EF398459}" type="parTrans" cxnId="{D111501A-D9AA-4A7B-9999-ED90E49F8508}">
      <dgm:prSet/>
      <dgm:spPr/>
      <dgm:t>
        <a:bodyPr/>
        <a:lstStyle/>
        <a:p>
          <a:endParaRPr lang="en-US"/>
        </a:p>
      </dgm:t>
    </dgm:pt>
    <dgm:pt modelId="{9045677A-E501-495E-8E3E-D6EECB7DA69B}" type="sibTrans" cxnId="{D111501A-D9AA-4A7B-9999-ED90E49F8508}">
      <dgm:prSet/>
      <dgm:spPr/>
      <dgm:t>
        <a:bodyPr/>
        <a:lstStyle/>
        <a:p>
          <a:endParaRPr lang="en-US"/>
        </a:p>
      </dgm:t>
    </dgm:pt>
    <dgm:pt modelId="{2411057A-D79C-41B0-95DE-B081FDD5849E}">
      <dgm:prSet phldrT="[Text]" custT="1"/>
      <dgm:spPr/>
      <dgm:t>
        <a:bodyPr/>
        <a:lstStyle/>
        <a:p>
          <a:pPr rtl="1">
            <a:buClr>
              <a:srgbClr val="FF0000"/>
            </a:buClr>
            <a:buFont typeface="Wingdings" panose="05000000000000000000" pitchFamily="2" charset="2"/>
            <a:buChar char="q"/>
          </a:pPr>
          <a:endParaRPr lang="ar-EG" altLang="ar-SA" sz="2000" b="1" dirty="0"/>
        </a:p>
        <a:p>
          <a:pPr rtl="1">
            <a:buClr>
              <a:srgbClr val="FF0000"/>
            </a:buClr>
            <a:buFont typeface="Wingdings" panose="05000000000000000000" pitchFamily="2" charset="2"/>
            <a:buChar char="q"/>
          </a:pPr>
          <a:r>
            <a:rPr lang="ar-EG" altLang="ar-SA" sz="2000" b="1" dirty="0"/>
            <a:t>توظيف ( </a:t>
          </a:r>
          <a:r>
            <a:rPr lang="ar-EG" altLang="ar-SA" sz="2000" b="1" dirty="0" err="1"/>
            <a:t>إستقطاب</a:t>
          </a:r>
          <a:r>
            <a:rPr lang="ar-EG" altLang="ar-SA" sz="2000" b="1" dirty="0"/>
            <a:t> )</a:t>
          </a:r>
          <a:endParaRPr lang="en-US" sz="2000" dirty="0"/>
        </a:p>
      </dgm:t>
    </dgm:pt>
    <dgm:pt modelId="{B73AFDD5-44B5-4B85-AB55-0925CE94B5F4}" type="parTrans" cxnId="{DB533BCB-7529-4854-8EEC-9BEEE9D2C226}">
      <dgm:prSet/>
      <dgm:spPr/>
      <dgm:t>
        <a:bodyPr/>
        <a:lstStyle/>
        <a:p>
          <a:endParaRPr lang="en-US"/>
        </a:p>
      </dgm:t>
    </dgm:pt>
    <dgm:pt modelId="{39036CF1-1185-4A19-890F-8B417FEE6FF8}" type="sibTrans" cxnId="{DB533BCB-7529-4854-8EEC-9BEEE9D2C226}">
      <dgm:prSet/>
      <dgm:spPr/>
      <dgm:t>
        <a:bodyPr/>
        <a:lstStyle/>
        <a:p>
          <a:endParaRPr lang="en-US"/>
        </a:p>
      </dgm:t>
    </dgm:pt>
    <dgm:pt modelId="{9149FA1F-B042-4049-B4A3-4AFDC1B184E9}">
      <dgm:prSet phldrT="[Text]" custT="1"/>
      <dgm:spPr/>
      <dgm:t>
        <a:bodyPr/>
        <a:lstStyle/>
        <a:p>
          <a:r>
            <a:rPr lang="ar-EG" altLang="ar-SA" sz="2000" b="1" dirty="0"/>
            <a:t>الاختيار</a:t>
          </a:r>
          <a:endParaRPr lang="en-US" sz="1300" dirty="0"/>
        </a:p>
      </dgm:t>
    </dgm:pt>
    <dgm:pt modelId="{E57D5C20-D5A4-46A1-B8D1-7F750BC56A30}" type="parTrans" cxnId="{45705F76-27EE-4C58-A871-B9A775A0050D}">
      <dgm:prSet/>
      <dgm:spPr/>
      <dgm:t>
        <a:bodyPr/>
        <a:lstStyle/>
        <a:p>
          <a:endParaRPr lang="en-US"/>
        </a:p>
      </dgm:t>
    </dgm:pt>
    <dgm:pt modelId="{6DF747B7-D593-4397-A03D-CD1F4FD45A16}" type="sibTrans" cxnId="{45705F76-27EE-4C58-A871-B9A775A0050D}">
      <dgm:prSet/>
      <dgm:spPr/>
      <dgm:t>
        <a:bodyPr/>
        <a:lstStyle/>
        <a:p>
          <a:endParaRPr lang="en-US"/>
        </a:p>
      </dgm:t>
    </dgm:pt>
    <dgm:pt modelId="{2155F892-C185-40D6-BBD6-1017EF5DEA23}">
      <dgm:prSet phldrT="[Text]"/>
      <dgm:spPr/>
      <dgm:t>
        <a:bodyPr/>
        <a:lstStyle/>
        <a:p>
          <a:r>
            <a:rPr lang="ar-EG" altLang="ar-SA" b="1" dirty="0"/>
            <a:t>عملية منهجية لتحديد المهارات والواجبات والمعرفة المطلوبة لأداء الوظائف في المنظمة</a:t>
          </a:r>
          <a:endParaRPr lang="en-US" dirty="0"/>
        </a:p>
      </dgm:t>
    </dgm:pt>
    <dgm:pt modelId="{8138E6F8-5032-4E17-BE9C-602C8FA0008F}" type="parTrans" cxnId="{020423D5-E1C4-4BB1-A62E-9218EFE28EBA}">
      <dgm:prSet/>
      <dgm:spPr/>
      <dgm:t>
        <a:bodyPr/>
        <a:lstStyle/>
        <a:p>
          <a:endParaRPr lang="en-US"/>
        </a:p>
      </dgm:t>
    </dgm:pt>
    <dgm:pt modelId="{B549C1B8-7E09-4F65-BCD3-EF445227180D}" type="sibTrans" cxnId="{020423D5-E1C4-4BB1-A62E-9218EFE28EBA}">
      <dgm:prSet/>
      <dgm:spPr/>
      <dgm:t>
        <a:bodyPr/>
        <a:lstStyle/>
        <a:p>
          <a:endParaRPr lang="en-US"/>
        </a:p>
      </dgm:t>
    </dgm:pt>
    <dgm:pt modelId="{4F2AFC2D-3DE3-483C-B2BD-862F0449384A}">
      <dgm:prSet phldrT="[Text]"/>
      <dgm:spPr/>
      <dgm:t>
        <a:bodyPr/>
        <a:lstStyle/>
        <a:p>
          <a:pPr>
            <a:buFont typeface="Arial" panose="020B0604020202020204" pitchFamily="34" charset="0"/>
            <a:buNone/>
          </a:pPr>
          <a:r>
            <a:rPr lang="ar-EG" altLang="ar-SA" b="1" u="none" dirty="0">
              <a:solidFill>
                <a:schemeClr val="tx1"/>
              </a:solidFill>
            </a:rPr>
            <a:t>اختيار الفرد الأكثر ملاءمة لوظيفة معينة في المنظمة من بين مجموعة من المتقدمين</a:t>
          </a:r>
          <a:endParaRPr lang="en-US" dirty="0"/>
        </a:p>
      </dgm:t>
    </dgm:pt>
    <dgm:pt modelId="{CF71DA75-BEE7-491B-9391-048C45D1DF15}" type="parTrans" cxnId="{F6261C93-F022-475E-B8DD-9D30DF1013BB}">
      <dgm:prSet/>
      <dgm:spPr/>
      <dgm:t>
        <a:bodyPr/>
        <a:lstStyle/>
        <a:p>
          <a:endParaRPr lang="en-US"/>
        </a:p>
      </dgm:t>
    </dgm:pt>
    <dgm:pt modelId="{28F2A6C1-CCAC-476F-8517-CDC50C3898F6}" type="sibTrans" cxnId="{F6261C93-F022-475E-B8DD-9D30DF1013BB}">
      <dgm:prSet/>
      <dgm:spPr/>
      <dgm:t>
        <a:bodyPr/>
        <a:lstStyle/>
        <a:p>
          <a:endParaRPr lang="en-US"/>
        </a:p>
      </dgm:t>
    </dgm:pt>
    <dgm:pt modelId="{1F6741DA-011E-42EB-981C-718008A823CA}">
      <dgm:prSet phldrT="[Text]"/>
      <dgm:spPr/>
      <dgm:t>
        <a:bodyPr/>
        <a:lstStyle/>
        <a:p>
          <a:pPr>
            <a:buFont typeface="Arial" panose="020B0604020202020204" pitchFamily="34" charset="0"/>
            <a:buNone/>
          </a:pPr>
          <a:r>
            <a:rPr lang="ar-EG" altLang="ar-SA" b="1" dirty="0"/>
            <a:t>يشمل جميع الأنشطة التي يقوم بها المديرون للتنبؤ باحتياجات الموارد البشرية الحالية والمستقبلية</a:t>
          </a:r>
          <a:endParaRPr lang="en-US" dirty="0"/>
        </a:p>
      </dgm:t>
    </dgm:pt>
    <dgm:pt modelId="{B7856850-D14F-402D-94F5-6308CEBDDFD3}" type="parTrans" cxnId="{78D1A595-D69F-4A75-8F0D-BB95D2086989}">
      <dgm:prSet/>
      <dgm:spPr/>
      <dgm:t>
        <a:bodyPr/>
        <a:lstStyle/>
        <a:p>
          <a:endParaRPr lang="en-US"/>
        </a:p>
      </dgm:t>
    </dgm:pt>
    <dgm:pt modelId="{B41ABAD2-931B-4A91-B3DB-C479856EBCC7}" type="sibTrans" cxnId="{78D1A595-D69F-4A75-8F0D-BB95D2086989}">
      <dgm:prSet/>
      <dgm:spPr/>
      <dgm:t>
        <a:bodyPr/>
        <a:lstStyle/>
        <a:p>
          <a:endParaRPr lang="en-US"/>
        </a:p>
      </dgm:t>
    </dgm:pt>
    <dgm:pt modelId="{EC530A62-BD4E-4E96-9C87-53F2CEB44976}">
      <dgm:prSet phldrT="[Text]" custT="1"/>
      <dgm:spPr/>
      <dgm:t>
        <a:bodyPr/>
        <a:lstStyle/>
        <a:p>
          <a:r>
            <a:rPr lang="ar-EG" altLang="ar-SA" sz="1800" b="1" dirty="0"/>
            <a:t>استقطاب الأفراد في الوقت المناسب، وبأعداد كافية، وبمؤهلات مناسبة، للتقدم لوظائف لدى إحدى المنظمات</a:t>
          </a:r>
          <a:endParaRPr lang="en-US" sz="1800" b="1" u="none" dirty="0">
            <a:solidFill>
              <a:schemeClr val="tx1"/>
            </a:solidFill>
          </a:endParaRPr>
        </a:p>
      </dgm:t>
    </dgm:pt>
    <dgm:pt modelId="{F049ACB1-F8AB-47DF-9F27-ED75B16C0F38}" type="parTrans" cxnId="{EDE003E2-0D7C-4043-A82B-7E29CE22D1A6}">
      <dgm:prSet/>
      <dgm:spPr/>
      <dgm:t>
        <a:bodyPr/>
        <a:lstStyle/>
        <a:p>
          <a:endParaRPr lang="en-US"/>
        </a:p>
      </dgm:t>
    </dgm:pt>
    <dgm:pt modelId="{3FF8F542-369D-4751-8D70-1D0DC9B20B11}" type="sibTrans" cxnId="{EDE003E2-0D7C-4043-A82B-7E29CE22D1A6}">
      <dgm:prSet/>
      <dgm:spPr/>
      <dgm:t>
        <a:bodyPr/>
        <a:lstStyle/>
        <a:p>
          <a:endParaRPr lang="en-US"/>
        </a:p>
      </dgm:t>
    </dgm:pt>
    <dgm:pt modelId="{3DB32E2C-E0F0-4E3A-98C7-10BF6660A173}" type="pres">
      <dgm:prSet presAssocID="{D8096B46-C393-437A-B5D9-D34BA2C4C7CC}" presName="hierChild1" presStyleCnt="0">
        <dgm:presLayoutVars>
          <dgm:chPref val="1"/>
          <dgm:dir/>
          <dgm:animOne val="branch"/>
          <dgm:animLvl val="lvl"/>
          <dgm:resizeHandles/>
        </dgm:presLayoutVars>
      </dgm:prSet>
      <dgm:spPr/>
    </dgm:pt>
    <dgm:pt modelId="{4C988DEA-7F20-4923-B1D5-465543C8A5DA}" type="pres">
      <dgm:prSet presAssocID="{576899B7-EC1E-4338-A369-F30FCF2ED9DF}" presName="hierRoot1" presStyleCnt="0"/>
      <dgm:spPr/>
    </dgm:pt>
    <dgm:pt modelId="{9BD3AC44-B8B2-4D8C-92A3-1D9EF7ACFEA3}" type="pres">
      <dgm:prSet presAssocID="{576899B7-EC1E-4338-A369-F30FCF2ED9DF}" presName="composite" presStyleCnt="0"/>
      <dgm:spPr/>
    </dgm:pt>
    <dgm:pt modelId="{5E572255-9C64-4DC7-8728-C851D9D657EC}" type="pres">
      <dgm:prSet presAssocID="{576899B7-EC1E-4338-A369-F30FCF2ED9DF}" presName="background" presStyleLbl="node0" presStyleIdx="0" presStyleCnt="1"/>
      <dgm:spPr/>
    </dgm:pt>
    <dgm:pt modelId="{06EAED25-CCA2-40CE-B868-85A6D8B0B54E}" type="pres">
      <dgm:prSet presAssocID="{576899B7-EC1E-4338-A369-F30FCF2ED9DF}" presName="text" presStyleLbl="fgAcc0" presStyleIdx="0" presStyleCnt="1" custScaleY="67102">
        <dgm:presLayoutVars>
          <dgm:chPref val="3"/>
        </dgm:presLayoutVars>
      </dgm:prSet>
      <dgm:spPr/>
    </dgm:pt>
    <dgm:pt modelId="{2331FCC9-C8C3-4AE4-809E-F603EBD64FE0}" type="pres">
      <dgm:prSet presAssocID="{576899B7-EC1E-4338-A369-F30FCF2ED9DF}" presName="hierChild2" presStyleCnt="0"/>
      <dgm:spPr/>
    </dgm:pt>
    <dgm:pt modelId="{C1958A51-BDE1-43B2-B578-2F697753C262}" type="pres">
      <dgm:prSet presAssocID="{D7504F7B-6183-4C9A-9E31-4DB609DB5F32}" presName="Name10" presStyleLbl="parChTrans1D2" presStyleIdx="0" presStyleCnt="4"/>
      <dgm:spPr/>
    </dgm:pt>
    <dgm:pt modelId="{97518929-E577-4D01-875B-F6B1D02CCAEF}" type="pres">
      <dgm:prSet presAssocID="{8DA53B74-3F02-43CE-9A72-E7174807AB31}" presName="hierRoot2" presStyleCnt="0"/>
      <dgm:spPr/>
    </dgm:pt>
    <dgm:pt modelId="{66A3A933-1F51-4727-9E2B-3DBE17C186BF}" type="pres">
      <dgm:prSet presAssocID="{8DA53B74-3F02-43CE-9A72-E7174807AB31}" presName="composite2" presStyleCnt="0"/>
      <dgm:spPr/>
    </dgm:pt>
    <dgm:pt modelId="{CD134FF5-5AD7-4AB3-8B32-89FB78EE6BDD}" type="pres">
      <dgm:prSet presAssocID="{8DA53B74-3F02-43CE-9A72-E7174807AB31}" presName="background2" presStyleLbl="node2" presStyleIdx="0" presStyleCnt="4"/>
      <dgm:spPr/>
    </dgm:pt>
    <dgm:pt modelId="{E58CA338-AF96-4C4D-AD17-27FA455EB078}" type="pres">
      <dgm:prSet presAssocID="{8DA53B74-3F02-43CE-9A72-E7174807AB31}" presName="text2" presStyleLbl="fgAcc2" presStyleIdx="0" presStyleCnt="4">
        <dgm:presLayoutVars>
          <dgm:chPref val="3"/>
        </dgm:presLayoutVars>
      </dgm:prSet>
      <dgm:spPr/>
    </dgm:pt>
    <dgm:pt modelId="{080C8541-0210-4894-A9AE-924896E231E5}" type="pres">
      <dgm:prSet presAssocID="{8DA53B74-3F02-43CE-9A72-E7174807AB31}" presName="hierChild3" presStyleCnt="0"/>
      <dgm:spPr/>
    </dgm:pt>
    <dgm:pt modelId="{116F6C90-B3AF-4047-83B6-E06485ACD45E}" type="pres">
      <dgm:prSet presAssocID="{8138E6F8-5032-4E17-BE9C-602C8FA0008F}" presName="Name17" presStyleLbl="parChTrans1D3" presStyleIdx="0" presStyleCnt="4"/>
      <dgm:spPr/>
    </dgm:pt>
    <dgm:pt modelId="{A73409D9-A6B0-434D-83EF-D5AB5BE8137D}" type="pres">
      <dgm:prSet presAssocID="{2155F892-C185-40D6-BBD6-1017EF5DEA23}" presName="hierRoot3" presStyleCnt="0"/>
      <dgm:spPr/>
    </dgm:pt>
    <dgm:pt modelId="{68A95F3D-DF0C-4353-AD38-AF41C1317AB7}" type="pres">
      <dgm:prSet presAssocID="{2155F892-C185-40D6-BBD6-1017EF5DEA23}" presName="composite3" presStyleCnt="0"/>
      <dgm:spPr/>
    </dgm:pt>
    <dgm:pt modelId="{35C61285-ABA3-4EDB-B29B-E851477580F3}" type="pres">
      <dgm:prSet presAssocID="{2155F892-C185-40D6-BBD6-1017EF5DEA23}" presName="background3" presStyleLbl="node3" presStyleIdx="0" presStyleCnt="4"/>
      <dgm:spPr/>
    </dgm:pt>
    <dgm:pt modelId="{B54FF116-4B71-43B7-B7F8-C8E36C14D201}" type="pres">
      <dgm:prSet presAssocID="{2155F892-C185-40D6-BBD6-1017EF5DEA23}" presName="text3" presStyleLbl="fgAcc3" presStyleIdx="0" presStyleCnt="4">
        <dgm:presLayoutVars>
          <dgm:chPref val="3"/>
        </dgm:presLayoutVars>
      </dgm:prSet>
      <dgm:spPr/>
    </dgm:pt>
    <dgm:pt modelId="{D375FC1C-A77F-4E81-8B3A-8B48ED323217}" type="pres">
      <dgm:prSet presAssocID="{2155F892-C185-40D6-BBD6-1017EF5DEA23}" presName="hierChild4" presStyleCnt="0"/>
      <dgm:spPr/>
    </dgm:pt>
    <dgm:pt modelId="{7E083DFE-C0F6-4710-9274-6D5A688E73D4}" type="pres">
      <dgm:prSet presAssocID="{0436B139-39C3-4709-8B47-BEB4EF398459}" presName="Name10" presStyleLbl="parChTrans1D2" presStyleIdx="1" presStyleCnt="4"/>
      <dgm:spPr/>
    </dgm:pt>
    <dgm:pt modelId="{5C47D616-60AC-441F-B0D8-C9BF76DB7ECD}" type="pres">
      <dgm:prSet presAssocID="{34C374E9-D32B-45AF-8D70-F73404625A85}" presName="hierRoot2" presStyleCnt="0"/>
      <dgm:spPr/>
    </dgm:pt>
    <dgm:pt modelId="{98CA67D1-2ADF-4B6C-AF3E-1FF56F85AB49}" type="pres">
      <dgm:prSet presAssocID="{34C374E9-D32B-45AF-8D70-F73404625A85}" presName="composite2" presStyleCnt="0"/>
      <dgm:spPr/>
    </dgm:pt>
    <dgm:pt modelId="{9CFBAD6F-8BED-4B55-92D8-454C1902D7F5}" type="pres">
      <dgm:prSet presAssocID="{34C374E9-D32B-45AF-8D70-F73404625A85}" presName="background2" presStyleLbl="node2" presStyleIdx="1" presStyleCnt="4"/>
      <dgm:spPr/>
    </dgm:pt>
    <dgm:pt modelId="{F6F2EC4E-C9A5-4163-84FA-3C0E15EBD6C8}" type="pres">
      <dgm:prSet presAssocID="{34C374E9-D32B-45AF-8D70-F73404625A85}" presName="text2" presStyleLbl="fgAcc2" presStyleIdx="1" presStyleCnt="4">
        <dgm:presLayoutVars>
          <dgm:chPref val="3"/>
        </dgm:presLayoutVars>
      </dgm:prSet>
      <dgm:spPr/>
    </dgm:pt>
    <dgm:pt modelId="{7949CF13-5BE0-47DB-8572-6E28F97CA26C}" type="pres">
      <dgm:prSet presAssocID="{34C374E9-D32B-45AF-8D70-F73404625A85}" presName="hierChild3" presStyleCnt="0"/>
      <dgm:spPr/>
    </dgm:pt>
    <dgm:pt modelId="{AAB60592-7759-4277-B71C-D18C34B6D24E}" type="pres">
      <dgm:prSet presAssocID="{B7856850-D14F-402D-94F5-6308CEBDDFD3}" presName="Name17" presStyleLbl="parChTrans1D3" presStyleIdx="1" presStyleCnt="4"/>
      <dgm:spPr/>
    </dgm:pt>
    <dgm:pt modelId="{42773535-22F7-4063-978C-D0EDAF571F60}" type="pres">
      <dgm:prSet presAssocID="{1F6741DA-011E-42EB-981C-718008A823CA}" presName="hierRoot3" presStyleCnt="0"/>
      <dgm:spPr/>
    </dgm:pt>
    <dgm:pt modelId="{3F85CE4D-AE2C-4A53-A18F-D4FBE4AB2581}" type="pres">
      <dgm:prSet presAssocID="{1F6741DA-011E-42EB-981C-718008A823CA}" presName="composite3" presStyleCnt="0"/>
      <dgm:spPr/>
    </dgm:pt>
    <dgm:pt modelId="{80BB155D-DF48-411E-96AE-F6FE0B0552D5}" type="pres">
      <dgm:prSet presAssocID="{1F6741DA-011E-42EB-981C-718008A823CA}" presName="background3" presStyleLbl="node3" presStyleIdx="1" presStyleCnt="4"/>
      <dgm:spPr/>
    </dgm:pt>
    <dgm:pt modelId="{B65CC6A0-9827-4F32-AC04-939FFA07840F}" type="pres">
      <dgm:prSet presAssocID="{1F6741DA-011E-42EB-981C-718008A823CA}" presName="text3" presStyleLbl="fgAcc3" presStyleIdx="1" presStyleCnt="4">
        <dgm:presLayoutVars>
          <dgm:chPref val="3"/>
        </dgm:presLayoutVars>
      </dgm:prSet>
      <dgm:spPr/>
    </dgm:pt>
    <dgm:pt modelId="{85B935C9-C16B-44CA-A561-1479182D8DB9}" type="pres">
      <dgm:prSet presAssocID="{1F6741DA-011E-42EB-981C-718008A823CA}" presName="hierChild4" presStyleCnt="0"/>
      <dgm:spPr/>
    </dgm:pt>
    <dgm:pt modelId="{66DAB0AB-CC0A-4142-9492-72BF308B10DB}" type="pres">
      <dgm:prSet presAssocID="{B73AFDD5-44B5-4B85-AB55-0925CE94B5F4}" presName="Name10" presStyleLbl="parChTrans1D2" presStyleIdx="2" presStyleCnt="4"/>
      <dgm:spPr/>
    </dgm:pt>
    <dgm:pt modelId="{C5A20F55-BD59-4C78-BB0C-4B68E015552F}" type="pres">
      <dgm:prSet presAssocID="{2411057A-D79C-41B0-95DE-B081FDD5849E}" presName="hierRoot2" presStyleCnt="0"/>
      <dgm:spPr/>
    </dgm:pt>
    <dgm:pt modelId="{F610EAAC-32C7-4EB7-B4AF-0ADDFAB581E8}" type="pres">
      <dgm:prSet presAssocID="{2411057A-D79C-41B0-95DE-B081FDD5849E}" presName="composite2" presStyleCnt="0"/>
      <dgm:spPr/>
    </dgm:pt>
    <dgm:pt modelId="{51AA9D65-A51F-40B1-9173-F3CB7638DE6E}" type="pres">
      <dgm:prSet presAssocID="{2411057A-D79C-41B0-95DE-B081FDD5849E}" presName="background2" presStyleLbl="node2" presStyleIdx="2" presStyleCnt="4"/>
      <dgm:spPr/>
    </dgm:pt>
    <dgm:pt modelId="{9B7977B8-91EE-47A0-BDA3-F25FF16F7F9C}" type="pres">
      <dgm:prSet presAssocID="{2411057A-D79C-41B0-95DE-B081FDD5849E}" presName="text2" presStyleLbl="fgAcc2" presStyleIdx="2" presStyleCnt="4">
        <dgm:presLayoutVars>
          <dgm:chPref val="3"/>
        </dgm:presLayoutVars>
      </dgm:prSet>
      <dgm:spPr/>
    </dgm:pt>
    <dgm:pt modelId="{5D0FEFC2-2948-42C4-B403-CDBFA2D3034C}" type="pres">
      <dgm:prSet presAssocID="{2411057A-D79C-41B0-95DE-B081FDD5849E}" presName="hierChild3" presStyleCnt="0"/>
      <dgm:spPr/>
    </dgm:pt>
    <dgm:pt modelId="{DCB9B1FD-21D0-46EE-9A3F-AD75BFE66DC1}" type="pres">
      <dgm:prSet presAssocID="{F049ACB1-F8AB-47DF-9F27-ED75B16C0F38}" presName="Name17" presStyleLbl="parChTrans1D3" presStyleIdx="2" presStyleCnt="4"/>
      <dgm:spPr/>
    </dgm:pt>
    <dgm:pt modelId="{04A696F5-0248-49D9-BAC0-A90A0878AEDD}" type="pres">
      <dgm:prSet presAssocID="{EC530A62-BD4E-4E96-9C87-53F2CEB44976}" presName="hierRoot3" presStyleCnt="0"/>
      <dgm:spPr/>
    </dgm:pt>
    <dgm:pt modelId="{4A863991-91AA-43D7-8988-B4515728C954}" type="pres">
      <dgm:prSet presAssocID="{EC530A62-BD4E-4E96-9C87-53F2CEB44976}" presName="composite3" presStyleCnt="0"/>
      <dgm:spPr/>
    </dgm:pt>
    <dgm:pt modelId="{7BE83D4F-6A0F-4937-B3CC-9EC4B00919A6}" type="pres">
      <dgm:prSet presAssocID="{EC530A62-BD4E-4E96-9C87-53F2CEB44976}" presName="background3" presStyleLbl="node3" presStyleIdx="2" presStyleCnt="4"/>
      <dgm:spPr/>
    </dgm:pt>
    <dgm:pt modelId="{F9055815-B593-4134-AD6C-E37480A8498D}" type="pres">
      <dgm:prSet presAssocID="{EC530A62-BD4E-4E96-9C87-53F2CEB44976}" presName="text3" presStyleLbl="fgAcc3" presStyleIdx="2" presStyleCnt="4">
        <dgm:presLayoutVars>
          <dgm:chPref val="3"/>
        </dgm:presLayoutVars>
      </dgm:prSet>
      <dgm:spPr/>
    </dgm:pt>
    <dgm:pt modelId="{64463203-653A-42C8-9487-A18997CFF652}" type="pres">
      <dgm:prSet presAssocID="{EC530A62-BD4E-4E96-9C87-53F2CEB44976}" presName="hierChild4" presStyleCnt="0"/>
      <dgm:spPr/>
    </dgm:pt>
    <dgm:pt modelId="{D0388968-A67E-4CDC-9DDA-2262B21A037A}" type="pres">
      <dgm:prSet presAssocID="{E57D5C20-D5A4-46A1-B8D1-7F750BC56A30}" presName="Name10" presStyleLbl="parChTrans1D2" presStyleIdx="3" presStyleCnt="4"/>
      <dgm:spPr/>
    </dgm:pt>
    <dgm:pt modelId="{FE2F4A9D-4221-43B0-A0A2-266173E2BEC6}" type="pres">
      <dgm:prSet presAssocID="{9149FA1F-B042-4049-B4A3-4AFDC1B184E9}" presName="hierRoot2" presStyleCnt="0"/>
      <dgm:spPr/>
    </dgm:pt>
    <dgm:pt modelId="{AD3C1CB3-44FF-46B7-8C3F-3E4D194587EC}" type="pres">
      <dgm:prSet presAssocID="{9149FA1F-B042-4049-B4A3-4AFDC1B184E9}" presName="composite2" presStyleCnt="0"/>
      <dgm:spPr/>
    </dgm:pt>
    <dgm:pt modelId="{A3F0DC42-55F2-4797-AC8A-3838A5C67E20}" type="pres">
      <dgm:prSet presAssocID="{9149FA1F-B042-4049-B4A3-4AFDC1B184E9}" presName="background2" presStyleLbl="node2" presStyleIdx="3" presStyleCnt="4"/>
      <dgm:spPr/>
    </dgm:pt>
    <dgm:pt modelId="{A8DFF376-8989-4004-B14D-E87566FEA979}" type="pres">
      <dgm:prSet presAssocID="{9149FA1F-B042-4049-B4A3-4AFDC1B184E9}" presName="text2" presStyleLbl="fgAcc2" presStyleIdx="3" presStyleCnt="4">
        <dgm:presLayoutVars>
          <dgm:chPref val="3"/>
        </dgm:presLayoutVars>
      </dgm:prSet>
      <dgm:spPr/>
    </dgm:pt>
    <dgm:pt modelId="{1167088A-00E5-4F5E-AFA9-2B5C41585034}" type="pres">
      <dgm:prSet presAssocID="{9149FA1F-B042-4049-B4A3-4AFDC1B184E9}" presName="hierChild3" presStyleCnt="0"/>
      <dgm:spPr/>
    </dgm:pt>
    <dgm:pt modelId="{B411A421-58E7-45C5-9B3C-FFD89840660A}" type="pres">
      <dgm:prSet presAssocID="{CF71DA75-BEE7-491B-9391-048C45D1DF15}" presName="Name17" presStyleLbl="parChTrans1D3" presStyleIdx="3" presStyleCnt="4"/>
      <dgm:spPr/>
    </dgm:pt>
    <dgm:pt modelId="{1F479C6E-F0E4-48CE-B08B-5D171086626A}" type="pres">
      <dgm:prSet presAssocID="{4F2AFC2D-3DE3-483C-B2BD-862F0449384A}" presName="hierRoot3" presStyleCnt="0"/>
      <dgm:spPr/>
    </dgm:pt>
    <dgm:pt modelId="{D9373A07-495E-4A85-9E96-DD75C6F9E3C7}" type="pres">
      <dgm:prSet presAssocID="{4F2AFC2D-3DE3-483C-B2BD-862F0449384A}" presName="composite3" presStyleCnt="0"/>
      <dgm:spPr/>
    </dgm:pt>
    <dgm:pt modelId="{881D91E3-FE75-44F6-A594-ECEC55609813}" type="pres">
      <dgm:prSet presAssocID="{4F2AFC2D-3DE3-483C-B2BD-862F0449384A}" presName="background3" presStyleLbl="node3" presStyleIdx="3" presStyleCnt="4"/>
      <dgm:spPr/>
    </dgm:pt>
    <dgm:pt modelId="{5650BB1B-8802-4CC2-8C63-F155D705AE31}" type="pres">
      <dgm:prSet presAssocID="{4F2AFC2D-3DE3-483C-B2BD-862F0449384A}" presName="text3" presStyleLbl="fgAcc3" presStyleIdx="3" presStyleCnt="4">
        <dgm:presLayoutVars>
          <dgm:chPref val="3"/>
        </dgm:presLayoutVars>
      </dgm:prSet>
      <dgm:spPr/>
    </dgm:pt>
    <dgm:pt modelId="{E7F2DE55-AB4F-458B-8457-D26CBFA6D19F}" type="pres">
      <dgm:prSet presAssocID="{4F2AFC2D-3DE3-483C-B2BD-862F0449384A}" presName="hierChild4" presStyleCnt="0"/>
      <dgm:spPr/>
    </dgm:pt>
  </dgm:ptLst>
  <dgm:cxnLst>
    <dgm:cxn modelId="{3BB42312-A22B-4888-A522-52BE15199839}" srcId="{D8096B46-C393-437A-B5D9-D34BA2C4C7CC}" destId="{576899B7-EC1E-4338-A369-F30FCF2ED9DF}" srcOrd="0" destOrd="0" parTransId="{530E449D-3680-47B6-90D0-830B071ED9E4}" sibTransId="{26C832D2-778F-442C-B7AD-4930765FBC96}"/>
    <dgm:cxn modelId="{D111501A-D9AA-4A7B-9999-ED90E49F8508}" srcId="{576899B7-EC1E-4338-A369-F30FCF2ED9DF}" destId="{34C374E9-D32B-45AF-8D70-F73404625A85}" srcOrd="1" destOrd="0" parTransId="{0436B139-39C3-4709-8B47-BEB4EF398459}" sibTransId="{9045677A-E501-495E-8E3E-D6EECB7DA69B}"/>
    <dgm:cxn modelId="{04546848-2A2B-4A5E-99E1-B0366E3FD7A1}" type="presOf" srcId="{0436B139-39C3-4709-8B47-BEB4EF398459}" destId="{7E083DFE-C0F6-4710-9274-6D5A688E73D4}" srcOrd="0" destOrd="0" presId="urn:microsoft.com/office/officeart/2005/8/layout/hierarchy1"/>
    <dgm:cxn modelId="{FCA9506B-77B9-4EEB-9F8B-9E343CE07CEB}" type="presOf" srcId="{8DA53B74-3F02-43CE-9A72-E7174807AB31}" destId="{E58CA338-AF96-4C4D-AD17-27FA455EB078}" srcOrd="0" destOrd="0" presId="urn:microsoft.com/office/officeart/2005/8/layout/hierarchy1"/>
    <dgm:cxn modelId="{4E8B144C-6650-44E2-B087-419AAF6A09DA}" type="presOf" srcId="{D7504F7B-6183-4C9A-9E31-4DB609DB5F32}" destId="{C1958A51-BDE1-43B2-B578-2F697753C262}" srcOrd="0" destOrd="0" presId="urn:microsoft.com/office/officeart/2005/8/layout/hierarchy1"/>
    <dgm:cxn modelId="{C07C0573-64B2-45F4-A41C-217D13FE9DBC}" type="presOf" srcId="{F049ACB1-F8AB-47DF-9F27-ED75B16C0F38}" destId="{DCB9B1FD-21D0-46EE-9A3F-AD75BFE66DC1}" srcOrd="0" destOrd="0" presId="urn:microsoft.com/office/officeart/2005/8/layout/hierarchy1"/>
    <dgm:cxn modelId="{45705F76-27EE-4C58-A871-B9A775A0050D}" srcId="{576899B7-EC1E-4338-A369-F30FCF2ED9DF}" destId="{9149FA1F-B042-4049-B4A3-4AFDC1B184E9}" srcOrd="3" destOrd="0" parTransId="{E57D5C20-D5A4-46A1-B8D1-7F750BC56A30}" sibTransId="{6DF747B7-D593-4397-A03D-CD1F4FD45A16}"/>
    <dgm:cxn modelId="{979FD056-43B2-41EC-AD74-2FA843B4CBEE}" srcId="{576899B7-EC1E-4338-A369-F30FCF2ED9DF}" destId="{8DA53B74-3F02-43CE-9A72-E7174807AB31}" srcOrd="0" destOrd="0" parTransId="{D7504F7B-6183-4C9A-9E31-4DB609DB5F32}" sibTransId="{5BCA48D0-E666-4FDB-8088-EB912FEA0635}"/>
    <dgm:cxn modelId="{DBC8E678-6AD0-4EE2-9813-3546BA6445F9}" type="presOf" srcId="{CF71DA75-BEE7-491B-9391-048C45D1DF15}" destId="{B411A421-58E7-45C5-9B3C-FFD89840660A}" srcOrd="0" destOrd="0" presId="urn:microsoft.com/office/officeart/2005/8/layout/hierarchy1"/>
    <dgm:cxn modelId="{AC560C93-F587-4B23-8380-A9BC292E9689}" type="presOf" srcId="{E57D5C20-D5A4-46A1-B8D1-7F750BC56A30}" destId="{D0388968-A67E-4CDC-9DDA-2262B21A037A}" srcOrd="0" destOrd="0" presId="urn:microsoft.com/office/officeart/2005/8/layout/hierarchy1"/>
    <dgm:cxn modelId="{F6261C93-F022-475E-B8DD-9D30DF1013BB}" srcId="{9149FA1F-B042-4049-B4A3-4AFDC1B184E9}" destId="{4F2AFC2D-3DE3-483C-B2BD-862F0449384A}" srcOrd="0" destOrd="0" parTransId="{CF71DA75-BEE7-491B-9391-048C45D1DF15}" sibTransId="{28F2A6C1-CCAC-476F-8517-CDC50C3898F6}"/>
    <dgm:cxn modelId="{78D1A595-D69F-4A75-8F0D-BB95D2086989}" srcId="{34C374E9-D32B-45AF-8D70-F73404625A85}" destId="{1F6741DA-011E-42EB-981C-718008A823CA}" srcOrd="0" destOrd="0" parTransId="{B7856850-D14F-402D-94F5-6308CEBDDFD3}" sibTransId="{B41ABAD2-931B-4A91-B3DB-C479856EBCC7}"/>
    <dgm:cxn modelId="{F08C1598-8490-49A5-AD96-870FE1C1C146}" type="presOf" srcId="{1F6741DA-011E-42EB-981C-718008A823CA}" destId="{B65CC6A0-9827-4F32-AC04-939FFA07840F}" srcOrd="0" destOrd="0" presId="urn:microsoft.com/office/officeart/2005/8/layout/hierarchy1"/>
    <dgm:cxn modelId="{C8C5D0A1-8610-42DB-B86D-902BBEACABC1}" type="presOf" srcId="{9149FA1F-B042-4049-B4A3-4AFDC1B184E9}" destId="{A8DFF376-8989-4004-B14D-E87566FEA979}" srcOrd="0" destOrd="0" presId="urn:microsoft.com/office/officeart/2005/8/layout/hierarchy1"/>
    <dgm:cxn modelId="{8E2317A5-04DF-4541-9063-F55ED42CF739}" type="presOf" srcId="{EC530A62-BD4E-4E96-9C87-53F2CEB44976}" destId="{F9055815-B593-4134-AD6C-E37480A8498D}" srcOrd="0" destOrd="0" presId="urn:microsoft.com/office/officeart/2005/8/layout/hierarchy1"/>
    <dgm:cxn modelId="{7435A5AF-7609-4DA8-A16B-EE48C77CC743}" type="presOf" srcId="{8138E6F8-5032-4E17-BE9C-602C8FA0008F}" destId="{116F6C90-B3AF-4047-83B6-E06485ACD45E}" srcOrd="0" destOrd="0" presId="urn:microsoft.com/office/officeart/2005/8/layout/hierarchy1"/>
    <dgm:cxn modelId="{FBA0C4B5-8ECC-4B85-90E1-1111867BB019}" type="presOf" srcId="{B7856850-D14F-402D-94F5-6308CEBDDFD3}" destId="{AAB60592-7759-4277-B71C-D18C34B6D24E}" srcOrd="0" destOrd="0" presId="urn:microsoft.com/office/officeart/2005/8/layout/hierarchy1"/>
    <dgm:cxn modelId="{DB533BCB-7529-4854-8EEC-9BEEE9D2C226}" srcId="{576899B7-EC1E-4338-A369-F30FCF2ED9DF}" destId="{2411057A-D79C-41B0-95DE-B081FDD5849E}" srcOrd="2" destOrd="0" parTransId="{B73AFDD5-44B5-4B85-AB55-0925CE94B5F4}" sibTransId="{39036CF1-1185-4A19-890F-8B417FEE6FF8}"/>
    <dgm:cxn modelId="{E04D58CE-A785-4E4D-9B58-6A5F5414F626}" type="presOf" srcId="{2411057A-D79C-41B0-95DE-B081FDD5849E}" destId="{9B7977B8-91EE-47A0-BDA3-F25FF16F7F9C}" srcOrd="0" destOrd="0" presId="urn:microsoft.com/office/officeart/2005/8/layout/hierarchy1"/>
    <dgm:cxn modelId="{0D54FDD2-83AB-4A80-BAA6-04F191217E1E}" type="presOf" srcId="{576899B7-EC1E-4338-A369-F30FCF2ED9DF}" destId="{06EAED25-CCA2-40CE-B868-85A6D8B0B54E}" srcOrd="0" destOrd="0" presId="urn:microsoft.com/office/officeart/2005/8/layout/hierarchy1"/>
    <dgm:cxn modelId="{2E3AF7D4-DD99-45F2-B303-1670E2E19C39}" type="presOf" srcId="{D8096B46-C393-437A-B5D9-D34BA2C4C7CC}" destId="{3DB32E2C-E0F0-4E3A-98C7-10BF6660A173}" srcOrd="0" destOrd="0" presId="urn:microsoft.com/office/officeart/2005/8/layout/hierarchy1"/>
    <dgm:cxn modelId="{020423D5-E1C4-4BB1-A62E-9218EFE28EBA}" srcId="{8DA53B74-3F02-43CE-9A72-E7174807AB31}" destId="{2155F892-C185-40D6-BBD6-1017EF5DEA23}" srcOrd="0" destOrd="0" parTransId="{8138E6F8-5032-4E17-BE9C-602C8FA0008F}" sibTransId="{B549C1B8-7E09-4F65-BCD3-EF445227180D}"/>
    <dgm:cxn modelId="{ED7898D9-3588-4E06-9D2A-C4F9C6D9FE26}" type="presOf" srcId="{2155F892-C185-40D6-BBD6-1017EF5DEA23}" destId="{B54FF116-4B71-43B7-B7F8-C8E36C14D201}" srcOrd="0" destOrd="0" presId="urn:microsoft.com/office/officeart/2005/8/layout/hierarchy1"/>
    <dgm:cxn modelId="{0D75D1E0-2790-4547-86E7-D1BA6049B469}" type="presOf" srcId="{B73AFDD5-44B5-4B85-AB55-0925CE94B5F4}" destId="{66DAB0AB-CC0A-4142-9492-72BF308B10DB}" srcOrd="0" destOrd="0" presId="urn:microsoft.com/office/officeart/2005/8/layout/hierarchy1"/>
    <dgm:cxn modelId="{EDE003E2-0D7C-4043-A82B-7E29CE22D1A6}" srcId="{2411057A-D79C-41B0-95DE-B081FDD5849E}" destId="{EC530A62-BD4E-4E96-9C87-53F2CEB44976}" srcOrd="0" destOrd="0" parTransId="{F049ACB1-F8AB-47DF-9F27-ED75B16C0F38}" sibTransId="{3FF8F542-369D-4751-8D70-1D0DC9B20B11}"/>
    <dgm:cxn modelId="{2AA4AFE7-61DF-477A-A320-CA3A5AC7E7F2}" type="presOf" srcId="{4F2AFC2D-3DE3-483C-B2BD-862F0449384A}" destId="{5650BB1B-8802-4CC2-8C63-F155D705AE31}" srcOrd="0" destOrd="0" presId="urn:microsoft.com/office/officeart/2005/8/layout/hierarchy1"/>
    <dgm:cxn modelId="{DC9B4EF0-5F31-4FEB-9F9B-A214CFAFC3C7}" type="presOf" srcId="{34C374E9-D32B-45AF-8D70-F73404625A85}" destId="{F6F2EC4E-C9A5-4163-84FA-3C0E15EBD6C8}" srcOrd="0" destOrd="0" presId="urn:microsoft.com/office/officeart/2005/8/layout/hierarchy1"/>
    <dgm:cxn modelId="{10B393BF-F98E-4DDF-BB70-F7ABAF32A4BF}" type="presParOf" srcId="{3DB32E2C-E0F0-4E3A-98C7-10BF6660A173}" destId="{4C988DEA-7F20-4923-B1D5-465543C8A5DA}" srcOrd="0" destOrd="0" presId="urn:microsoft.com/office/officeart/2005/8/layout/hierarchy1"/>
    <dgm:cxn modelId="{1AC9C8FF-E1DC-4DDC-B712-C18DA66089AF}" type="presParOf" srcId="{4C988DEA-7F20-4923-B1D5-465543C8A5DA}" destId="{9BD3AC44-B8B2-4D8C-92A3-1D9EF7ACFEA3}" srcOrd="0" destOrd="0" presId="urn:microsoft.com/office/officeart/2005/8/layout/hierarchy1"/>
    <dgm:cxn modelId="{B0FEF955-50B9-478E-AA1E-F46F4B85D14A}" type="presParOf" srcId="{9BD3AC44-B8B2-4D8C-92A3-1D9EF7ACFEA3}" destId="{5E572255-9C64-4DC7-8728-C851D9D657EC}" srcOrd="0" destOrd="0" presId="urn:microsoft.com/office/officeart/2005/8/layout/hierarchy1"/>
    <dgm:cxn modelId="{60E618DA-8B56-48B6-8C0E-AB309CBDE6C0}" type="presParOf" srcId="{9BD3AC44-B8B2-4D8C-92A3-1D9EF7ACFEA3}" destId="{06EAED25-CCA2-40CE-B868-85A6D8B0B54E}" srcOrd="1" destOrd="0" presId="urn:microsoft.com/office/officeart/2005/8/layout/hierarchy1"/>
    <dgm:cxn modelId="{E366C951-8637-4B6C-96F1-5B95416904C6}" type="presParOf" srcId="{4C988DEA-7F20-4923-B1D5-465543C8A5DA}" destId="{2331FCC9-C8C3-4AE4-809E-F603EBD64FE0}" srcOrd="1" destOrd="0" presId="urn:microsoft.com/office/officeart/2005/8/layout/hierarchy1"/>
    <dgm:cxn modelId="{D7A59036-E194-4598-9475-B4DBBF95F1DE}" type="presParOf" srcId="{2331FCC9-C8C3-4AE4-809E-F603EBD64FE0}" destId="{C1958A51-BDE1-43B2-B578-2F697753C262}" srcOrd="0" destOrd="0" presId="urn:microsoft.com/office/officeart/2005/8/layout/hierarchy1"/>
    <dgm:cxn modelId="{FC527567-1341-48E2-9972-9334DDC8777A}" type="presParOf" srcId="{2331FCC9-C8C3-4AE4-809E-F603EBD64FE0}" destId="{97518929-E577-4D01-875B-F6B1D02CCAEF}" srcOrd="1" destOrd="0" presId="urn:microsoft.com/office/officeart/2005/8/layout/hierarchy1"/>
    <dgm:cxn modelId="{14E1C3A0-0C17-43D6-88E0-926EF9A991BB}" type="presParOf" srcId="{97518929-E577-4D01-875B-F6B1D02CCAEF}" destId="{66A3A933-1F51-4727-9E2B-3DBE17C186BF}" srcOrd="0" destOrd="0" presId="urn:microsoft.com/office/officeart/2005/8/layout/hierarchy1"/>
    <dgm:cxn modelId="{4F11640D-4FCD-4B3B-8150-3E8EC6656194}" type="presParOf" srcId="{66A3A933-1F51-4727-9E2B-3DBE17C186BF}" destId="{CD134FF5-5AD7-4AB3-8B32-89FB78EE6BDD}" srcOrd="0" destOrd="0" presId="urn:microsoft.com/office/officeart/2005/8/layout/hierarchy1"/>
    <dgm:cxn modelId="{AA4C360E-B1FA-4740-86C5-B6593339F82B}" type="presParOf" srcId="{66A3A933-1F51-4727-9E2B-3DBE17C186BF}" destId="{E58CA338-AF96-4C4D-AD17-27FA455EB078}" srcOrd="1" destOrd="0" presId="urn:microsoft.com/office/officeart/2005/8/layout/hierarchy1"/>
    <dgm:cxn modelId="{18395FA2-6FEB-4B28-A904-70416BA33018}" type="presParOf" srcId="{97518929-E577-4D01-875B-F6B1D02CCAEF}" destId="{080C8541-0210-4894-A9AE-924896E231E5}" srcOrd="1" destOrd="0" presId="urn:microsoft.com/office/officeart/2005/8/layout/hierarchy1"/>
    <dgm:cxn modelId="{3012F178-E9FB-4499-82BA-A4F5A5895CFB}" type="presParOf" srcId="{080C8541-0210-4894-A9AE-924896E231E5}" destId="{116F6C90-B3AF-4047-83B6-E06485ACD45E}" srcOrd="0" destOrd="0" presId="urn:microsoft.com/office/officeart/2005/8/layout/hierarchy1"/>
    <dgm:cxn modelId="{8DB6DEC1-0EB9-453A-A313-8685C74743EC}" type="presParOf" srcId="{080C8541-0210-4894-A9AE-924896E231E5}" destId="{A73409D9-A6B0-434D-83EF-D5AB5BE8137D}" srcOrd="1" destOrd="0" presId="urn:microsoft.com/office/officeart/2005/8/layout/hierarchy1"/>
    <dgm:cxn modelId="{1CE7CA74-D8A8-4C19-A755-A8D76E2C14A3}" type="presParOf" srcId="{A73409D9-A6B0-434D-83EF-D5AB5BE8137D}" destId="{68A95F3D-DF0C-4353-AD38-AF41C1317AB7}" srcOrd="0" destOrd="0" presId="urn:microsoft.com/office/officeart/2005/8/layout/hierarchy1"/>
    <dgm:cxn modelId="{EDCC0449-7E90-4CB9-BC32-2FC92C2B2C92}" type="presParOf" srcId="{68A95F3D-DF0C-4353-AD38-AF41C1317AB7}" destId="{35C61285-ABA3-4EDB-B29B-E851477580F3}" srcOrd="0" destOrd="0" presId="urn:microsoft.com/office/officeart/2005/8/layout/hierarchy1"/>
    <dgm:cxn modelId="{B158F5B0-1467-43A0-8EA7-51FB74D6C70E}" type="presParOf" srcId="{68A95F3D-DF0C-4353-AD38-AF41C1317AB7}" destId="{B54FF116-4B71-43B7-B7F8-C8E36C14D201}" srcOrd="1" destOrd="0" presId="urn:microsoft.com/office/officeart/2005/8/layout/hierarchy1"/>
    <dgm:cxn modelId="{74EF7A4A-B1B5-45C1-867A-0CEAEF66726E}" type="presParOf" srcId="{A73409D9-A6B0-434D-83EF-D5AB5BE8137D}" destId="{D375FC1C-A77F-4E81-8B3A-8B48ED323217}" srcOrd="1" destOrd="0" presId="urn:microsoft.com/office/officeart/2005/8/layout/hierarchy1"/>
    <dgm:cxn modelId="{3AD10E88-95D8-43EA-B5FA-AC9FA37BDEE4}" type="presParOf" srcId="{2331FCC9-C8C3-4AE4-809E-F603EBD64FE0}" destId="{7E083DFE-C0F6-4710-9274-6D5A688E73D4}" srcOrd="2" destOrd="0" presId="urn:microsoft.com/office/officeart/2005/8/layout/hierarchy1"/>
    <dgm:cxn modelId="{3FE2A354-4155-4A00-A1E3-0E33D9015EB3}" type="presParOf" srcId="{2331FCC9-C8C3-4AE4-809E-F603EBD64FE0}" destId="{5C47D616-60AC-441F-B0D8-C9BF76DB7ECD}" srcOrd="3" destOrd="0" presId="urn:microsoft.com/office/officeart/2005/8/layout/hierarchy1"/>
    <dgm:cxn modelId="{65B8A384-2A6C-4C9F-A813-983892C5AACF}" type="presParOf" srcId="{5C47D616-60AC-441F-B0D8-C9BF76DB7ECD}" destId="{98CA67D1-2ADF-4B6C-AF3E-1FF56F85AB49}" srcOrd="0" destOrd="0" presId="urn:microsoft.com/office/officeart/2005/8/layout/hierarchy1"/>
    <dgm:cxn modelId="{37936181-8100-4501-B4E6-D70A9E670367}" type="presParOf" srcId="{98CA67D1-2ADF-4B6C-AF3E-1FF56F85AB49}" destId="{9CFBAD6F-8BED-4B55-92D8-454C1902D7F5}" srcOrd="0" destOrd="0" presId="urn:microsoft.com/office/officeart/2005/8/layout/hierarchy1"/>
    <dgm:cxn modelId="{341C793B-1780-4B1C-AE03-F8753CD86134}" type="presParOf" srcId="{98CA67D1-2ADF-4B6C-AF3E-1FF56F85AB49}" destId="{F6F2EC4E-C9A5-4163-84FA-3C0E15EBD6C8}" srcOrd="1" destOrd="0" presId="urn:microsoft.com/office/officeart/2005/8/layout/hierarchy1"/>
    <dgm:cxn modelId="{EF397925-B873-4DD0-BEB9-ADB40707AAFB}" type="presParOf" srcId="{5C47D616-60AC-441F-B0D8-C9BF76DB7ECD}" destId="{7949CF13-5BE0-47DB-8572-6E28F97CA26C}" srcOrd="1" destOrd="0" presId="urn:microsoft.com/office/officeart/2005/8/layout/hierarchy1"/>
    <dgm:cxn modelId="{542E9EEB-6BEE-457A-AC82-FECBD65CDC5E}" type="presParOf" srcId="{7949CF13-5BE0-47DB-8572-6E28F97CA26C}" destId="{AAB60592-7759-4277-B71C-D18C34B6D24E}" srcOrd="0" destOrd="0" presId="urn:microsoft.com/office/officeart/2005/8/layout/hierarchy1"/>
    <dgm:cxn modelId="{8AAC7FA6-85A7-4016-9398-7FBCB4B85F05}" type="presParOf" srcId="{7949CF13-5BE0-47DB-8572-6E28F97CA26C}" destId="{42773535-22F7-4063-978C-D0EDAF571F60}" srcOrd="1" destOrd="0" presId="urn:microsoft.com/office/officeart/2005/8/layout/hierarchy1"/>
    <dgm:cxn modelId="{1603B36C-CDEA-48CD-95C2-5F97C51F4801}" type="presParOf" srcId="{42773535-22F7-4063-978C-D0EDAF571F60}" destId="{3F85CE4D-AE2C-4A53-A18F-D4FBE4AB2581}" srcOrd="0" destOrd="0" presId="urn:microsoft.com/office/officeart/2005/8/layout/hierarchy1"/>
    <dgm:cxn modelId="{420686E1-679A-4D54-8C0E-531101152EE4}" type="presParOf" srcId="{3F85CE4D-AE2C-4A53-A18F-D4FBE4AB2581}" destId="{80BB155D-DF48-411E-96AE-F6FE0B0552D5}" srcOrd="0" destOrd="0" presId="urn:microsoft.com/office/officeart/2005/8/layout/hierarchy1"/>
    <dgm:cxn modelId="{A17C48D1-B3EE-49A2-AC93-ADE23EDBACA5}" type="presParOf" srcId="{3F85CE4D-AE2C-4A53-A18F-D4FBE4AB2581}" destId="{B65CC6A0-9827-4F32-AC04-939FFA07840F}" srcOrd="1" destOrd="0" presId="urn:microsoft.com/office/officeart/2005/8/layout/hierarchy1"/>
    <dgm:cxn modelId="{70FE0F74-FD27-4C6F-9551-C218B40E1B98}" type="presParOf" srcId="{42773535-22F7-4063-978C-D0EDAF571F60}" destId="{85B935C9-C16B-44CA-A561-1479182D8DB9}" srcOrd="1" destOrd="0" presId="urn:microsoft.com/office/officeart/2005/8/layout/hierarchy1"/>
    <dgm:cxn modelId="{65E79C0D-8DD4-4E63-B6E4-3D6F4861E20C}" type="presParOf" srcId="{2331FCC9-C8C3-4AE4-809E-F603EBD64FE0}" destId="{66DAB0AB-CC0A-4142-9492-72BF308B10DB}" srcOrd="4" destOrd="0" presId="urn:microsoft.com/office/officeart/2005/8/layout/hierarchy1"/>
    <dgm:cxn modelId="{9E7CC656-993F-48FD-BD85-A661CB744BF3}" type="presParOf" srcId="{2331FCC9-C8C3-4AE4-809E-F603EBD64FE0}" destId="{C5A20F55-BD59-4C78-BB0C-4B68E015552F}" srcOrd="5" destOrd="0" presId="urn:microsoft.com/office/officeart/2005/8/layout/hierarchy1"/>
    <dgm:cxn modelId="{80BD9CA3-7834-449D-BF1A-8DAAFF420162}" type="presParOf" srcId="{C5A20F55-BD59-4C78-BB0C-4B68E015552F}" destId="{F610EAAC-32C7-4EB7-B4AF-0ADDFAB581E8}" srcOrd="0" destOrd="0" presId="urn:microsoft.com/office/officeart/2005/8/layout/hierarchy1"/>
    <dgm:cxn modelId="{A3C96F7E-059E-4541-AD21-E1876894D9E7}" type="presParOf" srcId="{F610EAAC-32C7-4EB7-B4AF-0ADDFAB581E8}" destId="{51AA9D65-A51F-40B1-9173-F3CB7638DE6E}" srcOrd="0" destOrd="0" presId="urn:microsoft.com/office/officeart/2005/8/layout/hierarchy1"/>
    <dgm:cxn modelId="{C4B77A10-86F7-4764-ABE2-CA113C216E1B}" type="presParOf" srcId="{F610EAAC-32C7-4EB7-B4AF-0ADDFAB581E8}" destId="{9B7977B8-91EE-47A0-BDA3-F25FF16F7F9C}" srcOrd="1" destOrd="0" presId="urn:microsoft.com/office/officeart/2005/8/layout/hierarchy1"/>
    <dgm:cxn modelId="{C6CBD19F-F350-46B2-BCCC-9B6CEBA18A4A}" type="presParOf" srcId="{C5A20F55-BD59-4C78-BB0C-4B68E015552F}" destId="{5D0FEFC2-2948-42C4-B403-CDBFA2D3034C}" srcOrd="1" destOrd="0" presId="urn:microsoft.com/office/officeart/2005/8/layout/hierarchy1"/>
    <dgm:cxn modelId="{63827C3D-0478-4BB1-8711-CF9345883B86}" type="presParOf" srcId="{5D0FEFC2-2948-42C4-B403-CDBFA2D3034C}" destId="{DCB9B1FD-21D0-46EE-9A3F-AD75BFE66DC1}" srcOrd="0" destOrd="0" presId="urn:microsoft.com/office/officeart/2005/8/layout/hierarchy1"/>
    <dgm:cxn modelId="{4BC699A0-DCED-47A1-A388-070200197482}" type="presParOf" srcId="{5D0FEFC2-2948-42C4-B403-CDBFA2D3034C}" destId="{04A696F5-0248-49D9-BAC0-A90A0878AEDD}" srcOrd="1" destOrd="0" presId="urn:microsoft.com/office/officeart/2005/8/layout/hierarchy1"/>
    <dgm:cxn modelId="{EA1AB474-676C-4658-A86A-1B340A8979EC}" type="presParOf" srcId="{04A696F5-0248-49D9-BAC0-A90A0878AEDD}" destId="{4A863991-91AA-43D7-8988-B4515728C954}" srcOrd="0" destOrd="0" presId="urn:microsoft.com/office/officeart/2005/8/layout/hierarchy1"/>
    <dgm:cxn modelId="{952DBACA-EC17-464B-AC86-A7CCAFA1EF0E}" type="presParOf" srcId="{4A863991-91AA-43D7-8988-B4515728C954}" destId="{7BE83D4F-6A0F-4937-B3CC-9EC4B00919A6}" srcOrd="0" destOrd="0" presId="urn:microsoft.com/office/officeart/2005/8/layout/hierarchy1"/>
    <dgm:cxn modelId="{3F9B1C3E-25D9-483A-8A14-B150BE7CDBEE}" type="presParOf" srcId="{4A863991-91AA-43D7-8988-B4515728C954}" destId="{F9055815-B593-4134-AD6C-E37480A8498D}" srcOrd="1" destOrd="0" presId="urn:microsoft.com/office/officeart/2005/8/layout/hierarchy1"/>
    <dgm:cxn modelId="{1B891170-3E2F-432E-BAB8-B8702B573DB4}" type="presParOf" srcId="{04A696F5-0248-49D9-BAC0-A90A0878AEDD}" destId="{64463203-653A-42C8-9487-A18997CFF652}" srcOrd="1" destOrd="0" presId="urn:microsoft.com/office/officeart/2005/8/layout/hierarchy1"/>
    <dgm:cxn modelId="{7BD6F45A-784D-484C-9ECE-9E0239EA5A44}" type="presParOf" srcId="{2331FCC9-C8C3-4AE4-809E-F603EBD64FE0}" destId="{D0388968-A67E-4CDC-9DDA-2262B21A037A}" srcOrd="6" destOrd="0" presId="urn:microsoft.com/office/officeart/2005/8/layout/hierarchy1"/>
    <dgm:cxn modelId="{6DD9B687-9E52-4812-9EFC-0276EE41C662}" type="presParOf" srcId="{2331FCC9-C8C3-4AE4-809E-F603EBD64FE0}" destId="{FE2F4A9D-4221-43B0-A0A2-266173E2BEC6}" srcOrd="7" destOrd="0" presId="urn:microsoft.com/office/officeart/2005/8/layout/hierarchy1"/>
    <dgm:cxn modelId="{B188734D-AD9B-4BDF-8195-E30171F4D76A}" type="presParOf" srcId="{FE2F4A9D-4221-43B0-A0A2-266173E2BEC6}" destId="{AD3C1CB3-44FF-46B7-8C3F-3E4D194587EC}" srcOrd="0" destOrd="0" presId="urn:microsoft.com/office/officeart/2005/8/layout/hierarchy1"/>
    <dgm:cxn modelId="{94CBA202-471D-401C-A507-0C3161C5B738}" type="presParOf" srcId="{AD3C1CB3-44FF-46B7-8C3F-3E4D194587EC}" destId="{A3F0DC42-55F2-4797-AC8A-3838A5C67E20}" srcOrd="0" destOrd="0" presId="urn:microsoft.com/office/officeart/2005/8/layout/hierarchy1"/>
    <dgm:cxn modelId="{25A4C97D-EE64-4AD4-9A08-FF8FB47584B8}" type="presParOf" srcId="{AD3C1CB3-44FF-46B7-8C3F-3E4D194587EC}" destId="{A8DFF376-8989-4004-B14D-E87566FEA979}" srcOrd="1" destOrd="0" presId="urn:microsoft.com/office/officeart/2005/8/layout/hierarchy1"/>
    <dgm:cxn modelId="{747AB2B8-2C24-4BE0-A14C-9F538C3C64C0}" type="presParOf" srcId="{FE2F4A9D-4221-43B0-A0A2-266173E2BEC6}" destId="{1167088A-00E5-4F5E-AFA9-2B5C41585034}" srcOrd="1" destOrd="0" presId="urn:microsoft.com/office/officeart/2005/8/layout/hierarchy1"/>
    <dgm:cxn modelId="{4D42127C-4908-4076-91CF-D930442CCEEF}" type="presParOf" srcId="{1167088A-00E5-4F5E-AFA9-2B5C41585034}" destId="{B411A421-58E7-45C5-9B3C-FFD89840660A}" srcOrd="0" destOrd="0" presId="urn:microsoft.com/office/officeart/2005/8/layout/hierarchy1"/>
    <dgm:cxn modelId="{09354C7F-5CB7-42D7-B80C-28C52E96CBCA}" type="presParOf" srcId="{1167088A-00E5-4F5E-AFA9-2B5C41585034}" destId="{1F479C6E-F0E4-48CE-B08B-5D171086626A}" srcOrd="1" destOrd="0" presId="urn:microsoft.com/office/officeart/2005/8/layout/hierarchy1"/>
    <dgm:cxn modelId="{C456710B-14E4-4F65-8B4A-D15A13328AC4}" type="presParOf" srcId="{1F479C6E-F0E4-48CE-B08B-5D171086626A}" destId="{D9373A07-495E-4A85-9E96-DD75C6F9E3C7}" srcOrd="0" destOrd="0" presId="urn:microsoft.com/office/officeart/2005/8/layout/hierarchy1"/>
    <dgm:cxn modelId="{D8F5D31A-B457-4839-AC72-2F8A9797B46B}" type="presParOf" srcId="{D9373A07-495E-4A85-9E96-DD75C6F9E3C7}" destId="{881D91E3-FE75-44F6-A594-ECEC55609813}" srcOrd="0" destOrd="0" presId="urn:microsoft.com/office/officeart/2005/8/layout/hierarchy1"/>
    <dgm:cxn modelId="{36858D67-D5C9-4056-9226-84D51A5D447B}" type="presParOf" srcId="{D9373A07-495E-4A85-9E96-DD75C6F9E3C7}" destId="{5650BB1B-8802-4CC2-8C63-F155D705AE31}" srcOrd="1" destOrd="0" presId="urn:microsoft.com/office/officeart/2005/8/layout/hierarchy1"/>
    <dgm:cxn modelId="{190527A4-374A-4E39-A28A-A1381C5B239A}" type="presParOf" srcId="{1F479C6E-F0E4-48CE-B08B-5D171086626A}" destId="{E7F2DE55-AB4F-458B-8457-D26CBFA6D19F}"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FB4B0B3-FAB0-41B5-B739-47C3990A0976}" type="doc">
      <dgm:prSet loTypeId="urn:microsoft.com/office/officeart/2005/8/layout/default" loCatId="list" qsTypeId="urn:microsoft.com/office/officeart/2005/8/quickstyle/simple1" qsCatId="simple" csTypeId="urn:microsoft.com/office/officeart/2005/8/colors/accent2_1" csCatId="accent2" phldr="1"/>
      <dgm:spPr/>
      <dgm:t>
        <a:bodyPr/>
        <a:lstStyle/>
        <a:p>
          <a:endParaRPr lang="en-US"/>
        </a:p>
      </dgm:t>
    </dgm:pt>
    <dgm:pt modelId="{72A40D16-ED87-43B8-8243-5CEF57386C95}">
      <dgm:prSet phldrT="[Text]"/>
      <dgm:spPr/>
      <dgm:t>
        <a:bodyPr/>
        <a:lstStyle/>
        <a:p>
          <a:pPr rtl="1"/>
          <a:r>
            <a:rPr lang="ar-EG" b="1" dirty="0"/>
            <a:t>تحليل الوظيفة</a:t>
          </a:r>
        </a:p>
        <a:p>
          <a:pPr rtl="1"/>
          <a:r>
            <a:rPr lang="en-US" b="1" dirty="0"/>
            <a:t>Job Analysis</a:t>
          </a:r>
        </a:p>
        <a:p>
          <a:pPr rtl="1"/>
          <a:r>
            <a:rPr lang="ar-EG" dirty="0"/>
            <a:t>عملية "تحديد" المهام التي تتطلبها وظيفة معينة، وما هي المهارات والخبرات والمعارف التي يجب أن تتوفر في الشخص الذي سيقوم بها.</a:t>
          </a:r>
          <a:endParaRPr lang="en-US" dirty="0"/>
        </a:p>
      </dgm:t>
    </dgm:pt>
    <dgm:pt modelId="{92A499C1-F093-4DDE-8352-2381F2A5CDEA}" type="parTrans" cxnId="{4127ED6C-1BDC-40C1-8350-BC2E637D8D4C}">
      <dgm:prSet/>
      <dgm:spPr/>
      <dgm:t>
        <a:bodyPr/>
        <a:lstStyle/>
        <a:p>
          <a:pPr rtl="1"/>
          <a:endParaRPr lang="en-US"/>
        </a:p>
      </dgm:t>
    </dgm:pt>
    <dgm:pt modelId="{2404A8EB-6ECB-4B4D-97C7-D2A6078C32E8}" type="sibTrans" cxnId="{4127ED6C-1BDC-40C1-8350-BC2E637D8D4C}">
      <dgm:prSet/>
      <dgm:spPr/>
      <dgm:t>
        <a:bodyPr/>
        <a:lstStyle/>
        <a:p>
          <a:pPr rtl="1"/>
          <a:endParaRPr lang="en-US"/>
        </a:p>
      </dgm:t>
    </dgm:pt>
    <dgm:pt modelId="{C31AAF3B-78D4-47ED-B83E-ECD2ED5D2243}">
      <dgm:prSet phldrT="[Text]"/>
      <dgm:spPr/>
      <dgm:t>
        <a:bodyPr/>
        <a:lstStyle/>
        <a:p>
          <a:pPr rtl="1">
            <a:buFont typeface="Arial" panose="020B0604020202020204" pitchFamily="34" charset="0"/>
            <a:buChar char="•"/>
          </a:pPr>
          <a:r>
            <a:rPr lang="ar-EG" b="1" dirty="0"/>
            <a:t>تخطيط الموارد البشرية </a:t>
          </a:r>
        </a:p>
        <a:p>
          <a:pPr rtl="1">
            <a:buFont typeface="Arial" panose="020B0604020202020204" pitchFamily="34" charset="0"/>
            <a:buChar char="•"/>
          </a:pPr>
          <a:r>
            <a:rPr lang="en-US" b="1" dirty="0"/>
            <a:t>Human Resource Planning</a:t>
          </a:r>
          <a:endParaRPr lang="ar-EG" b="1" dirty="0"/>
        </a:p>
        <a:p>
          <a:pPr rtl="1">
            <a:buFont typeface="Arial" panose="020B0604020202020204" pitchFamily="34" charset="0"/>
            <a:buChar char="•"/>
          </a:pPr>
          <a:r>
            <a:rPr lang="ar-EG" dirty="0"/>
            <a:t>هي عملية "التنبؤ" حيث يقوم المديرون هنا بتحديد احتياجات المؤسسة الحالية والمستقبلية من الموظفين. هل نحتاج لزيادة عدد الموظفين؟ وما هي التخصصات المطلوبة؟</a:t>
          </a:r>
          <a:endParaRPr lang="en-US" dirty="0"/>
        </a:p>
      </dgm:t>
    </dgm:pt>
    <dgm:pt modelId="{1FCCEBF2-657E-4340-8E3C-E329A3284CB7}" type="parTrans" cxnId="{7B623685-F059-4818-B7F1-B214A4760ACC}">
      <dgm:prSet/>
      <dgm:spPr/>
      <dgm:t>
        <a:bodyPr/>
        <a:lstStyle/>
        <a:p>
          <a:pPr rtl="1"/>
          <a:endParaRPr lang="en-US"/>
        </a:p>
      </dgm:t>
    </dgm:pt>
    <dgm:pt modelId="{6E247703-B0F1-478D-9DA8-E5C744924557}" type="sibTrans" cxnId="{7B623685-F059-4818-B7F1-B214A4760ACC}">
      <dgm:prSet/>
      <dgm:spPr/>
      <dgm:t>
        <a:bodyPr/>
        <a:lstStyle/>
        <a:p>
          <a:pPr rtl="1"/>
          <a:endParaRPr lang="en-US"/>
        </a:p>
      </dgm:t>
    </dgm:pt>
    <dgm:pt modelId="{394113E7-AEA9-4F4E-AF64-EE678866B06D}">
      <dgm:prSet phldrT="[Text]"/>
      <dgm:spPr/>
      <dgm:t>
        <a:bodyPr/>
        <a:lstStyle/>
        <a:p>
          <a:pPr rtl="1">
            <a:buNone/>
          </a:pPr>
          <a:r>
            <a:rPr lang="ar-EG" b="1" dirty="0"/>
            <a:t>الاختيار</a:t>
          </a:r>
        </a:p>
        <a:p>
          <a:pPr rtl="1">
            <a:buNone/>
          </a:pPr>
          <a:r>
            <a:rPr lang="en-US" b="1" dirty="0"/>
            <a:t>Selection</a:t>
          </a:r>
        </a:p>
        <a:p>
          <a:pPr rtl="1">
            <a:buNone/>
          </a:pPr>
          <a:r>
            <a:rPr lang="ar-EG" dirty="0"/>
            <a:t>عملية "المفاضلة"، بعد جمع المتقدمين في مرحلة الاستقطاب، تأتي هذه المرحلة لاختيار أفضل شخص من بينهم يتناسب تماماً مع متطلبات الوظيفة الشاغرة في المؤسسة. </a:t>
          </a:r>
        </a:p>
      </dgm:t>
    </dgm:pt>
    <dgm:pt modelId="{FB554209-841A-4C7E-9FAE-669AB8B1C041}" type="parTrans" cxnId="{AFA9A715-20A3-4BF1-90A2-1B6AFF2F520E}">
      <dgm:prSet/>
      <dgm:spPr/>
      <dgm:t>
        <a:bodyPr/>
        <a:lstStyle/>
        <a:p>
          <a:pPr rtl="1"/>
          <a:endParaRPr lang="en-US"/>
        </a:p>
      </dgm:t>
    </dgm:pt>
    <dgm:pt modelId="{4747E97A-E0BE-4A80-B676-BF8731006557}" type="sibTrans" cxnId="{AFA9A715-20A3-4BF1-90A2-1B6AFF2F520E}">
      <dgm:prSet/>
      <dgm:spPr/>
      <dgm:t>
        <a:bodyPr/>
        <a:lstStyle/>
        <a:p>
          <a:pPr rtl="1"/>
          <a:endParaRPr lang="en-US"/>
        </a:p>
      </dgm:t>
    </dgm:pt>
    <dgm:pt modelId="{A1F9F910-1836-467A-AD44-F0907A4650A4}">
      <dgm:prSet phldrT="[Text]"/>
      <dgm:spPr/>
      <dgm:t>
        <a:bodyPr/>
        <a:lstStyle/>
        <a:p>
          <a:pPr rtl="1"/>
          <a:r>
            <a:rPr lang="ar-EG" b="1" dirty="0"/>
            <a:t>الاستقطاب</a:t>
          </a:r>
        </a:p>
        <a:p>
          <a:pPr rtl="1"/>
          <a:r>
            <a:rPr lang="en-US" b="1" dirty="0"/>
            <a:t>Recruitment</a:t>
          </a:r>
        </a:p>
        <a:p>
          <a:pPr rtl="1"/>
          <a:r>
            <a:rPr lang="ar-EG" dirty="0"/>
            <a:t>عملية "جذب" المتقدمين والبحث عن أشخاص يمتلكون المؤهلات المناسبة وتشجيعهم على التقدم بطلباتهم للعمل في المؤسسة. الهدف هو جمع عدد كافٍ من المتقدمين المؤهلين في الوقت المناسب.</a:t>
          </a:r>
          <a:endParaRPr lang="en-US" dirty="0"/>
        </a:p>
      </dgm:t>
    </dgm:pt>
    <dgm:pt modelId="{000484A2-E59B-4C3D-AEED-AFAC5C4A4F86}" type="parTrans" cxnId="{DCAF875D-5E14-4E5A-A2F9-C698FDC12350}">
      <dgm:prSet/>
      <dgm:spPr/>
      <dgm:t>
        <a:bodyPr/>
        <a:lstStyle/>
        <a:p>
          <a:pPr rtl="1"/>
          <a:endParaRPr lang="en-US"/>
        </a:p>
      </dgm:t>
    </dgm:pt>
    <dgm:pt modelId="{65839E7E-F911-4650-B811-142591E31D20}" type="sibTrans" cxnId="{DCAF875D-5E14-4E5A-A2F9-C698FDC12350}">
      <dgm:prSet/>
      <dgm:spPr/>
      <dgm:t>
        <a:bodyPr/>
        <a:lstStyle/>
        <a:p>
          <a:pPr rtl="1"/>
          <a:endParaRPr lang="en-US"/>
        </a:p>
      </dgm:t>
    </dgm:pt>
    <dgm:pt modelId="{94696EB8-4CB8-4669-872F-A7CF2F0EB5D0}" type="pres">
      <dgm:prSet presAssocID="{CFB4B0B3-FAB0-41B5-B739-47C3990A0976}" presName="diagram" presStyleCnt="0">
        <dgm:presLayoutVars>
          <dgm:dir/>
          <dgm:resizeHandles val="exact"/>
        </dgm:presLayoutVars>
      </dgm:prSet>
      <dgm:spPr/>
    </dgm:pt>
    <dgm:pt modelId="{3507D889-637D-4E6A-A08E-9D26B8EA7175}" type="pres">
      <dgm:prSet presAssocID="{72A40D16-ED87-43B8-8243-5CEF57386C95}" presName="node" presStyleLbl="node1" presStyleIdx="0" presStyleCnt="4">
        <dgm:presLayoutVars>
          <dgm:bulletEnabled val="1"/>
        </dgm:presLayoutVars>
      </dgm:prSet>
      <dgm:spPr/>
    </dgm:pt>
    <dgm:pt modelId="{1261E832-7D40-465E-BB3F-FF9571397F8F}" type="pres">
      <dgm:prSet presAssocID="{2404A8EB-6ECB-4B4D-97C7-D2A6078C32E8}" presName="sibTrans" presStyleCnt="0"/>
      <dgm:spPr/>
    </dgm:pt>
    <dgm:pt modelId="{D50103EC-AFCA-4966-B72C-D3E2411F1C9B}" type="pres">
      <dgm:prSet presAssocID="{C31AAF3B-78D4-47ED-B83E-ECD2ED5D2243}" presName="node" presStyleLbl="node1" presStyleIdx="1" presStyleCnt="4">
        <dgm:presLayoutVars>
          <dgm:bulletEnabled val="1"/>
        </dgm:presLayoutVars>
      </dgm:prSet>
      <dgm:spPr/>
    </dgm:pt>
    <dgm:pt modelId="{57473FD7-F1BF-433D-B7BE-1BE0684E3672}" type="pres">
      <dgm:prSet presAssocID="{6E247703-B0F1-478D-9DA8-E5C744924557}" presName="sibTrans" presStyleCnt="0"/>
      <dgm:spPr/>
    </dgm:pt>
    <dgm:pt modelId="{0248E6F6-93F8-4D5D-B0C1-A0B47A910B4D}" type="pres">
      <dgm:prSet presAssocID="{394113E7-AEA9-4F4E-AF64-EE678866B06D}" presName="node" presStyleLbl="node1" presStyleIdx="2" presStyleCnt="4">
        <dgm:presLayoutVars>
          <dgm:bulletEnabled val="1"/>
        </dgm:presLayoutVars>
      </dgm:prSet>
      <dgm:spPr/>
    </dgm:pt>
    <dgm:pt modelId="{8CE2C828-545B-43A4-8FD9-1287818122E6}" type="pres">
      <dgm:prSet presAssocID="{4747E97A-E0BE-4A80-B676-BF8731006557}" presName="sibTrans" presStyleCnt="0"/>
      <dgm:spPr/>
    </dgm:pt>
    <dgm:pt modelId="{23FE5D10-1FA7-4BFF-B2D9-DBDCFE3378CB}" type="pres">
      <dgm:prSet presAssocID="{A1F9F910-1836-467A-AD44-F0907A4650A4}" presName="node" presStyleLbl="node1" presStyleIdx="3" presStyleCnt="4">
        <dgm:presLayoutVars>
          <dgm:bulletEnabled val="1"/>
        </dgm:presLayoutVars>
      </dgm:prSet>
      <dgm:spPr/>
    </dgm:pt>
  </dgm:ptLst>
  <dgm:cxnLst>
    <dgm:cxn modelId="{AFA9A715-20A3-4BF1-90A2-1B6AFF2F520E}" srcId="{CFB4B0B3-FAB0-41B5-B739-47C3990A0976}" destId="{394113E7-AEA9-4F4E-AF64-EE678866B06D}" srcOrd="2" destOrd="0" parTransId="{FB554209-841A-4C7E-9FAE-669AB8B1C041}" sibTransId="{4747E97A-E0BE-4A80-B676-BF8731006557}"/>
    <dgm:cxn modelId="{C0C2E039-8AFD-405D-8B79-BBEF4D9438CC}" type="presOf" srcId="{C31AAF3B-78D4-47ED-B83E-ECD2ED5D2243}" destId="{D50103EC-AFCA-4966-B72C-D3E2411F1C9B}" srcOrd="0" destOrd="0" presId="urn:microsoft.com/office/officeart/2005/8/layout/default"/>
    <dgm:cxn modelId="{DCAF875D-5E14-4E5A-A2F9-C698FDC12350}" srcId="{CFB4B0B3-FAB0-41B5-B739-47C3990A0976}" destId="{A1F9F910-1836-467A-AD44-F0907A4650A4}" srcOrd="3" destOrd="0" parTransId="{000484A2-E59B-4C3D-AEED-AFAC5C4A4F86}" sibTransId="{65839E7E-F911-4650-B811-142591E31D20}"/>
    <dgm:cxn modelId="{4127ED6C-1BDC-40C1-8350-BC2E637D8D4C}" srcId="{CFB4B0B3-FAB0-41B5-B739-47C3990A0976}" destId="{72A40D16-ED87-43B8-8243-5CEF57386C95}" srcOrd="0" destOrd="0" parTransId="{92A499C1-F093-4DDE-8352-2381F2A5CDEA}" sibTransId="{2404A8EB-6ECB-4B4D-97C7-D2A6078C32E8}"/>
    <dgm:cxn modelId="{9FC76E59-EA40-483B-99B1-108B3C276800}" type="presOf" srcId="{A1F9F910-1836-467A-AD44-F0907A4650A4}" destId="{23FE5D10-1FA7-4BFF-B2D9-DBDCFE3378CB}" srcOrd="0" destOrd="0" presId="urn:microsoft.com/office/officeart/2005/8/layout/default"/>
    <dgm:cxn modelId="{7B623685-F059-4818-B7F1-B214A4760ACC}" srcId="{CFB4B0B3-FAB0-41B5-B739-47C3990A0976}" destId="{C31AAF3B-78D4-47ED-B83E-ECD2ED5D2243}" srcOrd="1" destOrd="0" parTransId="{1FCCEBF2-657E-4340-8E3C-E329A3284CB7}" sibTransId="{6E247703-B0F1-478D-9DA8-E5C744924557}"/>
    <dgm:cxn modelId="{32EBB085-0AEF-4D9F-9AD2-873EC5E7E43E}" type="presOf" srcId="{CFB4B0B3-FAB0-41B5-B739-47C3990A0976}" destId="{94696EB8-4CB8-4669-872F-A7CF2F0EB5D0}" srcOrd="0" destOrd="0" presId="urn:microsoft.com/office/officeart/2005/8/layout/default"/>
    <dgm:cxn modelId="{FDD8E8CC-C21E-451B-8A1B-D1208077F1A0}" type="presOf" srcId="{394113E7-AEA9-4F4E-AF64-EE678866B06D}" destId="{0248E6F6-93F8-4D5D-B0C1-A0B47A910B4D}" srcOrd="0" destOrd="0" presId="urn:microsoft.com/office/officeart/2005/8/layout/default"/>
    <dgm:cxn modelId="{41DFB9FC-C8B4-4015-BDBD-2CB1B5D4F8AE}" type="presOf" srcId="{72A40D16-ED87-43B8-8243-5CEF57386C95}" destId="{3507D889-637D-4E6A-A08E-9D26B8EA7175}" srcOrd="0" destOrd="0" presId="urn:microsoft.com/office/officeart/2005/8/layout/default"/>
    <dgm:cxn modelId="{1017FDD2-673E-4435-9117-6217A0C55BE7}" type="presParOf" srcId="{94696EB8-4CB8-4669-872F-A7CF2F0EB5D0}" destId="{3507D889-637D-4E6A-A08E-9D26B8EA7175}" srcOrd="0" destOrd="0" presId="urn:microsoft.com/office/officeart/2005/8/layout/default"/>
    <dgm:cxn modelId="{A8ADACDB-6605-4F4E-B1AE-37D73B5EC8D6}" type="presParOf" srcId="{94696EB8-4CB8-4669-872F-A7CF2F0EB5D0}" destId="{1261E832-7D40-465E-BB3F-FF9571397F8F}" srcOrd="1" destOrd="0" presId="urn:microsoft.com/office/officeart/2005/8/layout/default"/>
    <dgm:cxn modelId="{F4FBE9F6-005C-46A7-AD87-33925B0A8BCC}" type="presParOf" srcId="{94696EB8-4CB8-4669-872F-A7CF2F0EB5D0}" destId="{D50103EC-AFCA-4966-B72C-D3E2411F1C9B}" srcOrd="2" destOrd="0" presId="urn:microsoft.com/office/officeart/2005/8/layout/default"/>
    <dgm:cxn modelId="{A7B8C9C9-2631-41C2-B6F9-183537353411}" type="presParOf" srcId="{94696EB8-4CB8-4669-872F-A7CF2F0EB5D0}" destId="{57473FD7-F1BF-433D-B7BE-1BE0684E3672}" srcOrd="3" destOrd="0" presId="urn:microsoft.com/office/officeart/2005/8/layout/default"/>
    <dgm:cxn modelId="{28A76B6A-ECE5-411F-9C39-609E888984A2}" type="presParOf" srcId="{94696EB8-4CB8-4669-872F-A7CF2F0EB5D0}" destId="{0248E6F6-93F8-4D5D-B0C1-A0B47A910B4D}" srcOrd="4" destOrd="0" presId="urn:microsoft.com/office/officeart/2005/8/layout/default"/>
    <dgm:cxn modelId="{40FC76A8-858D-489C-9386-6129CDC8D82F}" type="presParOf" srcId="{94696EB8-4CB8-4669-872F-A7CF2F0EB5D0}" destId="{8CE2C828-545B-43A4-8FD9-1287818122E6}" srcOrd="5" destOrd="0" presId="urn:microsoft.com/office/officeart/2005/8/layout/default"/>
    <dgm:cxn modelId="{C7CA5574-C7C6-4F63-AE42-4D44876183E4}" type="presParOf" srcId="{94696EB8-4CB8-4669-872F-A7CF2F0EB5D0}" destId="{23FE5D10-1FA7-4BFF-B2D9-DBDCFE3378CB}" srcOrd="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E46A5E9-9038-41B6-879A-C48E068BF33C}" type="doc">
      <dgm:prSet loTypeId="urn:microsoft.com/office/officeart/2005/8/layout/radial6" loCatId="cycle" qsTypeId="urn:microsoft.com/office/officeart/2005/8/quickstyle/simple1" qsCatId="simple" csTypeId="urn:microsoft.com/office/officeart/2005/8/colors/accent2_1" csCatId="accent2" phldr="1"/>
      <dgm:spPr/>
      <dgm:t>
        <a:bodyPr/>
        <a:lstStyle/>
        <a:p>
          <a:endParaRPr lang="en-US"/>
        </a:p>
      </dgm:t>
    </dgm:pt>
    <dgm:pt modelId="{2C039769-05E0-4705-AE18-AE88CF8DEAF5}">
      <dgm:prSet phldrT="[Text]"/>
      <dgm:spPr/>
      <dgm:t>
        <a:bodyPr/>
        <a:lstStyle/>
        <a:p>
          <a:r>
            <a:rPr lang="ar-EG" altLang="ar-SA" b="1" dirty="0" err="1">
              <a:ln w="0"/>
              <a:effectLst>
                <a:outerShdw blurRad="38100" dist="19050" dir="2700000" algn="tl" rotWithShape="0">
                  <a:schemeClr val="dk1">
                    <a:alpha val="40000"/>
                  </a:schemeClr>
                </a:outerShdw>
              </a:effectLst>
            </a:rPr>
            <a:t>الإختيار</a:t>
          </a:r>
          <a:endParaRPr lang="en-US" dirty="0"/>
        </a:p>
      </dgm:t>
    </dgm:pt>
    <dgm:pt modelId="{1DB1F02E-BEF7-4CC7-AF74-C97FCCF8A392}" type="parTrans" cxnId="{206E3022-25C8-4337-B5B6-A757AB7E0A5F}">
      <dgm:prSet/>
      <dgm:spPr/>
      <dgm:t>
        <a:bodyPr/>
        <a:lstStyle/>
        <a:p>
          <a:endParaRPr lang="en-US"/>
        </a:p>
      </dgm:t>
    </dgm:pt>
    <dgm:pt modelId="{9C003F55-F1E6-40FF-81D7-EAB5FF27954C}" type="sibTrans" cxnId="{206E3022-25C8-4337-B5B6-A757AB7E0A5F}">
      <dgm:prSet/>
      <dgm:spPr/>
      <dgm:t>
        <a:bodyPr/>
        <a:lstStyle/>
        <a:p>
          <a:endParaRPr lang="en-US"/>
        </a:p>
      </dgm:t>
    </dgm:pt>
    <dgm:pt modelId="{612235F9-5544-46CD-96B2-0649F740AB85}">
      <dgm:prSet phldrT="[Text]"/>
      <dgm:spPr/>
      <dgm:t>
        <a:bodyPr/>
        <a:lstStyle/>
        <a:p>
          <a:r>
            <a:rPr lang="ar-EG" altLang="ar-SA" b="1" dirty="0"/>
            <a:t>معلومات أساسية</a:t>
          </a:r>
          <a:endParaRPr lang="en-US" dirty="0"/>
        </a:p>
      </dgm:t>
    </dgm:pt>
    <dgm:pt modelId="{9C6B1597-3AD3-4172-B139-177BA6AC30DE}" type="parTrans" cxnId="{D3842D90-373B-4018-A35F-6AF761790D71}">
      <dgm:prSet/>
      <dgm:spPr/>
      <dgm:t>
        <a:bodyPr/>
        <a:lstStyle/>
        <a:p>
          <a:endParaRPr lang="en-US"/>
        </a:p>
      </dgm:t>
    </dgm:pt>
    <dgm:pt modelId="{43AA14B9-E3A6-4F24-A682-72D30AA14C3C}" type="sibTrans" cxnId="{D3842D90-373B-4018-A35F-6AF761790D71}">
      <dgm:prSet/>
      <dgm:spPr/>
      <dgm:t>
        <a:bodyPr/>
        <a:lstStyle/>
        <a:p>
          <a:endParaRPr lang="en-US"/>
        </a:p>
      </dgm:t>
    </dgm:pt>
    <dgm:pt modelId="{249A1974-8C77-421E-9E23-50AADD574301}">
      <dgm:prSet phldrT="[Text]"/>
      <dgm:spPr/>
      <dgm:t>
        <a:bodyPr/>
        <a:lstStyle/>
        <a:p>
          <a:r>
            <a:rPr lang="ar-EG" altLang="ar-SA" b="1" dirty="0"/>
            <a:t>مراجع</a:t>
          </a:r>
          <a:endParaRPr lang="en-US" dirty="0"/>
        </a:p>
      </dgm:t>
    </dgm:pt>
    <dgm:pt modelId="{783B03BE-04F9-4A41-B58D-3E75BF0063C6}" type="parTrans" cxnId="{818F1B55-DC51-475A-92C1-5B484B0C62C3}">
      <dgm:prSet/>
      <dgm:spPr/>
      <dgm:t>
        <a:bodyPr/>
        <a:lstStyle/>
        <a:p>
          <a:endParaRPr lang="en-US"/>
        </a:p>
      </dgm:t>
    </dgm:pt>
    <dgm:pt modelId="{AEA63602-9CE5-4300-A696-57FE891F06A5}" type="sibTrans" cxnId="{818F1B55-DC51-475A-92C1-5B484B0C62C3}">
      <dgm:prSet/>
      <dgm:spPr/>
      <dgm:t>
        <a:bodyPr/>
        <a:lstStyle/>
        <a:p>
          <a:endParaRPr lang="en-US"/>
        </a:p>
      </dgm:t>
    </dgm:pt>
    <dgm:pt modelId="{A154AC66-3B26-465B-9AC2-606878D5F86D}">
      <dgm:prSet phldrT="[Text]"/>
      <dgm:spPr/>
      <dgm:t>
        <a:bodyPr/>
        <a:lstStyle/>
        <a:p>
          <a:r>
            <a:rPr lang="ar-EG" altLang="ar-SA" b="1" dirty="0"/>
            <a:t>اختبارات ورقية</a:t>
          </a:r>
          <a:endParaRPr lang="en-US" dirty="0"/>
        </a:p>
      </dgm:t>
    </dgm:pt>
    <dgm:pt modelId="{E878A480-DA08-46DA-B8A8-381D533C5D5C}" type="parTrans" cxnId="{FDFE3BD6-4336-4CB4-882E-262A8CEFA609}">
      <dgm:prSet/>
      <dgm:spPr/>
      <dgm:t>
        <a:bodyPr/>
        <a:lstStyle/>
        <a:p>
          <a:endParaRPr lang="en-US"/>
        </a:p>
      </dgm:t>
    </dgm:pt>
    <dgm:pt modelId="{C1B726D8-A024-4F54-90AE-847C44362F49}" type="sibTrans" cxnId="{FDFE3BD6-4336-4CB4-882E-262A8CEFA609}">
      <dgm:prSet/>
      <dgm:spPr/>
      <dgm:t>
        <a:bodyPr/>
        <a:lstStyle/>
        <a:p>
          <a:endParaRPr lang="en-US"/>
        </a:p>
      </dgm:t>
    </dgm:pt>
    <dgm:pt modelId="{FFA5CE94-63BA-4830-8B90-96B924943ABB}">
      <dgm:prSet phldrT="[Text]"/>
      <dgm:spPr/>
      <dgm:t>
        <a:bodyPr/>
        <a:lstStyle/>
        <a:p>
          <a:r>
            <a:rPr lang="ar-EG" altLang="ar-SA" b="1" dirty="0" err="1"/>
            <a:t>إختبارات</a:t>
          </a:r>
          <a:r>
            <a:rPr lang="ar-EG" altLang="ar-SA" b="1" dirty="0"/>
            <a:t> القدرة</a:t>
          </a:r>
        </a:p>
        <a:p>
          <a:r>
            <a:rPr lang="ar-EG" altLang="ar-SA" b="1" dirty="0"/>
            <a:t>البدنية</a:t>
          </a:r>
          <a:endParaRPr lang="en-US" altLang="ar-SA" b="1" dirty="0"/>
        </a:p>
      </dgm:t>
    </dgm:pt>
    <dgm:pt modelId="{0BC122D6-23B5-41B6-B858-ED3BD8D746A9}" type="parTrans" cxnId="{B8D3EE3E-A90B-49FA-B42C-7D25860B17C2}">
      <dgm:prSet/>
      <dgm:spPr/>
      <dgm:t>
        <a:bodyPr/>
        <a:lstStyle/>
        <a:p>
          <a:endParaRPr lang="en-US"/>
        </a:p>
      </dgm:t>
    </dgm:pt>
    <dgm:pt modelId="{1E0DAD0B-9CD3-4E83-B9C0-A0DDDEE5C64B}" type="sibTrans" cxnId="{B8D3EE3E-A90B-49FA-B42C-7D25860B17C2}">
      <dgm:prSet/>
      <dgm:spPr/>
      <dgm:t>
        <a:bodyPr/>
        <a:lstStyle/>
        <a:p>
          <a:endParaRPr lang="en-US"/>
        </a:p>
      </dgm:t>
    </dgm:pt>
    <dgm:pt modelId="{6859A52B-BD7A-4E31-8196-C1CF801417C9}">
      <dgm:prSet phldrT="[Text]"/>
      <dgm:spPr/>
      <dgm:t>
        <a:bodyPr/>
        <a:lstStyle/>
        <a:p>
          <a:r>
            <a:rPr lang="ar-EG" altLang="ar-SA" b="1" dirty="0"/>
            <a:t>اختبارات الأداء</a:t>
          </a:r>
          <a:endParaRPr lang="en-US" altLang="ar-SA" b="1" dirty="0"/>
        </a:p>
      </dgm:t>
    </dgm:pt>
    <dgm:pt modelId="{20F08BB5-4B58-4A8C-AC76-4C6F47054836}" type="parTrans" cxnId="{DE7EDEEB-4A84-4CD6-AD3F-57B8394D7DCD}">
      <dgm:prSet/>
      <dgm:spPr/>
      <dgm:t>
        <a:bodyPr/>
        <a:lstStyle/>
        <a:p>
          <a:endParaRPr lang="en-US"/>
        </a:p>
      </dgm:t>
    </dgm:pt>
    <dgm:pt modelId="{3DFCCB38-97DB-4811-9435-927FAABF60F6}" type="sibTrans" cxnId="{DE7EDEEB-4A84-4CD6-AD3F-57B8394D7DCD}">
      <dgm:prSet/>
      <dgm:spPr/>
      <dgm:t>
        <a:bodyPr/>
        <a:lstStyle/>
        <a:p>
          <a:endParaRPr lang="en-US"/>
        </a:p>
      </dgm:t>
    </dgm:pt>
    <dgm:pt modelId="{2A8D9BE0-6715-4DAC-AF26-7453290E250C}">
      <dgm:prSet phldrT="[Text]"/>
      <dgm:spPr/>
      <dgm:t>
        <a:bodyPr/>
        <a:lstStyle/>
        <a:p>
          <a:r>
            <a:rPr lang="ar-EG" altLang="ar-SA" b="1" dirty="0"/>
            <a:t>المقابلات</a:t>
          </a:r>
          <a:endParaRPr lang="en-US" altLang="ar-SA" b="1" dirty="0"/>
        </a:p>
      </dgm:t>
    </dgm:pt>
    <dgm:pt modelId="{7F34D5A0-D3BD-460F-8110-8DD6E97A6FB1}" type="parTrans" cxnId="{A4EF9A76-0099-413E-A612-6D2C9F29CD09}">
      <dgm:prSet/>
      <dgm:spPr/>
      <dgm:t>
        <a:bodyPr/>
        <a:lstStyle/>
        <a:p>
          <a:endParaRPr lang="en-US"/>
        </a:p>
      </dgm:t>
    </dgm:pt>
    <dgm:pt modelId="{68FA27D0-21E5-4E9F-9A5F-05F54FE97CE8}" type="sibTrans" cxnId="{A4EF9A76-0099-413E-A612-6D2C9F29CD09}">
      <dgm:prSet/>
      <dgm:spPr/>
      <dgm:t>
        <a:bodyPr/>
        <a:lstStyle/>
        <a:p>
          <a:endParaRPr lang="en-US"/>
        </a:p>
      </dgm:t>
    </dgm:pt>
    <dgm:pt modelId="{C04F988F-1533-4DE6-99A1-74CCDC17E4EC}" type="pres">
      <dgm:prSet presAssocID="{3E46A5E9-9038-41B6-879A-C48E068BF33C}" presName="Name0" presStyleCnt="0">
        <dgm:presLayoutVars>
          <dgm:chMax val="1"/>
          <dgm:dir/>
          <dgm:animLvl val="ctr"/>
          <dgm:resizeHandles val="exact"/>
        </dgm:presLayoutVars>
      </dgm:prSet>
      <dgm:spPr/>
    </dgm:pt>
    <dgm:pt modelId="{9EE0C6F7-64C0-4E99-8F28-95DECD492B7F}" type="pres">
      <dgm:prSet presAssocID="{2C039769-05E0-4705-AE18-AE88CF8DEAF5}" presName="centerShape" presStyleLbl="node0" presStyleIdx="0" presStyleCnt="1"/>
      <dgm:spPr/>
    </dgm:pt>
    <dgm:pt modelId="{F5FA9B44-735B-43AA-810D-8860938EFA3E}" type="pres">
      <dgm:prSet presAssocID="{612235F9-5544-46CD-96B2-0649F740AB85}" presName="node" presStyleLbl="node1" presStyleIdx="0" presStyleCnt="6">
        <dgm:presLayoutVars>
          <dgm:bulletEnabled val="1"/>
        </dgm:presLayoutVars>
      </dgm:prSet>
      <dgm:spPr/>
    </dgm:pt>
    <dgm:pt modelId="{A4388ED5-745E-4EAA-8E40-5D89E89C94F0}" type="pres">
      <dgm:prSet presAssocID="{612235F9-5544-46CD-96B2-0649F740AB85}" presName="dummy" presStyleCnt="0"/>
      <dgm:spPr/>
    </dgm:pt>
    <dgm:pt modelId="{43AF7C8F-85BF-425C-80C3-35CD9694F749}" type="pres">
      <dgm:prSet presAssocID="{43AA14B9-E3A6-4F24-A682-72D30AA14C3C}" presName="sibTrans" presStyleLbl="sibTrans2D1" presStyleIdx="0" presStyleCnt="6"/>
      <dgm:spPr/>
    </dgm:pt>
    <dgm:pt modelId="{32743810-B66E-4C4C-A9FF-00ED94B95E6E}" type="pres">
      <dgm:prSet presAssocID="{249A1974-8C77-421E-9E23-50AADD574301}" presName="node" presStyleLbl="node1" presStyleIdx="1" presStyleCnt="6">
        <dgm:presLayoutVars>
          <dgm:bulletEnabled val="1"/>
        </dgm:presLayoutVars>
      </dgm:prSet>
      <dgm:spPr/>
    </dgm:pt>
    <dgm:pt modelId="{CE211A3E-CA93-422A-8417-7503600EC3C3}" type="pres">
      <dgm:prSet presAssocID="{249A1974-8C77-421E-9E23-50AADD574301}" presName="dummy" presStyleCnt="0"/>
      <dgm:spPr/>
    </dgm:pt>
    <dgm:pt modelId="{C3B89B6E-AE1F-4F57-B8C7-1CDFCFE1AED9}" type="pres">
      <dgm:prSet presAssocID="{AEA63602-9CE5-4300-A696-57FE891F06A5}" presName="sibTrans" presStyleLbl="sibTrans2D1" presStyleIdx="1" presStyleCnt="6"/>
      <dgm:spPr/>
    </dgm:pt>
    <dgm:pt modelId="{A7326CA0-7F4B-4D3F-981B-9A51E3A2AAC1}" type="pres">
      <dgm:prSet presAssocID="{A154AC66-3B26-465B-9AC2-606878D5F86D}" presName="node" presStyleLbl="node1" presStyleIdx="2" presStyleCnt="6">
        <dgm:presLayoutVars>
          <dgm:bulletEnabled val="1"/>
        </dgm:presLayoutVars>
      </dgm:prSet>
      <dgm:spPr/>
    </dgm:pt>
    <dgm:pt modelId="{F6127E11-0B39-4698-93BC-EB13EE1A3068}" type="pres">
      <dgm:prSet presAssocID="{A154AC66-3B26-465B-9AC2-606878D5F86D}" presName="dummy" presStyleCnt="0"/>
      <dgm:spPr/>
    </dgm:pt>
    <dgm:pt modelId="{A5D7F7FA-9BDC-4387-AFB0-CD4ABE9BD328}" type="pres">
      <dgm:prSet presAssocID="{C1B726D8-A024-4F54-90AE-847C44362F49}" presName="sibTrans" presStyleLbl="sibTrans2D1" presStyleIdx="2" presStyleCnt="6"/>
      <dgm:spPr/>
    </dgm:pt>
    <dgm:pt modelId="{5B7CAEB1-C118-472A-B50D-B07C0CAAB563}" type="pres">
      <dgm:prSet presAssocID="{FFA5CE94-63BA-4830-8B90-96B924943ABB}" presName="node" presStyleLbl="node1" presStyleIdx="3" presStyleCnt="6">
        <dgm:presLayoutVars>
          <dgm:bulletEnabled val="1"/>
        </dgm:presLayoutVars>
      </dgm:prSet>
      <dgm:spPr/>
    </dgm:pt>
    <dgm:pt modelId="{7F7ADADA-EF36-467A-AC9E-4E3E7B6318F5}" type="pres">
      <dgm:prSet presAssocID="{FFA5CE94-63BA-4830-8B90-96B924943ABB}" presName="dummy" presStyleCnt="0"/>
      <dgm:spPr/>
    </dgm:pt>
    <dgm:pt modelId="{87962308-4B18-40A8-8544-43C8DE9D6CFC}" type="pres">
      <dgm:prSet presAssocID="{1E0DAD0B-9CD3-4E83-B9C0-A0DDDEE5C64B}" presName="sibTrans" presStyleLbl="sibTrans2D1" presStyleIdx="3" presStyleCnt="6"/>
      <dgm:spPr/>
    </dgm:pt>
    <dgm:pt modelId="{EE464576-39CE-458A-A858-B9799B5FCFC4}" type="pres">
      <dgm:prSet presAssocID="{6859A52B-BD7A-4E31-8196-C1CF801417C9}" presName="node" presStyleLbl="node1" presStyleIdx="4" presStyleCnt="6">
        <dgm:presLayoutVars>
          <dgm:bulletEnabled val="1"/>
        </dgm:presLayoutVars>
      </dgm:prSet>
      <dgm:spPr/>
    </dgm:pt>
    <dgm:pt modelId="{DD6514A9-35E1-48A0-AB63-39D8B30CDBDF}" type="pres">
      <dgm:prSet presAssocID="{6859A52B-BD7A-4E31-8196-C1CF801417C9}" presName="dummy" presStyleCnt="0"/>
      <dgm:spPr/>
    </dgm:pt>
    <dgm:pt modelId="{8A6A471D-F60F-4E2B-9390-7DD4141069FA}" type="pres">
      <dgm:prSet presAssocID="{3DFCCB38-97DB-4811-9435-927FAABF60F6}" presName="sibTrans" presStyleLbl="sibTrans2D1" presStyleIdx="4" presStyleCnt="6"/>
      <dgm:spPr/>
    </dgm:pt>
    <dgm:pt modelId="{9650B586-55CD-4711-8267-83B64AABFB6E}" type="pres">
      <dgm:prSet presAssocID="{2A8D9BE0-6715-4DAC-AF26-7453290E250C}" presName="node" presStyleLbl="node1" presStyleIdx="5" presStyleCnt="6">
        <dgm:presLayoutVars>
          <dgm:bulletEnabled val="1"/>
        </dgm:presLayoutVars>
      </dgm:prSet>
      <dgm:spPr/>
    </dgm:pt>
    <dgm:pt modelId="{B0DA5374-26AB-4772-9128-24F278709952}" type="pres">
      <dgm:prSet presAssocID="{2A8D9BE0-6715-4DAC-AF26-7453290E250C}" presName="dummy" presStyleCnt="0"/>
      <dgm:spPr/>
    </dgm:pt>
    <dgm:pt modelId="{67AA3B73-DD94-453A-8FCF-F280FB9B8580}" type="pres">
      <dgm:prSet presAssocID="{68FA27D0-21E5-4E9F-9A5F-05F54FE97CE8}" presName="sibTrans" presStyleLbl="sibTrans2D1" presStyleIdx="5" presStyleCnt="6"/>
      <dgm:spPr/>
    </dgm:pt>
  </dgm:ptLst>
  <dgm:cxnLst>
    <dgm:cxn modelId="{0A925A03-A8B4-4187-AEEC-258FC7CE47B2}" type="presOf" srcId="{1E0DAD0B-9CD3-4E83-B9C0-A0DDDEE5C64B}" destId="{87962308-4B18-40A8-8544-43C8DE9D6CFC}" srcOrd="0" destOrd="0" presId="urn:microsoft.com/office/officeart/2005/8/layout/radial6"/>
    <dgm:cxn modelId="{20010E15-05E8-4A74-9814-262C19587E85}" type="presOf" srcId="{C1B726D8-A024-4F54-90AE-847C44362F49}" destId="{A5D7F7FA-9BDC-4387-AFB0-CD4ABE9BD328}" srcOrd="0" destOrd="0" presId="urn:microsoft.com/office/officeart/2005/8/layout/radial6"/>
    <dgm:cxn modelId="{2D86811A-1A52-4C2B-9F0A-91AB00AB525D}" type="presOf" srcId="{612235F9-5544-46CD-96B2-0649F740AB85}" destId="{F5FA9B44-735B-43AA-810D-8860938EFA3E}" srcOrd="0" destOrd="0" presId="urn:microsoft.com/office/officeart/2005/8/layout/radial6"/>
    <dgm:cxn modelId="{206E3022-25C8-4337-B5B6-A757AB7E0A5F}" srcId="{3E46A5E9-9038-41B6-879A-C48E068BF33C}" destId="{2C039769-05E0-4705-AE18-AE88CF8DEAF5}" srcOrd="0" destOrd="0" parTransId="{1DB1F02E-BEF7-4CC7-AF74-C97FCCF8A392}" sibTransId="{9C003F55-F1E6-40FF-81D7-EAB5FF27954C}"/>
    <dgm:cxn modelId="{AA87C030-532E-4E8C-9B7A-503105C9ABB1}" type="presOf" srcId="{2A8D9BE0-6715-4DAC-AF26-7453290E250C}" destId="{9650B586-55CD-4711-8267-83B64AABFB6E}" srcOrd="0" destOrd="0" presId="urn:microsoft.com/office/officeart/2005/8/layout/radial6"/>
    <dgm:cxn modelId="{0C331239-9A0C-47A1-9BF5-94B71D57D8DF}" type="presOf" srcId="{43AA14B9-E3A6-4F24-A682-72D30AA14C3C}" destId="{43AF7C8F-85BF-425C-80C3-35CD9694F749}" srcOrd="0" destOrd="0" presId="urn:microsoft.com/office/officeart/2005/8/layout/radial6"/>
    <dgm:cxn modelId="{B8D3EE3E-A90B-49FA-B42C-7D25860B17C2}" srcId="{2C039769-05E0-4705-AE18-AE88CF8DEAF5}" destId="{FFA5CE94-63BA-4830-8B90-96B924943ABB}" srcOrd="3" destOrd="0" parTransId="{0BC122D6-23B5-41B6-B858-ED3BD8D746A9}" sibTransId="{1E0DAD0B-9CD3-4E83-B9C0-A0DDDEE5C64B}"/>
    <dgm:cxn modelId="{82AAA65D-1B68-4F0D-85B0-DB0CF7BADE90}" type="presOf" srcId="{3DFCCB38-97DB-4811-9435-927FAABF60F6}" destId="{8A6A471D-F60F-4E2B-9390-7DD4141069FA}" srcOrd="0" destOrd="0" presId="urn:microsoft.com/office/officeart/2005/8/layout/radial6"/>
    <dgm:cxn modelId="{46CB4344-B1E5-4191-B929-9582E6CFF4EF}" type="presOf" srcId="{AEA63602-9CE5-4300-A696-57FE891F06A5}" destId="{C3B89B6E-AE1F-4F57-B8C7-1CDFCFE1AED9}" srcOrd="0" destOrd="0" presId="urn:microsoft.com/office/officeart/2005/8/layout/radial6"/>
    <dgm:cxn modelId="{5FE3FD45-9A1C-45CB-866B-851A48537A3E}" type="presOf" srcId="{68FA27D0-21E5-4E9F-9A5F-05F54FE97CE8}" destId="{67AA3B73-DD94-453A-8FCF-F280FB9B8580}" srcOrd="0" destOrd="0" presId="urn:microsoft.com/office/officeart/2005/8/layout/radial6"/>
    <dgm:cxn modelId="{50D7BC6D-DAF9-4467-9C72-6931E6061625}" type="presOf" srcId="{3E46A5E9-9038-41B6-879A-C48E068BF33C}" destId="{C04F988F-1533-4DE6-99A1-74CCDC17E4EC}" srcOrd="0" destOrd="0" presId="urn:microsoft.com/office/officeart/2005/8/layout/radial6"/>
    <dgm:cxn modelId="{E8FDC352-A7FA-4570-A00E-522E6AB29E4F}" type="presOf" srcId="{249A1974-8C77-421E-9E23-50AADD574301}" destId="{32743810-B66E-4C4C-A9FF-00ED94B95E6E}" srcOrd="0" destOrd="0" presId="urn:microsoft.com/office/officeart/2005/8/layout/radial6"/>
    <dgm:cxn modelId="{818F1B55-DC51-475A-92C1-5B484B0C62C3}" srcId="{2C039769-05E0-4705-AE18-AE88CF8DEAF5}" destId="{249A1974-8C77-421E-9E23-50AADD574301}" srcOrd="1" destOrd="0" parTransId="{783B03BE-04F9-4A41-B58D-3E75BF0063C6}" sibTransId="{AEA63602-9CE5-4300-A696-57FE891F06A5}"/>
    <dgm:cxn modelId="{A4EF9A76-0099-413E-A612-6D2C9F29CD09}" srcId="{2C039769-05E0-4705-AE18-AE88CF8DEAF5}" destId="{2A8D9BE0-6715-4DAC-AF26-7453290E250C}" srcOrd="5" destOrd="0" parTransId="{7F34D5A0-D3BD-460F-8110-8DD6E97A6FB1}" sibTransId="{68FA27D0-21E5-4E9F-9A5F-05F54FE97CE8}"/>
    <dgm:cxn modelId="{267FF785-BDF3-42ED-8120-DEFD4643BD59}" type="presOf" srcId="{2C039769-05E0-4705-AE18-AE88CF8DEAF5}" destId="{9EE0C6F7-64C0-4E99-8F28-95DECD492B7F}" srcOrd="0" destOrd="0" presId="urn:microsoft.com/office/officeart/2005/8/layout/radial6"/>
    <dgm:cxn modelId="{D3842D90-373B-4018-A35F-6AF761790D71}" srcId="{2C039769-05E0-4705-AE18-AE88CF8DEAF5}" destId="{612235F9-5544-46CD-96B2-0649F740AB85}" srcOrd="0" destOrd="0" parTransId="{9C6B1597-3AD3-4172-B139-177BA6AC30DE}" sibTransId="{43AA14B9-E3A6-4F24-A682-72D30AA14C3C}"/>
    <dgm:cxn modelId="{A610AD9D-7073-4712-812F-5CDD73FA0326}" type="presOf" srcId="{A154AC66-3B26-465B-9AC2-606878D5F86D}" destId="{A7326CA0-7F4B-4D3F-981B-9A51E3A2AAC1}" srcOrd="0" destOrd="0" presId="urn:microsoft.com/office/officeart/2005/8/layout/radial6"/>
    <dgm:cxn modelId="{3E1AB3A1-C79E-4871-BBCD-BABE061A1937}" type="presOf" srcId="{FFA5CE94-63BA-4830-8B90-96B924943ABB}" destId="{5B7CAEB1-C118-472A-B50D-B07C0CAAB563}" srcOrd="0" destOrd="0" presId="urn:microsoft.com/office/officeart/2005/8/layout/radial6"/>
    <dgm:cxn modelId="{349846BB-7CA3-465C-B47E-92FBA15397DA}" type="presOf" srcId="{6859A52B-BD7A-4E31-8196-C1CF801417C9}" destId="{EE464576-39CE-458A-A858-B9799B5FCFC4}" srcOrd="0" destOrd="0" presId="urn:microsoft.com/office/officeart/2005/8/layout/radial6"/>
    <dgm:cxn modelId="{FDFE3BD6-4336-4CB4-882E-262A8CEFA609}" srcId="{2C039769-05E0-4705-AE18-AE88CF8DEAF5}" destId="{A154AC66-3B26-465B-9AC2-606878D5F86D}" srcOrd="2" destOrd="0" parTransId="{E878A480-DA08-46DA-B8A8-381D533C5D5C}" sibTransId="{C1B726D8-A024-4F54-90AE-847C44362F49}"/>
    <dgm:cxn modelId="{DE7EDEEB-4A84-4CD6-AD3F-57B8394D7DCD}" srcId="{2C039769-05E0-4705-AE18-AE88CF8DEAF5}" destId="{6859A52B-BD7A-4E31-8196-C1CF801417C9}" srcOrd="4" destOrd="0" parTransId="{20F08BB5-4B58-4A8C-AC76-4C6F47054836}" sibTransId="{3DFCCB38-97DB-4811-9435-927FAABF60F6}"/>
    <dgm:cxn modelId="{44BAFA54-7949-4979-A576-16507EECA5FB}" type="presParOf" srcId="{C04F988F-1533-4DE6-99A1-74CCDC17E4EC}" destId="{9EE0C6F7-64C0-4E99-8F28-95DECD492B7F}" srcOrd="0" destOrd="0" presId="urn:microsoft.com/office/officeart/2005/8/layout/radial6"/>
    <dgm:cxn modelId="{CE417328-C8FB-45EB-A050-C5EAB7F2CBF7}" type="presParOf" srcId="{C04F988F-1533-4DE6-99A1-74CCDC17E4EC}" destId="{F5FA9B44-735B-43AA-810D-8860938EFA3E}" srcOrd="1" destOrd="0" presId="urn:microsoft.com/office/officeart/2005/8/layout/radial6"/>
    <dgm:cxn modelId="{CF1FAED2-BF00-49F7-8BA2-44709CC298AF}" type="presParOf" srcId="{C04F988F-1533-4DE6-99A1-74CCDC17E4EC}" destId="{A4388ED5-745E-4EAA-8E40-5D89E89C94F0}" srcOrd="2" destOrd="0" presId="urn:microsoft.com/office/officeart/2005/8/layout/radial6"/>
    <dgm:cxn modelId="{8F106F6D-2F5D-443B-BCC0-E7805E72EEB2}" type="presParOf" srcId="{C04F988F-1533-4DE6-99A1-74CCDC17E4EC}" destId="{43AF7C8F-85BF-425C-80C3-35CD9694F749}" srcOrd="3" destOrd="0" presId="urn:microsoft.com/office/officeart/2005/8/layout/radial6"/>
    <dgm:cxn modelId="{A4B4068B-EA95-4BD2-BE26-EF38FD03CBBB}" type="presParOf" srcId="{C04F988F-1533-4DE6-99A1-74CCDC17E4EC}" destId="{32743810-B66E-4C4C-A9FF-00ED94B95E6E}" srcOrd="4" destOrd="0" presId="urn:microsoft.com/office/officeart/2005/8/layout/radial6"/>
    <dgm:cxn modelId="{76A6F642-FC07-4166-B2CB-CA17C9644567}" type="presParOf" srcId="{C04F988F-1533-4DE6-99A1-74CCDC17E4EC}" destId="{CE211A3E-CA93-422A-8417-7503600EC3C3}" srcOrd="5" destOrd="0" presId="urn:microsoft.com/office/officeart/2005/8/layout/radial6"/>
    <dgm:cxn modelId="{55D9FB49-3C98-4AD0-AFD4-B6A19F459DDB}" type="presParOf" srcId="{C04F988F-1533-4DE6-99A1-74CCDC17E4EC}" destId="{C3B89B6E-AE1F-4F57-B8C7-1CDFCFE1AED9}" srcOrd="6" destOrd="0" presId="urn:microsoft.com/office/officeart/2005/8/layout/radial6"/>
    <dgm:cxn modelId="{798DA087-4ECC-4241-ADE2-56A4EA4D1D1D}" type="presParOf" srcId="{C04F988F-1533-4DE6-99A1-74CCDC17E4EC}" destId="{A7326CA0-7F4B-4D3F-981B-9A51E3A2AAC1}" srcOrd="7" destOrd="0" presId="urn:microsoft.com/office/officeart/2005/8/layout/radial6"/>
    <dgm:cxn modelId="{FDFF39C8-1BDD-45F0-A729-1B5B01DD5C84}" type="presParOf" srcId="{C04F988F-1533-4DE6-99A1-74CCDC17E4EC}" destId="{F6127E11-0B39-4698-93BC-EB13EE1A3068}" srcOrd="8" destOrd="0" presId="urn:microsoft.com/office/officeart/2005/8/layout/radial6"/>
    <dgm:cxn modelId="{260E4C85-2297-46A3-9071-2772848E2423}" type="presParOf" srcId="{C04F988F-1533-4DE6-99A1-74CCDC17E4EC}" destId="{A5D7F7FA-9BDC-4387-AFB0-CD4ABE9BD328}" srcOrd="9" destOrd="0" presId="urn:microsoft.com/office/officeart/2005/8/layout/radial6"/>
    <dgm:cxn modelId="{81D5CB14-C211-44EC-BD91-9CFCEE27327E}" type="presParOf" srcId="{C04F988F-1533-4DE6-99A1-74CCDC17E4EC}" destId="{5B7CAEB1-C118-472A-B50D-B07C0CAAB563}" srcOrd="10" destOrd="0" presId="urn:microsoft.com/office/officeart/2005/8/layout/radial6"/>
    <dgm:cxn modelId="{1894608D-DC5E-48B6-A254-CAB500C2C367}" type="presParOf" srcId="{C04F988F-1533-4DE6-99A1-74CCDC17E4EC}" destId="{7F7ADADA-EF36-467A-AC9E-4E3E7B6318F5}" srcOrd="11" destOrd="0" presId="urn:microsoft.com/office/officeart/2005/8/layout/radial6"/>
    <dgm:cxn modelId="{CD83F7FE-5864-41C0-A6C2-45F932E38A11}" type="presParOf" srcId="{C04F988F-1533-4DE6-99A1-74CCDC17E4EC}" destId="{87962308-4B18-40A8-8544-43C8DE9D6CFC}" srcOrd="12" destOrd="0" presId="urn:microsoft.com/office/officeart/2005/8/layout/radial6"/>
    <dgm:cxn modelId="{C1D82680-4F29-4488-BAA4-B8FD7167ED57}" type="presParOf" srcId="{C04F988F-1533-4DE6-99A1-74CCDC17E4EC}" destId="{EE464576-39CE-458A-A858-B9799B5FCFC4}" srcOrd="13" destOrd="0" presId="urn:microsoft.com/office/officeart/2005/8/layout/radial6"/>
    <dgm:cxn modelId="{41897F86-B951-45BF-8C63-6D36A130A19E}" type="presParOf" srcId="{C04F988F-1533-4DE6-99A1-74CCDC17E4EC}" destId="{DD6514A9-35E1-48A0-AB63-39D8B30CDBDF}" srcOrd="14" destOrd="0" presId="urn:microsoft.com/office/officeart/2005/8/layout/radial6"/>
    <dgm:cxn modelId="{095A41C9-3B07-4356-8C29-4755735C7209}" type="presParOf" srcId="{C04F988F-1533-4DE6-99A1-74CCDC17E4EC}" destId="{8A6A471D-F60F-4E2B-9390-7DD4141069FA}" srcOrd="15" destOrd="0" presId="urn:microsoft.com/office/officeart/2005/8/layout/radial6"/>
    <dgm:cxn modelId="{D1F883B8-8A22-43C5-94D0-3A3B3876895E}" type="presParOf" srcId="{C04F988F-1533-4DE6-99A1-74CCDC17E4EC}" destId="{9650B586-55CD-4711-8267-83B64AABFB6E}" srcOrd="16" destOrd="0" presId="urn:microsoft.com/office/officeart/2005/8/layout/radial6"/>
    <dgm:cxn modelId="{A45808F4-8447-4EE5-AF50-B174EC2140BB}" type="presParOf" srcId="{C04F988F-1533-4DE6-99A1-74CCDC17E4EC}" destId="{B0DA5374-26AB-4772-9128-24F278709952}" srcOrd="17" destOrd="0" presId="urn:microsoft.com/office/officeart/2005/8/layout/radial6"/>
    <dgm:cxn modelId="{20C92C43-AE53-41D4-A7AF-9627D33B5B13}" type="presParOf" srcId="{C04F988F-1533-4DE6-99A1-74CCDC17E4EC}" destId="{67AA3B73-DD94-453A-8FCF-F280FB9B8580}" srcOrd="18" destOrd="0" presId="urn:microsoft.com/office/officeart/2005/8/layout/radial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E46A5E9-9038-41B6-879A-C48E068BF33C}" type="doc">
      <dgm:prSet loTypeId="urn:microsoft.com/office/officeart/2005/8/layout/radial6" loCatId="cycle" qsTypeId="urn:microsoft.com/office/officeart/2005/8/quickstyle/simple1" qsCatId="simple" csTypeId="urn:microsoft.com/office/officeart/2005/8/colors/accent2_1" csCatId="accent2" phldr="1"/>
      <dgm:spPr/>
      <dgm:t>
        <a:bodyPr/>
        <a:lstStyle/>
        <a:p>
          <a:endParaRPr lang="en-US"/>
        </a:p>
      </dgm:t>
    </dgm:pt>
    <dgm:pt modelId="{2C039769-05E0-4705-AE18-AE88CF8DEAF5}">
      <dgm:prSet phldrT="[Text]" custT="1"/>
      <dgm:spPr/>
      <dgm:t>
        <a:bodyPr/>
        <a:lstStyle/>
        <a:p>
          <a:r>
            <a:rPr lang="en-US" altLang="ar-SA" sz="2200" b="1" dirty="0">
              <a:ln w="0"/>
              <a:effectLst>
                <a:outerShdw blurRad="38100" dist="19050" dir="2700000" algn="tl" rotWithShape="0">
                  <a:schemeClr val="dk1">
                    <a:alpha val="40000"/>
                  </a:schemeClr>
                </a:outerShdw>
              </a:effectLst>
            </a:rPr>
            <a:t>Selection</a:t>
          </a:r>
          <a:endParaRPr lang="en-US" sz="2200" dirty="0"/>
        </a:p>
      </dgm:t>
    </dgm:pt>
    <dgm:pt modelId="{1DB1F02E-BEF7-4CC7-AF74-C97FCCF8A392}" type="parTrans" cxnId="{206E3022-25C8-4337-B5B6-A757AB7E0A5F}">
      <dgm:prSet/>
      <dgm:spPr/>
      <dgm:t>
        <a:bodyPr/>
        <a:lstStyle/>
        <a:p>
          <a:endParaRPr lang="en-US"/>
        </a:p>
      </dgm:t>
    </dgm:pt>
    <dgm:pt modelId="{9C003F55-F1E6-40FF-81D7-EAB5FF27954C}" type="sibTrans" cxnId="{206E3022-25C8-4337-B5B6-A757AB7E0A5F}">
      <dgm:prSet/>
      <dgm:spPr/>
      <dgm:t>
        <a:bodyPr/>
        <a:lstStyle/>
        <a:p>
          <a:endParaRPr lang="en-US"/>
        </a:p>
      </dgm:t>
    </dgm:pt>
    <dgm:pt modelId="{612235F9-5544-46CD-96B2-0649F740AB85}">
      <dgm:prSet phldrT="[Text]" custT="1"/>
      <dgm:spPr/>
      <dgm:t>
        <a:bodyPr/>
        <a:lstStyle/>
        <a:p>
          <a:r>
            <a:rPr lang="en-US" altLang="ar-SA" sz="1600" b="1" dirty="0"/>
            <a:t>Background</a:t>
          </a:r>
        </a:p>
        <a:p>
          <a:r>
            <a:rPr lang="en-US" altLang="ar-SA" sz="1600" b="1" dirty="0"/>
            <a:t>Information</a:t>
          </a:r>
          <a:endParaRPr lang="en-US" sz="1600" dirty="0"/>
        </a:p>
      </dgm:t>
    </dgm:pt>
    <dgm:pt modelId="{9C6B1597-3AD3-4172-B139-177BA6AC30DE}" type="parTrans" cxnId="{D3842D90-373B-4018-A35F-6AF761790D71}">
      <dgm:prSet/>
      <dgm:spPr/>
      <dgm:t>
        <a:bodyPr/>
        <a:lstStyle/>
        <a:p>
          <a:endParaRPr lang="en-US"/>
        </a:p>
      </dgm:t>
    </dgm:pt>
    <dgm:pt modelId="{43AA14B9-E3A6-4F24-A682-72D30AA14C3C}" type="sibTrans" cxnId="{D3842D90-373B-4018-A35F-6AF761790D71}">
      <dgm:prSet/>
      <dgm:spPr/>
      <dgm:t>
        <a:bodyPr/>
        <a:lstStyle/>
        <a:p>
          <a:endParaRPr lang="en-US"/>
        </a:p>
      </dgm:t>
    </dgm:pt>
    <dgm:pt modelId="{249A1974-8C77-421E-9E23-50AADD574301}">
      <dgm:prSet phldrT="[Text]" custT="1"/>
      <dgm:spPr/>
      <dgm:t>
        <a:bodyPr/>
        <a:lstStyle/>
        <a:p>
          <a:r>
            <a:rPr lang="en-US" altLang="ar-SA" sz="1600" b="1" dirty="0"/>
            <a:t>References</a:t>
          </a:r>
          <a:endParaRPr lang="en-US" sz="1600" dirty="0"/>
        </a:p>
      </dgm:t>
    </dgm:pt>
    <dgm:pt modelId="{783B03BE-04F9-4A41-B58D-3E75BF0063C6}" type="parTrans" cxnId="{818F1B55-DC51-475A-92C1-5B484B0C62C3}">
      <dgm:prSet/>
      <dgm:spPr/>
      <dgm:t>
        <a:bodyPr/>
        <a:lstStyle/>
        <a:p>
          <a:endParaRPr lang="en-US"/>
        </a:p>
      </dgm:t>
    </dgm:pt>
    <dgm:pt modelId="{AEA63602-9CE5-4300-A696-57FE891F06A5}" type="sibTrans" cxnId="{818F1B55-DC51-475A-92C1-5B484B0C62C3}">
      <dgm:prSet/>
      <dgm:spPr/>
      <dgm:t>
        <a:bodyPr/>
        <a:lstStyle/>
        <a:p>
          <a:endParaRPr lang="en-US"/>
        </a:p>
      </dgm:t>
    </dgm:pt>
    <dgm:pt modelId="{A154AC66-3B26-465B-9AC2-606878D5F86D}">
      <dgm:prSet phldrT="[Text]" custT="1"/>
      <dgm:spPr/>
      <dgm:t>
        <a:bodyPr/>
        <a:lstStyle/>
        <a:p>
          <a:r>
            <a:rPr lang="en-US" altLang="ar-SA" sz="1600" b="1" dirty="0"/>
            <a:t>Paper tests</a:t>
          </a:r>
          <a:endParaRPr lang="en-US" sz="1600" dirty="0"/>
        </a:p>
      </dgm:t>
    </dgm:pt>
    <dgm:pt modelId="{E878A480-DA08-46DA-B8A8-381D533C5D5C}" type="parTrans" cxnId="{FDFE3BD6-4336-4CB4-882E-262A8CEFA609}">
      <dgm:prSet/>
      <dgm:spPr/>
      <dgm:t>
        <a:bodyPr/>
        <a:lstStyle/>
        <a:p>
          <a:endParaRPr lang="en-US"/>
        </a:p>
      </dgm:t>
    </dgm:pt>
    <dgm:pt modelId="{C1B726D8-A024-4F54-90AE-847C44362F49}" type="sibTrans" cxnId="{FDFE3BD6-4336-4CB4-882E-262A8CEFA609}">
      <dgm:prSet/>
      <dgm:spPr/>
      <dgm:t>
        <a:bodyPr/>
        <a:lstStyle/>
        <a:p>
          <a:endParaRPr lang="en-US"/>
        </a:p>
      </dgm:t>
    </dgm:pt>
    <dgm:pt modelId="{FFA5CE94-63BA-4830-8B90-96B924943ABB}">
      <dgm:prSet phldrT="[Text]" custT="1"/>
      <dgm:spPr/>
      <dgm:t>
        <a:bodyPr/>
        <a:lstStyle/>
        <a:p>
          <a:r>
            <a:rPr lang="en-US" altLang="ar-SA" sz="1600" b="1" dirty="0"/>
            <a:t>Ability </a:t>
          </a:r>
          <a:endParaRPr lang="ar-EG" altLang="ar-SA" sz="1600" b="1" dirty="0"/>
        </a:p>
        <a:p>
          <a:r>
            <a:rPr lang="en-US" altLang="ar-SA" sz="1600" b="1" dirty="0"/>
            <a:t>Physical</a:t>
          </a:r>
        </a:p>
        <a:p>
          <a:r>
            <a:rPr lang="en-US" altLang="ar-SA" sz="1600" b="1" dirty="0"/>
            <a:t>tests</a:t>
          </a:r>
        </a:p>
      </dgm:t>
    </dgm:pt>
    <dgm:pt modelId="{0BC122D6-23B5-41B6-B858-ED3BD8D746A9}" type="parTrans" cxnId="{B8D3EE3E-A90B-49FA-B42C-7D25860B17C2}">
      <dgm:prSet/>
      <dgm:spPr/>
      <dgm:t>
        <a:bodyPr/>
        <a:lstStyle/>
        <a:p>
          <a:endParaRPr lang="en-US"/>
        </a:p>
      </dgm:t>
    </dgm:pt>
    <dgm:pt modelId="{1E0DAD0B-9CD3-4E83-B9C0-A0DDDEE5C64B}" type="sibTrans" cxnId="{B8D3EE3E-A90B-49FA-B42C-7D25860B17C2}">
      <dgm:prSet/>
      <dgm:spPr/>
      <dgm:t>
        <a:bodyPr/>
        <a:lstStyle/>
        <a:p>
          <a:endParaRPr lang="en-US"/>
        </a:p>
      </dgm:t>
    </dgm:pt>
    <dgm:pt modelId="{6859A52B-BD7A-4E31-8196-C1CF801417C9}">
      <dgm:prSet phldrT="[Text]" custT="1"/>
      <dgm:spPr/>
      <dgm:t>
        <a:bodyPr/>
        <a:lstStyle/>
        <a:p>
          <a:r>
            <a:rPr lang="en-US" altLang="ar-SA" sz="1400" b="1" dirty="0"/>
            <a:t>Performance</a:t>
          </a:r>
          <a:endParaRPr lang="ar-EG" altLang="ar-SA" sz="1400" b="1" dirty="0"/>
        </a:p>
        <a:p>
          <a:r>
            <a:rPr lang="en-US" altLang="ar-SA" sz="1400" b="1" dirty="0"/>
            <a:t>tests</a:t>
          </a:r>
        </a:p>
      </dgm:t>
    </dgm:pt>
    <dgm:pt modelId="{20F08BB5-4B58-4A8C-AC76-4C6F47054836}" type="parTrans" cxnId="{DE7EDEEB-4A84-4CD6-AD3F-57B8394D7DCD}">
      <dgm:prSet/>
      <dgm:spPr/>
      <dgm:t>
        <a:bodyPr/>
        <a:lstStyle/>
        <a:p>
          <a:endParaRPr lang="en-US"/>
        </a:p>
      </dgm:t>
    </dgm:pt>
    <dgm:pt modelId="{3DFCCB38-97DB-4811-9435-927FAABF60F6}" type="sibTrans" cxnId="{DE7EDEEB-4A84-4CD6-AD3F-57B8394D7DCD}">
      <dgm:prSet/>
      <dgm:spPr/>
      <dgm:t>
        <a:bodyPr/>
        <a:lstStyle/>
        <a:p>
          <a:endParaRPr lang="en-US"/>
        </a:p>
      </dgm:t>
    </dgm:pt>
    <dgm:pt modelId="{2A8D9BE0-6715-4DAC-AF26-7453290E250C}">
      <dgm:prSet phldrT="[Text]" custT="1"/>
      <dgm:spPr/>
      <dgm:t>
        <a:bodyPr/>
        <a:lstStyle/>
        <a:p>
          <a:r>
            <a:rPr lang="en-US" altLang="ar-SA" sz="1400" b="1" dirty="0"/>
            <a:t>Interviews</a:t>
          </a:r>
        </a:p>
      </dgm:t>
    </dgm:pt>
    <dgm:pt modelId="{7F34D5A0-D3BD-460F-8110-8DD6E97A6FB1}" type="parTrans" cxnId="{A4EF9A76-0099-413E-A612-6D2C9F29CD09}">
      <dgm:prSet/>
      <dgm:spPr/>
      <dgm:t>
        <a:bodyPr/>
        <a:lstStyle/>
        <a:p>
          <a:endParaRPr lang="en-US"/>
        </a:p>
      </dgm:t>
    </dgm:pt>
    <dgm:pt modelId="{68FA27D0-21E5-4E9F-9A5F-05F54FE97CE8}" type="sibTrans" cxnId="{A4EF9A76-0099-413E-A612-6D2C9F29CD09}">
      <dgm:prSet/>
      <dgm:spPr/>
      <dgm:t>
        <a:bodyPr/>
        <a:lstStyle/>
        <a:p>
          <a:endParaRPr lang="en-US"/>
        </a:p>
      </dgm:t>
    </dgm:pt>
    <dgm:pt modelId="{C04F988F-1533-4DE6-99A1-74CCDC17E4EC}" type="pres">
      <dgm:prSet presAssocID="{3E46A5E9-9038-41B6-879A-C48E068BF33C}" presName="Name0" presStyleCnt="0">
        <dgm:presLayoutVars>
          <dgm:chMax val="1"/>
          <dgm:dir/>
          <dgm:animLvl val="ctr"/>
          <dgm:resizeHandles val="exact"/>
        </dgm:presLayoutVars>
      </dgm:prSet>
      <dgm:spPr/>
    </dgm:pt>
    <dgm:pt modelId="{9EE0C6F7-64C0-4E99-8F28-95DECD492B7F}" type="pres">
      <dgm:prSet presAssocID="{2C039769-05E0-4705-AE18-AE88CF8DEAF5}" presName="centerShape" presStyleLbl="node0" presStyleIdx="0" presStyleCnt="1"/>
      <dgm:spPr/>
    </dgm:pt>
    <dgm:pt modelId="{F5FA9B44-735B-43AA-810D-8860938EFA3E}" type="pres">
      <dgm:prSet presAssocID="{612235F9-5544-46CD-96B2-0649F740AB85}" presName="node" presStyleLbl="node1" presStyleIdx="0" presStyleCnt="6" custScaleX="142031">
        <dgm:presLayoutVars>
          <dgm:bulletEnabled val="1"/>
        </dgm:presLayoutVars>
      </dgm:prSet>
      <dgm:spPr/>
    </dgm:pt>
    <dgm:pt modelId="{A4388ED5-745E-4EAA-8E40-5D89E89C94F0}" type="pres">
      <dgm:prSet presAssocID="{612235F9-5544-46CD-96B2-0649F740AB85}" presName="dummy" presStyleCnt="0"/>
      <dgm:spPr/>
    </dgm:pt>
    <dgm:pt modelId="{43AF7C8F-85BF-425C-80C3-35CD9694F749}" type="pres">
      <dgm:prSet presAssocID="{43AA14B9-E3A6-4F24-A682-72D30AA14C3C}" presName="sibTrans" presStyleLbl="sibTrans2D1" presStyleIdx="0" presStyleCnt="6"/>
      <dgm:spPr/>
    </dgm:pt>
    <dgm:pt modelId="{32743810-B66E-4C4C-A9FF-00ED94B95E6E}" type="pres">
      <dgm:prSet presAssocID="{249A1974-8C77-421E-9E23-50AADD574301}" presName="node" presStyleLbl="node1" presStyleIdx="1" presStyleCnt="6" custScaleX="119914">
        <dgm:presLayoutVars>
          <dgm:bulletEnabled val="1"/>
        </dgm:presLayoutVars>
      </dgm:prSet>
      <dgm:spPr/>
    </dgm:pt>
    <dgm:pt modelId="{CE211A3E-CA93-422A-8417-7503600EC3C3}" type="pres">
      <dgm:prSet presAssocID="{249A1974-8C77-421E-9E23-50AADD574301}" presName="dummy" presStyleCnt="0"/>
      <dgm:spPr/>
    </dgm:pt>
    <dgm:pt modelId="{C3B89B6E-AE1F-4F57-B8C7-1CDFCFE1AED9}" type="pres">
      <dgm:prSet presAssocID="{AEA63602-9CE5-4300-A696-57FE891F06A5}" presName="sibTrans" presStyleLbl="sibTrans2D1" presStyleIdx="1" presStyleCnt="6"/>
      <dgm:spPr/>
    </dgm:pt>
    <dgm:pt modelId="{A7326CA0-7F4B-4D3F-981B-9A51E3A2AAC1}" type="pres">
      <dgm:prSet presAssocID="{A154AC66-3B26-465B-9AC2-606878D5F86D}" presName="node" presStyleLbl="node1" presStyleIdx="2" presStyleCnt="6">
        <dgm:presLayoutVars>
          <dgm:bulletEnabled val="1"/>
        </dgm:presLayoutVars>
      </dgm:prSet>
      <dgm:spPr/>
    </dgm:pt>
    <dgm:pt modelId="{F6127E11-0B39-4698-93BC-EB13EE1A3068}" type="pres">
      <dgm:prSet presAssocID="{A154AC66-3B26-465B-9AC2-606878D5F86D}" presName="dummy" presStyleCnt="0"/>
      <dgm:spPr/>
    </dgm:pt>
    <dgm:pt modelId="{A5D7F7FA-9BDC-4387-AFB0-CD4ABE9BD328}" type="pres">
      <dgm:prSet presAssocID="{C1B726D8-A024-4F54-90AE-847C44362F49}" presName="sibTrans" presStyleLbl="sibTrans2D1" presStyleIdx="2" presStyleCnt="6"/>
      <dgm:spPr/>
    </dgm:pt>
    <dgm:pt modelId="{5B7CAEB1-C118-472A-B50D-B07C0CAAB563}" type="pres">
      <dgm:prSet presAssocID="{FFA5CE94-63BA-4830-8B90-96B924943ABB}" presName="node" presStyleLbl="node1" presStyleIdx="3" presStyleCnt="6">
        <dgm:presLayoutVars>
          <dgm:bulletEnabled val="1"/>
        </dgm:presLayoutVars>
      </dgm:prSet>
      <dgm:spPr/>
    </dgm:pt>
    <dgm:pt modelId="{7F7ADADA-EF36-467A-AC9E-4E3E7B6318F5}" type="pres">
      <dgm:prSet presAssocID="{FFA5CE94-63BA-4830-8B90-96B924943ABB}" presName="dummy" presStyleCnt="0"/>
      <dgm:spPr/>
    </dgm:pt>
    <dgm:pt modelId="{87962308-4B18-40A8-8544-43C8DE9D6CFC}" type="pres">
      <dgm:prSet presAssocID="{1E0DAD0B-9CD3-4E83-B9C0-A0DDDEE5C64B}" presName="sibTrans" presStyleLbl="sibTrans2D1" presStyleIdx="3" presStyleCnt="6"/>
      <dgm:spPr/>
    </dgm:pt>
    <dgm:pt modelId="{EE464576-39CE-458A-A858-B9799B5FCFC4}" type="pres">
      <dgm:prSet presAssocID="{6859A52B-BD7A-4E31-8196-C1CF801417C9}" presName="node" presStyleLbl="node1" presStyleIdx="4" presStyleCnt="6" custScaleX="131056">
        <dgm:presLayoutVars>
          <dgm:bulletEnabled val="1"/>
        </dgm:presLayoutVars>
      </dgm:prSet>
      <dgm:spPr/>
    </dgm:pt>
    <dgm:pt modelId="{DD6514A9-35E1-48A0-AB63-39D8B30CDBDF}" type="pres">
      <dgm:prSet presAssocID="{6859A52B-BD7A-4E31-8196-C1CF801417C9}" presName="dummy" presStyleCnt="0"/>
      <dgm:spPr/>
    </dgm:pt>
    <dgm:pt modelId="{8A6A471D-F60F-4E2B-9390-7DD4141069FA}" type="pres">
      <dgm:prSet presAssocID="{3DFCCB38-97DB-4811-9435-927FAABF60F6}" presName="sibTrans" presStyleLbl="sibTrans2D1" presStyleIdx="4" presStyleCnt="6"/>
      <dgm:spPr/>
    </dgm:pt>
    <dgm:pt modelId="{9650B586-55CD-4711-8267-83B64AABFB6E}" type="pres">
      <dgm:prSet presAssocID="{2A8D9BE0-6715-4DAC-AF26-7453290E250C}" presName="node" presStyleLbl="node1" presStyleIdx="5" presStyleCnt="6">
        <dgm:presLayoutVars>
          <dgm:bulletEnabled val="1"/>
        </dgm:presLayoutVars>
      </dgm:prSet>
      <dgm:spPr/>
    </dgm:pt>
    <dgm:pt modelId="{B0DA5374-26AB-4772-9128-24F278709952}" type="pres">
      <dgm:prSet presAssocID="{2A8D9BE0-6715-4DAC-AF26-7453290E250C}" presName="dummy" presStyleCnt="0"/>
      <dgm:spPr/>
    </dgm:pt>
    <dgm:pt modelId="{67AA3B73-DD94-453A-8FCF-F280FB9B8580}" type="pres">
      <dgm:prSet presAssocID="{68FA27D0-21E5-4E9F-9A5F-05F54FE97CE8}" presName="sibTrans" presStyleLbl="sibTrans2D1" presStyleIdx="5" presStyleCnt="6"/>
      <dgm:spPr/>
    </dgm:pt>
  </dgm:ptLst>
  <dgm:cxnLst>
    <dgm:cxn modelId="{0A925A03-A8B4-4187-AEEC-258FC7CE47B2}" type="presOf" srcId="{1E0DAD0B-9CD3-4E83-B9C0-A0DDDEE5C64B}" destId="{87962308-4B18-40A8-8544-43C8DE9D6CFC}" srcOrd="0" destOrd="0" presId="urn:microsoft.com/office/officeart/2005/8/layout/radial6"/>
    <dgm:cxn modelId="{20010E15-05E8-4A74-9814-262C19587E85}" type="presOf" srcId="{C1B726D8-A024-4F54-90AE-847C44362F49}" destId="{A5D7F7FA-9BDC-4387-AFB0-CD4ABE9BD328}" srcOrd="0" destOrd="0" presId="urn:microsoft.com/office/officeart/2005/8/layout/radial6"/>
    <dgm:cxn modelId="{2D86811A-1A52-4C2B-9F0A-91AB00AB525D}" type="presOf" srcId="{612235F9-5544-46CD-96B2-0649F740AB85}" destId="{F5FA9B44-735B-43AA-810D-8860938EFA3E}" srcOrd="0" destOrd="0" presId="urn:microsoft.com/office/officeart/2005/8/layout/radial6"/>
    <dgm:cxn modelId="{206E3022-25C8-4337-B5B6-A757AB7E0A5F}" srcId="{3E46A5E9-9038-41B6-879A-C48E068BF33C}" destId="{2C039769-05E0-4705-AE18-AE88CF8DEAF5}" srcOrd="0" destOrd="0" parTransId="{1DB1F02E-BEF7-4CC7-AF74-C97FCCF8A392}" sibTransId="{9C003F55-F1E6-40FF-81D7-EAB5FF27954C}"/>
    <dgm:cxn modelId="{AA87C030-532E-4E8C-9B7A-503105C9ABB1}" type="presOf" srcId="{2A8D9BE0-6715-4DAC-AF26-7453290E250C}" destId="{9650B586-55CD-4711-8267-83B64AABFB6E}" srcOrd="0" destOrd="0" presId="urn:microsoft.com/office/officeart/2005/8/layout/radial6"/>
    <dgm:cxn modelId="{0C331239-9A0C-47A1-9BF5-94B71D57D8DF}" type="presOf" srcId="{43AA14B9-E3A6-4F24-A682-72D30AA14C3C}" destId="{43AF7C8F-85BF-425C-80C3-35CD9694F749}" srcOrd="0" destOrd="0" presId="urn:microsoft.com/office/officeart/2005/8/layout/radial6"/>
    <dgm:cxn modelId="{B8D3EE3E-A90B-49FA-B42C-7D25860B17C2}" srcId="{2C039769-05E0-4705-AE18-AE88CF8DEAF5}" destId="{FFA5CE94-63BA-4830-8B90-96B924943ABB}" srcOrd="3" destOrd="0" parTransId="{0BC122D6-23B5-41B6-B858-ED3BD8D746A9}" sibTransId="{1E0DAD0B-9CD3-4E83-B9C0-A0DDDEE5C64B}"/>
    <dgm:cxn modelId="{82AAA65D-1B68-4F0D-85B0-DB0CF7BADE90}" type="presOf" srcId="{3DFCCB38-97DB-4811-9435-927FAABF60F6}" destId="{8A6A471D-F60F-4E2B-9390-7DD4141069FA}" srcOrd="0" destOrd="0" presId="urn:microsoft.com/office/officeart/2005/8/layout/radial6"/>
    <dgm:cxn modelId="{46CB4344-B1E5-4191-B929-9582E6CFF4EF}" type="presOf" srcId="{AEA63602-9CE5-4300-A696-57FE891F06A5}" destId="{C3B89B6E-AE1F-4F57-B8C7-1CDFCFE1AED9}" srcOrd="0" destOrd="0" presId="urn:microsoft.com/office/officeart/2005/8/layout/radial6"/>
    <dgm:cxn modelId="{5FE3FD45-9A1C-45CB-866B-851A48537A3E}" type="presOf" srcId="{68FA27D0-21E5-4E9F-9A5F-05F54FE97CE8}" destId="{67AA3B73-DD94-453A-8FCF-F280FB9B8580}" srcOrd="0" destOrd="0" presId="urn:microsoft.com/office/officeart/2005/8/layout/radial6"/>
    <dgm:cxn modelId="{50D7BC6D-DAF9-4467-9C72-6931E6061625}" type="presOf" srcId="{3E46A5E9-9038-41B6-879A-C48E068BF33C}" destId="{C04F988F-1533-4DE6-99A1-74CCDC17E4EC}" srcOrd="0" destOrd="0" presId="urn:microsoft.com/office/officeart/2005/8/layout/radial6"/>
    <dgm:cxn modelId="{E8FDC352-A7FA-4570-A00E-522E6AB29E4F}" type="presOf" srcId="{249A1974-8C77-421E-9E23-50AADD574301}" destId="{32743810-B66E-4C4C-A9FF-00ED94B95E6E}" srcOrd="0" destOrd="0" presId="urn:microsoft.com/office/officeart/2005/8/layout/radial6"/>
    <dgm:cxn modelId="{818F1B55-DC51-475A-92C1-5B484B0C62C3}" srcId="{2C039769-05E0-4705-AE18-AE88CF8DEAF5}" destId="{249A1974-8C77-421E-9E23-50AADD574301}" srcOrd="1" destOrd="0" parTransId="{783B03BE-04F9-4A41-B58D-3E75BF0063C6}" sibTransId="{AEA63602-9CE5-4300-A696-57FE891F06A5}"/>
    <dgm:cxn modelId="{A4EF9A76-0099-413E-A612-6D2C9F29CD09}" srcId="{2C039769-05E0-4705-AE18-AE88CF8DEAF5}" destId="{2A8D9BE0-6715-4DAC-AF26-7453290E250C}" srcOrd="5" destOrd="0" parTransId="{7F34D5A0-D3BD-460F-8110-8DD6E97A6FB1}" sibTransId="{68FA27D0-21E5-4E9F-9A5F-05F54FE97CE8}"/>
    <dgm:cxn modelId="{267FF785-BDF3-42ED-8120-DEFD4643BD59}" type="presOf" srcId="{2C039769-05E0-4705-AE18-AE88CF8DEAF5}" destId="{9EE0C6F7-64C0-4E99-8F28-95DECD492B7F}" srcOrd="0" destOrd="0" presId="urn:microsoft.com/office/officeart/2005/8/layout/radial6"/>
    <dgm:cxn modelId="{D3842D90-373B-4018-A35F-6AF761790D71}" srcId="{2C039769-05E0-4705-AE18-AE88CF8DEAF5}" destId="{612235F9-5544-46CD-96B2-0649F740AB85}" srcOrd="0" destOrd="0" parTransId="{9C6B1597-3AD3-4172-B139-177BA6AC30DE}" sibTransId="{43AA14B9-E3A6-4F24-A682-72D30AA14C3C}"/>
    <dgm:cxn modelId="{A610AD9D-7073-4712-812F-5CDD73FA0326}" type="presOf" srcId="{A154AC66-3B26-465B-9AC2-606878D5F86D}" destId="{A7326CA0-7F4B-4D3F-981B-9A51E3A2AAC1}" srcOrd="0" destOrd="0" presId="urn:microsoft.com/office/officeart/2005/8/layout/radial6"/>
    <dgm:cxn modelId="{3E1AB3A1-C79E-4871-BBCD-BABE061A1937}" type="presOf" srcId="{FFA5CE94-63BA-4830-8B90-96B924943ABB}" destId="{5B7CAEB1-C118-472A-B50D-B07C0CAAB563}" srcOrd="0" destOrd="0" presId="urn:microsoft.com/office/officeart/2005/8/layout/radial6"/>
    <dgm:cxn modelId="{349846BB-7CA3-465C-B47E-92FBA15397DA}" type="presOf" srcId="{6859A52B-BD7A-4E31-8196-C1CF801417C9}" destId="{EE464576-39CE-458A-A858-B9799B5FCFC4}" srcOrd="0" destOrd="0" presId="urn:microsoft.com/office/officeart/2005/8/layout/radial6"/>
    <dgm:cxn modelId="{FDFE3BD6-4336-4CB4-882E-262A8CEFA609}" srcId="{2C039769-05E0-4705-AE18-AE88CF8DEAF5}" destId="{A154AC66-3B26-465B-9AC2-606878D5F86D}" srcOrd="2" destOrd="0" parTransId="{E878A480-DA08-46DA-B8A8-381D533C5D5C}" sibTransId="{C1B726D8-A024-4F54-90AE-847C44362F49}"/>
    <dgm:cxn modelId="{DE7EDEEB-4A84-4CD6-AD3F-57B8394D7DCD}" srcId="{2C039769-05E0-4705-AE18-AE88CF8DEAF5}" destId="{6859A52B-BD7A-4E31-8196-C1CF801417C9}" srcOrd="4" destOrd="0" parTransId="{20F08BB5-4B58-4A8C-AC76-4C6F47054836}" sibTransId="{3DFCCB38-97DB-4811-9435-927FAABF60F6}"/>
    <dgm:cxn modelId="{44BAFA54-7949-4979-A576-16507EECA5FB}" type="presParOf" srcId="{C04F988F-1533-4DE6-99A1-74CCDC17E4EC}" destId="{9EE0C6F7-64C0-4E99-8F28-95DECD492B7F}" srcOrd="0" destOrd="0" presId="urn:microsoft.com/office/officeart/2005/8/layout/radial6"/>
    <dgm:cxn modelId="{CE417328-C8FB-45EB-A050-C5EAB7F2CBF7}" type="presParOf" srcId="{C04F988F-1533-4DE6-99A1-74CCDC17E4EC}" destId="{F5FA9B44-735B-43AA-810D-8860938EFA3E}" srcOrd="1" destOrd="0" presId="urn:microsoft.com/office/officeart/2005/8/layout/radial6"/>
    <dgm:cxn modelId="{CF1FAED2-BF00-49F7-8BA2-44709CC298AF}" type="presParOf" srcId="{C04F988F-1533-4DE6-99A1-74CCDC17E4EC}" destId="{A4388ED5-745E-4EAA-8E40-5D89E89C94F0}" srcOrd="2" destOrd="0" presId="urn:microsoft.com/office/officeart/2005/8/layout/radial6"/>
    <dgm:cxn modelId="{8F106F6D-2F5D-443B-BCC0-E7805E72EEB2}" type="presParOf" srcId="{C04F988F-1533-4DE6-99A1-74CCDC17E4EC}" destId="{43AF7C8F-85BF-425C-80C3-35CD9694F749}" srcOrd="3" destOrd="0" presId="urn:microsoft.com/office/officeart/2005/8/layout/radial6"/>
    <dgm:cxn modelId="{A4B4068B-EA95-4BD2-BE26-EF38FD03CBBB}" type="presParOf" srcId="{C04F988F-1533-4DE6-99A1-74CCDC17E4EC}" destId="{32743810-B66E-4C4C-A9FF-00ED94B95E6E}" srcOrd="4" destOrd="0" presId="urn:microsoft.com/office/officeart/2005/8/layout/radial6"/>
    <dgm:cxn modelId="{76A6F642-FC07-4166-B2CB-CA17C9644567}" type="presParOf" srcId="{C04F988F-1533-4DE6-99A1-74CCDC17E4EC}" destId="{CE211A3E-CA93-422A-8417-7503600EC3C3}" srcOrd="5" destOrd="0" presId="urn:microsoft.com/office/officeart/2005/8/layout/radial6"/>
    <dgm:cxn modelId="{55D9FB49-3C98-4AD0-AFD4-B6A19F459DDB}" type="presParOf" srcId="{C04F988F-1533-4DE6-99A1-74CCDC17E4EC}" destId="{C3B89B6E-AE1F-4F57-B8C7-1CDFCFE1AED9}" srcOrd="6" destOrd="0" presId="urn:microsoft.com/office/officeart/2005/8/layout/radial6"/>
    <dgm:cxn modelId="{798DA087-4ECC-4241-ADE2-56A4EA4D1D1D}" type="presParOf" srcId="{C04F988F-1533-4DE6-99A1-74CCDC17E4EC}" destId="{A7326CA0-7F4B-4D3F-981B-9A51E3A2AAC1}" srcOrd="7" destOrd="0" presId="urn:microsoft.com/office/officeart/2005/8/layout/radial6"/>
    <dgm:cxn modelId="{FDFF39C8-1BDD-45F0-A729-1B5B01DD5C84}" type="presParOf" srcId="{C04F988F-1533-4DE6-99A1-74CCDC17E4EC}" destId="{F6127E11-0B39-4698-93BC-EB13EE1A3068}" srcOrd="8" destOrd="0" presId="urn:microsoft.com/office/officeart/2005/8/layout/radial6"/>
    <dgm:cxn modelId="{260E4C85-2297-46A3-9071-2772848E2423}" type="presParOf" srcId="{C04F988F-1533-4DE6-99A1-74CCDC17E4EC}" destId="{A5D7F7FA-9BDC-4387-AFB0-CD4ABE9BD328}" srcOrd="9" destOrd="0" presId="urn:microsoft.com/office/officeart/2005/8/layout/radial6"/>
    <dgm:cxn modelId="{81D5CB14-C211-44EC-BD91-9CFCEE27327E}" type="presParOf" srcId="{C04F988F-1533-4DE6-99A1-74CCDC17E4EC}" destId="{5B7CAEB1-C118-472A-B50D-B07C0CAAB563}" srcOrd="10" destOrd="0" presId="urn:microsoft.com/office/officeart/2005/8/layout/radial6"/>
    <dgm:cxn modelId="{1894608D-DC5E-48B6-A254-CAB500C2C367}" type="presParOf" srcId="{C04F988F-1533-4DE6-99A1-74CCDC17E4EC}" destId="{7F7ADADA-EF36-467A-AC9E-4E3E7B6318F5}" srcOrd="11" destOrd="0" presId="urn:microsoft.com/office/officeart/2005/8/layout/radial6"/>
    <dgm:cxn modelId="{CD83F7FE-5864-41C0-A6C2-45F932E38A11}" type="presParOf" srcId="{C04F988F-1533-4DE6-99A1-74CCDC17E4EC}" destId="{87962308-4B18-40A8-8544-43C8DE9D6CFC}" srcOrd="12" destOrd="0" presId="urn:microsoft.com/office/officeart/2005/8/layout/radial6"/>
    <dgm:cxn modelId="{C1D82680-4F29-4488-BAA4-B8FD7167ED57}" type="presParOf" srcId="{C04F988F-1533-4DE6-99A1-74CCDC17E4EC}" destId="{EE464576-39CE-458A-A858-B9799B5FCFC4}" srcOrd="13" destOrd="0" presId="urn:microsoft.com/office/officeart/2005/8/layout/radial6"/>
    <dgm:cxn modelId="{41897F86-B951-45BF-8C63-6D36A130A19E}" type="presParOf" srcId="{C04F988F-1533-4DE6-99A1-74CCDC17E4EC}" destId="{DD6514A9-35E1-48A0-AB63-39D8B30CDBDF}" srcOrd="14" destOrd="0" presId="urn:microsoft.com/office/officeart/2005/8/layout/radial6"/>
    <dgm:cxn modelId="{095A41C9-3B07-4356-8C29-4755735C7209}" type="presParOf" srcId="{C04F988F-1533-4DE6-99A1-74CCDC17E4EC}" destId="{8A6A471D-F60F-4E2B-9390-7DD4141069FA}" srcOrd="15" destOrd="0" presId="urn:microsoft.com/office/officeart/2005/8/layout/radial6"/>
    <dgm:cxn modelId="{D1F883B8-8A22-43C5-94D0-3A3B3876895E}" type="presParOf" srcId="{C04F988F-1533-4DE6-99A1-74CCDC17E4EC}" destId="{9650B586-55CD-4711-8267-83B64AABFB6E}" srcOrd="16" destOrd="0" presId="urn:microsoft.com/office/officeart/2005/8/layout/radial6"/>
    <dgm:cxn modelId="{A45808F4-8447-4EE5-AF50-B174EC2140BB}" type="presParOf" srcId="{C04F988F-1533-4DE6-99A1-74CCDC17E4EC}" destId="{B0DA5374-26AB-4772-9128-24F278709952}" srcOrd="17" destOrd="0" presId="urn:microsoft.com/office/officeart/2005/8/layout/radial6"/>
    <dgm:cxn modelId="{20C92C43-AE53-41D4-A7AF-9627D33B5B13}" type="presParOf" srcId="{C04F988F-1533-4DE6-99A1-74CCDC17E4EC}" destId="{67AA3B73-DD94-453A-8FCF-F280FB9B8580}" srcOrd="18" destOrd="0" presId="urn:microsoft.com/office/officeart/2005/8/layout/radial6"/>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C2DAC3C-D1D9-4DA4-966D-A0121443CF06}"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n-US"/>
        </a:p>
      </dgm:t>
    </dgm:pt>
    <dgm:pt modelId="{F864E4EF-B9C8-438D-AFC6-380A84CED74C}">
      <dgm:prSet phldrT="[Text]" custT="1"/>
      <dgm:spPr/>
      <dgm:t>
        <a:bodyPr/>
        <a:lstStyle/>
        <a:p>
          <a:r>
            <a:rPr lang="en-US" altLang="ar-SA" sz="2800" b="1" dirty="0"/>
            <a:t>Recruitment</a:t>
          </a:r>
          <a:endParaRPr lang="en-US" sz="2800" b="1" dirty="0"/>
        </a:p>
      </dgm:t>
    </dgm:pt>
    <dgm:pt modelId="{CFA24A69-1B50-4275-BFDE-2B1C07405876}" type="parTrans" cxnId="{24EF13D5-CEB3-4DDC-B42C-1C35BB49CDD6}">
      <dgm:prSet/>
      <dgm:spPr/>
      <dgm:t>
        <a:bodyPr/>
        <a:lstStyle/>
        <a:p>
          <a:endParaRPr lang="en-US"/>
        </a:p>
      </dgm:t>
    </dgm:pt>
    <dgm:pt modelId="{4A327980-1543-42D3-84C5-87D6A6E24819}" type="sibTrans" cxnId="{24EF13D5-CEB3-4DDC-B42C-1C35BB49CDD6}">
      <dgm:prSet/>
      <dgm:spPr/>
      <dgm:t>
        <a:bodyPr/>
        <a:lstStyle/>
        <a:p>
          <a:endParaRPr lang="en-US"/>
        </a:p>
      </dgm:t>
    </dgm:pt>
    <dgm:pt modelId="{57B124C8-302D-4A76-AA7C-05F93E87DCAC}">
      <dgm:prSet phldrT="[Text]" custT="1"/>
      <dgm:spPr/>
      <dgm:t>
        <a:bodyPr/>
        <a:lstStyle/>
        <a:p>
          <a:r>
            <a:rPr lang="en-US" altLang="ar-SA" sz="2400" b="1" dirty="0"/>
            <a:t>External recruiting</a:t>
          </a:r>
          <a:endParaRPr lang="en-US" sz="2400" b="1" dirty="0"/>
        </a:p>
      </dgm:t>
    </dgm:pt>
    <dgm:pt modelId="{2B9607F6-0130-4267-A9D4-8664D0A4C535}" type="parTrans" cxnId="{3BC1478A-020F-4B59-88DB-BE3E3B0FB953}">
      <dgm:prSet/>
      <dgm:spPr/>
      <dgm:t>
        <a:bodyPr/>
        <a:lstStyle/>
        <a:p>
          <a:endParaRPr lang="en-US"/>
        </a:p>
      </dgm:t>
    </dgm:pt>
    <dgm:pt modelId="{F671BA43-7E69-4805-823C-84E0BF86C486}" type="sibTrans" cxnId="{3BC1478A-020F-4B59-88DB-BE3E3B0FB953}">
      <dgm:prSet/>
      <dgm:spPr/>
      <dgm:t>
        <a:bodyPr/>
        <a:lstStyle/>
        <a:p>
          <a:endParaRPr lang="en-US"/>
        </a:p>
      </dgm:t>
    </dgm:pt>
    <dgm:pt modelId="{A37DC2BC-3BA7-4AFF-8FD9-F48F42674F00}">
      <dgm:prSet phldrT="[Text]"/>
      <dgm:spPr/>
      <dgm:t>
        <a:bodyPr/>
        <a:lstStyle/>
        <a:p>
          <a:r>
            <a:rPr lang="en-US" altLang="ar-SA" dirty="0"/>
            <a:t>Managers look outside the firm for people who have not worked at the firm before.</a:t>
          </a:r>
        </a:p>
      </dgm:t>
    </dgm:pt>
    <dgm:pt modelId="{852A8255-876E-4B7E-BAF1-3FAF7CA539C9}" type="parTrans" cxnId="{DB674C85-5122-4287-808A-FC936D74E660}">
      <dgm:prSet/>
      <dgm:spPr/>
      <dgm:t>
        <a:bodyPr/>
        <a:lstStyle/>
        <a:p>
          <a:endParaRPr lang="en-US"/>
        </a:p>
      </dgm:t>
    </dgm:pt>
    <dgm:pt modelId="{441561A9-43C8-4E1C-811E-5251266C2BEB}" type="sibTrans" cxnId="{DB674C85-5122-4287-808A-FC936D74E660}">
      <dgm:prSet/>
      <dgm:spPr/>
      <dgm:t>
        <a:bodyPr/>
        <a:lstStyle/>
        <a:p>
          <a:endParaRPr lang="en-US"/>
        </a:p>
      </dgm:t>
    </dgm:pt>
    <dgm:pt modelId="{8D295D3F-A834-4A9A-AA04-52DB68E2781E}">
      <dgm:prSet phldrT="[Text]" custT="1"/>
      <dgm:spPr/>
      <dgm:t>
        <a:bodyPr/>
        <a:lstStyle/>
        <a:p>
          <a:r>
            <a:rPr lang="en-US" altLang="ar-SA" sz="2400" b="1" dirty="0"/>
            <a:t>Internal recruiting</a:t>
          </a:r>
          <a:endParaRPr lang="en-US" sz="2400" b="1" dirty="0"/>
        </a:p>
      </dgm:t>
    </dgm:pt>
    <dgm:pt modelId="{9D7E4F7E-AEBC-468B-9653-CFE87C38EE98}" type="parTrans" cxnId="{C2F23F3B-CBE3-48B6-A8FD-FBA100C342E0}">
      <dgm:prSet/>
      <dgm:spPr/>
      <dgm:t>
        <a:bodyPr/>
        <a:lstStyle/>
        <a:p>
          <a:endParaRPr lang="en-US"/>
        </a:p>
      </dgm:t>
    </dgm:pt>
    <dgm:pt modelId="{E5D96C0A-448E-4991-8B78-2C7A327CAE45}" type="sibTrans" cxnId="{C2F23F3B-CBE3-48B6-A8FD-FBA100C342E0}">
      <dgm:prSet/>
      <dgm:spPr/>
      <dgm:t>
        <a:bodyPr/>
        <a:lstStyle/>
        <a:p>
          <a:endParaRPr lang="en-US"/>
        </a:p>
      </dgm:t>
    </dgm:pt>
    <dgm:pt modelId="{91DB5D71-6EB4-4BF7-A2C6-C290C46BD5C7}">
      <dgm:prSet phldrT="[Text]"/>
      <dgm:spPr/>
      <dgm:t>
        <a:bodyPr/>
        <a:lstStyle/>
        <a:p>
          <a:pPr>
            <a:buFont typeface="Wingdings" panose="05000000000000000000" pitchFamily="2" charset="2"/>
            <a:buChar char="q"/>
          </a:pPr>
          <a:r>
            <a:rPr lang="en-US" altLang="ar-SA" b="1" dirty="0"/>
            <a:t>positions filled within the firm.</a:t>
          </a:r>
          <a:endParaRPr lang="en-US" dirty="0"/>
        </a:p>
      </dgm:t>
    </dgm:pt>
    <dgm:pt modelId="{20FC6665-DC00-4E54-8AC3-E7687F0A00F8}" type="parTrans" cxnId="{ABC751EB-398A-4C6D-B04D-7213DE3B9E01}">
      <dgm:prSet/>
      <dgm:spPr/>
      <dgm:t>
        <a:bodyPr/>
        <a:lstStyle/>
        <a:p>
          <a:endParaRPr lang="en-US"/>
        </a:p>
      </dgm:t>
    </dgm:pt>
    <dgm:pt modelId="{A0ABFAD9-5F8E-40A1-9CF3-826674C4EB49}" type="sibTrans" cxnId="{ABC751EB-398A-4C6D-B04D-7213DE3B9E01}">
      <dgm:prSet/>
      <dgm:spPr/>
      <dgm:t>
        <a:bodyPr/>
        <a:lstStyle/>
        <a:p>
          <a:endParaRPr lang="en-US"/>
        </a:p>
      </dgm:t>
    </dgm:pt>
    <dgm:pt modelId="{9E1BDAD1-9902-4C3E-88AC-9EC0CD4E9EA7}">
      <dgm:prSet phldrT="[Text]"/>
      <dgm:spPr/>
      <dgm:t>
        <a:bodyPr/>
        <a:lstStyle/>
        <a:p>
          <a:r>
            <a:rPr lang="en-US" altLang="ar-SA" dirty="0"/>
            <a:t>Managers advertise in newspapers, hold open houses, recruit at universities, and on the Internet.</a:t>
          </a:r>
        </a:p>
      </dgm:t>
    </dgm:pt>
    <dgm:pt modelId="{82818AD6-04C1-4F0A-A045-55C3E999EF38}" type="parTrans" cxnId="{7448A751-24E8-47F7-A5CD-787A2DB94B2E}">
      <dgm:prSet/>
      <dgm:spPr/>
      <dgm:t>
        <a:bodyPr/>
        <a:lstStyle/>
        <a:p>
          <a:endParaRPr lang="en-US"/>
        </a:p>
      </dgm:t>
    </dgm:pt>
    <dgm:pt modelId="{2A13EFEC-E3CB-4705-9DC0-7B3DD2DFE889}" type="sibTrans" cxnId="{7448A751-24E8-47F7-A5CD-787A2DB94B2E}">
      <dgm:prSet/>
      <dgm:spPr/>
      <dgm:t>
        <a:bodyPr/>
        <a:lstStyle/>
        <a:p>
          <a:endParaRPr lang="en-US"/>
        </a:p>
      </dgm:t>
    </dgm:pt>
    <dgm:pt modelId="{B8C7BCED-41B4-458E-8EF5-559E719C29A4}" type="pres">
      <dgm:prSet presAssocID="{DC2DAC3C-D1D9-4DA4-966D-A0121443CF06}" presName="hierChild1" presStyleCnt="0">
        <dgm:presLayoutVars>
          <dgm:chPref val="1"/>
          <dgm:dir/>
          <dgm:animOne val="branch"/>
          <dgm:animLvl val="lvl"/>
          <dgm:resizeHandles/>
        </dgm:presLayoutVars>
      </dgm:prSet>
      <dgm:spPr/>
    </dgm:pt>
    <dgm:pt modelId="{C3B0C4AE-B1A2-4529-AF49-1DAE412CD55C}" type="pres">
      <dgm:prSet presAssocID="{F864E4EF-B9C8-438D-AFC6-380A84CED74C}" presName="hierRoot1" presStyleCnt="0"/>
      <dgm:spPr/>
    </dgm:pt>
    <dgm:pt modelId="{4D15CE7D-B166-49AA-BE92-0FDC830C9B21}" type="pres">
      <dgm:prSet presAssocID="{F864E4EF-B9C8-438D-AFC6-380A84CED74C}" presName="composite" presStyleCnt="0"/>
      <dgm:spPr/>
    </dgm:pt>
    <dgm:pt modelId="{DA12D477-4162-461D-B96E-432C098589D4}" type="pres">
      <dgm:prSet presAssocID="{F864E4EF-B9C8-438D-AFC6-380A84CED74C}" presName="background" presStyleLbl="node0" presStyleIdx="0" presStyleCnt="1"/>
      <dgm:spPr/>
    </dgm:pt>
    <dgm:pt modelId="{92C56CB7-BE1B-4BDB-8045-C78AF3AB79BD}" type="pres">
      <dgm:prSet presAssocID="{F864E4EF-B9C8-438D-AFC6-380A84CED74C}" presName="text" presStyleLbl="fgAcc0" presStyleIdx="0" presStyleCnt="1" custScaleX="131994">
        <dgm:presLayoutVars>
          <dgm:chPref val="3"/>
        </dgm:presLayoutVars>
      </dgm:prSet>
      <dgm:spPr/>
    </dgm:pt>
    <dgm:pt modelId="{58F1AF13-1916-46CE-8525-904BB25B22A5}" type="pres">
      <dgm:prSet presAssocID="{F864E4EF-B9C8-438D-AFC6-380A84CED74C}" presName="hierChild2" presStyleCnt="0"/>
      <dgm:spPr/>
    </dgm:pt>
    <dgm:pt modelId="{0AEDC34F-4FA3-40AE-B94E-4583E9D72EAC}" type="pres">
      <dgm:prSet presAssocID="{2B9607F6-0130-4267-A9D4-8664D0A4C535}" presName="Name10" presStyleLbl="parChTrans1D2" presStyleIdx="0" presStyleCnt="2"/>
      <dgm:spPr/>
    </dgm:pt>
    <dgm:pt modelId="{32E8674C-875C-4E7A-A076-70C12F0E5DEE}" type="pres">
      <dgm:prSet presAssocID="{57B124C8-302D-4A76-AA7C-05F93E87DCAC}" presName="hierRoot2" presStyleCnt="0"/>
      <dgm:spPr/>
    </dgm:pt>
    <dgm:pt modelId="{1AF2EC9D-B2DB-4D2A-B928-76884BACFD33}" type="pres">
      <dgm:prSet presAssocID="{57B124C8-302D-4A76-AA7C-05F93E87DCAC}" presName="composite2" presStyleCnt="0"/>
      <dgm:spPr/>
    </dgm:pt>
    <dgm:pt modelId="{01D862CE-D586-4E25-9980-62C69A351922}" type="pres">
      <dgm:prSet presAssocID="{57B124C8-302D-4A76-AA7C-05F93E87DCAC}" presName="background2" presStyleLbl="node2" presStyleIdx="0" presStyleCnt="2"/>
      <dgm:spPr/>
    </dgm:pt>
    <dgm:pt modelId="{E5FCB951-C7E1-47DE-A94C-F4CDC5E4A3AC}" type="pres">
      <dgm:prSet presAssocID="{57B124C8-302D-4A76-AA7C-05F93E87DCAC}" presName="text2" presStyleLbl="fgAcc2" presStyleIdx="0" presStyleCnt="2">
        <dgm:presLayoutVars>
          <dgm:chPref val="3"/>
        </dgm:presLayoutVars>
      </dgm:prSet>
      <dgm:spPr/>
    </dgm:pt>
    <dgm:pt modelId="{17EBA1EA-2F5F-4E96-8D1F-CD608E45A74E}" type="pres">
      <dgm:prSet presAssocID="{57B124C8-302D-4A76-AA7C-05F93E87DCAC}" presName="hierChild3" presStyleCnt="0"/>
      <dgm:spPr/>
    </dgm:pt>
    <dgm:pt modelId="{EC0FE41D-334C-4122-8F14-8E8D7397BD94}" type="pres">
      <dgm:prSet presAssocID="{852A8255-876E-4B7E-BAF1-3FAF7CA539C9}" presName="Name17" presStyleLbl="parChTrans1D3" presStyleIdx="0" presStyleCnt="3"/>
      <dgm:spPr/>
    </dgm:pt>
    <dgm:pt modelId="{E368EA91-D2DA-491B-AFE0-D094150352AF}" type="pres">
      <dgm:prSet presAssocID="{A37DC2BC-3BA7-4AFF-8FD9-F48F42674F00}" presName="hierRoot3" presStyleCnt="0"/>
      <dgm:spPr/>
    </dgm:pt>
    <dgm:pt modelId="{A87457E7-FD94-4855-960A-9A9725E62F95}" type="pres">
      <dgm:prSet presAssocID="{A37DC2BC-3BA7-4AFF-8FD9-F48F42674F00}" presName="composite3" presStyleCnt="0"/>
      <dgm:spPr/>
    </dgm:pt>
    <dgm:pt modelId="{C7D8198B-6B91-42EC-B349-F1DAFD79327C}" type="pres">
      <dgm:prSet presAssocID="{A37DC2BC-3BA7-4AFF-8FD9-F48F42674F00}" presName="background3" presStyleLbl="node3" presStyleIdx="0" presStyleCnt="3"/>
      <dgm:spPr/>
    </dgm:pt>
    <dgm:pt modelId="{873AFEE4-48ED-426E-A1B7-B3A4E975F5CF}" type="pres">
      <dgm:prSet presAssocID="{A37DC2BC-3BA7-4AFF-8FD9-F48F42674F00}" presName="text3" presStyleLbl="fgAcc3" presStyleIdx="0" presStyleCnt="3">
        <dgm:presLayoutVars>
          <dgm:chPref val="3"/>
        </dgm:presLayoutVars>
      </dgm:prSet>
      <dgm:spPr/>
    </dgm:pt>
    <dgm:pt modelId="{A300B0BF-A641-45DD-8BCA-42843F2ADA37}" type="pres">
      <dgm:prSet presAssocID="{A37DC2BC-3BA7-4AFF-8FD9-F48F42674F00}" presName="hierChild4" presStyleCnt="0"/>
      <dgm:spPr/>
    </dgm:pt>
    <dgm:pt modelId="{00B41C3C-159B-4A0B-9EF3-B42AF5824B4A}" type="pres">
      <dgm:prSet presAssocID="{82818AD6-04C1-4F0A-A045-55C3E999EF38}" presName="Name17" presStyleLbl="parChTrans1D3" presStyleIdx="1" presStyleCnt="3"/>
      <dgm:spPr/>
    </dgm:pt>
    <dgm:pt modelId="{BEB3F042-F29C-4348-ACBE-A8DAD38F5CF8}" type="pres">
      <dgm:prSet presAssocID="{9E1BDAD1-9902-4C3E-88AC-9EC0CD4E9EA7}" presName="hierRoot3" presStyleCnt="0"/>
      <dgm:spPr/>
    </dgm:pt>
    <dgm:pt modelId="{3107093C-B060-4617-BC35-A20CB37606CF}" type="pres">
      <dgm:prSet presAssocID="{9E1BDAD1-9902-4C3E-88AC-9EC0CD4E9EA7}" presName="composite3" presStyleCnt="0"/>
      <dgm:spPr/>
    </dgm:pt>
    <dgm:pt modelId="{0936DCEC-B0E6-4017-AD14-40FF5120FC5B}" type="pres">
      <dgm:prSet presAssocID="{9E1BDAD1-9902-4C3E-88AC-9EC0CD4E9EA7}" presName="background3" presStyleLbl="node3" presStyleIdx="1" presStyleCnt="3"/>
      <dgm:spPr/>
    </dgm:pt>
    <dgm:pt modelId="{1CE40A87-A838-4CF1-A844-811713376747}" type="pres">
      <dgm:prSet presAssocID="{9E1BDAD1-9902-4C3E-88AC-9EC0CD4E9EA7}" presName="text3" presStyleLbl="fgAcc3" presStyleIdx="1" presStyleCnt="3">
        <dgm:presLayoutVars>
          <dgm:chPref val="3"/>
        </dgm:presLayoutVars>
      </dgm:prSet>
      <dgm:spPr/>
    </dgm:pt>
    <dgm:pt modelId="{7B0A8DC4-72FF-4251-B2BF-74F87B72F0AD}" type="pres">
      <dgm:prSet presAssocID="{9E1BDAD1-9902-4C3E-88AC-9EC0CD4E9EA7}" presName="hierChild4" presStyleCnt="0"/>
      <dgm:spPr/>
    </dgm:pt>
    <dgm:pt modelId="{AC2F695F-56DE-4AA1-8498-BBDFC6872DAD}" type="pres">
      <dgm:prSet presAssocID="{9D7E4F7E-AEBC-468B-9653-CFE87C38EE98}" presName="Name10" presStyleLbl="parChTrans1D2" presStyleIdx="1" presStyleCnt="2"/>
      <dgm:spPr/>
    </dgm:pt>
    <dgm:pt modelId="{BEF774F4-1B8C-41E0-80F9-59752C384D98}" type="pres">
      <dgm:prSet presAssocID="{8D295D3F-A834-4A9A-AA04-52DB68E2781E}" presName="hierRoot2" presStyleCnt="0"/>
      <dgm:spPr/>
    </dgm:pt>
    <dgm:pt modelId="{182FADA7-0174-4615-A419-8305FFCE3705}" type="pres">
      <dgm:prSet presAssocID="{8D295D3F-A834-4A9A-AA04-52DB68E2781E}" presName="composite2" presStyleCnt="0"/>
      <dgm:spPr/>
    </dgm:pt>
    <dgm:pt modelId="{BC43069B-7F07-4798-B9A1-F66BF4B03B88}" type="pres">
      <dgm:prSet presAssocID="{8D295D3F-A834-4A9A-AA04-52DB68E2781E}" presName="background2" presStyleLbl="node2" presStyleIdx="1" presStyleCnt="2"/>
      <dgm:spPr/>
    </dgm:pt>
    <dgm:pt modelId="{246DE512-6F41-4A05-8ED5-538509307B11}" type="pres">
      <dgm:prSet presAssocID="{8D295D3F-A834-4A9A-AA04-52DB68E2781E}" presName="text2" presStyleLbl="fgAcc2" presStyleIdx="1" presStyleCnt="2">
        <dgm:presLayoutVars>
          <dgm:chPref val="3"/>
        </dgm:presLayoutVars>
      </dgm:prSet>
      <dgm:spPr/>
    </dgm:pt>
    <dgm:pt modelId="{1AA7EF38-C87A-4FDF-A11B-6A8E7E2E8FA2}" type="pres">
      <dgm:prSet presAssocID="{8D295D3F-A834-4A9A-AA04-52DB68E2781E}" presName="hierChild3" presStyleCnt="0"/>
      <dgm:spPr/>
    </dgm:pt>
    <dgm:pt modelId="{084437D4-260A-4D49-8B54-2E63E967B5ED}" type="pres">
      <dgm:prSet presAssocID="{20FC6665-DC00-4E54-8AC3-E7687F0A00F8}" presName="Name17" presStyleLbl="parChTrans1D3" presStyleIdx="2" presStyleCnt="3"/>
      <dgm:spPr/>
    </dgm:pt>
    <dgm:pt modelId="{76BBCEB4-5252-41AC-A084-38E6855DCD03}" type="pres">
      <dgm:prSet presAssocID="{91DB5D71-6EB4-4BF7-A2C6-C290C46BD5C7}" presName="hierRoot3" presStyleCnt="0"/>
      <dgm:spPr/>
    </dgm:pt>
    <dgm:pt modelId="{CB969E02-637C-4A9A-930C-4960BD1A1172}" type="pres">
      <dgm:prSet presAssocID="{91DB5D71-6EB4-4BF7-A2C6-C290C46BD5C7}" presName="composite3" presStyleCnt="0"/>
      <dgm:spPr/>
    </dgm:pt>
    <dgm:pt modelId="{6422C6EC-21C0-4433-AF6A-46F9AD122D6B}" type="pres">
      <dgm:prSet presAssocID="{91DB5D71-6EB4-4BF7-A2C6-C290C46BD5C7}" presName="background3" presStyleLbl="node3" presStyleIdx="2" presStyleCnt="3"/>
      <dgm:spPr/>
    </dgm:pt>
    <dgm:pt modelId="{9A786DC5-353C-4C9E-9F04-854577C808D1}" type="pres">
      <dgm:prSet presAssocID="{91DB5D71-6EB4-4BF7-A2C6-C290C46BD5C7}" presName="text3" presStyleLbl="fgAcc3" presStyleIdx="2" presStyleCnt="3">
        <dgm:presLayoutVars>
          <dgm:chPref val="3"/>
        </dgm:presLayoutVars>
      </dgm:prSet>
      <dgm:spPr/>
    </dgm:pt>
    <dgm:pt modelId="{5BC77355-B566-41AE-A0F3-691A5BFB1D23}" type="pres">
      <dgm:prSet presAssocID="{91DB5D71-6EB4-4BF7-A2C6-C290C46BD5C7}" presName="hierChild4" presStyleCnt="0"/>
      <dgm:spPr/>
    </dgm:pt>
  </dgm:ptLst>
  <dgm:cxnLst>
    <dgm:cxn modelId="{78408F01-7EB0-44CE-B1DA-3C6F2FC03A5D}" type="presOf" srcId="{A37DC2BC-3BA7-4AFF-8FD9-F48F42674F00}" destId="{873AFEE4-48ED-426E-A1B7-B3A4E975F5CF}" srcOrd="0" destOrd="0" presId="urn:microsoft.com/office/officeart/2005/8/layout/hierarchy1"/>
    <dgm:cxn modelId="{CAF54217-09E9-4A36-87AF-97F1B257843F}" type="presOf" srcId="{F864E4EF-B9C8-438D-AFC6-380A84CED74C}" destId="{92C56CB7-BE1B-4BDB-8045-C78AF3AB79BD}" srcOrd="0" destOrd="0" presId="urn:microsoft.com/office/officeart/2005/8/layout/hierarchy1"/>
    <dgm:cxn modelId="{480EF634-3978-4B7E-8B9F-1F210D111940}" type="presOf" srcId="{9E1BDAD1-9902-4C3E-88AC-9EC0CD4E9EA7}" destId="{1CE40A87-A838-4CF1-A844-811713376747}" srcOrd="0" destOrd="0" presId="urn:microsoft.com/office/officeart/2005/8/layout/hierarchy1"/>
    <dgm:cxn modelId="{C2F23F3B-CBE3-48B6-A8FD-FBA100C342E0}" srcId="{F864E4EF-B9C8-438D-AFC6-380A84CED74C}" destId="{8D295D3F-A834-4A9A-AA04-52DB68E2781E}" srcOrd="1" destOrd="0" parTransId="{9D7E4F7E-AEBC-468B-9653-CFE87C38EE98}" sibTransId="{E5D96C0A-448E-4991-8B78-2C7A327CAE45}"/>
    <dgm:cxn modelId="{0AEF6E3C-8A70-415A-AF91-051060914C58}" type="presOf" srcId="{DC2DAC3C-D1D9-4DA4-966D-A0121443CF06}" destId="{B8C7BCED-41B4-458E-8EF5-559E719C29A4}" srcOrd="0" destOrd="0" presId="urn:microsoft.com/office/officeart/2005/8/layout/hierarchy1"/>
    <dgm:cxn modelId="{FC83F83D-6B19-4C54-9A1D-2A880E5754BB}" type="presOf" srcId="{9D7E4F7E-AEBC-468B-9653-CFE87C38EE98}" destId="{AC2F695F-56DE-4AA1-8498-BBDFC6872DAD}" srcOrd="0" destOrd="0" presId="urn:microsoft.com/office/officeart/2005/8/layout/hierarchy1"/>
    <dgm:cxn modelId="{3DF80B43-9E8C-42C0-8F3F-1B45DE25AE9C}" type="presOf" srcId="{2B9607F6-0130-4267-A9D4-8664D0A4C535}" destId="{0AEDC34F-4FA3-40AE-B94E-4583E9D72EAC}" srcOrd="0" destOrd="0" presId="urn:microsoft.com/office/officeart/2005/8/layout/hierarchy1"/>
    <dgm:cxn modelId="{7448A751-24E8-47F7-A5CD-787A2DB94B2E}" srcId="{57B124C8-302D-4A76-AA7C-05F93E87DCAC}" destId="{9E1BDAD1-9902-4C3E-88AC-9EC0CD4E9EA7}" srcOrd="1" destOrd="0" parTransId="{82818AD6-04C1-4F0A-A045-55C3E999EF38}" sibTransId="{2A13EFEC-E3CB-4705-9DC0-7B3DD2DFE889}"/>
    <dgm:cxn modelId="{DB674C85-5122-4287-808A-FC936D74E660}" srcId="{57B124C8-302D-4A76-AA7C-05F93E87DCAC}" destId="{A37DC2BC-3BA7-4AFF-8FD9-F48F42674F00}" srcOrd="0" destOrd="0" parTransId="{852A8255-876E-4B7E-BAF1-3FAF7CA539C9}" sibTransId="{441561A9-43C8-4E1C-811E-5251266C2BEB}"/>
    <dgm:cxn modelId="{3BC1478A-020F-4B59-88DB-BE3E3B0FB953}" srcId="{F864E4EF-B9C8-438D-AFC6-380A84CED74C}" destId="{57B124C8-302D-4A76-AA7C-05F93E87DCAC}" srcOrd="0" destOrd="0" parTransId="{2B9607F6-0130-4267-A9D4-8664D0A4C535}" sibTransId="{F671BA43-7E69-4805-823C-84E0BF86C486}"/>
    <dgm:cxn modelId="{C63A128F-F752-4622-90CE-0D2062A78292}" type="presOf" srcId="{57B124C8-302D-4A76-AA7C-05F93E87DCAC}" destId="{E5FCB951-C7E1-47DE-A94C-F4CDC5E4A3AC}" srcOrd="0" destOrd="0" presId="urn:microsoft.com/office/officeart/2005/8/layout/hierarchy1"/>
    <dgm:cxn modelId="{2EBC44A3-E936-465A-8058-2F75AA082448}" type="presOf" srcId="{20FC6665-DC00-4E54-8AC3-E7687F0A00F8}" destId="{084437D4-260A-4D49-8B54-2E63E967B5ED}" srcOrd="0" destOrd="0" presId="urn:microsoft.com/office/officeart/2005/8/layout/hierarchy1"/>
    <dgm:cxn modelId="{73BE50BF-A720-4A1F-B8E5-2E45004CAC6D}" type="presOf" srcId="{852A8255-876E-4B7E-BAF1-3FAF7CA539C9}" destId="{EC0FE41D-334C-4122-8F14-8E8D7397BD94}" srcOrd="0" destOrd="0" presId="urn:microsoft.com/office/officeart/2005/8/layout/hierarchy1"/>
    <dgm:cxn modelId="{24EF13D5-CEB3-4DDC-B42C-1C35BB49CDD6}" srcId="{DC2DAC3C-D1D9-4DA4-966D-A0121443CF06}" destId="{F864E4EF-B9C8-438D-AFC6-380A84CED74C}" srcOrd="0" destOrd="0" parTransId="{CFA24A69-1B50-4275-BFDE-2B1C07405876}" sibTransId="{4A327980-1543-42D3-84C5-87D6A6E24819}"/>
    <dgm:cxn modelId="{065808E0-F9B4-4ED9-A968-720135CBC547}" type="presOf" srcId="{82818AD6-04C1-4F0A-A045-55C3E999EF38}" destId="{00B41C3C-159B-4A0B-9EF3-B42AF5824B4A}" srcOrd="0" destOrd="0" presId="urn:microsoft.com/office/officeart/2005/8/layout/hierarchy1"/>
    <dgm:cxn modelId="{6BCFCAE6-FB3E-4908-8057-34F07E9192FD}" type="presOf" srcId="{91DB5D71-6EB4-4BF7-A2C6-C290C46BD5C7}" destId="{9A786DC5-353C-4C9E-9F04-854577C808D1}" srcOrd="0" destOrd="0" presId="urn:microsoft.com/office/officeart/2005/8/layout/hierarchy1"/>
    <dgm:cxn modelId="{ABC751EB-398A-4C6D-B04D-7213DE3B9E01}" srcId="{8D295D3F-A834-4A9A-AA04-52DB68E2781E}" destId="{91DB5D71-6EB4-4BF7-A2C6-C290C46BD5C7}" srcOrd="0" destOrd="0" parTransId="{20FC6665-DC00-4E54-8AC3-E7687F0A00F8}" sibTransId="{A0ABFAD9-5F8E-40A1-9CF3-826674C4EB49}"/>
    <dgm:cxn modelId="{420877FC-D0E0-4C42-B654-6A93F2C8626C}" type="presOf" srcId="{8D295D3F-A834-4A9A-AA04-52DB68E2781E}" destId="{246DE512-6F41-4A05-8ED5-538509307B11}" srcOrd="0" destOrd="0" presId="urn:microsoft.com/office/officeart/2005/8/layout/hierarchy1"/>
    <dgm:cxn modelId="{EAB49D0F-0EEE-4335-9066-4DB00BE54F0B}" type="presParOf" srcId="{B8C7BCED-41B4-458E-8EF5-559E719C29A4}" destId="{C3B0C4AE-B1A2-4529-AF49-1DAE412CD55C}" srcOrd="0" destOrd="0" presId="urn:microsoft.com/office/officeart/2005/8/layout/hierarchy1"/>
    <dgm:cxn modelId="{0EDE56FB-9DB6-40F2-BF66-73AE2E7B19EC}" type="presParOf" srcId="{C3B0C4AE-B1A2-4529-AF49-1DAE412CD55C}" destId="{4D15CE7D-B166-49AA-BE92-0FDC830C9B21}" srcOrd="0" destOrd="0" presId="urn:microsoft.com/office/officeart/2005/8/layout/hierarchy1"/>
    <dgm:cxn modelId="{EE0200FC-EA05-4249-810A-FB3885627162}" type="presParOf" srcId="{4D15CE7D-B166-49AA-BE92-0FDC830C9B21}" destId="{DA12D477-4162-461D-B96E-432C098589D4}" srcOrd="0" destOrd="0" presId="urn:microsoft.com/office/officeart/2005/8/layout/hierarchy1"/>
    <dgm:cxn modelId="{70408D99-F595-453C-9E39-9276F315CA83}" type="presParOf" srcId="{4D15CE7D-B166-49AA-BE92-0FDC830C9B21}" destId="{92C56CB7-BE1B-4BDB-8045-C78AF3AB79BD}" srcOrd="1" destOrd="0" presId="urn:microsoft.com/office/officeart/2005/8/layout/hierarchy1"/>
    <dgm:cxn modelId="{2941DF4C-BBD1-4535-8BB5-932D1A21534A}" type="presParOf" srcId="{C3B0C4AE-B1A2-4529-AF49-1DAE412CD55C}" destId="{58F1AF13-1916-46CE-8525-904BB25B22A5}" srcOrd="1" destOrd="0" presId="urn:microsoft.com/office/officeart/2005/8/layout/hierarchy1"/>
    <dgm:cxn modelId="{75743A30-36F4-4291-9536-51BF265EDB09}" type="presParOf" srcId="{58F1AF13-1916-46CE-8525-904BB25B22A5}" destId="{0AEDC34F-4FA3-40AE-B94E-4583E9D72EAC}" srcOrd="0" destOrd="0" presId="urn:microsoft.com/office/officeart/2005/8/layout/hierarchy1"/>
    <dgm:cxn modelId="{26169202-B58F-48D1-8009-BCA1B188FEB0}" type="presParOf" srcId="{58F1AF13-1916-46CE-8525-904BB25B22A5}" destId="{32E8674C-875C-4E7A-A076-70C12F0E5DEE}" srcOrd="1" destOrd="0" presId="urn:microsoft.com/office/officeart/2005/8/layout/hierarchy1"/>
    <dgm:cxn modelId="{F3FD7041-4967-48BD-984B-E3E1FB630DC1}" type="presParOf" srcId="{32E8674C-875C-4E7A-A076-70C12F0E5DEE}" destId="{1AF2EC9D-B2DB-4D2A-B928-76884BACFD33}" srcOrd="0" destOrd="0" presId="urn:microsoft.com/office/officeart/2005/8/layout/hierarchy1"/>
    <dgm:cxn modelId="{0634DA50-73FA-4FC9-8DD4-24E956F085FE}" type="presParOf" srcId="{1AF2EC9D-B2DB-4D2A-B928-76884BACFD33}" destId="{01D862CE-D586-4E25-9980-62C69A351922}" srcOrd="0" destOrd="0" presId="urn:microsoft.com/office/officeart/2005/8/layout/hierarchy1"/>
    <dgm:cxn modelId="{A3456B5A-640D-427E-B5AF-011E6DD3B44E}" type="presParOf" srcId="{1AF2EC9D-B2DB-4D2A-B928-76884BACFD33}" destId="{E5FCB951-C7E1-47DE-A94C-F4CDC5E4A3AC}" srcOrd="1" destOrd="0" presId="urn:microsoft.com/office/officeart/2005/8/layout/hierarchy1"/>
    <dgm:cxn modelId="{42011B97-4BC0-488B-B771-505B82C98D0F}" type="presParOf" srcId="{32E8674C-875C-4E7A-A076-70C12F0E5DEE}" destId="{17EBA1EA-2F5F-4E96-8D1F-CD608E45A74E}" srcOrd="1" destOrd="0" presId="urn:microsoft.com/office/officeart/2005/8/layout/hierarchy1"/>
    <dgm:cxn modelId="{163B88DD-AD05-41A5-96C0-5E32D73F9CC2}" type="presParOf" srcId="{17EBA1EA-2F5F-4E96-8D1F-CD608E45A74E}" destId="{EC0FE41D-334C-4122-8F14-8E8D7397BD94}" srcOrd="0" destOrd="0" presId="urn:microsoft.com/office/officeart/2005/8/layout/hierarchy1"/>
    <dgm:cxn modelId="{54709F0C-8E58-490C-8389-DB8DC943455E}" type="presParOf" srcId="{17EBA1EA-2F5F-4E96-8D1F-CD608E45A74E}" destId="{E368EA91-D2DA-491B-AFE0-D094150352AF}" srcOrd="1" destOrd="0" presId="urn:microsoft.com/office/officeart/2005/8/layout/hierarchy1"/>
    <dgm:cxn modelId="{C145E87D-9D8F-4228-89E6-FE657667E258}" type="presParOf" srcId="{E368EA91-D2DA-491B-AFE0-D094150352AF}" destId="{A87457E7-FD94-4855-960A-9A9725E62F95}" srcOrd="0" destOrd="0" presId="urn:microsoft.com/office/officeart/2005/8/layout/hierarchy1"/>
    <dgm:cxn modelId="{34F5DD59-5CA0-4DB7-BBB3-144E74639B25}" type="presParOf" srcId="{A87457E7-FD94-4855-960A-9A9725E62F95}" destId="{C7D8198B-6B91-42EC-B349-F1DAFD79327C}" srcOrd="0" destOrd="0" presId="urn:microsoft.com/office/officeart/2005/8/layout/hierarchy1"/>
    <dgm:cxn modelId="{F5D0CC2A-C3CF-4DCD-BE10-5BFEA4896888}" type="presParOf" srcId="{A87457E7-FD94-4855-960A-9A9725E62F95}" destId="{873AFEE4-48ED-426E-A1B7-B3A4E975F5CF}" srcOrd="1" destOrd="0" presId="urn:microsoft.com/office/officeart/2005/8/layout/hierarchy1"/>
    <dgm:cxn modelId="{8CE77427-7238-40EB-B910-2C326AB5A489}" type="presParOf" srcId="{E368EA91-D2DA-491B-AFE0-D094150352AF}" destId="{A300B0BF-A641-45DD-8BCA-42843F2ADA37}" srcOrd="1" destOrd="0" presId="urn:microsoft.com/office/officeart/2005/8/layout/hierarchy1"/>
    <dgm:cxn modelId="{F7D2C6BD-141A-44F2-A4C5-6AC057DE797C}" type="presParOf" srcId="{17EBA1EA-2F5F-4E96-8D1F-CD608E45A74E}" destId="{00B41C3C-159B-4A0B-9EF3-B42AF5824B4A}" srcOrd="2" destOrd="0" presId="urn:microsoft.com/office/officeart/2005/8/layout/hierarchy1"/>
    <dgm:cxn modelId="{AF9FB515-D69C-4F96-826E-86FE181F9EA5}" type="presParOf" srcId="{17EBA1EA-2F5F-4E96-8D1F-CD608E45A74E}" destId="{BEB3F042-F29C-4348-ACBE-A8DAD38F5CF8}" srcOrd="3" destOrd="0" presId="urn:microsoft.com/office/officeart/2005/8/layout/hierarchy1"/>
    <dgm:cxn modelId="{5F2E6AAA-6679-47B6-BE39-23003CDC6E8C}" type="presParOf" srcId="{BEB3F042-F29C-4348-ACBE-A8DAD38F5CF8}" destId="{3107093C-B060-4617-BC35-A20CB37606CF}" srcOrd="0" destOrd="0" presId="urn:microsoft.com/office/officeart/2005/8/layout/hierarchy1"/>
    <dgm:cxn modelId="{E506D4CC-BAF2-410E-9F2B-5B83B588E0C5}" type="presParOf" srcId="{3107093C-B060-4617-BC35-A20CB37606CF}" destId="{0936DCEC-B0E6-4017-AD14-40FF5120FC5B}" srcOrd="0" destOrd="0" presId="urn:microsoft.com/office/officeart/2005/8/layout/hierarchy1"/>
    <dgm:cxn modelId="{1B62B4AF-C64C-4204-B758-D6BE2F057305}" type="presParOf" srcId="{3107093C-B060-4617-BC35-A20CB37606CF}" destId="{1CE40A87-A838-4CF1-A844-811713376747}" srcOrd="1" destOrd="0" presId="urn:microsoft.com/office/officeart/2005/8/layout/hierarchy1"/>
    <dgm:cxn modelId="{FF17C88C-6D73-4D49-82F4-88A695C3E5FD}" type="presParOf" srcId="{BEB3F042-F29C-4348-ACBE-A8DAD38F5CF8}" destId="{7B0A8DC4-72FF-4251-B2BF-74F87B72F0AD}" srcOrd="1" destOrd="0" presId="urn:microsoft.com/office/officeart/2005/8/layout/hierarchy1"/>
    <dgm:cxn modelId="{DC882D81-2748-4629-A7AC-712FCACB3CF1}" type="presParOf" srcId="{58F1AF13-1916-46CE-8525-904BB25B22A5}" destId="{AC2F695F-56DE-4AA1-8498-BBDFC6872DAD}" srcOrd="2" destOrd="0" presId="urn:microsoft.com/office/officeart/2005/8/layout/hierarchy1"/>
    <dgm:cxn modelId="{896BB10B-1FFA-4636-BB76-397AB5966538}" type="presParOf" srcId="{58F1AF13-1916-46CE-8525-904BB25B22A5}" destId="{BEF774F4-1B8C-41E0-80F9-59752C384D98}" srcOrd="3" destOrd="0" presId="urn:microsoft.com/office/officeart/2005/8/layout/hierarchy1"/>
    <dgm:cxn modelId="{6D64B172-D355-49C4-A151-1C33E8602BDF}" type="presParOf" srcId="{BEF774F4-1B8C-41E0-80F9-59752C384D98}" destId="{182FADA7-0174-4615-A419-8305FFCE3705}" srcOrd="0" destOrd="0" presId="urn:microsoft.com/office/officeart/2005/8/layout/hierarchy1"/>
    <dgm:cxn modelId="{F56090A7-EBCB-4F30-AD8C-1C7CECDD2267}" type="presParOf" srcId="{182FADA7-0174-4615-A419-8305FFCE3705}" destId="{BC43069B-7F07-4798-B9A1-F66BF4B03B88}" srcOrd="0" destOrd="0" presId="urn:microsoft.com/office/officeart/2005/8/layout/hierarchy1"/>
    <dgm:cxn modelId="{B9A13C6F-86A2-47B5-95F4-990F9A9AB5E5}" type="presParOf" srcId="{182FADA7-0174-4615-A419-8305FFCE3705}" destId="{246DE512-6F41-4A05-8ED5-538509307B11}" srcOrd="1" destOrd="0" presId="urn:microsoft.com/office/officeart/2005/8/layout/hierarchy1"/>
    <dgm:cxn modelId="{A768BEDE-FA6B-4CC1-BD71-5AABD5894B81}" type="presParOf" srcId="{BEF774F4-1B8C-41E0-80F9-59752C384D98}" destId="{1AA7EF38-C87A-4FDF-A11B-6A8E7E2E8FA2}" srcOrd="1" destOrd="0" presId="urn:microsoft.com/office/officeart/2005/8/layout/hierarchy1"/>
    <dgm:cxn modelId="{7905E447-08B7-4AA9-924C-4E211EC1C4AC}" type="presParOf" srcId="{1AA7EF38-C87A-4FDF-A11B-6A8E7E2E8FA2}" destId="{084437D4-260A-4D49-8B54-2E63E967B5ED}" srcOrd="0" destOrd="0" presId="urn:microsoft.com/office/officeart/2005/8/layout/hierarchy1"/>
    <dgm:cxn modelId="{6B283966-DA19-4210-AB7A-1167DF25CA36}" type="presParOf" srcId="{1AA7EF38-C87A-4FDF-A11B-6A8E7E2E8FA2}" destId="{76BBCEB4-5252-41AC-A084-38E6855DCD03}" srcOrd="1" destOrd="0" presId="urn:microsoft.com/office/officeart/2005/8/layout/hierarchy1"/>
    <dgm:cxn modelId="{8DFBE995-7C4B-4817-BF2C-8CF643B160DB}" type="presParOf" srcId="{76BBCEB4-5252-41AC-A084-38E6855DCD03}" destId="{CB969E02-637C-4A9A-930C-4960BD1A1172}" srcOrd="0" destOrd="0" presId="urn:microsoft.com/office/officeart/2005/8/layout/hierarchy1"/>
    <dgm:cxn modelId="{D8C838D8-F015-40D0-9343-9B06F3949701}" type="presParOf" srcId="{CB969E02-637C-4A9A-930C-4960BD1A1172}" destId="{6422C6EC-21C0-4433-AF6A-46F9AD122D6B}" srcOrd="0" destOrd="0" presId="urn:microsoft.com/office/officeart/2005/8/layout/hierarchy1"/>
    <dgm:cxn modelId="{24B512E2-518A-42F8-837B-912D046C91B2}" type="presParOf" srcId="{CB969E02-637C-4A9A-930C-4960BD1A1172}" destId="{9A786DC5-353C-4C9E-9F04-854577C808D1}" srcOrd="1" destOrd="0" presId="urn:microsoft.com/office/officeart/2005/8/layout/hierarchy1"/>
    <dgm:cxn modelId="{EDB32630-90F2-469F-B1E4-70034F0CCB83}" type="presParOf" srcId="{76BBCEB4-5252-41AC-A084-38E6855DCD03}" destId="{5BC77355-B566-41AE-A0F3-691A5BFB1D2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C2DAC3C-D1D9-4DA4-966D-A0121443CF06}"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n-US"/>
        </a:p>
      </dgm:t>
    </dgm:pt>
    <dgm:pt modelId="{F864E4EF-B9C8-438D-AFC6-380A84CED74C}">
      <dgm:prSet phldrT="[Text]" custT="1"/>
      <dgm:spPr/>
      <dgm:t>
        <a:bodyPr/>
        <a:lstStyle/>
        <a:p>
          <a:r>
            <a:rPr lang="ar-EG" altLang="ar-SA" sz="2800" b="1" dirty="0"/>
            <a:t>التوظيف</a:t>
          </a:r>
          <a:endParaRPr lang="en-US" sz="2800" b="1" dirty="0"/>
        </a:p>
      </dgm:t>
    </dgm:pt>
    <dgm:pt modelId="{CFA24A69-1B50-4275-BFDE-2B1C07405876}" type="parTrans" cxnId="{24EF13D5-CEB3-4DDC-B42C-1C35BB49CDD6}">
      <dgm:prSet/>
      <dgm:spPr/>
      <dgm:t>
        <a:bodyPr/>
        <a:lstStyle/>
        <a:p>
          <a:endParaRPr lang="en-US"/>
        </a:p>
      </dgm:t>
    </dgm:pt>
    <dgm:pt modelId="{4A327980-1543-42D3-84C5-87D6A6E24819}" type="sibTrans" cxnId="{24EF13D5-CEB3-4DDC-B42C-1C35BB49CDD6}">
      <dgm:prSet/>
      <dgm:spPr/>
      <dgm:t>
        <a:bodyPr/>
        <a:lstStyle/>
        <a:p>
          <a:endParaRPr lang="en-US"/>
        </a:p>
      </dgm:t>
    </dgm:pt>
    <dgm:pt modelId="{57B124C8-302D-4A76-AA7C-05F93E87DCAC}">
      <dgm:prSet phldrT="[Text]" custT="1"/>
      <dgm:spPr/>
      <dgm:t>
        <a:bodyPr/>
        <a:lstStyle/>
        <a:p>
          <a:r>
            <a:rPr lang="ar-EG" altLang="ar-SA" sz="2800" b="1" dirty="0"/>
            <a:t>التوظيف </a:t>
          </a:r>
          <a:r>
            <a:rPr lang="ar-EG" altLang="ar-SA" sz="2800" b="1" dirty="0" err="1"/>
            <a:t>الخارجى</a:t>
          </a:r>
          <a:endParaRPr lang="en-US" sz="2800" b="1" dirty="0"/>
        </a:p>
      </dgm:t>
    </dgm:pt>
    <dgm:pt modelId="{2B9607F6-0130-4267-A9D4-8664D0A4C535}" type="parTrans" cxnId="{3BC1478A-020F-4B59-88DB-BE3E3B0FB953}">
      <dgm:prSet/>
      <dgm:spPr/>
      <dgm:t>
        <a:bodyPr/>
        <a:lstStyle/>
        <a:p>
          <a:endParaRPr lang="en-US"/>
        </a:p>
      </dgm:t>
    </dgm:pt>
    <dgm:pt modelId="{F671BA43-7E69-4805-823C-84E0BF86C486}" type="sibTrans" cxnId="{3BC1478A-020F-4B59-88DB-BE3E3B0FB953}">
      <dgm:prSet/>
      <dgm:spPr/>
      <dgm:t>
        <a:bodyPr/>
        <a:lstStyle/>
        <a:p>
          <a:endParaRPr lang="en-US"/>
        </a:p>
      </dgm:t>
    </dgm:pt>
    <dgm:pt modelId="{A37DC2BC-3BA7-4AFF-8FD9-F48F42674F00}">
      <dgm:prSet phldrT="[Text]"/>
      <dgm:spPr/>
      <dgm:t>
        <a:bodyPr/>
        <a:lstStyle/>
        <a:p>
          <a:r>
            <a:rPr lang="ar-EG" altLang="ar-SA" dirty="0"/>
            <a:t>يبحث المديرون خارج الشركة عن أشخاص لم يعملوا في الشركة من قبل.</a:t>
          </a:r>
          <a:endParaRPr lang="en-US" altLang="ar-SA" dirty="0"/>
        </a:p>
      </dgm:t>
    </dgm:pt>
    <dgm:pt modelId="{852A8255-876E-4B7E-BAF1-3FAF7CA539C9}" type="parTrans" cxnId="{DB674C85-5122-4287-808A-FC936D74E660}">
      <dgm:prSet/>
      <dgm:spPr/>
      <dgm:t>
        <a:bodyPr/>
        <a:lstStyle/>
        <a:p>
          <a:endParaRPr lang="en-US"/>
        </a:p>
      </dgm:t>
    </dgm:pt>
    <dgm:pt modelId="{441561A9-43C8-4E1C-811E-5251266C2BEB}" type="sibTrans" cxnId="{DB674C85-5122-4287-808A-FC936D74E660}">
      <dgm:prSet/>
      <dgm:spPr/>
      <dgm:t>
        <a:bodyPr/>
        <a:lstStyle/>
        <a:p>
          <a:endParaRPr lang="en-US"/>
        </a:p>
      </dgm:t>
    </dgm:pt>
    <dgm:pt modelId="{8D295D3F-A834-4A9A-AA04-52DB68E2781E}">
      <dgm:prSet phldrT="[Text]" custT="1"/>
      <dgm:spPr/>
      <dgm:t>
        <a:bodyPr/>
        <a:lstStyle/>
        <a:p>
          <a:r>
            <a:rPr lang="ar-EG" altLang="ar-SA" sz="2800" b="1" dirty="0"/>
            <a:t>التوظيف </a:t>
          </a:r>
          <a:r>
            <a:rPr lang="ar-EG" altLang="ar-SA" sz="2800" b="1" dirty="0" err="1"/>
            <a:t>الداخلى</a:t>
          </a:r>
          <a:endParaRPr lang="en-US" sz="2800" b="1" dirty="0"/>
        </a:p>
      </dgm:t>
    </dgm:pt>
    <dgm:pt modelId="{9D7E4F7E-AEBC-468B-9653-CFE87C38EE98}" type="parTrans" cxnId="{C2F23F3B-CBE3-48B6-A8FD-FBA100C342E0}">
      <dgm:prSet/>
      <dgm:spPr/>
      <dgm:t>
        <a:bodyPr/>
        <a:lstStyle/>
        <a:p>
          <a:endParaRPr lang="en-US"/>
        </a:p>
      </dgm:t>
    </dgm:pt>
    <dgm:pt modelId="{E5D96C0A-448E-4991-8B78-2C7A327CAE45}" type="sibTrans" cxnId="{C2F23F3B-CBE3-48B6-A8FD-FBA100C342E0}">
      <dgm:prSet/>
      <dgm:spPr/>
      <dgm:t>
        <a:bodyPr/>
        <a:lstStyle/>
        <a:p>
          <a:endParaRPr lang="en-US"/>
        </a:p>
      </dgm:t>
    </dgm:pt>
    <dgm:pt modelId="{91DB5D71-6EB4-4BF7-A2C6-C290C46BD5C7}">
      <dgm:prSet phldrT="[Text]"/>
      <dgm:spPr/>
      <dgm:t>
        <a:bodyPr/>
        <a:lstStyle/>
        <a:p>
          <a:pPr>
            <a:buFont typeface="Wingdings" panose="05000000000000000000" pitchFamily="2" charset="2"/>
            <a:buChar char="q"/>
          </a:pPr>
          <a:r>
            <a:rPr lang="ar-EG" altLang="ar-SA" b="1" dirty="0"/>
            <a:t>المناصب التي تم شغلها داخل الشركة.</a:t>
          </a:r>
          <a:endParaRPr lang="en-US" dirty="0"/>
        </a:p>
      </dgm:t>
    </dgm:pt>
    <dgm:pt modelId="{20FC6665-DC00-4E54-8AC3-E7687F0A00F8}" type="parTrans" cxnId="{ABC751EB-398A-4C6D-B04D-7213DE3B9E01}">
      <dgm:prSet/>
      <dgm:spPr/>
      <dgm:t>
        <a:bodyPr/>
        <a:lstStyle/>
        <a:p>
          <a:endParaRPr lang="en-US"/>
        </a:p>
      </dgm:t>
    </dgm:pt>
    <dgm:pt modelId="{A0ABFAD9-5F8E-40A1-9CF3-826674C4EB49}" type="sibTrans" cxnId="{ABC751EB-398A-4C6D-B04D-7213DE3B9E01}">
      <dgm:prSet/>
      <dgm:spPr/>
      <dgm:t>
        <a:bodyPr/>
        <a:lstStyle/>
        <a:p>
          <a:endParaRPr lang="en-US"/>
        </a:p>
      </dgm:t>
    </dgm:pt>
    <dgm:pt modelId="{9E1BDAD1-9902-4C3E-88AC-9EC0CD4E9EA7}">
      <dgm:prSet phldrT="[Text]"/>
      <dgm:spPr/>
      <dgm:t>
        <a:bodyPr/>
        <a:lstStyle/>
        <a:p>
          <a:r>
            <a:rPr lang="ar-EG" altLang="ar-SA" dirty="0"/>
            <a:t>يعلن المديرون في الصحف، ويعقدون اجتماعات مفتوحة، ويقومون بالتوظيف في الجامعات، وعلى الإنترنت.</a:t>
          </a:r>
          <a:endParaRPr lang="en-US" altLang="ar-SA" dirty="0"/>
        </a:p>
      </dgm:t>
    </dgm:pt>
    <dgm:pt modelId="{82818AD6-04C1-4F0A-A045-55C3E999EF38}" type="parTrans" cxnId="{7448A751-24E8-47F7-A5CD-787A2DB94B2E}">
      <dgm:prSet/>
      <dgm:spPr/>
      <dgm:t>
        <a:bodyPr/>
        <a:lstStyle/>
        <a:p>
          <a:endParaRPr lang="en-US"/>
        </a:p>
      </dgm:t>
    </dgm:pt>
    <dgm:pt modelId="{2A13EFEC-E3CB-4705-9DC0-7B3DD2DFE889}" type="sibTrans" cxnId="{7448A751-24E8-47F7-A5CD-787A2DB94B2E}">
      <dgm:prSet/>
      <dgm:spPr/>
      <dgm:t>
        <a:bodyPr/>
        <a:lstStyle/>
        <a:p>
          <a:endParaRPr lang="en-US"/>
        </a:p>
      </dgm:t>
    </dgm:pt>
    <dgm:pt modelId="{B8C7BCED-41B4-458E-8EF5-559E719C29A4}" type="pres">
      <dgm:prSet presAssocID="{DC2DAC3C-D1D9-4DA4-966D-A0121443CF06}" presName="hierChild1" presStyleCnt="0">
        <dgm:presLayoutVars>
          <dgm:chPref val="1"/>
          <dgm:dir/>
          <dgm:animOne val="branch"/>
          <dgm:animLvl val="lvl"/>
          <dgm:resizeHandles/>
        </dgm:presLayoutVars>
      </dgm:prSet>
      <dgm:spPr/>
    </dgm:pt>
    <dgm:pt modelId="{C3B0C4AE-B1A2-4529-AF49-1DAE412CD55C}" type="pres">
      <dgm:prSet presAssocID="{F864E4EF-B9C8-438D-AFC6-380A84CED74C}" presName="hierRoot1" presStyleCnt="0"/>
      <dgm:spPr/>
    </dgm:pt>
    <dgm:pt modelId="{4D15CE7D-B166-49AA-BE92-0FDC830C9B21}" type="pres">
      <dgm:prSet presAssocID="{F864E4EF-B9C8-438D-AFC6-380A84CED74C}" presName="composite" presStyleCnt="0"/>
      <dgm:spPr/>
    </dgm:pt>
    <dgm:pt modelId="{DA12D477-4162-461D-B96E-432C098589D4}" type="pres">
      <dgm:prSet presAssocID="{F864E4EF-B9C8-438D-AFC6-380A84CED74C}" presName="background" presStyleLbl="node0" presStyleIdx="0" presStyleCnt="1"/>
      <dgm:spPr/>
    </dgm:pt>
    <dgm:pt modelId="{92C56CB7-BE1B-4BDB-8045-C78AF3AB79BD}" type="pres">
      <dgm:prSet presAssocID="{F864E4EF-B9C8-438D-AFC6-380A84CED74C}" presName="text" presStyleLbl="fgAcc0" presStyleIdx="0" presStyleCnt="1" custScaleX="131994">
        <dgm:presLayoutVars>
          <dgm:chPref val="3"/>
        </dgm:presLayoutVars>
      </dgm:prSet>
      <dgm:spPr/>
    </dgm:pt>
    <dgm:pt modelId="{58F1AF13-1916-46CE-8525-904BB25B22A5}" type="pres">
      <dgm:prSet presAssocID="{F864E4EF-B9C8-438D-AFC6-380A84CED74C}" presName="hierChild2" presStyleCnt="0"/>
      <dgm:spPr/>
    </dgm:pt>
    <dgm:pt modelId="{0AEDC34F-4FA3-40AE-B94E-4583E9D72EAC}" type="pres">
      <dgm:prSet presAssocID="{2B9607F6-0130-4267-A9D4-8664D0A4C535}" presName="Name10" presStyleLbl="parChTrans1D2" presStyleIdx="0" presStyleCnt="2"/>
      <dgm:spPr/>
    </dgm:pt>
    <dgm:pt modelId="{32E8674C-875C-4E7A-A076-70C12F0E5DEE}" type="pres">
      <dgm:prSet presAssocID="{57B124C8-302D-4A76-AA7C-05F93E87DCAC}" presName="hierRoot2" presStyleCnt="0"/>
      <dgm:spPr/>
    </dgm:pt>
    <dgm:pt modelId="{1AF2EC9D-B2DB-4D2A-B928-76884BACFD33}" type="pres">
      <dgm:prSet presAssocID="{57B124C8-302D-4A76-AA7C-05F93E87DCAC}" presName="composite2" presStyleCnt="0"/>
      <dgm:spPr/>
    </dgm:pt>
    <dgm:pt modelId="{01D862CE-D586-4E25-9980-62C69A351922}" type="pres">
      <dgm:prSet presAssocID="{57B124C8-302D-4A76-AA7C-05F93E87DCAC}" presName="background2" presStyleLbl="node2" presStyleIdx="0" presStyleCnt="2"/>
      <dgm:spPr/>
    </dgm:pt>
    <dgm:pt modelId="{E5FCB951-C7E1-47DE-A94C-F4CDC5E4A3AC}" type="pres">
      <dgm:prSet presAssocID="{57B124C8-302D-4A76-AA7C-05F93E87DCAC}" presName="text2" presStyleLbl="fgAcc2" presStyleIdx="0" presStyleCnt="2">
        <dgm:presLayoutVars>
          <dgm:chPref val="3"/>
        </dgm:presLayoutVars>
      </dgm:prSet>
      <dgm:spPr/>
    </dgm:pt>
    <dgm:pt modelId="{17EBA1EA-2F5F-4E96-8D1F-CD608E45A74E}" type="pres">
      <dgm:prSet presAssocID="{57B124C8-302D-4A76-AA7C-05F93E87DCAC}" presName="hierChild3" presStyleCnt="0"/>
      <dgm:spPr/>
    </dgm:pt>
    <dgm:pt modelId="{EC0FE41D-334C-4122-8F14-8E8D7397BD94}" type="pres">
      <dgm:prSet presAssocID="{852A8255-876E-4B7E-BAF1-3FAF7CA539C9}" presName="Name17" presStyleLbl="parChTrans1D3" presStyleIdx="0" presStyleCnt="3"/>
      <dgm:spPr/>
    </dgm:pt>
    <dgm:pt modelId="{E368EA91-D2DA-491B-AFE0-D094150352AF}" type="pres">
      <dgm:prSet presAssocID="{A37DC2BC-3BA7-4AFF-8FD9-F48F42674F00}" presName="hierRoot3" presStyleCnt="0"/>
      <dgm:spPr/>
    </dgm:pt>
    <dgm:pt modelId="{A87457E7-FD94-4855-960A-9A9725E62F95}" type="pres">
      <dgm:prSet presAssocID="{A37DC2BC-3BA7-4AFF-8FD9-F48F42674F00}" presName="composite3" presStyleCnt="0"/>
      <dgm:spPr/>
    </dgm:pt>
    <dgm:pt modelId="{C7D8198B-6B91-42EC-B349-F1DAFD79327C}" type="pres">
      <dgm:prSet presAssocID="{A37DC2BC-3BA7-4AFF-8FD9-F48F42674F00}" presName="background3" presStyleLbl="node3" presStyleIdx="0" presStyleCnt="3"/>
      <dgm:spPr/>
    </dgm:pt>
    <dgm:pt modelId="{873AFEE4-48ED-426E-A1B7-B3A4E975F5CF}" type="pres">
      <dgm:prSet presAssocID="{A37DC2BC-3BA7-4AFF-8FD9-F48F42674F00}" presName="text3" presStyleLbl="fgAcc3" presStyleIdx="0" presStyleCnt="3">
        <dgm:presLayoutVars>
          <dgm:chPref val="3"/>
        </dgm:presLayoutVars>
      </dgm:prSet>
      <dgm:spPr/>
    </dgm:pt>
    <dgm:pt modelId="{A300B0BF-A641-45DD-8BCA-42843F2ADA37}" type="pres">
      <dgm:prSet presAssocID="{A37DC2BC-3BA7-4AFF-8FD9-F48F42674F00}" presName="hierChild4" presStyleCnt="0"/>
      <dgm:spPr/>
    </dgm:pt>
    <dgm:pt modelId="{00B41C3C-159B-4A0B-9EF3-B42AF5824B4A}" type="pres">
      <dgm:prSet presAssocID="{82818AD6-04C1-4F0A-A045-55C3E999EF38}" presName="Name17" presStyleLbl="parChTrans1D3" presStyleIdx="1" presStyleCnt="3"/>
      <dgm:spPr/>
    </dgm:pt>
    <dgm:pt modelId="{BEB3F042-F29C-4348-ACBE-A8DAD38F5CF8}" type="pres">
      <dgm:prSet presAssocID="{9E1BDAD1-9902-4C3E-88AC-9EC0CD4E9EA7}" presName="hierRoot3" presStyleCnt="0"/>
      <dgm:spPr/>
    </dgm:pt>
    <dgm:pt modelId="{3107093C-B060-4617-BC35-A20CB37606CF}" type="pres">
      <dgm:prSet presAssocID="{9E1BDAD1-9902-4C3E-88AC-9EC0CD4E9EA7}" presName="composite3" presStyleCnt="0"/>
      <dgm:spPr/>
    </dgm:pt>
    <dgm:pt modelId="{0936DCEC-B0E6-4017-AD14-40FF5120FC5B}" type="pres">
      <dgm:prSet presAssocID="{9E1BDAD1-9902-4C3E-88AC-9EC0CD4E9EA7}" presName="background3" presStyleLbl="node3" presStyleIdx="1" presStyleCnt="3"/>
      <dgm:spPr/>
    </dgm:pt>
    <dgm:pt modelId="{1CE40A87-A838-4CF1-A844-811713376747}" type="pres">
      <dgm:prSet presAssocID="{9E1BDAD1-9902-4C3E-88AC-9EC0CD4E9EA7}" presName="text3" presStyleLbl="fgAcc3" presStyleIdx="1" presStyleCnt="3">
        <dgm:presLayoutVars>
          <dgm:chPref val="3"/>
        </dgm:presLayoutVars>
      </dgm:prSet>
      <dgm:spPr/>
    </dgm:pt>
    <dgm:pt modelId="{7B0A8DC4-72FF-4251-B2BF-74F87B72F0AD}" type="pres">
      <dgm:prSet presAssocID="{9E1BDAD1-9902-4C3E-88AC-9EC0CD4E9EA7}" presName="hierChild4" presStyleCnt="0"/>
      <dgm:spPr/>
    </dgm:pt>
    <dgm:pt modelId="{AC2F695F-56DE-4AA1-8498-BBDFC6872DAD}" type="pres">
      <dgm:prSet presAssocID="{9D7E4F7E-AEBC-468B-9653-CFE87C38EE98}" presName="Name10" presStyleLbl="parChTrans1D2" presStyleIdx="1" presStyleCnt="2"/>
      <dgm:spPr/>
    </dgm:pt>
    <dgm:pt modelId="{BEF774F4-1B8C-41E0-80F9-59752C384D98}" type="pres">
      <dgm:prSet presAssocID="{8D295D3F-A834-4A9A-AA04-52DB68E2781E}" presName="hierRoot2" presStyleCnt="0"/>
      <dgm:spPr/>
    </dgm:pt>
    <dgm:pt modelId="{182FADA7-0174-4615-A419-8305FFCE3705}" type="pres">
      <dgm:prSet presAssocID="{8D295D3F-A834-4A9A-AA04-52DB68E2781E}" presName="composite2" presStyleCnt="0"/>
      <dgm:spPr/>
    </dgm:pt>
    <dgm:pt modelId="{BC43069B-7F07-4798-B9A1-F66BF4B03B88}" type="pres">
      <dgm:prSet presAssocID="{8D295D3F-A834-4A9A-AA04-52DB68E2781E}" presName="background2" presStyleLbl="node2" presStyleIdx="1" presStyleCnt="2"/>
      <dgm:spPr/>
    </dgm:pt>
    <dgm:pt modelId="{246DE512-6F41-4A05-8ED5-538509307B11}" type="pres">
      <dgm:prSet presAssocID="{8D295D3F-A834-4A9A-AA04-52DB68E2781E}" presName="text2" presStyleLbl="fgAcc2" presStyleIdx="1" presStyleCnt="2">
        <dgm:presLayoutVars>
          <dgm:chPref val="3"/>
        </dgm:presLayoutVars>
      </dgm:prSet>
      <dgm:spPr/>
    </dgm:pt>
    <dgm:pt modelId="{1AA7EF38-C87A-4FDF-A11B-6A8E7E2E8FA2}" type="pres">
      <dgm:prSet presAssocID="{8D295D3F-A834-4A9A-AA04-52DB68E2781E}" presName="hierChild3" presStyleCnt="0"/>
      <dgm:spPr/>
    </dgm:pt>
    <dgm:pt modelId="{084437D4-260A-4D49-8B54-2E63E967B5ED}" type="pres">
      <dgm:prSet presAssocID="{20FC6665-DC00-4E54-8AC3-E7687F0A00F8}" presName="Name17" presStyleLbl="parChTrans1D3" presStyleIdx="2" presStyleCnt="3"/>
      <dgm:spPr/>
    </dgm:pt>
    <dgm:pt modelId="{76BBCEB4-5252-41AC-A084-38E6855DCD03}" type="pres">
      <dgm:prSet presAssocID="{91DB5D71-6EB4-4BF7-A2C6-C290C46BD5C7}" presName="hierRoot3" presStyleCnt="0"/>
      <dgm:spPr/>
    </dgm:pt>
    <dgm:pt modelId="{CB969E02-637C-4A9A-930C-4960BD1A1172}" type="pres">
      <dgm:prSet presAssocID="{91DB5D71-6EB4-4BF7-A2C6-C290C46BD5C7}" presName="composite3" presStyleCnt="0"/>
      <dgm:spPr/>
    </dgm:pt>
    <dgm:pt modelId="{6422C6EC-21C0-4433-AF6A-46F9AD122D6B}" type="pres">
      <dgm:prSet presAssocID="{91DB5D71-6EB4-4BF7-A2C6-C290C46BD5C7}" presName="background3" presStyleLbl="node3" presStyleIdx="2" presStyleCnt="3"/>
      <dgm:spPr/>
    </dgm:pt>
    <dgm:pt modelId="{9A786DC5-353C-4C9E-9F04-854577C808D1}" type="pres">
      <dgm:prSet presAssocID="{91DB5D71-6EB4-4BF7-A2C6-C290C46BD5C7}" presName="text3" presStyleLbl="fgAcc3" presStyleIdx="2" presStyleCnt="3">
        <dgm:presLayoutVars>
          <dgm:chPref val="3"/>
        </dgm:presLayoutVars>
      </dgm:prSet>
      <dgm:spPr/>
    </dgm:pt>
    <dgm:pt modelId="{5BC77355-B566-41AE-A0F3-691A5BFB1D23}" type="pres">
      <dgm:prSet presAssocID="{91DB5D71-6EB4-4BF7-A2C6-C290C46BD5C7}" presName="hierChild4" presStyleCnt="0"/>
      <dgm:spPr/>
    </dgm:pt>
  </dgm:ptLst>
  <dgm:cxnLst>
    <dgm:cxn modelId="{78408F01-7EB0-44CE-B1DA-3C6F2FC03A5D}" type="presOf" srcId="{A37DC2BC-3BA7-4AFF-8FD9-F48F42674F00}" destId="{873AFEE4-48ED-426E-A1B7-B3A4E975F5CF}" srcOrd="0" destOrd="0" presId="urn:microsoft.com/office/officeart/2005/8/layout/hierarchy1"/>
    <dgm:cxn modelId="{CAF54217-09E9-4A36-87AF-97F1B257843F}" type="presOf" srcId="{F864E4EF-B9C8-438D-AFC6-380A84CED74C}" destId="{92C56CB7-BE1B-4BDB-8045-C78AF3AB79BD}" srcOrd="0" destOrd="0" presId="urn:microsoft.com/office/officeart/2005/8/layout/hierarchy1"/>
    <dgm:cxn modelId="{480EF634-3978-4B7E-8B9F-1F210D111940}" type="presOf" srcId="{9E1BDAD1-9902-4C3E-88AC-9EC0CD4E9EA7}" destId="{1CE40A87-A838-4CF1-A844-811713376747}" srcOrd="0" destOrd="0" presId="urn:microsoft.com/office/officeart/2005/8/layout/hierarchy1"/>
    <dgm:cxn modelId="{C2F23F3B-CBE3-48B6-A8FD-FBA100C342E0}" srcId="{F864E4EF-B9C8-438D-AFC6-380A84CED74C}" destId="{8D295D3F-A834-4A9A-AA04-52DB68E2781E}" srcOrd="1" destOrd="0" parTransId="{9D7E4F7E-AEBC-468B-9653-CFE87C38EE98}" sibTransId="{E5D96C0A-448E-4991-8B78-2C7A327CAE45}"/>
    <dgm:cxn modelId="{0AEF6E3C-8A70-415A-AF91-051060914C58}" type="presOf" srcId="{DC2DAC3C-D1D9-4DA4-966D-A0121443CF06}" destId="{B8C7BCED-41B4-458E-8EF5-559E719C29A4}" srcOrd="0" destOrd="0" presId="urn:microsoft.com/office/officeart/2005/8/layout/hierarchy1"/>
    <dgm:cxn modelId="{FC83F83D-6B19-4C54-9A1D-2A880E5754BB}" type="presOf" srcId="{9D7E4F7E-AEBC-468B-9653-CFE87C38EE98}" destId="{AC2F695F-56DE-4AA1-8498-BBDFC6872DAD}" srcOrd="0" destOrd="0" presId="urn:microsoft.com/office/officeart/2005/8/layout/hierarchy1"/>
    <dgm:cxn modelId="{3DF80B43-9E8C-42C0-8F3F-1B45DE25AE9C}" type="presOf" srcId="{2B9607F6-0130-4267-A9D4-8664D0A4C535}" destId="{0AEDC34F-4FA3-40AE-B94E-4583E9D72EAC}" srcOrd="0" destOrd="0" presId="urn:microsoft.com/office/officeart/2005/8/layout/hierarchy1"/>
    <dgm:cxn modelId="{7448A751-24E8-47F7-A5CD-787A2DB94B2E}" srcId="{57B124C8-302D-4A76-AA7C-05F93E87DCAC}" destId="{9E1BDAD1-9902-4C3E-88AC-9EC0CD4E9EA7}" srcOrd="1" destOrd="0" parTransId="{82818AD6-04C1-4F0A-A045-55C3E999EF38}" sibTransId="{2A13EFEC-E3CB-4705-9DC0-7B3DD2DFE889}"/>
    <dgm:cxn modelId="{DB674C85-5122-4287-808A-FC936D74E660}" srcId="{57B124C8-302D-4A76-AA7C-05F93E87DCAC}" destId="{A37DC2BC-3BA7-4AFF-8FD9-F48F42674F00}" srcOrd="0" destOrd="0" parTransId="{852A8255-876E-4B7E-BAF1-3FAF7CA539C9}" sibTransId="{441561A9-43C8-4E1C-811E-5251266C2BEB}"/>
    <dgm:cxn modelId="{3BC1478A-020F-4B59-88DB-BE3E3B0FB953}" srcId="{F864E4EF-B9C8-438D-AFC6-380A84CED74C}" destId="{57B124C8-302D-4A76-AA7C-05F93E87DCAC}" srcOrd="0" destOrd="0" parTransId="{2B9607F6-0130-4267-A9D4-8664D0A4C535}" sibTransId="{F671BA43-7E69-4805-823C-84E0BF86C486}"/>
    <dgm:cxn modelId="{C63A128F-F752-4622-90CE-0D2062A78292}" type="presOf" srcId="{57B124C8-302D-4A76-AA7C-05F93E87DCAC}" destId="{E5FCB951-C7E1-47DE-A94C-F4CDC5E4A3AC}" srcOrd="0" destOrd="0" presId="urn:microsoft.com/office/officeart/2005/8/layout/hierarchy1"/>
    <dgm:cxn modelId="{2EBC44A3-E936-465A-8058-2F75AA082448}" type="presOf" srcId="{20FC6665-DC00-4E54-8AC3-E7687F0A00F8}" destId="{084437D4-260A-4D49-8B54-2E63E967B5ED}" srcOrd="0" destOrd="0" presId="urn:microsoft.com/office/officeart/2005/8/layout/hierarchy1"/>
    <dgm:cxn modelId="{73BE50BF-A720-4A1F-B8E5-2E45004CAC6D}" type="presOf" srcId="{852A8255-876E-4B7E-BAF1-3FAF7CA539C9}" destId="{EC0FE41D-334C-4122-8F14-8E8D7397BD94}" srcOrd="0" destOrd="0" presId="urn:microsoft.com/office/officeart/2005/8/layout/hierarchy1"/>
    <dgm:cxn modelId="{24EF13D5-CEB3-4DDC-B42C-1C35BB49CDD6}" srcId="{DC2DAC3C-D1D9-4DA4-966D-A0121443CF06}" destId="{F864E4EF-B9C8-438D-AFC6-380A84CED74C}" srcOrd="0" destOrd="0" parTransId="{CFA24A69-1B50-4275-BFDE-2B1C07405876}" sibTransId="{4A327980-1543-42D3-84C5-87D6A6E24819}"/>
    <dgm:cxn modelId="{065808E0-F9B4-4ED9-A968-720135CBC547}" type="presOf" srcId="{82818AD6-04C1-4F0A-A045-55C3E999EF38}" destId="{00B41C3C-159B-4A0B-9EF3-B42AF5824B4A}" srcOrd="0" destOrd="0" presId="urn:microsoft.com/office/officeart/2005/8/layout/hierarchy1"/>
    <dgm:cxn modelId="{6BCFCAE6-FB3E-4908-8057-34F07E9192FD}" type="presOf" srcId="{91DB5D71-6EB4-4BF7-A2C6-C290C46BD5C7}" destId="{9A786DC5-353C-4C9E-9F04-854577C808D1}" srcOrd="0" destOrd="0" presId="urn:microsoft.com/office/officeart/2005/8/layout/hierarchy1"/>
    <dgm:cxn modelId="{ABC751EB-398A-4C6D-B04D-7213DE3B9E01}" srcId="{8D295D3F-A834-4A9A-AA04-52DB68E2781E}" destId="{91DB5D71-6EB4-4BF7-A2C6-C290C46BD5C7}" srcOrd="0" destOrd="0" parTransId="{20FC6665-DC00-4E54-8AC3-E7687F0A00F8}" sibTransId="{A0ABFAD9-5F8E-40A1-9CF3-826674C4EB49}"/>
    <dgm:cxn modelId="{420877FC-D0E0-4C42-B654-6A93F2C8626C}" type="presOf" srcId="{8D295D3F-A834-4A9A-AA04-52DB68E2781E}" destId="{246DE512-6F41-4A05-8ED5-538509307B11}" srcOrd="0" destOrd="0" presId="urn:microsoft.com/office/officeart/2005/8/layout/hierarchy1"/>
    <dgm:cxn modelId="{EAB49D0F-0EEE-4335-9066-4DB00BE54F0B}" type="presParOf" srcId="{B8C7BCED-41B4-458E-8EF5-559E719C29A4}" destId="{C3B0C4AE-B1A2-4529-AF49-1DAE412CD55C}" srcOrd="0" destOrd="0" presId="urn:microsoft.com/office/officeart/2005/8/layout/hierarchy1"/>
    <dgm:cxn modelId="{0EDE56FB-9DB6-40F2-BF66-73AE2E7B19EC}" type="presParOf" srcId="{C3B0C4AE-B1A2-4529-AF49-1DAE412CD55C}" destId="{4D15CE7D-B166-49AA-BE92-0FDC830C9B21}" srcOrd="0" destOrd="0" presId="urn:microsoft.com/office/officeart/2005/8/layout/hierarchy1"/>
    <dgm:cxn modelId="{EE0200FC-EA05-4249-810A-FB3885627162}" type="presParOf" srcId="{4D15CE7D-B166-49AA-BE92-0FDC830C9B21}" destId="{DA12D477-4162-461D-B96E-432C098589D4}" srcOrd="0" destOrd="0" presId="urn:microsoft.com/office/officeart/2005/8/layout/hierarchy1"/>
    <dgm:cxn modelId="{70408D99-F595-453C-9E39-9276F315CA83}" type="presParOf" srcId="{4D15CE7D-B166-49AA-BE92-0FDC830C9B21}" destId="{92C56CB7-BE1B-4BDB-8045-C78AF3AB79BD}" srcOrd="1" destOrd="0" presId="urn:microsoft.com/office/officeart/2005/8/layout/hierarchy1"/>
    <dgm:cxn modelId="{2941DF4C-BBD1-4535-8BB5-932D1A21534A}" type="presParOf" srcId="{C3B0C4AE-B1A2-4529-AF49-1DAE412CD55C}" destId="{58F1AF13-1916-46CE-8525-904BB25B22A5}" srcOrd="1" destOrd="0" presId="urn:microsoft.com/office/officeart/2005/8/layout/hierarchy1"/>
    <dgm:cxn modelId="{75743A30-36F4-4291-9536-51BF265EDB09}" type="presParOf" srcId="{58F1AF13-1916-46CE-8525-904BB25B22A5}" destId="{0AEDC34F-4FA3-40AE-B94E-4583E9D72EAC}" srcOrd="0" destOrd="0" presId="urn:microsoft.com/office/officeart/2005/8/layout/hierarchy1"/>
    <dgm:cxn modelId="{26169202-B58F-48D1-8009-BCA1B188FEB0}" type="presParOf" srcId="{58F1AF13-1916-46CE-8525-904BB25B22A5}" destId="{32E8674C-875C-4E7A-A076-70C12F0E5DEE}" srcOrd="1" destOrd="0" presId="urn:microsoft.com/office/officeart/2005/8/layout/hierarchy1"/>
    <dgm:cxn modelId="{F3FD7041-4967-48BD-984B-E3E1FB630DC1}" type="presParOf" srcId="{32E8674C-875C-4E7A-A076-70C12F0E5DEE}" destId="{1AF2EC9D-B2DB-4D2A-B928-76884BACFD33}" srcOrd="0" destOrd="0" presId="urn:microsoft.com/office/officeart/2005/8/layout/hierarchy1"/>
    <dgm:cxn modelId="{0634DA50-73FA-4FC9-8DD4-24E956F085FE}" type="presParOf" srcId="{1AF2EC9D-B2DB-4D2A-B928-76884BACFD33}" destId="{01D862CE-D586-4E25-9980-62C69A351922}" srcOrd="0" destOrd="0" presId="urn:microsoft.com/office/officeart/2005/8/layout/hierarchy1"/>
    <dgm:cxn modelId="{A3456B5A-640D-427E-B5AF-011E6DD3B44E}" type="presParOf" srcId="{1AF2EC9D-B2DB-4D2A-B928-76884BACFD33}" destId="{E5FCB951-C7E1-47DE-A94C-F4CDC5E4A3AC}" srcOrd="1" destOrd="0" presId="urn:microsoft.com/office/officeart/2005/8/layout/hierarchy1"/>
    <dgm:cxn modelId="{42011B97-4BC0-488B-B771-505B82C98D0F}" type="presParOf" srcId="{32E8674C-875C-4E7A-A076-70C12F0E5DEE}" destId="{17EBA1EA-2F5F-4E96-8D1F-CD608E45A74E}" srcOrd="1" destOrd="0" presId="urn:microsoft.com/office/officeart/2005/8/layout/hierarchy1"/>
    <dgm:cxn modelId="{163B88DD-AD05-41A5-96C0-5E32D73F9CC2}" type="presParOf" srcId="{17EBA1EA-2F5F-4E96-8D1F-CD608E45A74E}" destId="{EC0FE41D-334C-4122-8F14-8E8D7397BD94}" srcOrd="0" destOrd="0" presId="urn:microsoft.com/office/officeart/2005/8/layout/hierarchy1"/>
    <dgm:cxn modelId="{54709F0C-8E58-490C-8389-DB8DC943455E}" type="presParOf" srcId="{17EBA1EA-2F5F-4E96-8D1F-CD608E45A74E}" destId="{E368EA91-D2DA-491B-AFE0-D094150352AF}" srcOrd="1" destOrd="0" presId="urn:microsoft.com/office/officeart/2005/8/layout/hierarchy1"/>
    <dgm:cxn modelId="{C145E87D-9D8F-4228-89E6-FE657667E258}" type="presParOf" srcId="{E368EA91-D2DA-491B-AFE0-D094150352AF}" destId="{A87457E7-FD94-4855-960A-9A9725E62F95}" srcOrd="0" destOrd="0" presId="urn:microsoft.com/office/officeart/2005/8/layout/hierarchy1"/>
    <dgm:cxn modelId="{34F5DD59-5CA0-4DB7-BBB3-144E74639B25}" type="presParOf" srcId="{A87457E7-FD94-4855-960A-9A9725E62F95}" destId="{C7D8198B-6B91-42EC-B349-F1DAFD79327C}" srcOrd="0" destOrd="0" presId="urn:microsoft.com/office/officeart/2005/8/layout/hierarchy1"/>
    <dgm:cxn modelId="{F5D0CC2A-C3CF-4DCD-BE10-5BFEA4896888}" type="presParOf" srcId="{A87457E7-FD94-4855-960A-9A9725E62F95}" destId="{873AFEE4-48ED-426E-A1B7-B3A4E975F5CF}" srcOrd="1" destOrd="0" presId="urn:microsoft.com/office/officeart/2005/8/layout/hierarchy1"/>
    <dgm:cxn modelId="{8CE77427-7238-40EB-B910-2C326AB5A489}" type="presParOf" srcId="{E368EA91-D2DA-491B-AFE0-D094150352AF}" destId="{A300B0BF-A641-45DD-8BCA-42843F2ADA37}" srcOrd="1" destOrd="0" presId="urn:microsoft.com/office/officeart/2005/8/layout/hierarchy1"/>
    <dgm:cxn modelId="{F7D2C6BD-141A-44F2-A4C5-6AC057DE797C}" type="presParOf" srcId="{17EBA1EA-2F5F-4E96-8D1F-CD608E45A74E}" destId="{00B41C3C-159B-4A0B-9EF3-B42AF5824B4A}" srcOrd="2" destOrd="0" presId="urn:microsoft.com/office/officeart/2005/8/layout/hierarchy1"/>
    <dgm:cxn modelId="{AF9FB515-D69C-4F96-826E-86FE181F9EA5}" type="presParOf" srcId="{17EBA1EA-2F5F-4E96-8D1F-CD608E45A74E}" destId="{BEB3F042-F29C-4348-ACBE-A8DAD38F5CF8}" srcOrd="3" destOrd="0" presId="urn:microsoft.com/office/officeart/2005/8/layout/hierarchy1"/>
    <dgm:cxn modelId="{5F2E6AAA-6679-47B6-BE39-23003CDC6E8C}" type="presParOf" srcId="{BEB3F042-F29C-4348-ACBE-A8DAD38F5CF8}" destId="{3107093C-B060-4617-BC35-A20CB37606CF}" srcOrd="0" destOrd="0" presId="urn:microsoft.com/office/officeart/2005/8/layout/hierarchy1"/>
    <dgm:cxn modelId="{E506D4CC-BAF2-410E-9F2B-5B83B588E0C5}" type="presParOf" srcId="{3107093C-B060-4617-BC35-A20CB37606CF}" destId="{0936DCEC-B0E6-4017-AD14-40FF5120FC5B}" srcOrd="0" destOrd="0" presId="urn:microsoft.com/office/officeart/2005/8/layout/hierarchy1"/>
    <dgm:cxn modelId="{1B62B4AF-C64C-4204-B758-D6BE2F057305}" type="presParOf" srcId="{3107093C-B060-4617-BC35-A20CB37606CF}" destId="{1CE40A87-A838-4CF1-A844-811713376747}" srcOrd="1" destOrd="0" presId="urn:microsoft.com/office/officeart/2005/8/layout/hierarchy1"/>
    <dgm:cxn modelId="{FF17C88C-6D73-4D49-82F4-88A695C3E5FD}" type="presParOf" srcId="{BEB3F042-F29C-4348-ACBE-A8DAD38F5CF8}" destId="{7B0A8DC4-72FF-4251-B2BF-74F87B72F0AD}" srcOrd="1" destOrd="0" presId="urn:microsoft.com/office/officeart/2005/8/layout/hierarchy1"/>
    <dgm:cxn modelId="{DC882D81-2748-4629-A7AC-712FCACB3CF1}" type="presParOf" srcId="{58F1AF13-1916-46CE-8525-904BB25B22A5}" destId="{AC2F695F-56DE-4AA1-8498-BBDFC6872DAD}" srcOrd="2" destOrd="0" presId="urn:microsoft.com/office/officeart/2005/8/layout/hierarchy1"/>
    <dgm:cxn modelId="{896BB10B-1FFA-4636-BB76-397AB5966538}" type="presParOf" srcId="{58F1AF13-1916-46CE-8525-904BB25B22A5}" destId="{BEF774F4-1B8C-41E0-80F9-59752C384D98}" srcOrd="3" destOrd="0" presId="urn:microsoft.com/office/officeart/2005/8/layout/hierarchy1"/>
    <dgm:cxn modelId="{6D64B172-D355-49C4-A151-1C33E8602BDF}" type="presParOf" srcId="{BEF774F4-1B8C-41E0-80F9-59752C384D98}" destId="{182FADA7-0174-4615-A419-8305FFCE3705}" srcOrd="0" destOrd="0" presId="urn:microsoft.com/office/officeart/2005/8/layout/hierarchy1"/>
    <dgm:cxn modelId="{F56090A7-EBCB-4F30-AD8C-1C7CECDD2267}" type="presParOf" srcId="{182FADA7-0174-4615-A419-8305FFCE3705}" destId="{BC43069B-7F07-4798-B9A1-F66BF4B03B88}" srcOrd="0" destOrd="0" presId="urn:microsoft.com/office/officeart/2005/8/layout/hierarchy1"/>
    <dgm:cxn modelId="{B9A13C6F-86A2-47B5-95F4-990F9A9AB5E5}" type="presParOf" srcId="{182FADA7-0174-4615-A419-8305FFCE3705}" destId="{246DE512-6F41-4A05-8ED5-538509307B11}" srcOrd="1" destOrd="0" presId="urn:microsoft.com/office/officeart/2005/8/layout/hierarchy1"/>
    <dgm:cxn modelId="{A768BEDE-FA6B-4CC1-BD71-5AABD5894B81}" type="presParOf" srcId="{BEF774F4-1B8C-41E0-80F9-59752C384D98}" destId="{1AA7EF38-C87A-4FDF-A11B-6A8E7E2E8FA2}" srcOrd="1" destOrd="0" presId="urn:microsoft.com/office/officeart/2005/8/layout/hierarchy1"/>
    <dgm:cxn modelId="{7905E447-08B7-4AA9-924C-4E211EC1C4AC}" type="presParOf" srcId="{1AA7EF38-C87A-4FDF-A11B-6A8E7E2E8FA2}" destId="{084437D4-260A-4D49-8B54-2E63E967B5ED}" srcOrd="0" destOrd="0" presId="urn:microsoft.com/office/officeart/2005/8/layout/hierarchy1"/>
    <dgm:cxn modelId="{6B283966-DA19-4210-AB7A-1167DF25CA36}" type="presParOf" srcId="{1AA7EF38-C87A-4FDF-A11B-6A8E7E2E8FA2}" destId="{76BBCEB4-5252-41AC-A084-38E6855DCD03}" srcOrd="1" destOrd="0" presId="urn:microsoft.com/office/officeart/2005/8/layout/hierarchy1"/>
    <dgm:cxn modelId="{8DFBE995-7C4B-4817-BF2C-8CF643B160DB}" type="presParOf" srcId="{76BBCEB4-5252-41AC-A084-38E6855DCD03}" destId="{CB969E02-637C-4A9A-930C-4960BD1A1172}" srcOrd="0" destOrd="0" presId="urn:microsoft.com/office/officeart/2005/8/layout/hierarchy1"/>
    <dgm:cxn modelId="{D8C838D8-F015-40D0-9343-9B06F3949701}" type="presParOf" srcId="{CB969E02-637C-4A9A-930C-4960BD1A1172}" destId="{6422C6EC-21C0-4433-AF6A-46F9AD122D6B}" srcOrd="0" destOrd="0" presId="urn:microsoft.com/office/officeart/2005/8/layout/hierarchy1"/>
    <dgm:cxn modelId="{24B512E2-518A-42F8-837B-912D046C91B2}" type="presParOf" srcId="{CB969E02-637C-4A9A-930C-4960BD1A1172}" destId="{9A786DC5-353C-4C9E-9F04-854577C808D1}" srcOrd="1" destOrd="0" presId="urn:microsoft.com/office/officeart/2005/8/layout/hierarchy1"/>
    <dgm:cxn modelId="{EDB32630-90F2-469F-B1E4-70034F0CCB83}" type="presParOf" srcId="{76BBCEB4-5252-41AC-A084-38E6855DCD03}" destId="{5BC77355-B566-41AE-A0F3-691A5BFB1D23}" srcOrd="1" destOrd="0" presId="urn:microsoft.com/office/officeart/2005/8/layout/hierarchy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1F5E4C6-8A0A-4D18-87A6-553A5B34DE2C}" type="doc">
      <dgm:prSet loTypeId="urn:microsoft.com/office/officeart/2005/8/layout/hierarchy3" loCatId="list" qsTypeId="urn:microsoft.com/office/officeart/2005/8/quickstyle/simple1" qsCatId="simple" csTypeId="urn:microsoft.com/office/officeart/2005/8/colors/colorful1" csCatId="colorful" phldr="1"/>
      <dgm:spPr/>
      <dgm:t>
        <a:bodyPr/>
        <a:lstStyle/>
        <a:p>
          <a:endParaRPr lang="en-US"/>
        </a:p>
      </dgm:t>
    </dgm:pt>
    <dgm:pt modelId="{02FA923C-04C3-458C-BB64-789C0CF30229}">
      <dgm:prSet phldrT="[Text]" custT="1"/>
      <dgm:spPr/>
      <dgm:t>
        <a:bodyPr/>
        <a:lstStyle/>
        <a:p>
          <a:r>
            <a:rPr lang="en-US" altLang="ar-SA" sz="3200" b="1" dirty="0"/>
            <a:t>External recruiting</a:t>
          </a:r>
          <a:endParaRPr lang="en-US" sz="3200" dirty="0"/>
        </a:p>
      </dgm:t>
    </dgm:pt>
    <dgm:pt modelId="{7516A391-8C91-4863-B616-D730962E0C61}" type="parTrans" cxnId="{73134AA4-787B-4000-B5DE-965EBBA9AA0D}">
      <dgm:prSet/>
      <dgm:spPr/>
      <dgm:t>
        <a:bodyPr/>
        <a:lstStyle/>
        <a:p>
          <a:endParaRPr lang="en-US"/>
        </a:p>
      </dgm:t>
    </dgm:pt>
    <dgm:pt modelId="{8BC82FE8-F45A-4E50-85A5-573B199F6F0B}" type="sibTrans" cxnId="{73134AA4-787B-4000-B5DE-965EBBA9AA0D}">
      <dgm:prSet/>
      <dgm:spPr/>
      <dgm:t>
        <a:bodyPr/>
        <a:lstStyle/>
        <a:p>
          <a:endParaRPr lang="en-US"/>
        </a:p>
      </dgm:t>
    </dgm:pt>
    <dgm:pt modelId="{ED0D6570-4130-4262-A750-B24B2F3F01B3}">
      <dgm:prSet phldrT="[Text]" custT="1"/>
      <dgm:spPr/>
      <dgm:t>
        <a:bodyPr/>
        <a:lstStyle/>
        <a:p>
          <a:r>
            <a:rPr lang="en-US" altLang="ar-SA" sz="2000" b="1" dirty="0"/>
            <a:t>is difficult since many new jobs have specific skill needs.</a:t>
          </a:r>
          <a:endParaRPr lang="en-US" sz="2000" b="1" dirty="0"/>
        </a:p>
      </dgm:t>
    </dgm:pt>
    <dgm:pt modelId="{350E1F57-6A28-44CB-92D4-EE81D1D59A98}" type="parTrans" cxnId="{1FCA9A1A-E536-4AC7-806D-AA77AC151D08}">
      <dgm:prSet/>
      <dgm:spPr/>
      <dgm:t>
        <a:bodyPr/>
        <a:lstStyle/>
        <a:p>
          <a:endParaRPr lang="en-US"/>
        </a:p>
      </dgm:t>
    </dgm:pt>
    <dgm:pt modelId="{CC751DD1-A6DE-4B6F-AC1B-ED25826CA30E}" type="sibTrans" cxnId="{1FCA9A1A-E536-4AC7-806D-AA77AC151D08}">
      <dgm:prSet/>
      <dgm:spPr/>
      <dgm:t>
        <a:bodyPr/>
        <a:lstStyle/>
        <a:p>
          <a:endParaRPr lang="en-US"/>
        </a:p>
      </dgm:t>
    </dgm:pt>
    <dgm:pt modelId="{429EDAF5-665F-4821-B1A2-74E74041BFFC}">
      <dgm:prSet phldrT="[Text]" custT="1"/>
      <dgm:spPr/>
      <dgm:t>
        <a:bodyPr/>
        <a:lstStyle/>
        <a:p>
          <a:r>
            <a:rPr lang="en-US" altLang="ar-SA" sz="3200" b="1" dirty="0"/>
            <a:t>Internal recruiting</a:t>
          </a:r>
          <a:endParaRPr lang="en-US" sz="3200" dirty="0"/>
        </a:p>
      </dgm:t>
    </dgm:pt>
    <dgm:pt modelId="{E647EC18-4102-428A-B072-15579BFF9DFA}" type="parTrans" cxnId="{ED8F459B-D297-4F94-8293-14C10AACF527}">
      <dgm:prSet/>
      <dgm:spPr/>
      <dgm:t>
        <a:bodyPr/>
        <a:lstStyle/>
        <a:p>
          <a:endParaRPr lang="en-US"/>
        </a:p>
      </dgm:t>
    </dgm:pt>
    <dgm:pt modelId="{5642A9FF-1A51-4E22-B147-41F72ACF5076}" type="sibTrans" cxnId="{ED8F459B-D297-4F94-8293-14C10AACF527}">
      <dgm:prSet/>
      <dgm:spPr/>
      <dgm:t>
        <a:bodyPr/>
        <a:lstStyle/>
        <a:p>
          <a:endParaRPr lang="en-US"/>
        </a:p>
      </dgm:t>
    </dgm:pt>
    <dgm:pt modelId="{9BEC326B-27D5-4838-8640-987A31E9229B}">
      <dgm:prSet phldrT="[Text]" custT="1"/>
      <dgm:spPr/>
      <dgm:t>
        <a:bodyPr/>
        <a:lstStyle/>
        <a:p>
          <a:r>
            <a:rPr lang="en-US" altLang="ar-SA" sz="1200" b="1" dirty="0"/>
            <a:t>Workers know the firm’s culture, may not have new ideas.</a:t>
          </a:r>
        </a:p>
        <a:p>
          <a:r>
            <a:rPr lang="en-US" altLang="ar-SA" sz="1200" b="1" dirty="0"/>
            <a:t>Managers likely already know the candidates.</a:t>
          </a:r>
        </a:p>
        <a:p>
          <a:r>
            <a:rPr lang="en-US" altLang="ar-SA" sz="1200" b="1" dirty="0"/>
            <a:t>Internal advancement can motivate employees.</a:t>
          </a:r>
          <a:endParaRPr lang="en-US" sz="1200" dirty="0"/>
        </a:p>
      </dgm:t>
    </dgm:pt>
    <dgm:pt modelId="{47B2B107-39D7-4A01-8507-243D1F4D7D0B}" type="parTrans" cxnId="{D060ADCC-5518-4B32-AD64-2E0FCF495A7F}">
      <dgm:prSet/>
      <dgm:spPr/>
      <dgm:t>
        <a:bodyPr/>
        <a:lstStyle/>
        <a:p>
          <a:endParaRPr lang="en-US"/>
        </a:p>
      </dgm:t>
    </dgm:pt>
    <dgm:pt modelId="{8E0F2BED-F528-4D5E-BFE9-7AAD03902CC8}" type="sibTrans" cxnId="{D060ADCC-5518-4B32-AD64-2E0FCF495A7F}">
      <dgm:prSet/>
      <dgm:spPr/>
      <dgm:t>
        <a:bodyPr/>
        <a:lstStyle/>
        <a:p>
          <a:endParaRPr lang="en-US"/>
        </a:p>
      </dgm:t>
    </dgm:pt>
    <dgm:pt modelId="{686BFE15-385E-40B5-8C4E-B610C3EB8495}" type="pres">
      <dgm:prSet presAssocID="{A1F5E4C6-8A0A-4D18-87A6-553A5B34DE2C}" presName="diagram" presStyleCnt="0">
        <dgm:presLayoutVars>
          <dgm:chPref val="1"/>
          <dgm:dir/>
          <dgm:animOne val="branch"/>
          <dgm:animLvl val="lvl"/>
          <dgm:resizeHandles/>
        </dgm:presLayoutVars>
      </dgm:prSet>
      <dgm:spPr/>
    </dgm:pt>
    <dgm:pt modelId="{770C1665-19BD-4CBF-B899-D22A26FBD820}" type="pres">
      <dgm:prSet presAssocID="{02FA923C-04C3-458C-BB64-789C0CF30229}" presName="root" presStyleCnt="0"/>
      <dgm:spPr/>
    </dgm:pt>
    <dgm:pt modelId="{A5927F84-B929-4887-9968-9084DADCFC2F}" type="pres">
      <dgm:prSet presAssocID="{02FA923C-04C3-458C-BB64-789C0CF30229}" presName="rootComposite" presStyleCnt="0"/>
      <dgm:spPr/>
    </dgm:pt>
    <dgm:pt modelId="{519A8958-DDF8-4C41-AD9B-B71056A1F379}" type="pres">
      <dgm:prSet presAssocID="{02FA923C-04C3-458C-BB64-789C0CF30229}" presName="rootText" presStyleLbl="node1" presStyleIdx="0" presStyleCnt="2"/>
      <dgm:spPr/>
    </dgm:pt>
    <dgm:pt modelId="{07A4779C-1412-4B1A-8886-D21F40E3290B}" type="pres">
      <dgm:prSet presAssocID="{02FA923C-04C3-458C-BB64-789C0CF30229}" presName="rootConnector" presStyleLbl="node1" presStyleIdx="0" presStyleCnt="2"/>
      <dgm:spPr/>
    </dgm:pt>
    <dgm:pt modelId="{2DBE13AD-3CEE-4AE4-BE9F-7BE36849FF3B}" type="pres">
      <dgm:prSet presAssocID="{02FA923C-04C3-458C-BB64-789C0CF30229}" presName="childShape" presStyleCnt="0"/>
      <dgm:spPr/>
    </dgm:pt>
    <dgm:pt modelId="{1C817274-EED4-485B-88EB-5795B643143B}" type="pres">
      <dgm:prSet presAssocID="{350E1F57-6A28-44CB-92D4-EE81D1D59A98}" presName="Name13" presStyleLbl="parChTrans1D2" presStyleIdx="0" presStyleCnt="2"/>
      <dgm:spPr/>
    </dgm:pt>
    <dgm:pt modelId="{3B4CB1A8-FF71-4229-94A0-7BD41BE50B81}" type="pres">
      <dgm:prSet presAssocID="{ED0D6570-4130-4262-A750-B24B2F3F01B3}" presName="childText" presStyleLbl="bgAcc1" presStyleIdx="0" presStyleCnt="2" custScaleY="146513">
        <dgm:presLayoutVars>
          <dgm:bulletEnabled val="1"/>
        </dgm:presLayoutVars>
      </dgm:prSet>
      <dgm:spPr/>
    </dgm:pt>
    <dgm:pt modelId="{C60FC994-34D1-493E-8A68-381870848DEC}" type="pres">
      <dgm:prSet presAssocID="{429EDAF5-665F-4821-B1A2-74E74041BFFC}" presName="root" presStyleCnt="0"/>
      <dgm:spPr/>
    </dgm:pt>
    <dgm:pt modelId="{F06F4952-33BC-41A7-ADBA-FEFC7B3E80BD}" type="pres">
      <dgm:prSet presAssocID="{429EDAF5-665F-4821-B1A2-74E74041BFFC}" presName="rootComposite" presStyleCnt="0"/>
      <dgm:spPr/>
    </dgm:pt>
    <dgm:pt modelId="{C1267478-02FC-4883-9DFB-B7EDBA62701C}" type="pres">
      <dgm:prSet presAssocID="{429EDAF5-665F-4821-B1A2-74E74041BFFC}" presName="rootText" presStyleLbl="node1" presStyleIdx="1" presStyleCnt="2"/>
      <dgm:spPr/>
    </dgm:pt>
    <dgm:pt modelId="{00BC3F3E-2A77-4D01-85BC-0D432F829AEC}" type="pres">
      <dgm:prSet presAssocID="{429EDAF5-665F-4821-B1A2-74E74041BFFC}" presName="rootConnector" presStyleLbl="node1" presStyleIdx="1" presStyleCnt="2"/>
      <dgm:spPr/>
    </dgm:pt>
    <dgm:pt modelId="{AE0C0270-A914-4A4C-923B-C84D421E8791}" type="pres">
      <dgm:prSet presAssocID="{429EDAF5-665F-4821-B1A2-74E74041BFFC}" presName="childShape" presStyleCnt="0"/>
      <dgm:spPr/>
    </dgm:pt>
    <dgm:pt modelId="{B61149BC-A098-44D7-8ECB-99C6D8D9ECBC}" type="pres">
      <dgm:prSet presAssocID="{47B2B107-39D7-4A01-8507-243D1F4D7D0B}" presName="Name13" presStyleLbl="parChTrans1D2" presStyleIdx="1" presStyleCnt="2"/>
      <dgm:spPr/>
    </dgm:pt>
    <dgm:pt modelId="{E9B52257-EE65-46C1-AC5F-73D0FD7E01DB}" type="pres">
      <dgm:prSet presAssocID="{9BEC326B-27D5-4838-8640-987A31E9229B}" presName="childText" presStyleLbl="bgAcc1" presStyleIdx="1" presStyleCnt="2" custScaleX="112803" custScaleY="134216">
        <dgm:presLayoutVars>
          <dgm:bulletEnabled val="1"/>
        </dgm:presLayoutVars>
      </dgm:prSet>
      <dgm:spPr/>
    </dgm:pt>
  </dgm:ptLst>
  <dgm:cxnLst>
    <dgm:cxn modelId="{1FCA9A1A-E536-4AC7-806D-AA77AC151D08}" srcId="{02FA923C-04C3-458C-BB64-789C0CF30229}" destId="{ED0D6570-4130-4262-A750-B24B2F3F01B3}" srcOrd="0" destOrd="0" parTransId="{350E1F57-6A28-44CB-92D4-EE81D1D59A98}" sibTransId="{CC751DD1-A6DE-4B6F-AC1B-ED25826CA30E}"/>
    <dgm:cxn modelId="{DFA5DD43-6F98-4BED-A05D-68F4D6918AC7}" type="presOf" srcId="{9BEC326B-27D5-4838-8640-987A31E9229B}" destId="{E9B52257-EE65-46C1-AC5F-73D0FD7E01DB}" srcOrd="0" destOrd="0" presId="urn:microsoft.com/office/officeart/2005/8/layout/hierarchy3"/>
    <dgm:cxn modelId="{0CFE4570-9A14-418A-A545-E1336E4D2147}" type="presOf" srcId="{429EDAF5-665F-4821-B1A2-74E74041BFFC}" destId="{C1267478-02FC-4883-9DFB-B7EDBA62701C}" srcOrd="0" destOrd="0" presId="urn:microsoft.com/office/officeart/2005/8/layout/hierarchy3"/>
    <dgm:cxn modelId="{E348587D-62D4-4CA5-AA79-261E2D0D52E4}" type="presOf" srcId="{47B2B107-39D7-4A01-8507-243D1F4D7D0B}" destId="{B61149BC-A098-44D7-8ECB-99C6D8D9ECBC}" srcOrd="0" destOrd="0" presId="urn:microsoft.com/office/officeart/2005/8/layout/hierarchy3"/>
    <dgm:cxn modelId="{19AEA283-9CEB-498A-97FB-C20C61D922CC}" type="presOf" srcId="{02FA923C-04C3-458C-BB64-789C0CF30229}" destId="{07A4779C-1412-4B1A-8886-D21F40E3290B}" srcOrd="1" destOrd="0" presId="urn:microsoft.com/office/officeart/2005/8/layout/hierarchy3"/>
    <dgm:cxn modelId="{E6C05C90-85CF-4AB5-BF6F-B8461FF59326}" type="presOf" srcId="{A1F5E4C6-8A0A-4D18-87A6-553A5B34DE2C}" destId="{686BFE15-385E-40B5-8C4E-B610C3EB8495}" srcOrd="0" destOrd="0" presId="urn:microsoft.com/office/officeart/2005/8/layout/hierarchy3"/>
    <dgm:cxn modelId="{ED8F459B-D297-4F94-8293-14C10AACF527}" srcId="{A1F5E4C6-8A0A-4D18-87A6-553A5B34DE2C}" destId="{429EDAF5-665F-4821-B1A2-74E74041BFFC}" srcOrd="1" destOrd="0" parTransId="{E647EC18-4102-428A-B072-15579BFF9DFA}" sibTransId="{5642A9FF-1A51-4E22-B147-41F72ACF5076}"/>
    <dgm:cxn modelId="{73134AA4-787B-4000-B5DE-965EBBA9AA0D}" srcId="{A1F5E4C6-8A0A-4D18-87A6-553A5B34DE2C}" destId="{02FA923C-04C3-458C-BB64-789C0CF30229}" srcOrd="0" destOrd="0" parTransId="{7516A391-8C91-4863-B616-D730962E0C61}" sibTransId="{8BC82FE8-F45A-4E50-85A5-573B199F6F0B}"/>
    <dgm:cxn modelId="{53B3F8B8-DE06-473B-8C8E-D0DC70660CA4}" type="presOf" srcId="{02FA923C-04C3-458C-BB64-789C0CF30229}" destId="{519A8958-DDF8-4C41-AD9B-B71056A1F379}" srcOrd="0" destOrd="0" presId="urn:microsoft.com/office/officeart/2005/8/layout/hierarchy3"/>
    <dgm:cxn modelId="{D060ADCC-5518-4B32-AD64-2E0FCF495A7F}" srcId="{429EDAF5-665F-4821-B1A2-74E74041BFFC}" destId="{9BEC326B-27D5-4838-8640-987A31E9229B}" srcOrd="0" destOrd="0" parTransId="{47B2B107-39D7-4A01-8507-243D1F4D7D0B}" sibTransId="{8E0F2BED-F528-4D5E-BFE9-7AAD03902CC8}"/>
    <dgm:cxn modelId="{F5BE7FEB-C592-4F36-B25B-5EF8E36E5CE0}" type="presOf" srcId="{ED0D6570-4130-4262-A750-B24B2F3F01B3}" destId="{3B4CB1A8-FF71-4229-94A0-7BD41BE50B81}" srcOrd="0" destOrd="0" presId="urn:microsoft.com/office/officeart/2005/8/layout/hierarchy3"/>
    <dgm:cxn modelId="{A5F6E6EE-15DB-4D9E-8ACC-70C9CC63CE54}" type="presOf" srcId="{350E1F57-6A28-44CB-92D4-EE81D1D59A98}" destId="{1C817274-EED4-485B-88EB-5795B643143B}" srcOrd="0" destOrd="0" presId="urn:microsoft.com/office/officeart/2005/8/layout/hierarchy3"/>
    <dgm:cxn modelId="{82E686F8-83DB-4877-8318-B1A11E1FF63A}" type="presOf" srcId="{429EDAF5-665F-4821-B1A2-74E74041BFFC}" destId="{00BC3F3E-2A77-4D01-85BC-0D432F829AEC}" srcOrd="1" destOrd="0" presId="urn:microsoft.com/office/officeart/2005/8/layout/hierarchy3"/>
    <dgm:cxn modelId="{72FCE4F5-F578-465C-A6B4-4F38DEBB8513}" type="presParOf" srcId="{686BFE15-385E-40B5-8C4E-B610C3EB8495}" destId="{770C1665-19BD-4CBF-B899-D22A26FBD820}" srcOrd="0" destOrd="0" presId="urn:microsoft.com/office/officeart/2005/8/layout/hierarchy3"/>
    <dgm:cxn modelId="{5DB2CF53-7B5F-411A-9FD4-772C7BF1990C}" type="presParOf" srcId="{770C1665-19BD-4CBF-B899-D22A26FBD820}" destId="{A5927F84-B929-4887-9968-9084DADCFC2F}" srcOrd="0" destOrd="0" presId="urn:microsoft.com/office/officeart/2005/8/layout/hierarchy3"/>
    <dgm:cxn modelId="{985B4A5C-AA5E-4606-ADC5-4C66E892250C}" type="presParOf" srcId="{A5927F84-B929-4887-9968-9084DADCFC2F}" destId="{519A8958-DDF8-4C41-AD9B-B71056A1F379}" srcOrd="0" destOrd="0" presId="urn:microsoft.com/office/officeart/2005/8/layout/hierarchy3"/>
    <dgm:cxn modelId="{10906A02-6F0A-40C4-9B3B-62860687381C}" type="presParOf" srcId="{A5927F84-B929-4887-9968-9084DADCFC2F}" destId="{07A4779C-1412-4B1A-8886-D21F40E3290B}" srcOrd="1" destOrd="0" presId="urn:microsoft.com/office/officeart/2005/8/layout/hierarchy3"/>
    <dgm:cxn modelId="{45E2D5B3-56B1-43F1-A471-2CC8EAFCD3BC}" type="presParOf" srcId="{770C1665-19BD-4CBF-B899-D22A26FBD820}" destId="{2DBE13AD-3CEE-4AE4-BE9F-7BE36849FF3B}" srcOrd="1" destOrd="0" presId="urn:microsoft.com/office/officeart/2005/8/layout/hierarchy3"/>
    <dgm:cxn modelId="{D5FD5F47-C168-44BE-A332-B93715D15A7E}" type="presParOf" srcId="{2DBE13AD-3CEE-4AE4-BE9F-7BE36849FF3B}" destId="{1C817274-EED4-485B-88EB-5795B643143B}" srcOrd="0" destOrd="0" presId="urn:microsoft.com/office/officeart/2005/8/layout/hierarchy3"/>
    <dgm:cxn modelId="{6670C6D7-4DCB-4A3B-8208-B80D4D65CBEA}" type="presParOf" srcId="{2DBE13AD-3CEE-4AE4-BE9F-7BE36849FF3B}" destId="{3B4CB1A8-FF71-4229-94A0-7BD41BE50B81}" srcOrd="1" destOrd="0" presId="urn:microsoft.com/office/officeart/2005/8/layout/hierarchy3"/>
    <dgm:cxn modelId="{527E7DBB-DDF5-4D0A-80CE-DE9D2FC16134}" type="presParOf" srcId="{686BFE15-385E-40B5-8C4E-B610C3EB8495}" destId="{C60FC994-34D1-493E-8A68-381870848DEC}" srcOrd="1" destOrd="0" presId="urn:microsoft.com/office/officeart/2005/8/layout/hierarchy3"/>
    <dgm:cxn modelId="{CDB06F5E-69D7-4110-B048-142FF92F261E}" type="presParOf" srcId="{C60FC994-34D1-493E-8A68-381870848DEC}" destId="{F06F4952-33BC-41A7-ADBA-FEFC7B3E80BD}" srcOrd="0" destOrd="0" presId="urn:microsoft.com/office/officeart/2005/8/layout/hierarchy3"/>
    <dgm:cxn modelId="{72EB8AE8-73D4-420F-89DA-879A99F0A14E}" type="presParOf" srcId="{F06F4952-33BC-41A7-ADBA-FEFC7B3E80BD}" destId="{C1267478-02FC-4883-9DFB-B7EDBA62701C}" srcOrd="0" destOrd="0" presId="urn:microsoft.com/office/officeart/2005/8/layout/hierarchy3"/>
    <dgm:cxn modelId="{4E57911F-EE15-47B4-BB54-A5CA905AB1FF}" type="presParOf" srcId="{F06F4952-33BC-41A7-ADBA-FEFC7B3E80BD}" destId="{00BC3F3E-2A77-4D01-85BC-0D432F829AEC}" srcOrd="1" destOrd="0" presId="urn:microsoft.com/office/officeart/2005/8/layout/hierarchy3"/>
    <dgm:cxn modelId="{FBC7D093-5CD6-44DB-8BA4-FCAF1E17C538}" type="presParOf" srcId="{C60FC994-34D1-493E-8A68-381870848DEC}" destId="{AE0C0270-A914-4A4C-923B-C84D421E8791}" srcOrd="1" destOrd="0" presId="urn:microsoft.com/office/officeart/2005/8/layout/hierarchy3"/>
    <dgm:cxn modelId="{7CE5ABB1-EE84-4CDD-B746-B11E64F76E44}" type="presParOf" srcId="{AE0C0270-A914-4A4C-923B-C84D421E8791}" destId="{B61149BC-A098-44D7-8ECB-99C6D8D9ECBC}" srcOrd="0" destOrd="0" presId="urn:microsoft.com/office/officeart/2005/8/layout/hierarchy3"/>
    <dgm:cxn modelId="{1E88B2AD-A740-44B8-BC8D-62B4FB969EEC}" type="presParOf" srcId="{AE0C0270-A914-4A4C-923B-C84D421E8791}" destId="{E9B52257-EE65-46C1-AC5F-73D0FD7E01DB}"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1F5E4C6-8A0A-4D18-87A6-553A5B34DE2C}" type="doc">
      <dgm:prSet loTypeId="urn:microsoft.com/office/officeart/2005/8/layout/hierarchy3" loCatId="list" qsTypeId="urn:microsoft.com/office/officeart/2005/8/quickstyle/simple1" qsCatId="simple" csTypeId="urn:microsoft.com/office/officeart/2005/8/colors/colorful1" csCatId="colorful" phldr="1"/>
      <dgm:spPr/>
      <dgm:t>
        <a:bodyPr/>
        <a:lstStyle/>
        <a:p>
          <a:endParaRPr lang="en-US"/>
        </a:p>
      </dgm:t>
    </dgm:pt>
    <dgm:pt modelId="{02FA923C-04C3-458C-BB64-789C0CF30229}">
      <dgm:prSet phldrT="[Text]" custT="1"/>
      <dgm:spPr/>
      <dgm:t>
        <a:bodyPr/>
        <a:lstStyle/>
        <a:p>
          <a:r>
            <a:rPr lang="ar-EG" altLang="ar-SA" sz="3200" b="1" dirty="0"/>
            <a:t>التوظيف </a:t>
          </a:r>
          <a:r>
            <a:rPr lang="ar-EG" altLang="ar-SA" sz="3200" b="1" dirty="0" err="1"/>
            <a:t>الخارجى</a:t>
          </a:r>
          <a:endParaRPr lang="en-US" sz="3200" dirty="0"/>
        </a:p>
      </dgm:t>
    </dgm:pt>
    <dgm:pt modelId="{7516A391-8C91-4863-B616-D730962E0C61}" type="parTrans" cxnId="{73134AA4-787B-4000-B5DE-965EBBA9AA0D}">
      <dgm:prSet/>
      <dgm:spPr/>
      <dgm:t>
        <a:bodyPr/>
        <a:lstStyle/>
        <a:p>
          <a:endParaRPr lang="en-US"/>
        </a:p>
      </dgm:t>
    </dgm:pt>
    <dgm:pt modelId="{8BC82FE8-F45A-4E50-85A5-573B199F6F0B}" type="sibTrans" cxnId="{73134AA4-787B-4000-B5DE-965EBBA9AA0D}">
      <dgm:prSet/>
      <dgm:spPr/>
      <dgm:t>
        <a:bodyPr/>
        <a:lstStyle/>
        <a:p>
          <a:endParaRPr lang="en-US"/>
        </a:p>
      </dgm:t>
    </dgm:pt>
    <dgm:pt modelId="{ED0D6570-4130-4262-A750-B24B2F3F01B3}">
      <dgm:prSet phldrT="[Text]" custT="1"/>
      <dgm:spPr/>
      <dgm:t>
        <a:bodyPr/>
        <a:lstStyle/>
        <a:p>
          <a:r>
            <a:rPr lang="ar-EG" altLang="ar-SA" sz="2000" b="1" dirty="0"/>
            <a:t>من الصعب أن تجد وظيفة مناسبة، لأن العديد من الوظائف الجديدة تتطلب مهارات محددة.</a:t>
          </a:r>
          <a:endParaRPr lang="en-US" sz="2000" b="1" dirty="0"/>
        </a:p>
      </dgm:t>
    </dgm:pt>
    <dgm:pt modelId="{350E1F57-6A28-44CB-92D4-EE81D1D59A98}" type="parTrans" cxnId="{1FCA9A1A-E536-4AC7-806D-AA77AC151D08}">
      <dgm:prSet/>
      <dgm:spPr/>
      <dgm:t>
        <a:bodyPr/>
        <a:lstStyle/>
        <a:p>
          <a:endParaRPr lang="en-US"/>
        </a:p>
      </dgm:t>
    </dgm:pt>
    <dgm:pt modelId="{CC751DD1-A6DE-4B6F-AC1B-ED25826CA30E}" type="sibTrans" cxnId="{1FCA9A1A-E536-4AC7-806D-AA77AC151D08}">
      <dgm:prSet/>
      <dgm:spPr/>
      <dgm:t>
        <a:bodyPr/>
        <a:lstStyle/>
        <a:p>
          <a:endParaRPr lang="en-US"/>
        </a:p>
      </dgm:t>
    </dgm:pt>
    <dgm:pt modelId="{429EDAF5-665F-4821-B1A2-74E74041BFFC}">
      <dgm:prSet phldrT="[Text]" custT="1"/>
      <dgm:spPr/>
      <dgm:t>
        <a:bodyPr/>
        <a:lstStyle/>
        <a:p>
          <a:r>
            <a:rPr lang="ar-EG" altLang="ar-SA" sz="3200" b="1" dirty="0"/>
            <a:t>التوظيف </a:t>
          </a:r>
          <a:r>
            <a:rPr lang="ar-EG" altLang="ar-SA" sz="3200" b="1" dirty="0" err="1"/>
            <a:t>الداخلى</a:t>
          </a:r>
          <a:endParaRPr lang="en-US" sz="3200" dirty="0"/>
        </a:p>
      </dgm:t>
    </dgm:pt>
    <dgm:pt modelId="{E647EC18-4102-428A-B072-15579BFF9DFA}" type="parTrans" cxnId="{ED8F459B-D297-4F94-8293-14C10AACF527}">
      <dgm:prSet/>
      <dgm:spPr/>
      <dgm:t>
        <a:bodyPr/>
        <a:lstStyle/>
        <a:p>
          <a:endParaRPr lang="en-US"/>
        </a:p>
      </dgm:t>
    </dgm:pt>
    <dgm:pt modelId="{5642A9FF-1A51-4E22-B147-41F72ACF5076}" type="sibTrans" cxnId="{ED8F459B-D297-4F94-8293-14C10AACF527}">
      <dgm:prSet/>
      <dgm:spPr/>
      <dgm:t>
        <a:bodyPr/>
        <a:lstStyle/>
        <a:p>
          <a:endParaRPr lang="en-US"/>
        </a:p>
      </dgm:t>
    </dgm:pt>
    <dgm:pt modelId="{9BEC326B-27D5-4838-8640-987A31E9229B}">
      <dgm:prSet phldrT="[Text]"/>
      <dgm:spPr/>
      <dgm:t>
        <a:bodyPr/>
        <a:lstStyle/>
        <a:p>
          <a:r>
            <a:rPr lang="ar-EG" altLang="ar-SA" b="1" dirty="0"/>
            <a:t>يعرف العاملون ثقافة الشركة، وقد لا يكون لديهم أفكار جديدة.</a:t>
          </a:r>
          <a:endParaRPr lang="en-US" altLang="ar-SA" b="1" dirty="0"/>
        </a:p>
        <a:p>
          <a:r>
            <a:rPr lang="ar-EG" altLang="ar-SA" b="1" dirty="0"/>
            <a:t>من المرجح أن يعرف المديرون المرشحين بالفعل.</a:t>
          </a:r>
          <a:endParaRPr lang="en-US" altLang="ar-SA" b="1" dirty="0"/>
        </a:p>
        <a:p>
          <a:r>
            <a:rPr lang="ar-EG" altLang="ar-SA" b="1" dirty="0"/>
            <a:t>يمكن أن يحفز التقدم الداخلي الموظفين.</a:t>
          </a:r>
          <a:endParaRPr lang="en-US" dirty="0"/>
        </a:p>
      </dgm:t>
    </dgm:pt>
    <dgm:pt modelId="{47B2B107-39D7-4A01-8507-243D1F4D7D0B}" type="parTrans" cxnId="{D060ADCC-5518-4B32-AD64-2E0FCF495A7F}">
      <dgm:prSet/>
      <dgm:spPr/>
      <dgm:t>
        <a:bodyPr/>
        <a:lstStyle/>
        <a:p>
          <a:endParaRPr lang="en-US"/>
        </a:p>
      </dgm:t>
    </dgm:pt>
    <dgm:pt modelId="{8E0F2BED-F528-4D5E-BFE9-7AAD03902CC8}" type="sibTrans" cxnId="{D060ADCC-5518-4B32-AD64-2E0FCF495A7F}">
      <dgm:prSet/>
      <dgm:spPr/>
      <dgm:t>
        <a:bodyPr/>
        <a:lstStyle/>
        <a:p>
          <a:endParaRPr lang="en-US"/>
        </a:p>
      </dgm:t>
    </dgm:pt>
    <dgm:pt modelId="{686BFE15-385E-40B5-8C4E-B610C3EB8495}" type="pres">
      <dgm:prSet presAssocID="{A1F5E4C6-8A0A-4D18-87A6-553A5B34DE2C}" presName="diagram" presStyleCnt="0">
        <dgm:presLayoutVars>
          <dgm:chPref val="1"/>
          <dgm:dir/>
          <dgm:animOne val="branch"/>
          <dgm:animLvl val="lvl"/>
          <dgm:resizeHandles/>
        </dgm:presLayoutVars>
      </dgm:prSet>
      <dgm:spPr/>
    </dgm:pt>
    <dgm:pt modelId="{770C1665-19BD-4CBF-B899-D22A26FBD820}" type="pres">
      <dgm:prSet presAssocID="{02FA923C-04C3-458C-BB64-789C0CF30229}" presName="root" presStyleCnt="0"/>
      <dgm:spPr/>
    </dgm:pt>
    <dgm:pt modelId="{A5927F84-B929-4887-9968-9084DADCFC2F}" type="pres">
      <dgm:prSet presAssocID="{02FA923C-04C3-458C-BB64-789C0CF30229}" presName="rootComposite" presStyleCnt="0"/>
      <dgm:spPr/>
    </dgm:pt>
    <dgm:pt modelId="{519A8958-DDF8-4C41-AD9B-B71056A1F379}" type="pres">
      <dgm:prSet presAssocID="{02FA923C-04C3-458C-BB64-789C0CF30229}" presName="rootText" presStyleLbl="node1" presStyleIdx="0" presStyleCnt="2"/>
      <dgm:spPr/>
    </dgm:pt>
    <dgm:pt modelId="{07A4779C-1412-4B1A-8886-D21F40E3290B}" type="pres">
      <dgm:prSet presAssocID="{02FA923C-04C3-458C-BB64-789C0CF30229}" presName="rootConnector" presStyleLbl="node1" presStyleIdx="0" presStyleCnt="2"/>
      <dgm:spPr/>
    </dgm:pt>
    <dgm:pt modelId="{2DBE13AD-3CEE-4AE4-BE9F-7BE36849FF3B}" type="pres">
      <dgm:prSet presAssocID="{02FA923C-04C3-458C-BB64-789C0CF30229}" presName="childShape" presStyleCnt="0"/>
      <dgm:spPr/>
    </dgm:pt>
    <dgm:pt modelId="{1C817274-EED4-485B-88EB-5795B643143B}" type="pres">
      <dgm:prSet presAssocID="{350E1F57-6A28-44CB-92D4-EE81D1D59A98}" presName="Name13" presStyleLbl="parChTrans1D2" presStyleIdx="0" presStyleCnt="2"/>
      <dgm:spPr/>
    </dgm:pt>
    <dgm:pt modelId="{3B4CB1A8-FF71-4229-94A0-7BD41BE50B81}" type="pres">
      <dgm:prSet presAssocID="{ED0D6570-4130-4262-A750-B24B2F3F01B3}" presName="childText" presStyleLbl="bgAcc1" presStyleIdx="0" presStyleCnt="2" custScaleY="204160">
        <dgm:presLayoutVars>
          <dgm:bulletEnabled val="1"/>
        </dgm:presLayoutVars>
      </dgm:prSet>
      <dgm:spPr/>
    </dgm:pt>
    <dgm:pt modelId="{C60FC994-34D1-493E-8A68-381870848DEC}" type="pres">
      <dgm:prSet presAssocID="{429EDAF5-665F-4821-B1A2-74E74041BFFC}" presName="root" presStyleCnt="0"/>
      <dgm:spPr/>
    </dgm:pt>
    <dgm:pt modelId="{F06F4952-33BC-41A7-ADBA-FEFC7B3E80BD}" type="pres">
      <dgm:prSet presAssocID="{429EDAF5-665F-4821-B1A2-74E74041BFFC}" presName="rootComposite" presStyleCnt="0"/>
      <dgm:spPr/>
    </dgm:pt>
    <dgm:pt modelId="{C1267478-02FC-4883-9DFB-B7EDBA62701C}" type="pres">
      <dgm:prSet presAssocID="{429EDAF5-665F-4821-B1A2-74E74041BFFC}" presName="rootText" presStyleLbl="node1" presStyleIdx="1" presStyleCnt="2"/>
      <dgm:spPr/>
    </dgm:pt>
    <dgm:pt modelId="{00BC3F3E-2A77-4D01-85BC-0D432F829AEC}" type="pres">
      <dgm:prSet presAssocID="{429EDAF5-665F-4821-B1A2-74E74041BFFC}" presName="rootConnector" presStyleLbl="node1" presStyleIdx="1" presStyleCnt="2"/>
      <dgm:spPr/>
    </dgm:pt>
    <dgm:pt modelId="{AE0C0270-A914-4A4C-923B-C84D421E8791}" type="pres">
      <dgm:prSet presAssocID="{429EDAF5-665F-4821-B1A2-74E74041BFFC}" presName="childShape" presStyleCnt="0"/>
      <dgm:spPr/>
    </dgm:pt>
    <dgm:pt modelId="{B61149BC-A098-44D7-8ECB-99C6D8D9ECBC}" type="pres">
      <dgm:prSet presAssocID="{47B2B107-39D7-4A01-8507-243D1F4D7D0B}" presName="Name13" presStyleLbl="parChTrans1D2" presStyleIdx="1" presStyleCnt="2"/>
      <dgm:spPr/>
    </dgm:pt>
    <dgm:pt modelId="{E9B52257-EE65-46C1-AC5F-73D0FD7E01DB}" type="pres">
      <dgm:prSet presAssocID="{9BEC326B-27D5-4838-8640-987A31E9229B}" presName="childText" presStyleLbl="bgAcc1" presStyleIdx="1" presStyleCnt="2" custScaleX="112803" custScaleY="184567">
        <dgm:presLayoutVars>
          <dgm:bulletEnabled val="1"/>
        </dgm:presLayoutVars>
      </dgm:prSet>
      <dgm:spPr/>
    </dgm:pt>
  </dgm:ptLst>
  <dgm:cxnLst>
    <dgm:cxn modelId="{1FCA9A1A-E536-4AC7-806D-AA77AC151D08}" srcId="{02FA923C-04C3-458C-BB64-789C0CF30229}" destId="{ED0D6570-4130-4262-A750-B24B2F3F01B3}" srcOrd="0" destOrd="0" parTransId="{350E1F57-6A28-44CB-92D4-EE81D1D59A98}" sibTransId="{CC751DD1-A6DE-4B6F-AC1B-ED25826CA30E}"/>
    <dgm:cxn modelId="{DFA5DD43-6F98-4BED-A05D-68F4D6918AC7}" type="presOf" srcId="{9BEC326B-27D5-4838-8640-987A31E9229B}" destId="{E9B52257-EE65-46C1-AC5F-73D0FD7E01DB}" srcOrd="0" destOrd="0" presId="urn:microsoft.com/office/officeart/2005/8/layout/hierarchy3"/>
    <dgm:cxn modelId="{0CFE4570-9A14-418A-A545-E1336E4D2147}" type="presOf" srcId="{429EDAF5-665F-4821-B1A2-74E74041BFFC}" destId="{C1267478-02FC-4883-9DFB-B7EDBA62701C}" srcOrd="0" destOrd="0" presId="urn:microsoft.com/office/officeart/2005/8/layout/hierarchy3"/>
    <dgm:cxn modelId="{E348587D-62D4-4CA5-AA79-261E2D0D52E4}" type="presOf" srcId="{47B2B107-39D7-4A01-8507-243D1F4D7D0B}" destId="{B61149BC-A098-44D7-8ECB-99C6D8D9ECBC}" srcOrd="0" destOrd="0" presId="urn:microsoft.com/office/officeart/2005/8/layout/hierarchy3"/>
    <dgm:cxn modelId="{19AEA283-9CEB-498A-97FB-C20C61D922CC}" type="presOf" srcId="{02FA923C-04C3-458C-BB64-789C0CF30229}" destId="{07A4779C-1412-4B1A-8886-D21F40E3290B}" srcOrd="1" destOrd="0" presId="urn:microsoft.com/office/officeart/2005/8/layout/hierarchy3"/>
    <dgm:cxn modelId="{E6C05C90-85CF-4AB5-BF6F-B8461FF59326}" type="presOf" srcId="{A1F5E4C6-8A0A-4D18-87A6-553A5B34DE2C}" destId="{686BFE15-385E-40B5-8C4E-B610C3EB8495}" srcOrd="0" destOrd="0" presId="urn:microsoft.com/office/officeart/2005/8/layout/hierarchy3"/>
    <dgm:cxn modelId="{ED8F459B-D297-4F94-8293-14C10AACF527}" srcId="{A1F5E4C6-8A0A-4D18-87A6-553A5B34DE2C}" destId="{429EDAF5-665F-4821-B1A2-74E74041BFFC}" srcOrd="1" destOrd="0" parTransId="{E647EC18-4102-428A-B072-15579BFF9DFA}" sibTransId="{5642A9FF-1A51-4E22-B147-41F72ACF5076}"/>
    <dgm:cxn modelId="{73134AA4-787B-4000-B5DE-965EBBA9AA0D}" srcId="{A1F5E4C6-8A0A-4D18-87A6-553A5B34DE2C}" destId="{02FA923C-04C3-458C-BB64-789C0CF30229}" srcOrd="0" destOrd="0" parTransId="{7516A391-8C91-4863-B616-D730962E0C61}" sibTransId="{8BC82FE8-F45A-4E50-85A5-573B199F6F0B}"/>
    <dgm:cxn modelId="{53B3F8B8-DE06-473B-8C8E-D0DC70660CA4}" type="presOf" srcId="{02FA923C-04C3-458C-BB64-789C0CF30229}" destId="{519A8958-DDF8-4C41-AD9B-B71056A1F379}" srcOrd="0" destOrd="0" presId="urn:microsoft.com/office/officeart/2005/8/layout/hierarchy3"/>
    <dgm:cxn modelId="{D060ADCC-5518-4B32-AD64-2E0FCF495A7F}" srcId="{429EDAF5-665F-4821-B1A2-74E74041BFFC}" destId="{9BEC326B-27D5-4838-8640-987A31E9229B}" srcOrd="0" destOrd="0" parTransId="{47B2B107-39D7-4A01-8507-243D1F4D7D0B}" sibTransId="{8E0F2BED-F528-4D5E-BFE9-7AAD03902CC8}"/>
    <dgm:cxn modelId="{F5BE7FEB-C592-4F36-B25B-5EF8E36E5CE0}" type="presOf" srcId="{ED0D6570-4130-4262-A750-B24B2F3F01B3}" destId="{3B4CB1A8-FF71-4229-94A0-7BD41BE50B81}" srcOrd="0" destOrd="0" presId="urn:microsoft.com/office/officeart/2005/8/layout/hierarchy3"/>
    <dgm:cxn modelId="{A5F6E6EE-15DB-4D9E-8ACC-70C9CC63CE54}" type="presOf" srcId="{350E1F57-6A28-44CB-92D4-EE81D1D59A98}" destId="{1C817274-EED4-485B-88EB-5795B643143B}" srcOrd="0" destOrd="0" presId="urn:microsoft.com/office/officeart/2005/8/layout/hierarchy3"/>
    <dgm:cxn modelId="{82E686F8-83DB-4877-8318-B1A11E1FF63A}" type="presOf" srcId="{429EDAF5-665F-4821-B1A2-74E74041BFFC}" destId="{00BC3F3E-2A77-4D01-85BC-0D432F829AEC}" srcOrd="1" destOrd="0" presId="urn:microsoft.com/office/officeart/2005/8/layout/hierarchy3"/>
    <dgm:cxn modelId="{72FCE4F5-F578-465C-A6B4-4F38DEBB8513}" type="presParOf" srcId="{686BFE15-385E-40B5-8C4E-B610C3EB8495}" destId="{770C1665-19BD-4CBF-B899-D22A26FBD820}" srcOrd="0" destOrd="0" presId="urn:microsoft.com/office/officeart/2005/8/layout/hierarchy3"/>
    <dgm:cxn modelId="{5DB2CF53-7B5F-411A-9FD4-772C7BF1990C}" type="presParOf" srcId="{770C1665-19BD-4CBF-B899-D22A26FBD820}" destId="{A5927F84-B929-4887-9968-9084DADCFC2F}" srcOrd="0" destOrd="0" presId="urn:microsoft.com/office/officeart/2005/8/layout/hierarchy3"/>
    <dgm:cxn modelId="{985B4A5C-AA5E-4606-ADC5-4C66E892250C}" type="presParOf" srcId="{A5927F84-B929-4887-9968-9084DADCFC2F}" destId="{519A8958-DDF8-4C41-AD9B-B71056A1F379}" srcOrd="0" destOrd="0" presId="urn:microsoft.com/office/officeart/2005/8/layout/hierarchy3"/>
    <dgm:cxn modelId="{10906A02-6F0A-40C4-9B3B-62860687381C}" type="presParOf" srcId="{A5927F84-B929-4887-9968-9084DADCFC2F}" destId="{07A4779C-1412-4B1A-8886-D21F40E3290B}" srcOrd="1" destOrd="0" presId="urn:microsoft.com/office/officeart/2005/8/layout/hierarchy3"/>
    <dgm:cxn modelId="{45E2D5B3-56B1-43F1-A471-2CC8EAFCD3BC}" type="presParOf" srcId="{770C1665-19BD-4CBF-B899-D22A26FBD820}" destId="{2DBE13AD-3CEE-4AE4-BE9F-7BE36849FF3B}" srcOrd="1" destOrd="0" presId="urn:microsoft.com/office/officeart/2005/8/layout/hierarchy3"/>
    <dgm:cxn modelId="{D5FD5F47-C168-44BE-A332-B93715D15A7E}" type="presParOf" srcId="{2DBE13AD-3CEE-4AE4-BE9F-7BE36849FF3B}" destId="{1C817274-EED4-485B-88EB-5795B643143B}" srcOrd="0" destOrd="0" presId="urn:microsoft.com/office/officeart/2005/8/layout/hierarchy3"/>
    <dgm:cxn modelId="{6670C6D7-4DCB-4A3B-8208-B80D4D65CBEA}" type="presParOf" srcId="{2DBE13AD-3CEE-4AE4-BE9F-7BE36849FF3B}" destId="{3B4CB1A8-FF71-4229-94A0-7BD41BE50B81}" srcOrd="1" destOrd="0" presId="urn:microsoft.com/office/officeart/2005/8/layout/hierarchy3"/>
    <dgm:cxn modelId="{527E7DBB-DDF5-4D0A-80CE-DE9D2FC16134}" type="presParOf" srcId="{686BFE15-385E-40B5-8C4E-B610C3EB8495}" destId="{C60FC994-34D1-493E-8A68-381870848DEC}" srcOrd="1" destOrd="0" presId="urn:microsoft.com/office/officeart/2005/8/layout/hierarchy3"/>
    <dgm:cxn modelId="{CDB06F5E-69D7-4110-B048-142FF92F261E}" type="presParOf" srcId="{C60FC994-34D1-493E-8A68-381870848DEC}" destId="{F06F4952-33BC-41A7-ADBA-FEFC7B3E80BD}" srcOrd="0" destOrd="0" presId="urn:microsoft.com/office/officeart/2005/8/layout/hierarchy3"/>
    <dgm:cxn modelId="{72EB8AE8-73D4-420F-89DA-879A99F0A14E}" type="presParOf" srcId="{F06F4952-33BC-41A7-ADBA-FEFC7B3E80BD}" destId="{C1267478-02FC-4883-9DFB-B7EDBA62701C}" srcOrd="0" destOrd="0" presId="urn:microsoft.com/office/officeart/2005/8/layout/hierarchy3"/>
    <dgm:cxn modelId="{4E57911F-EE15-47B4-BB54-A5CA905AB1FF}" type="presParOf" srcId="{F06F4952-33BC-41A7-ADBA-FEFC7B3E80BD}" destId="{00BC3F3E-2A77-4D01-85BC-0D432F829AEC}" srcOrd="1" destOrd="0" presId="urn:microsoft.com/office/officeart/2005/8/layout/hierarchy3"/>
    <dgm:cxn modelId="{FBC7D093-5CD6-44DB-8BA4-FCAF1E17C538}" type="presParOf" srcId="{C60FC994-34D1-493E-8A68-381870848DEC}" destId="{AE0C0270-A914-4A4C-923B-C84D421E8791}" srcOrd="1" destOrd="0" presId="urn:microsoft.com/office/officeart/2005/8/layout/hierarchy3"/>
    <dgm:cxn modelId="{7CE5ABB1-EE84-4CDD-B746-B11E64F76E44}" type="presParOf" srcId="{AE0C0270-A914-4A4C-923B-C84D421E8791}" destId="{B61149BC-A098-44D7-8ECB-99C6D8D9ECBC}" srcOrd="0" destOrd="0" presId="urn:microsoft.com/office/officeart/2005/8/layout/hierarchy3"/>
    <dgm:cxn modelId="{1E88B2AD-A740-44B8-BC8D-62B4FB969EEC}" type="presParOf" srcId="{AE0C0270-A914-4A4C-923B-C84D421E8791}" destId="{E9B52257-EE65-46C1-AC5F-73D0FD7E01DB}" srcOrd="1" destOrd="0" presId="urn:microsoft.com/office/officeart/2005/8/layout/hierarchy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BD3C81-67E9-4A92-A4D8-798613B6D632}">
      <dsp:nvSpPr>
        <dsp:cNvPr id="0" name=""/>
        <dsp:cNvSpPr/>
      </dsp:nvSpPr>
      <dsp:spPr>
        <a:xfrm>
          <a:off x="0" y="320448"/>
          <a:ext cx="331257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72754E-FD93-4EBA-9DAE-B82B3C09F90E}">
      <dsp:nvSpPr>
        <dsp:cNvPr id="0" name=""/>
        <dsp:cNvSpPr/>
      </dsp:nvSpPr>
      <dsp:spPr>
        <a:xfrm>
          <a:off x="165628" y="69528"/>
          <a:ext cx="2318800" cy="501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45" tIns="0" rIns="87645" bIns="0" numCol="1" spcCol="1270" anchor="ctr" anchorCtr="0">
          <a:noAutofit/>
        </a:bodyPr>
        <a:lstStyle/>
        <a:p>
          <a:pPr marL="0" lvl="0" indent="0" algn="ctr" defTabSz="711200" rtl="0">
            <a:lnSpc>
              <a:spcPct val="90000"/>
            </a:lnSpc>
            <a:spcBef>
              <a:spcPct val="0"/>
            </a:spcBef>
            <a:spcAft>
              <a:spcPct val="35000"/>
            </a:spcAft>
            <a:buNone/>
          </a:pPr>
          <a:r>
            <a:rPr lang="en-US" sz="1600" b="1" i="0" kern="1200" dirty="0"/>
            <a:t>Human resources define</a:t>
          </a:r>
          <a:endParaRPr lang="ar-SA" sz="1600" b="1" i="0" kern="1200" dirty="0"/>
        </a:p>
      </dsp:txBody>
      <dsp:txXfrm>
        <a:off x="190126" y="94026"/>
        <a:ext cx="2269804" cy="452844"/>
      </dsp:txXfrm>
    </dsp:sp>
    <dsp:sp modelId="{B8E6A4AB-F2C5-4C9D-A53C-FCF3EFD8C7F2}">
      <dsp:nvSpPr>
        <dsp:cNvPr id="0" name=""/>
        <dsp:cNvSpPr/>
      </dsp:nvSpPr>
      <dsp:spPr>
        <a:xfrm>
          <a:off x="0" y="1091568"/>
          <a:ext cx="331257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C2D749-800E-4018-AE92-94C87FA89AA9}">
      <dsp:nvSpPr>
        <dsp:cNvPr id="0" name=""/>
        <dsp:cNvSpPr/>
      </dsp:nvSpPr>
      <dsp:spPr>
        <a:xfrm>
          <a:off x="165628" y="840648"/>
          <a:ext cx="2318800" cy="501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45" tIns="0" rIns="87645" bIns="0" numCol="1" spcCol="1270" anchor="ctr" anchorCtr="0">
          <a:noAutofit/>
        </a:bodyPr>
        <a:lstStyle/>
        <a:p>
          <a:pPr marL="0" lvl="0" indent="0" algn="ctr" defTabSz="711200" rtl="0">
            <a:lnSpc>
              <a:spcPct val="90000"/>
            </a:lnSpc>
            <a:spcBef>
              <a:spcPct val="0"/>
            </a:spcBef>
            <a:spcAft>
              <a:spcPct val="35000"/>
            </a:spcAft>
            <a:buNone/>
          </a:pPr>
          <a:r>
            <a:rPr lang="en-GB" sz="1600" b="1" i="0" kern="1200"/>
            <a:t>Function of human resources</a:t>
          </a:r>
          <a:endParaRPr lang="ar-SA" sz="1600" b="1" i="0" kern="1200"/>
        </a:p>
      </dsp:txBody>
      <dsp:txXfrm>
        <a:off x="190126" y="865146"/>
        <a:ext cx="2269804" cy="452844"/>
      </dsp:txXfrm>
    </dsp:sp>
    <dsp:sp modelId="{CF4F523A-51BD-441F-9990-F0AA48FEB99B}">
      <dsp:nvSpPr>
        <dsp:cNvPr id="0" name=""/>
        <dsp:cNvSpPr/>
      </dsp:nvSpPr>
      <dsp:spPr>
        <a:xfrm>
          <a:off x="0" y="1862688"/>
          <a:ext cx="331257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6D93FA-C885-487F-9FBE-FDABEB24F004}">
      <dsp:nvSpPr>
        <dsp:cNvPr id="0" name=""/>
        <dsp:cNvSpPr/>
      </dsp:nvSpPr>
      <dsp:spPr>
        <a:xfrm>
          <a:off x="165628" y="1611768"/>
          <a:ext cx="2318800" cy="501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45" tIns="0" rIns="87645" bIns="0" numCol="1" spcCol="1270" anchor="ctr" anchorCtr="0">
          <a:noAutofit/>
        </a:bodyPr>
        <a:lstStyle/>
        <a:p>
          <a:pPr marL="0" lvl="0" indent="0" algn="ctr" defTabSz="711200" rtl="0">
            <a:lnSpc>
              <a:spcPct val="90000"/>
            </a:lnSpc>
            <a:spcBef>
              <a:spcPct val="0"/>
            </a:spcBef>
            <a:spcAft>
              <a:spcPct val="35000"/>
            </a:spcAft>
            <a:buNone/>
          </a:pPr>
          <a:r>
            <a:rPr lang="en-US" sz="1600" b="1" i="0" kern="1200" dirty="0"/>
            <a:t>Human Resource Management</a:t>
          </a:r>
          <a:endParaRPr lang="ar-SA" sz="1600" b="1" i="0" kern="1200" dirty="0"/>
        </a:p>
      </dsp:txBody>
      <dsp:txXfrm>
        <a:off x="190126" y="1636266"/>
        <a:ext cx="2269804" cy="452844"/>
      </dsp:txXfrm>
    </dsp:sp>
    <dsp:sp modelId="{8A64EF78-5677-4A32-9DEA-90DF1CB7615B}">
      <dsp:nvSpPr>
        <dsp:cNvPr id="0" name=""/>
        <dsp:cNvSpPr/>
      </dsp:nvSpPr>
      <dsp:spPr>
        <a:xfrm>
          <a:off x="0" y="2633808"/>
          <a:ext cx="331257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43E5469-C87D-419F-85EE-0D8064AEFB36}">
      <dsp:nvSpPr>
        <dsp:cNvPr id="0" name=""/>
        <dsp:cNvSpPr/>
      </dsp:nvSpPr>
      <dsp:spPr>
        <a:xfrm>
          <a:off x="165628" y="2382888"/>
          <a:ext cx="2318800" cy="501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45" tIns="0" rIns="87645" bIns="0" numCol="1" spcCol="1270" anchor="ctr" anchorCtr="0">
          <a:noAutofit/>
        </a:bodyPr>
        <a:lstStyle/>
        <a:p>
          <a:pPr marL="0" lvl="0" indent="0" algn="ctr" defTabSz="711200" rtl="0">
            <a:lnSpc>
              <a:spcPct val="90000"/>
            </a:lnSpc>
            <a:spcBef>
              <a:spcPct val="0"/>
            </a:spcBef>
            <a:spcAft>
              <a:spcPct val="35000"/>
            </a:spcAft>
            <a:buNone/>
          </a:pPr>
          <a:r>
            <a:rPr lang="en-GB" sz="1600" b="1" i="0" kern="1200" dirty="0"/>
            <a:t>Human resource planning</a:t>
          </a:r>
          <a:r>
            <a:rPr lang="en-US" sz="1600" b="1" i="0" u="sng" kern="1200" dirty="0"/>
            <a:t> </a:t>
          </a:r>
          <a:endParaRPr lang="ar-SA" sz="1600" b="1" i="0" kern="1200" dirty="0"/>
        </a:p>
      </dsp:txBody>
      <dsp:txXfrm>
        <a:off x="190126" y="2407386"/>
        <a:ext cx="2269804" cy="452844"/>
      </dsp:txXfrm>
    </dsp:sp>
    <dsp:sp modelId="{D596EF53-A1FD-4A29-A75B-5D8A53EE655E}">
      <dsp:nvSpPr>
        <dsp:cNvPr id="0" name=""/>
        <dsp:cNvSpPr/>
      </dsp:nvSpPr>
      <dsp:spPr>
        <a:xfrm>
          <a:off x="0" y="3631860"/>
          <a:ext cx="331257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CBCA27-7CBC-404F-BB7E-75FBD4639FA3}">
      <dsp:nvSpPr>
        <dsp:cNvPr id="0" name=""/>
        <dsp:cNvSpPr/>
      </dsp:nvSpPr>
      <dsp:spPr>
        <a:xfrm>
          <a:off x="165628" y="3154008"/>
          <a:ext cx="2318800" cy="728772"/>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45" tIns="0" rIns="87645" bIns="0" numCol="1" spcCol="1270" anchor="ctr" anchorCtr="0">
          <a:noAutofit/>
        </a:bodyPr>
        <a:lstStyle/>
        <a:p>
          <a:pPr marL="0" lvl="0" indent="0" algn="ctr" defTabSz="711200" rtl="0">
            <a:lnSpc>
              <a:spcPct val="90000"/>
            </a:lnSpc>
            <a:spcBef>
              <a:spcPct val="0"/>
            </a:spcBef>
            <a:spcAft>
              <a:spcPct val="35000"/>
            </a:spcAft>
            <a:buNone/>
          </a:pPr>
          <a:r>
            <a:rPr lang="en-US" sz="1600" b="1" i="0" kern="1200" dirty="0"/>
            <a:t>Human Resource Management Functions</a:t>
          </a:r>
          <a:endParaRPr lang="ar-SA" sz="1600" b="1" i="0" kern="1200" dirty="0"/>
        </a:p>
      </dsp:txBody>
      <dsp:txXfrm>
        <a:off x="201204" y="3189584"/>
        <a:ext cx="2247648" cy="657620"/>
      </dsp:txXfrm>
    </dsp:sp>
    <dsp:sp modelId="{5A0AFF7E-E452-4DC9-925C-2716295695C0}">
      <dsp:nvSpPr>
        <dsp:cNvPr id="0" name=""/>
        <dsp:cNvSpPr/>
      </dsp:nvSpPr>
      <dsp:spPr>
        <a:xfrm>
          <a:off x="0" y="4670812"/>
          <a:ext cx="3312572" cy="4284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C4C9EDF-5ABC-426C-B306-25C21F10B47E}">
      <dsp:nvSpPr>
        <dsp:cNvPr id="0" name=""/>
        <dsp:cNvSpPr/>
      </dsp:nvSpPr>
      <dsp:spPr>
        <a:xfrm>
          <a:off x="165628" y="4152060"/>
          <a:ext cx="2318800" cy="769672"/>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45" tIns="0" rIns="87645" bIns="0" numCol="1" spcCol="1270" anchor="ctr" anchorCtr="0">
          <a:noAutofit/>
        </a:bodyPr>
        <a:lstStyle/>
        <a:p>
          <a:pPr marL="0" lvl="0" indent="0" algn="ctr" defTabSz="711200" rtl="0">
            <a:lnSpc>
              <a:spcPct val="90000"/>
            </a:lnSpc>
            <a:spcBef>
              <a:spcPct val="0"/>
            </a:spcBef>
            <a:spcAft>
              <a:spcPct val="35000"/>
            </a:spcAft>
            <a:buNone/>
          </a:pPr>
          <a:r>
            <a:rPr lang="en-US" sz="1600" b="1" i="0" kern="1200" dirty="0"/>
            <a:t>Dynamic Human Resource Management Environment</a:t>
          </a:r>
          <a:endParaRPr lang="ar-SA" sz="1600" b="1" i="0" kern="1200" dirty="0"/>
        </a:p>
      </dsp:txBody>
      <dsp:txXfrm>
        <a:off x="203200" y="4189632"/>
        <a:ext cx="2243656" cy="6945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BD3C81-67E9-4A92-A4D8-798613B6D632}">
      <dsp:nvSpPr>
        <dsp:cNvPr id="0" name=""/>
        <dsp:cNvSpPr/>
      </dsp:nvSpPr>
      <dsp:spPr>
        <a:xfrm>
          <a:off x="0" y="330590"/>
          <a:ext cx="4353096"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72754E-FD93-4EBA-9DAE-B82B3C09F90E}">
      <dsp:nvSpPr>
        <dsp:cNvPr id="0" name=""/>
        <dsp:cNvSpPr/>
      </dsp:nvSpPr>
      <dsp:spPr>
        <a:xfrm>
          <a:off x="217654" y="50150"/>
          <a:ext cx="3047167"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176" tIns="0" rIns="115176" bIns="0" numCol="1" spcCol="1270" anchor="ctr" anchorCtr="0">
          <a:noAutofit/>
        </a:bodyPr>
        <a:lstStyle/>
        <a:p>
          <a:pPr marL="0" lvl="0" indent="0" algn="just" defTabSz="800100" rtl="1">
            <a:lnSpc>
              <a:spcPct val="90000"/>
            </a:lnSpc>
            <a:spcBef>
              <a:spcPct val="0"/>
            </a:spcBef>
            <a:spcAft>
              <a:spcPct val="35000"/>
            </a:spcAft>
            <a:buNone/>
          </a:pPr>
          <a:r>
            <a:rPr lang="ar-EG" sz="1800" b="1" i="0" kern="1200" dirty="0"/>
            <a:t>تعريف الموارد البشرية</a:t>
          </a:r>
          <a:endParaRPr lang="ar-SA" sz="1800" b="1" i="0" kern="1200" dirty="0"/>
        </a:p>
      </dsp:txBody>
      <dsp:txXfrm>
        <a:off x="245034" y="77530"/>
        <a:ext cx="2992407" cy="506120"/>
      </dsp:txXfrm>
    </dsp:sp>
    <dsp:sp modelId="{5D070FFF-7F60-4F7C-868A-52B2BDE1FA4B}">
      <dsp:nvSpPr>
        <dsp:cNvPr id="0" name=""/>
        <dsp:cNvSpPr/>
      </dsp:nvSpPr>
      <dsp:spPr>
        <a:xfrm>
          <a:off x="0" y="1192430"/>
          <a:ext cx="4353096"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571CE1-D25C-4F36-BCB7-D5A1055C5D33}">
      <dsp:nvSpPr>
        <dsp:cNvPr id="0" name=""/>
        <dsp:cNvSpPr/>
      </dsp:nvSpPr>
      <dsp:spPr>
        <a:xfrm>
          <a:off x="217654" y="911990"/>
          <a:ext cx="3047167"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176" tIns="0" rIns="115176" bIns="0" numCol="1" spcCol="1270" anchor="ctr" anchorCtr="0">
          <a:noAutofit/>
        </a:bodyPr>
        <a:lstStyle/>
        <a:p>
          <a:pPr marL="0" lvl="0" indent="0" algn="just" defTabSz="800100" rtl="1">
            <a:lnSpc>
              <a:spcPct val="90000"/>
            </a:lnSpc>
            <a:spcBef>
              <a:spcPct val="0"/>
            </a:spcBef>
            <a:spcAft>
              <a:spcPct val="35000"/>
            </a:spcAft>
            <a:buNone/>
          </a:pPr>
          <a:r>
            <a:rPr lang="ar-EG" sz="1800" b="1" i="0" kern="1200" dirty="0"/>
            <a:t>وظيفة الموارد البشرية</a:t>
          </a:r>
          <a:endParaRPr lang="en-US" sz="1800" b="1" i="0" kern="1200" dirty="0"/>
        </a:p>
      </dsp:txBody>
      <dsp:txXfrm>
        <a:off x="245034" y="939370"/>
        <a:ext cx="2992407" cy="506120"/>
      </dsp:txXfrm>
    </dsp:sp>
    <dsp:sp modelId="{237A7873-AFFA-4B62-839B-0FC9F1E64D51}">
      <dsp:nvSpPr>
        <dsp:cNvPr id="0" name=""/>
        <dsp:cNvSpPr/>
      </dsp:nvSpPr>
      <dsp:spPr>
        <a:xfrm>
          <a:off x="0" y="2054270"/>
          <a:ext cx="4353096"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0A59704-4DE3-463A-AA22-71E7D0261835}">
      <dsp:nvSpPr>
        <dsp:cNvPr id="0" name=""/>
        <dsp:cNvSpPr/>
      </dsp:nvSpPr>
      <dsp:spPr>
        <a:xfrm>
          <a:off x="217654" y="1773830"/>
          <a:ext cx="3047167"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176" tIns="0" rIns="115176" bIns="0" numCol="1" spcCol="1270" anchor="ctr" anchorCtr="0">
          <a:noAutofit/>
        </a:bodyPr>
        <a:lstStyle/>
        <a:p>
          <a:pPr marL="0" lvl="0" indent="0" algn="just" defTabSz="800100" rtl="1">
            <a:lnSpc>
              <a:spcPct val="90000"/>
            </a:lnSpc>
            <a:spcBef>
              <a:spcPct val="0"/>
            </a:spcBef>
            <a:spcAft>
              <a:spcPct val="35000"/>
            </a:spcAft>
            <a:buNone/>
          </a:pPr>
          <a:r>
            <a:rPr lang="ar-EG" sz="1800" b="1" i="0" kern="1200" dirty="0"/>
            <a:t>إدارة الموارد البشرية</a:t>
          </a:r>
          <a:endParaRPr lang="en-US" sz="1800" b="1" i="0" kern="1200" dirty="0"/>
        </a:p>
      </dsp:txBody>
      <dsp:txXfrm>
        <a:off x="245034" y="1801210"/>
        <a:ext cx="2992407" cy="506120"/>
      </dsp:txXfrm>
    </dsp:sp>
    <dsp:sp modelId="{21B0EFB4-3D52-4AF6-8102-54675D32A98B}">
      <dsp:nvSpPr>
        <dsp:cNvPr id="0" name=""/>
        <dsp:cNvSpPr/>
      </dsp:nvSpPr>
      <dsp:spPr>
        <a:xfrm>
          <a:off x="0" y="2916110"/>
          <a:ext cx="4353096"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25BAEE9-1A55-4D84-965A-E262C9255C3D}">
      <dsp:nvSpPr>
        <dsp:cNvPr id="0" name=""/>
        <dsp:cNvSpPr/>
      </dsp:nvSpPr>
      <dsp:spPr>
        <a:xfrm>
          <a:off x="217654" y="2635670"/>
          <a:ext cx="3047167"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176" tIns="0" rIns="115176" bIns="0" numCol="1" spcCol="1270" anchor="ctr" anchorCtr="0">
          <a:noAutofit/>
        </a:bodyPr>
        <a:lstStyle/>
        <a:p>
          <a:pPr marL="0" lvl="0" indent="0" algn="just" defTabSz="800100" rtl="1">
            <a:lnSpc>
              <a:spcPct val="90000"/>
            </a:lnSpc>
            <a:spcBef>
              <a:spcPct val="0"/>
            </a:spcBef>
            <a:spcAft>
              <a:spcPct val="35000"/>
            </a:spcAft>
            <a:buNone/>
          </a:pPr>
          <a:r>
            <a:rPr lang="ar-EG" sz="1800" b="1" i="0" kern="1200" dirty="0"/>
            <a:t>تخطيط الموارد البشرية</a:t>
          </a:r>
          <a:endParaRPr lang="en-US" sz="1800" b="1" i="0" kern="1200" dirty="0"/>
        </a:p>
      </dsp:txBody>
      <dsp:txXfrm>
        <a:off x="245034" y="2663050"/>
        <a:ext cx="2992407" cy="506120"/>
      </dsp:txXfrm>
    </dsp:sp>
    <dsp:sp modelId="{8F11F0D5-3CB4-45DA-9683-A33288BB7D0C}">
      <dsp:nvSpPr>
        <dsp:cNvPr id="0" name=""/>
        <dsp:cNvSpPr/>
      </dsp:nvSpPr>
      <dsp:spPr>
        <a:xfrm>
          <a:off x="0" y="3777950"/>
          <a:ext cx="4353096"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85A7EE6-8E2B-41F0-A374-11D091D419E1}">
      <dsp:nvSpPr>
        <dsp:cNvPr id="0" name=""/>
        <dsp:cNvSpPr/>
      </dsp:nvSpPr>
      <dsp:spPr>
        <a:xfrm>
          <a:off x="217654" y="3497510"/>
          <a:ext cx="3047167"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176" tIns="0" rIns="115176" bIns="0" numCol="1" spcCol="1270" anchor="ctr" anchorCtr="0">
          <a:noAutofit/>
        </a:bodyPr>
        <a:lstStyle/>
        <a:p>
          <a:pPr marL="0" lvl="0" indent="0" algn="just" defTabSz="800100" rtl="1">
            <a:lnSpc>
              <a:spcPct val="90000"/>
            </a:lnSpc>
            <a:spcBef>
              <a:spcPct val="0"/>
            </a:spcBef>
            <a:spcAft>
              <a:spcPct val="35000"/>
            </a:spcAft>
            <a:buNone/>
          </a:pPr>
          <a:r>
            <a:rPr lang="ar-EG" sz="1800" b="1" i="0" kern="1200" dirty="0"/>
            <a:t>وظائف إدارة الموارد البشرية</a:t>
          </a:r>
          <a:endParaRPr lang="en-US" sz="1800" b="1" i="0" kern="1200" dirty="0"/>
        </a:p>
      </dsp:txBody>
      <dsp:txXfrm>
        <a:off x="245034" y="3524890"/>
        <a:ext cx="2992407" cy="506120"/>
      </dsp:txXfrm>
    </dsp:sp>
    <dsp:sp modelId="{1B400254-7ED7-4668-B573-6BDECB9D1409}">
      <dsp:nvSpPr>
        <dsp:cNvPr id="0" name=""/>
        <dsp:cNvSpPr/>
      </dsp:nvSpPr>
      <dsp:spPr>
        <a:xfrm>
          <a:off x="0" y="4639790"/>
          <a:ext cx="4353096"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43A3CE-54B8-483C-A048-0879A91A0D19}">
      <dsp:nvSpPr>
        <dsp:cNvPr id="0" name=""/>
        <dsp:cNvSpPr/>
      </dsp:nvSpPr>
      <dsp:spPr>
        <a:xfrm>
          <a:off x="217654" y="4359350"/>
          <a:ext cx="3047167"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176" tIns="0" rIns="115176" bIns="0" numCol="1" spcCol="1270" anchor="ctr" anchorCtr="0">
          <a:noAutofit/>
        </a:bodyPr>
        <a:lstStyle/>
        <a:p>
          <a:pPr marL="0" lvl="0" indent="0" algn="just" defTabSz="800100" rtl="1">
            <a:lnSpc>
              <a:spcPct val="90000"/>
            </a:lnSpc>
            <a:spcBef>
              <a:spcPct val="0"/>
            </a:spcBef>
            <a:spcAft>
              <a:spcPct val="35000"/>
            </a:spcAft>
            <a:buNone/>
          </a:pPr>
          <a:r>
            <a:rPr lang="ar-EG" sz="1800" b="1" i="0" kern="1200" dirty="0"/>
            <a:t>بيئة إدارة الموارد البشرية الديناميكية</a:t>
          </a:r>
          <a:endParaRPr lang="en-US" sz="1800" b="1" i="0" kern="1200" dirty="0"/>
        </a:p>
      </dsp:txBody>
      <dsp:txXfrm>
        <a:off x="245034" y="4386730"/>
        <a:ext cx="2992407" cy="5061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11A421-58E7-45C5-9B3C-FFD89840660A}">
      <dsp:nvSpPr>
        <dsp:cNvPr id="0" name=""/>
        <dsp:cNvSpPr/>
      </dsp:nvSpPr>
      <dsp:spPr>
        <a:xfrm>
          <a:off x="9156249" y="2890770"/>
          <a:ext cx="91440" cy="621489"/>
        </a:xfrm>
        <a:custGeom>
          <a:avLst/>
          <a:gdLst/>
          <a:ahLst/>
          <a:cxnLst/>
          <a:rect l="0" t="0" r="0" b="0"/>
          <a:pathLst>
            <a:path>
              <a:moveTo>
                <a:pt x="45720" y="0"/>
              </a:moveTo>
              <a:lnTo>
                <a:pt x="45720" y="62148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388968-A67E-4CDC-9DDA-2262B21A037A}">
      <dsp:nvSpPr>
        <dsp:cNvPr id="0" name=""/>
        <dsp:cNvSpPr/>
      </dsp:nvSpPr>
      <dsp:spPr>
        <a:xfrm>
          <a:off x="5284273" y="912334"/>
          <a:ext cx="3917696" cy="621489"/>
        </a:xfrm>
        <a:custGeom>
          <a:avLst/>
          <a:gdLst/>
          <a:ahLst/>
          <a:cxnLst/>
          <a:rect l="0" t="0" r="0" b="0"/>
          <a:pathLst>
            <a:path>
              <a:moveTo>
                <a:pt x="0" y="0"/>
              </a:moveTo>
              <a:lnTo>
                <a:pt x="0" y="423526"/>
              </a:lnTo>
              <a:lnTo>
                <a:pt x="3917696" y="423526"/>
              </a:lnTo>
              <a:lnTo>
                <a:pt x="3917696" y="62148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CB9B1FD-21D0-46EE-9A3F-AD75BFE66DC1}">
      <dsp:nvSpPr>
        <dsp:cNvPr id="0" name=""/>
        <dsp:cNvSpPr/>
      </dsp:nvSpPr>
      <dsp:spPr>
        <a:xfrm>
          <a:off x="6544452" y="2890770"/>
          <a:ext cx="91440" cy="621489"/>
        </a:xfrm>
        <a:custGeom>
          <a:avLst/>
          <a:gdLst/>
          <a:ahLst/>
          <a:cxnLst/>
          <a:rect l="0" t="0" r="0" b="0"/>
          <a:pathLst>
            <a:path>
              <a:moveTo>
                <a:pt x="45720" y="0"/>
              </a:moveTo>
              <a:lnTo>
                <a:pt x="45720" y="62148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DAB0AB-CC0A-4142-9492-72BF308B10DB}">
      <dsp:nvSpPr>
        <dsp:cNvPr id="0" name=""/>
        <dsp:cNvSpPr/>
      </dsp:nvSpPr>
      <dsp:spPr>
        <a:xfrm>
          <a:off x="5284273" y="912334"/>
          <a:ext cx="1305898" cy="621489"/>
        </a:xfrm>
        <a:custGeom>
          <a:avLst/>
          <a:gdLst/>
          <a:ahLst/>
          <a:cxnLst/>
          <a:rect l="0" t="0" r="0" b="0"/>
          <a:pathLst>
            <a:path>
              <a:moveTo>
                <a:pt x="0" y="0"/>
              </a:moveTo>
              <a:lnTo>
                <a:pt x="0" y="423526"/>
              </a:lnTo>
              <a:lnTo>
                <a:pt x="1305898" y="423526"/>
              </a:lnTo>
              <a:lnTo>
                <a:pt x="1305898" y="62148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AB60592-7759-4277-B71C-D18C34B6D24E}">
      <dsp:nvSpPr>
        <dsp:cNvPr id="0" name=""/>
        <dsp:cNvSpPr/>
      </dsp:nvSpPr>
      <dsp:spPr>
        <a:xfrm>
          <a:off x="3932654" y="2890770"/>
          <a:ext cx="91440" cy="621489"/>
        </a:xfrm>
        <a:custGeom>
          <a:avLst/>
          <a:gdLst/>
          <a:ahLst/>
          <a:cxnLst/>
          <a:rect l="0" t="0" r="0" b="0"/>
          <a:pathLst>
            <a:path>
              <a:moveTo>
                <a:pt x="45720" y="0"/>
              </a:moveTo>
              <a:lnTo>
                <a:pt x="45720" y="62148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083DFE-C0F6-4710-9274-6D5A688E73D4}">
      <dsp:nvSpPr>
        <dsp:cNvPr id="0" name=""/>
        <dsp:cNvSpPr/>
      </dsp:nvSpPr>
      <dsp:spPr>
        <a:xfrm>
          <a:off x="3978374" y="912334"/>
          <a:ext cx="1305898" cy="621489"/>
        </a:xfrm>
        <a:custGeom>
          <a:avLst/>
          <a:gdLst/>
          <a:ahLst/>
          <a:cxnLst/>
          <a:rect l="0" t="0" r="0" b="0"/>
          <a:pathLst>
            <a:path>
              <a:moveTo>
                <a:pt x="1305898" y="0"/>
              </a:moveTo>
              <a:lnTo>
                <a:pt x="1305898" y="423526"/>
              </a:lnTo>
              <a:lnTo>
                <a:pt x="0" y="423526"/>
              </a:lnTo>
              <a:lnTo>
                <a:pt x="0" y="62148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16F6C90-B3AF-4047-83B6-E06485ACD45E}">
      <dsp:nvSpPr>
        <dsp:cNvPr id="0" name=""/>
        <dsp:cNvSpPr/>
      </dsp:nvSpPr>
      <dsp:spPr>
        <a:xfrm>
          <a:off x="1320856" y="2890770"/>
          <a:ext cx="91440" cy="621489"/>
        </a:xfrm>
        <a:custGeom>
          <a:avLst/>
          <a:gdLst/>
          <a:ahLst/>
          <a:cxnLst/>
          <a:rect l="0" t="0" r="0" b="0"/>
          <a:pathLst>
            <a:path>
              <a:moveTo>
                <a:pt x="45720" y="0"/>
              </a:moveTo>
              <a:lnTo>
                <a:pt x="45720" y="62148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1958A51-BDE1-43B2-B578-2F697753C262}">
      <dsp:nvSpPr>
        <dsp:cNvPr id="0" name=""/>
        <dsp:cNvSpPr/>
      </dsp:nvSpPr>
      <dsp:spPr>
        <a:xfrm>
          <a:off x="1366576" y="912334"/>
          <a:ext cx="3917696" cy="621489"/>
        </a:xfrm>
        <a:custGeom>
          <a:avLst/>
          <a:gdLst/>
          <a:ahLst/>
          <a:cxnLst/>
          <a:rect l="0" t="0" r="0" b="0"/>
          <a:pathLst>
            <a:path>
              <a:moveTo>
                <a:pt x="3917696" y="0"/>
              </a:moveTo>
              <a:lnTo>
                <a:pt x="3917696" y="423526"/>
              </a:lnTo>
              <a:lnTo>
                <a:pt x="0" y="423526"/>
              </a:lnTo>
              <a:lnTo>
                <a:pt x="0" y="62148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572255-9C64-4DC7-8728-C851D9D657EC}">
      <dsp:nvSpPr>
        <dsp:cNvPr id="0" name=""/>
        <dsp:cNvSpPr/>
      </dsp:nvSpPr>
      <dsp:spPr>
        <a:xfrm>
          <a:off x="4215810" y="1795"/>
          <a:ext cx="2136925" cy="9105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EAED25-CCA2-40CE-B868-85A6D8B0B54E}">
      <dsp:nvSpPr>
        <dsp:cNvPr id="0" name=""/>
        <dsp:cNvSpPr/>
      </dsp:nvSpPr>
      <dsp:spPr>
        <a:xfrm>
          <a:off x="4453246" y="227359"/>
          <a:ext cx="2136925" cy="91053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altLang="ar-SA" sz="3200" b="1" kern="1200" dirty="0">
              <a:solidFill>
                <a:srgbClr val="C00000"/>
              </a:solidFill>
            </a:rPr>
            <a:t>Staffing</a:t>
          </a:r>
          <a:endParaRPr lang="en-US" sz="3200" kern="1200" dirty="0"/>
        </a:p>
      </dsp:txBody>
      <dsp:txXfrm>
        <a:off x="4479915" y="254028"/>
        <a:ext cx="2083587" cy="857200"/>
      </dsp:txXfrm>
    </dsp:sp>
    <dsp:sp modelId="{CD134FF5-5AD7-4AB3-8B32-89FB78EE6BDD}">
      <dsp:nvSpPr>
        <dsp:cNvPr id="0" name=""/>
        <dsp:cNvSpPr/>
      </dsp:nvSpPr>
      <dsp:spPr>
        <a:xfrm>
          <a:off x="298114" y="1533823"/>
          <a:ext cx="2136925" cy="135694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8CA338-AF96-4C4D-AD17-27FA455EB078}">
      <dsp:nvSpPr>
        <dsp:cNvPr id="0" name=""/>
        <dsp:cNvSpPr/>
      </dsp:nvSpPr>
      <dsp:spPr>
        <a:xfrm>
          <a:off x="535550" y="1759387"/>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Clr>
              <a:srgbClr val="FF0000"/>
            </a:buClr>
            <a:buFont typeface="Wingdings" panose="05000000000000000000" pitchFamily="2" charset="2"/>
            <a:buNone/>
          </a:pPr>
          <a:r>
            <a:rPr lang="en-US" altLang="ar-SA" sz="2400" b="1" kern="1200" dirty="0"/>
            <a:t>Job Analysis</a:t>
          </a:r>
          <a:endParaRPr lang="en-US" sz="2400" kern="1200" dirty="0"/>
        </a:p>
      </dsp:txBody>
      <dsp:txXfrm>
        <a:off x="575294" y="1799131"/>
        <a:ext cx="2057437" cy="1277459"/>
      </dsp:txXfrm>
    </dsp:sp>
    <dsp:sp modelId="{35C61285-ABA3-4EDB-B29B-E851477580F3}">
      <dsp:nvSpPr>
        <dsp:cNvPr id="0" name=""/>
        <dsp:cNvSpPr/>
      </dsp:nvSpPr>
      <dsp:spPr>
        <a:xfrm>
          <a:off x="298114" y="3512259"/>
          <a:ext cx="2136925" cy="135694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4FF116-4B71-43B7-B7F8-C8E36C14D201}">
      <dsp:nvSpPr>
        <dsp:cNvPr id="0" name=""/>
        <dsp:cNvSpPr/>
      </dsp:nvSpPr>
      <dsp:spPr>
        <a:xfrm>
          <a:off x="535550" y="3737824"/>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altLang="ar-SA" sz="1500" b="1" kern="1200" dirty="0"/>
            <a:t>Systematic process of determining skills, duties, and knowledge required for performing jobs in organization</a:t>
          </a:r>
          <a:endParaRPr lang="en-US" sz="1500" kern="1200" dirty="0"/>
        </a:p>
      </dsp:txBody>
      <dsp:txXfrm>
        <a:off x="575294" y="3777568"/>
        <a:ext cx="2057437" cy="1277459"/>
      </dsp:txXfrm>
    </dsp:sp>
    <dsp:sp modelId="{9CFBAD6F-8BED-4B55-92D8-454C1902D7F5}">
      <dsp:nvSpPr>
        <dsp:cNvPr id="0" name=""/>
        <dsp:cNvSpPr/>
      </dsp:nvSpPr>
      <dsp:spPr>
        <a:xfrm>
          <a:off x="2909911" y="1533823"/>
          <a:ext cx="2136925" cy="135694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F2EC4E-C9A5-4163-84FA-3C0E15EBD6C8}">
      <dsp:nvSpPr>
        <dsp:cNvPr id="0" name=""/>
        <dsp:cNvSpPr/>
      </dsp:nvSpPr>
      <dsp:spPr>
        <a:xfrm>
          <a:off x="3147348" y="1759387"/>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altLang="ar-SA" sz="2000" b="1" kern="1200" dirty="0"/>
            <a:t>Human Resource Planning</a:t>
          </a:r>
          <a:endParaRPr lang="en-US" sz="1300" kern="1200" dirty="0"/>
        </a:p>
      </dsp:txBody>
      <dsp:txXfrm>
        <a:off x="3187092" y="1799131"/>
        <a:ext cx="2057437" cy="1277459"/>
      </dsp:txXfrm>
    </dsp:sp>
    <dsp:sp modelId="{80BB155D-DF48-411E-96AE-F6FE0B0552D5}">
      <dsp:nvSpPr>
        <dsp:cNvPr id="0" name=""/>
        <dsp:cNvSpPr/>
      </dsp:nvSpPr>
      <dsp:spPr>
        <a:xfrm>
          <a:off x="2909911" y="3512259"/>
          <a:ext cx="2136925" cy="135694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5CC6A0-9827-4F32-AC04-939FFA07840F}">
      <dsp:nvSpPr>
        <dsp:cNvPr id="0" name=""/>
        <dsp:cNvSpPr/>
      </dsp:nvSpPr>
      <dsp:spPr>
        <a:xfrm>
          <a:off x="3147348" y="3737824"/>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Font typeface="Arial" panose="020B0604020202020204" pitchFamily="34" charset="0"/>
            <a:buNone/>
          </a:pPr>
          <a:r>
            <a:rPr lang="en-US" altLang="ar-SA" sz="1500" b="1" u="none" kern="1200" dirty="0">
              <a:solidFill>
                <a:schemeClr val="tx1"/>
              </a:solidFill>
            </a:rPr>
            <a:t>includes all activities managers do to forecast current and future HR needs</a:t>
          </a:r>
          <a:r>
            <a:rPr lang="en-US" altLang="ar-SA" sz="1500" b="1" kern="1200" dirty="0"/>
            <a:t> </a:t>
          </a:r>
          <a:endParaRPr lang="en-US" sz="1500" kern="1200" dirty="0"/>
        </a:p>
      </dsp:txBody>
      <dsp:txXfrm>
        <a:off x="3187092" y="3777568"/>
        <a:ext cx="2057437" cy="1277459"/>
      </dsp:txXfrm>
    </dsp:sp>
    <dsp:sp modelId="{51AA9D65-A51F-40B1-9173-F3CB7638DE6E}">
      <dsp:nvSpPr>
        <dsp:cNvPr id="0" name=""/>
        <dsp:cNvSpPr/>
      </dsp:nvSpPr>
      <dsp:spPr>
        <a:xfrm>
          <a:off x="5521709" y="1533823"/>
          <a:ext cx="2136925" cy="135694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7977B8-91EE-47A0-BDA3-F25FF16F7F9C}">
      <dsp:nvSpPr>
        <dsp:cNvPr id="0" name=""/>
        <dsp:cNvSpPr/>
      </dsp:nvSpPr>
      <dsp:spPr>
        <a:xfrm>
          <a:off x="5759145" y="1759387"/>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Clr>
              <a:srgbClr val="FF0000"/>
            </a:buClr>
            <a:buFont typeface="Wingdings" panose="05000000000000000000" pitchFamily="2" charset="2"/>
            <a:buNone/>
          </a:pPr>
          <a:r>
            <a:rPr lang="en-US" altLang="ar-SA" sz="2000" b="1" kern="1200" dirty="0"/>
            <a:t>Recruitment</a:t>
          </a:r>
          <a:endParaRPr lang="en-US" sz="2000" kern="1200" dirty="0"/>
        </a:p>
      </dsp:txBody>
      <dsp:txXfrm>
        <a:off x="5798889" y="1799131"/>
        <a:ext cx="2057437" cy="1277459"/>
      </dsp:txXfrm>
    </dsp:sp>
    <dsp:sp modelId="{7BE83D4F-6A0F-4937-B3CC-9EC4B00919A6}">
      <dsp:nvSpPr>
        <dsp:cNvPr id="0" name=""/>
        <dsp:cNvSpPr/>
      </dsp:nvSpPr>
      <dsp:spPr>
        <a:xfrm>
          <a:off x="5521709" y="3512259"/>
          <a:ext cx="2136925" cy="135694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055815-B593-4134-AD6C-E37480A8498D}">
      <dsp:nvSpPr>
        <dsp:cNvPr id="0" name=""/>
        <dsp:cNvSpPr/>
      </dsp:nvSpPr>
      <dsp:spPr>
        <a:xfrm>
          <a:off x="5759145" y="3737824"/>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altLang="ar-SA" sz="1400" b="1" kern="1200" dirty="0"/>
            <a:t>Attracting individuals on a timely basis, in sufficient numbers, and with appropriate qualifications, to apply for jobs with an organization</a:t>
          </a:r>
          <a:endParaRPr lang="en-US" sz="1400" b="1" u="none" kern="1200" dirty="0">
            <a:solidFill>
              <a:schemeClr val="tx1"/>
            </a:solidFill>
          </a:endParaRPr>
        </a:p>
      </dsp:txBody>
      <dsp:txXfrm>
        <a:off x="5798889" y="3777568"/>
        <a:ext cx="2057437" cy="1277459"/>
      </dsp:txXfrm>
    </dsp:sp>
    <dsp:sp modelId="{A3F0DC42-55F2-4797-AC8A-3838A5C67E20}">
      <dsp:nvSpPr>
        <dsp:cNvPr id="0" name=""/>
        <dsp:cNvSpPr/>
      </dsp:nvSpPr>
      <dsp:spPr>
        <a:xfrm>
          <a:off x="8133507" y="1533823"/>
          <a:ext cx="2136925" cy="135694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DFF376-8989-4004-B14D-E87566FEA979}">
      <dsp:nvSpPr>
        <dsp:cNvPr id="0" name=""/>
        <dsp:cNvSpPr/>
      </dsp:nvSpPr>
      <dsp:spPr>
        <a:xfrm>
          <a:off x="8370943" y="1759387"/>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altLang="ar-SA" sz="2000" b="1" kern="1200" dirty="0"/>
            <a:t>Selection</a:t>
          </a:r>
          <a:endParaRPr lang="en-US" sz="1300" kern="1200" dirty="0"/>
        </a:p>
      </dsp:txBody>
      <dsp:txXfrm>
        <a:off x="8410687" y="1799131"/>
        <a:ext cx="2057437" cy="1277459"/>
      </dsp:txXfrm>
    </dsp:sp>
    <dsp:sp modelId="{881D91E3-FE75-44F6-A594-ECEC55609813}">
      <dsp:nvSpPr>
        <dsp:cNvPr id="0" name=""/>
        <dsp:cNvSpPr/>
      </dsp:nvSpPr>
      <dsp:spPr>
        <a:xfrm>
          <a:off x="8133507" y="3512259"/>
          <a:ext cx="2136925" cy="135694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50BB1B-8802-4CC2-8C63-F155D705AE31}">
      <dsp:nvSpPr>
        <dsp:cNvPr id="0" name=""/>
        <dsp:cNvSpPr/>
      </dsp:nvSpPr>
      <dsp:spPr>
        <a:xfrm>
          <a:off x="8370943" y="3737824"/>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Font typeface="Arial" panose="020B0604020202020204" pitchFamily="34" charset="0"/>
            <a:buNone/>
          </a:pPr>
          <a:r>
            <a:rPr lang="en-US" altLang="ar-SA" sz="1500" b="1" kern="1200" dirty="0"/>
            <a:t>Choosing from a group of applicants the individual best suited for a particular position in the organization</a:t>
          </a:r>
          <a:endParaRPr lang="en-US" sz="1500" kern="1200" dirty="0"/>
        </a:p>
      </dsp:txBody>
      <dsp:txXfrm>
        <a:off x="8410687" y="3777568"/>
        <a:ext cx="2057437" cy="127745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11A421-58E7-45C5-9B3C-FFD89840660A}">
      <dsp:nvSpPr>
        <dsp:cNvPr id="0" name=""/>
        <dsp:cNvSpPr/>
      </dsp:nvSpPr>
      <dsp:spPr>
        <a:xfrm>
          <a:off x="9156249" y="2890770"/>
          <a:ext cx="91440" cy="621489"/>
        </a:xfrm>
        <a:custGeom>
          <a:avLst/>
          <a:gdLst/>
          <a:ahLst/>
          <a:cxnLst/>
          <a:rect l="0" t="0" r="0" b="0"/>
          <a:pathLst>
            <a:path>
              <a:moveTo>
                <a:pt x="45720" y="0"/>
              </a:moveTo>
              <a:lnTo>
                <a:pt x="45720" y="62148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388968-A67E-4CDC-9DDA-2262B21A037A}">
      <dsp:nvSpPr>
        <dsp:cNvPr id="0" name=""/>
        <dsp:cNvSpPr/>
      </dsp:nvSpPr>
      <dsp:spPr>
        <a:xfrm>
          <a:off x="5284273" y="912334"/>
          <a:ext cx="3917696" cy="621489"/>
        </a:xfrm>
        <a:custGeom>
          <a:avLst/>
          <a:gdLst/>
          <a:ahLst/>
          <a:cxnLst/>
          <a:rect l="0" t="0" r="0" b="0"/>
          <a:pathLst>
            <a:path>
              <a:moveTo>
                <a:pt x="0" y="0"/>
              </a:moveTo>
              <a:lnTo>
                <a:pt x="0" y="423526"/>
              </a:lnTo>
              <a:lnTo>
                <a:pt x="3917696" y="423526"/>
              </a:lnTo>
              <a:lnTo>
                <a:pt x="3917696" y="62148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CB9B1FD-21D0-46EE-9A3F-AD75BFE66DC1}">
      <dsp:nvSpPr>
        <dsp:cNvPr id="0" name=""/>
        <dsp:cNvSpPr/>
      </dsp:nvSpPr>
      <dsp:spPr>
        <a:xfrm>
          <a:off x="6544452" y="2890770"/>
          <a:ext cx="91440" cy="621489"/>
        </a:xfrm>
        <a:custGeom>
          <a:avLst/>
          <a:gdLst/>
          <a:ahLst/>
          <a:cxnLst/>
          <a:rect l="0" t="0" r="0" b="0"/>
          <a:pathLst>
            <a:path>
              <a:moveTo>
                <a:pt x="45720" y="0"/>
              </a:moveTo>
              <a:lnTo>
                <a:pt x="45720" y="62148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DAB0AB-CC0A-4142-9492-72BF308B10DB}">
      <dsp:nvSpPr>
        <dsp:cNvPr id="0" name=""/>
        <dsp:cNvSpPr/>
      </dsp:nvSpPr>
      <dsp:spPr>
        <a:xfrm>
          <a:off x="5284273" y="912334"/>
          <a:ext cx="1305898" cy="621489"/>
        </a:xfrm>
        <a:custGeom>
          <a:avLst/>
          <a:gdLst/>
          <a:ahLst/>
          <a:cxnLst/>
          <a:rect l="0" t="0" r="0" b="0"/>
          <a:pathLst>
            <a:path>
              <a:moveTo>
                <a:pt x="0" y="0"/>
              </a:moveTo>
              <a:lnTo>
                <a:pt x="0" y="423526"/>
              </a:lnTo>
              <a:lnTo>
                <a:pt x="1305898" y="423526"/>
              </a:lnTo>
              <a:lnTo>
                <a:pt x="1305898" y="62148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AB60592-7759-4277-B71C-D18C34B6D24E}">
      <dsp:nvSpPr>
        <dsp:cNvPr id="0" name=""/>
        <dsp:cNvSpPr/>
      </dsp:nvSpPr>
      <dsp:spPr>
        <a:xfrm>
          <a:off x="3932654" y="2890770"/>
          <a:ext cx="91440" cy="621489"/>
        </a:xfrm>
        <a:custGeom>
          <a:avLst/>
          <a:gdLst/>
          <a:ahLst/>
          <a:cxnLst/>
          <a:rect l="0" t="0" r="0" b="0"/>
          <a:pathLst>
            <a:path>
              <a:moveTo>
                <a:pt x="45720" y="0"/>
              </a:moveTo>
              <a:lnTo>
                <a:pt x="45720" y="62148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083DFE-C0F6-4710-9274-6D5A688E73D4}">
      <dsp:nvSpPr>
        <dsp:cNvPr id="0" name=""/>
        <dsp:cNvSpPr/>
      </dsp:nvSpPr>
      <dsp:spPr>
        <a:xfrm>
          <a:off x="3978374" y="912334"/>
          <a:ext cx="1305898" cy="621489"/>
        </a:xfrm>
        <a:custGeom>
          <a:avLst/>
          <a:gdLst/>
          <a:ahLst/>
          <a:cxnLst/>
          <a:rect l="0" t="0" r="0" b="0"/>
          <a:pathLst>
            <a:path>
              <a:moveTo>
                <a:pt x="1305898" y="0"/>
              </a:moveTo>
              <a:lnTo>
                <a:pt x="1305898" y="423526"/>
              </a:lnTo>
              <a:lnTo>
                <a:pt x="0" y="423526"/>
              </a:lnTo>
              <a:lnTo>
                <a:pt x="0" y="62148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16F6C90-B3AF-4047-83B6-E06485ACD45E}">
      <dsp:nvSpPr>
        <dsp:cNvPr id="0" name=""/>
        <dsp:cNvSpPr/>
      </dsp:nvSpPr>
      <dsp:spPr>
        <a:xfrm>
          <a:off x="1320856" y="2890770"/>
          <a:ext cx="91440" cy="621489"/>
        </a:xfrm>
        <a:custGeom>
          <a:avLst/>
          <a:gdLst/>
          <a:ahLst/>
          <a:cxnLst/>
          <a:rect l="0" t="0" r="0" b="0"/>
          <a:pathLst>
            <a:path>
              <a:moveTo>
                <a:pt x="45720" y="0"/>
              </a:moveTo>
              <a:lnTo>
                <a:pt x="45720" y="621489"/>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1958A51-BDE1-43B2-B578-2F697753C262}">
      <dsp:nvSpPr>
        <dsp:cNvPr id="0" name=""/>
        <dsp:cNvSpPr/>
      </dsp:nvSpPr>
      <dsp:spPr>
        <a:xfrm>
          <a:off x="1366576" y="912334"/>
          <a:ext cx="3917696" cy="621489"/>
        </a:xfrm>
        <a:custGeom>
          <a:avLst/>
          <a:gdLst/>
          <a:ahLst/>
          <a:cxnLst/>
          <a:rect l="0" t="0" r="0" b="0"/>
          <a:pathLst>
            <a:path>
              <a:moveTo>
                <a:pt x="3917696" y="0"/>
              </a:moveTo>
              <a:lnTo>
                <a:pt x="3917696" y="423526"/>
              </a:lnTo>
              <a:lnTo>
                <a:pt x="0" y="423526"/>
              </a:lnTo>
              <a:lnTo>
                <a:pt x="0" y="62148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572255-9C64-4DC7-8728-C851D9D657EC}">
      <dsp:nvSpPr>
        <dsp:cNvPr id="0" name=""/>
        <dsp:cNvSpPr/>
      </dsp:nvSpPr>
      <dsp:spPr>
        <a:xfrm>
          <a:off x="4215810" y="1795"/>
          <a:ext cx="2136925" cy="9105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EAED25-CCA2-40CE-B868-85A6D8B0B54E}">
      <dsp:nvSpPr>
        <dsp:cNvPr id="0" name=""/>
        <dsp:cNvSpPr/>
      </dsp:nvSpPr>
      <dsp:spPr>
        <a:xfrm>
          <a:off x="4453246" y="227359"/>
          <a:ext cx="2136925" cy="91053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altLang="ar-SA" sz="3200" b="1" kern="1200" dirty="0">
              <a:solidFill>
                <a:srgbClr val="C00000"/>
              </a:solidFill>
            </a:rPr>
            <a:t>التوظيف</a:t>
          </a:r>
          <a:endParaRPr lang="en-US" sz="3200" kern="1200" dirty="0"/>
        </a:p>
      </dsp:txBody>
      <dsp:txXfrm>
        <a:off x="4479915" y="254028"/>
        <a:ext cx="2083587" cy="857200"/>
      </dsp:txXfrm>
    </dsp:sp>
    <dsp:sp modelId="{CD134FF5-5AD7-4AB3-8B32-89FB78EE6BDD}">
      <dsp:nvSpPr>
        <dsp:cNvPr id="0" name=""/>
        <dsp:cNvSpPr/>
      </dsp:nvSpPr>
      <dsp:spPr>
        <a:xfrm>
          <a:off x="298114" y="1533823"/>
          <a:ext cx="2136925" cy="135694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8CA338-AF96-4C4D-AD17-27FA455EB078}">
      <dsp:nvSpPr>
        <dsp:cNvPr id="0" name=""/>
        <dsp:cNvSpPr/>
      </dsp:nvSpPr>
      <dsp:spPr>
        <a:xfrm>
          <a:off x="535550" y="1759387"/>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Clr>
              <a:srgbClr val="FF0000"/>
            </a:buClr>
            <a:buFont typeface="Wingdings" panose="05000000000000000000" pitchFamily="2" charset="2"/>
            <a:buNone/>
          </a:pPr>
          <a:endParaRPr lang="ar-EG" altLang="ar-SA" sz="2400" b="1" kern="1200" dirty="0"/>
        </a:p>
        <a:p>
          <a:pPr marL="0" lvl="0" indent="0" algn="ctr" defTabSz="1066800">
            <a:lnSpc>
              <a:spcPct val="90000"/>
            </a:lnSpc>
            <a:spcBef>
              <a:spcPct val="0"/>
            </a:spcBef>
            <a:spcAft>
              <a:spcPct val="35000"/>
            </a:spcAft>
            <a:buClr>
              <a:srgbClr val="FF0000"/>
            </a:buClr>
            <a:buFont typeface="Wingdings" panose="05000000000000000000" pitchFamily="2" charset="2"/>
            <a:buNone/>
          </a:pPr>
          <a:r>
            <a:rPr lang="ar-EG" altLang="ar-SA" sz="2400" b="1" kern="1200" dirty="0"/>
            <a:t>تحليل الوظيفة</a:t>
          </a:r>
          <a:endParaRPr lang="en-US" sz="2400" kern="1200" dirty="0"/>
        </a:p>
      </dsp:txBody>
      <dsp:txXfrm>
        <a:off x="575294" y="1799131"/>
        <a:ext cx="2057437" cy="1277459"/>
      </dsp:txXfrm>
    </dsp:sp>
    <dsp:sp modelId="{35C61285-ABA3-4EDB-B29B-E851477580F3}">
      <dsp:nvSpPr>
        <dsp:cNvPr id="0" name=""/>
        <dsp:cNvSpPr/>
      </dsp:nvSpPr>
      <dsp:spPr>
        <a:xfrm>
          <a:off x="298114" y="3512259"/>
          <a:ext cx="2136925" cy="135694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4FF116-4B71-43B7-B7F8-C8E36C14D201}">
      <dsp:nvSpPr>
        <dsp:cNvPr id="0" name=""/>
        <dsp:cNvSpPr/>
      </dsp:nvSpPr>
      <dsp:spPr>
        <a:xfrm>
          <a:off x="535550" y="3737824"/>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ar-EG" altLang="ar-SA" sz="1700" b="1" kern="1200" dirty="0"/>
            <a:t>عملية منهجية لتحديد المهارات والواجبات والمعرفة المطلوبة لأداء الوظائف في المنظمة</a:t>
          </a:r>
          <a:endParaRPr lang="en-US" sz="1700" kern="1200" dirty="0"/>
        </a:p>
      </dsp:txBody>
      <dsp:txXfrm>
        <a:off x="575294" y="3777568"/>
        <a:ext cx="2057437" cy="1277459"/>
      </dsp:txXfrm>
    </dsp:sp>
    <dsp:sp modelId="{9CFBAD6F-8BED-4B55-92D8-454C1902D7F5}">
      <dsp:nvSpPr>
        <dsp:cNvPr id="0" name=""/>
        <dsp:cNvSpPr/>
      </dsp:nvSpPr>
      <dsp:spPr>
        <a:xfrm>
          <a:off x="2909911" y="1533823"/>
          <a:ext cx="2136925" cy="135694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F2EC4E-C9A5-4163-84FA-3C0E15EBD6C8}">
      <dsp:nvSpPr>
        <dsp:cNvPr id="0" name=""/>
        <dsp:cNvSpPr/>
      </dsp:nvSpPr>
      <dsp:spPr>
        <a:xfrm>
          <a:off x="3147348" y="1759387"/>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altLang="ar-SA" sz="2000" b="1" kern="1200" dirty="0"/>
            <a:t>تخطيط الموارد البشرية</a:t>
          </a:r>
          <a:endParaRPr lang="en-US" sz="1300" kern="1200" dirty="0"/>
        </a:p>
      </dsp:txBody>
      <dsp:txXfrm>
        <a:off x="3187092" y="1799131"/>
        <a:ext cx="2057437" cy="1277459"/>
      </dsp:txXfrm>
    </dsp:sp>
    <dsp:sp modelId="{80BB155D-DF48-411E-96AE-F6FE0B0552D5}">
      <dsp:nvSpPr>
        <dsp:cNvPr id="0" name=""/>
        <dsp:cNvSpPr/>
      </dsp:nvSpPr>
      <dsp:spPr>
        <a:xfrm>
          <a:off x="2909911" y="3512259"/>
          <a:ext cx="2136925" cy="135694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5CC6A0-9827-4F32-AC04-939FFA07840F}">
      <dsp:nvSpPr>
        <dsp:cNvPr id="0" name=""/>
        <dsp:cNvSpPr/>
      </dsp:nvSpPr>
      <dsp:spPr>
        <a:xfrm>
          <a:off x="3147348" y="3737824"/>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Font typeface="Arial" panose="020B0604020202020204" pitchFamily="34" charset="0"/>
            <a:buNone/>
          </a:pPr>
          <a:r>
            <a:rPr lang="ar-EG" altLang="ar-SA" sz="1700" b="1" kern="1200" dirty="0"/>
            <a:t>يشمل جميع الأنشطة التي يقوم بها المديرون للتنبؤ باحتياجات الموارد البشرية الحالية والمستقبلية</a:t>
          </a:r>
          <a:endParaRPr lang="en-US" sz="1700" kern="1200" dirty="0"/>
        </a:p>
      </dsp:txBody>
      <dsp:txXfrm>
        <a:off x="3187092" y="3777568"/>
        <a:ext cx="2057437" cy="1277459"/>
      </dsp:txXfrm>
    </dsp:sp>
    <dsp:sp modelId="{51AA9D65-A51F-40B1-9173-F3CB7638DE6E}">
      <dsp:nvSpPr>
        <dsp:cNvPr id="0" name=""/>
        <dsp:cNvSpPr/>
      </dsp:nvSpPr>
      <dsp:spPr>
        <a:xfrm>
          <a:off x="5521709" y="1533823"/>
          <a:ext cx="2136925" cy="135694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7977B8-91EE-47A0-BDA3-F25FF16F7F9C}">
      <dsp:nvSpPr>
        <dsp:cNvPr id="0" name=""/>
        <dsp:cNvSpPr/>
      </dsp:nvSpPr>
      <dsp:spPr>
        <a:xfrm>
          <a:off x="5759145" y="1759387"/>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Clr>
              <a:srgbClr val="FF0000"/>
            </a:buClr>
            <a:buFont typeface="Wingdings" panose="05000000000000000000" pitchFamily="2" charset="2"/>
            <a:buNone/>
          </a:pPr>
          <a:endParaRPr lang="ar-EG" altLang="ar-SA" sz="2000" b="1" kern="1200" dirty="0"/>
        </a:p>
        <a:p>
          <a:pPr marL="0" lvl="0" indent="0" algn="ctr" defTabSz="889000" rtl="1">
            <a:lnSpc>
              <a:spcPct val="90000"/>
            </a:lnSpc>
            <a:spcBef>
              <a:spcPct val="0"/>
            </a:spcBef>
            <a:spcAft>
              <a:spcPct val="35000"/>
            </a:spcAft>
            <a:buClr>
              <a:srgbClr val="FF0000"/>
            </a:buClr>
            <a:buFont typeface="Wingdings" panose="05000000000000000000" pitchFamily="2" charset="2"/>
            <a:buNone/>
          </a:pPr>
          <a:r>
            <a:rPr lang="ar-EG" altLang="ar-SA" sz="2000" b="1" kern="1200" dirty="0"/>
            <a:t>توظيف ( </a:t>
          </a:r>
          <a:r>
            <a:rPr lang="ar-EG" altLang="ar-SA" sz="2000" b="1" kern="1200" dirty="0" err="1"/>
            <a:t>إستقطاب</a:t>
          </a:r>
          <a:r>
            <a:rPr lang="ar-EG" altLang="ar-SA" sz="2000" b="1" kern="1200" dirty="0"/>
            <a:t> )</a:t>
          </a:r>
          <a:endParaRPr lang="en-US" sz="2000" kern="1200" dirty="0"/>
        </a:p>
      </dsp:txBody>
      <dsp:txXfrm>
        <a:off x="5798889" y="1799131"/>
        <a:ext cx="2057437" cy="1277459"/>
      </dsp:txXfrm>
    </dsp:sp>
    <dsp:sp modelId="{7BE83D4F-6A0F-4937-B3CC-9EC4B00919A6}">
      <dsp:nvSpPr>
        <dsp:cNvPr id="0" name=""/>
        <dsp:cNvSpPr/>
      </dsp:nvSpPr>
      <dsp:spPr>
        <a:xfrm>
          <a:off x="5521709" y="3512259"/>
          <a:ext cx="2136925" cy="135694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055815-B593-4134-AD6C-E37480A8498D}">
      <dsp:nvSpPr>
        <dsp:cNvPr id="0" name=""/>
        <dsp:cNvSpPr/>
      </dsp:nvSpPr>
      <dsp:spPr>
        <a:xfrm>
          <a:off x="5759145" y="3737824"/>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altLang="ar-SA" sz="1800" b="1" kern="1200" dirty="0"/>
            <a:t>استقطاب الأفراد في الوقت المناسب، وبأعداد كافية، وبمؤهلات مناسبة، للتقدم لوظائف لدى إحدى المنظمات</a:t>
          </a:r>
          <a:endParaRPr lang="en-US" sz="1800" b="1" u="none" kern="1200" dirty="0">
            <a:solidFill>
              <a:schemeClr val="tx1"/>
            </a:solidFill>
          </a:endParaRPr>
        </a:p>
      </dsp:txBody>
      <dsp:txXfrm>
        <a:off x="5798889" y="3777568"/>
        <a:ext cx="2057437" cy="1277459"/>
      </dsp:txXfrm>
    </dsp:sp>
    <dsp:sp modelId="{A3F0DC42-55F2-4797-AC8A-3838A5C67E20}">
      <dsp:nvSpPr>
        <dsp:cNvPr id="0" name=""/>
        <dsp:cNvSpPr/>
      </dsp:nvSpPr>
      <dsp:spPr>
        <a:xfrm>
          <a:off x="8133507" y="1533823"/>
          <a:ext cx="2136925" cy="135694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DFF376-8989-4004-B14D-E87566FEA979}">
      <dsp:nvSpPr>
        <dsp:cNvPr id="0" name=""/>
        <dsp:cNvSpPr/>
      </dsp:nvSpPr>
      <dsp:spPr>
        <a:xfrm>
          <a:off x="8370943" y="1759387"/>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altLang="ar-SA" sz="2000" b="1" kern="1200" dirty="0"/>
            <a:t>الاختيار</a:t>
          </a:r>
          <a:endParaRPr lang="en-US" sz="1300" kern="1200" dirty="0"/>
        </a:p>
      </dsp:txBody>
      <dsp:txXfrm>
        <a:off x="8410687" y="1799131"/>
        <a:ext cx="2057437" cy="1277459"/>
      </dsp:txXfrm>
    </dsp:sp>
    <dsp:sp modelId="{881D91E3-FE75-44F6-A594-ECEC55609813}">
      <dsp:nvSpPr>
        <dsp:cNvPr id="0" name=""/>
        <dsp:cNvSpPr/>
      </dsp:nvSpPr>
      <dsp:spPr>
        <a:xfrm>
          <a:off x="8133507" y="3512259"/>
          <a:ext cx="2136925" cy="135694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50BB1B-8802-4CC2-8C63-F155D705AE31}">
      <dsp:nvSpPr>
        <dsp:cNvPr id="0" name=""/>
        <dsp:cNvSpPr/>
      </dsp:nvSpPr>
      <dsp:spPr>
        <a:xfrm>
          <a:off x="8370943" y="3737824"/>
          <a:ext cx="2136925" cy="1356947"/>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Font typeface="Arial" panose="020B0604020202020204" pitchFamily="34" charset="0"/>
            <a:buNone/>
          </a:pPr>
          <a:r>
            <a:rPr lang="ar-EG" altLang="ar-SA" sz="1700" b="1" u="none" kern="1200" dirty="0">
              <a:solidFill>
                <a:schemeClr val="tx1"/>
              </a:solidFill>
            </a:rPr>
            <a:t>اختيار الفرد الأكثر ملاءمة لوظيفة معينة في المنظمة من بين مجموعة من المتقدمين</a:t>
          </a:r>
          <a:endParaRPr lang="en-US" sz="1700" kern="1200" dirty="0"/>
        </a:p>
      </dsp:txBody>
      <dsp:txXfrm>
        <a:off x="8410687" y="3777568"/>
        <a:ext cx="2057437" cy="127745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07D889-637D-4E6A-A08E-9D26B8EA7175}">
      <dsp:nvSpPr>
        <dsp:cNvPr id="0" name=""/>
        <dsp:cNvSpPr/>
      </dsp:nvSpPr>
      <dsp:spPr>
        <a:xfrm>
          <a:off x="992" y="194138"/>
          <a:ext cx="3869531" cy="2321718"/>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t>تحليل الوظيفة</a:t>
          </a:r>
        </a:p>
        <a:p>
          <a:pPr marL="0" lvl="0" indent="0" algn="ctr" defTabSz="889000" rtl="1">
            <a:lnSpc>
              <a:spcPct val="90000"/>
            </a:lnSpc>
            <a:spcBef>
              <a:spcPct val="0"/>
            </a:spcBef>
            <a:spcAft>
              <a:spcPct val="35000"/>
            </a:spcAft>
            <a:buNone/>
          </a:pPr>
          <a:r>
            <a:rPr lang="en-US" sz="2000" b="1" kern="1200" dirty="0"/>
            <a:t>Job Analysis</a:t>
          </a:r>
        </a:p>
        <a:p>
          <a:pPr marL="0" lvl="0" indent="0" algn="ctr" defTabSz="889000" rtl="1">
            <a:lnSpc>
              <a:spcPct val="90000"/>
            </a:lnSpc>
            <a:spcBef>
              <a:spcPct val="0"/>
            </a:spcBef>
            <a:spcAft>
              <a:spcPct val="35000"/>
            </a:spcAft>
            <a:buNone/>
          </a:pPr>
          <a:r>
            <a:rPr lang="ar-EG" sz="2000" kern="1200" dirty="0"/>
            <a:t>عملية "تحديد" المهام التي تتطلبها وظيفة معينة، وما هي المهارات والخبرات والمعارف التي يجب أن تتوفر في الشخص الذي سيقوم بها.</a:t>
          </a:r>
          <a:endParaRPr lang="en-US" sz="2000" kern="1200" dirty="0"/>
        </a:p>
      </dsp:txBody>
      <dsp:txXfrm>
        <a:off x="992" y="194138"/>
        <a:ext cx="3869531" cy="2321718"/>
      </dsp:txXfrm>
    </dsp:sp>
    <dsp:sp modelId="{D50103EC-AFCA-4966-B72C-D3E2411F1C9B}">
      <dsp:nvSpPr>
        <dsp:cNvPr id="0" name=""/>
        <dsp:cNvSpPr/>
      </dsp:nvSpPr>
      <dsp:spPr>
        <a:xfrm>
          <a:off x="4257476" y="194138"/>
          <a:ext cx="3869531" cy="2321718"/>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Font typeface="Arial" panose="020B0604020202020204" pitchFamily="34" charset="0"/>
            <a:buNone/>
          </a:pPr>
          <a:r>
            <a:rPr lang="ar-EG" sz="2000" b="1" kern="1200" dirty="0"/>
            <a:t>تخطيط الموارد البشرية </a:t>
          </a:r>
        </a:p>
        <a:p>
          <a:pPr marL="0" lvl="0" indent="0" algn="ctr" defTabSz="889000" rtl="1">
            <a:lnSpc>
              <a:spcPct val="90000"/>
            </a:lnSpc>
            <a:spcBef>
              <a:spcPct val="0"/>
            </a:spcBef>
            <a:spcAft>
              <a:spcPct val="35000"/>
            </a:spcAft>
            <a:buFont typeface="Arial" panose="020B0604020202020204" pitchFamily="34" charset="0"/>
            <a:buNone/>
          </a:pPr>
          <a:r>
            <a:rPr lang="en-US" sz="2000" b="1" kern="1200" dirty="0"/>
            <a:t>Human Resource Planning</a:t>
          </a:r>
          <a:endParaRPr lang="ar-EG" sz="2000" b="1" kern="1200" dirty="0"/>
        </a:p>
        <a:p>
          <a:pPr marL="0" lvl="0" indent="0" algn="ctr" defTabSz="889000" rtl="1">
            <a:lnSpc>
              <a:spcPct val="90000"/>
            </a:lnSpc>
            <a:spcBef>
              <a:spcPct val="0"/>
            </a:spcBef>
            <a:spcAft>
              <a:spcPct val="35000"/>
            </a:spcAft>
            <a:buFont typeface="Arial" panose="020B0604020202020204" pitchFamily="34" charset="0"/>
            <a:buNone/>
          </a:pPr>
          <a:r>
            <a:rPr lang="ar-EG" sz="2000" kern="1200" dirty="0"/>
            <a:t>هي عملية "التنبؤ" حيث يقوم المديرون هنا بتحديد احتياجات المؤسسة الحالية والمستقبلية من الموظفين. هل نحتاج لزيادة عدد الموظفين؟ وما هي التخصصات المطلوبة؟</a:t>
          </a:r>
          <a:endParaRPr lang="en-US" sz="2000" kern="1200" dirty="0"/>
        </a:p>
      </dsp:txBody>
      <dsp:txXfrm>
        <a:off x="4257476" y="194138"/>
        <a:ext cx="3869531" cy="2321718"/>
      </dsp:txXfrm>
    </dsp:sp>
    <dsp:sp modelId="{0248E6F6-93F8-4D5D-B0C1-A0B47A910B4D}">
      <dsp:nvSpPr>
        <dsp:cNvPr id="0" name=""/>
        <dsp:cNvSpPr/>
      </dsp:nvSpPr>
      <dsp:spPr>
        <a:xfrm>
          <a:off x="992" y="2902810"/>
          <a:ext cx="3869531" cy="2321718"/>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t>الاختيار</a:t>
          </a:r>
        </a:p>
        <a:p>
          <a:pPr marL="0" lvl="0" indent="0" algn="ctr" defTabSz="889000" rtl="1">
            <a:lnSpc>
              <a:spcPct val="90000"/>
            </a:lnSpc>
            <a:spcBef>
              <a:spcPct val="0"/>
            </a:spcBef>
            <a:spcAft>
              <a:spcPct val="35000"/>
            </a:spcAft>
            <a:buNone/>
          </a:pPr>
          <a:r>
            <a:rPr lang="en-US" sz="2000" b="1" kern="1200" dirty="0"/>
            <a:t>Selection</a:t>
          </a:r>
        </a:p>
        <a:p>
          <a:pPr marL="0" lvl="0" indent="0" algn="ctr" defTabSz="889000" rtl="1">
            <a:lnSpc>
              <a:spcPct val="90000"/>
            </a:lnSpc>
            <a:spcBef>
              <a:spcPct val="0"/>
            </a:spcBef>
            <a:spcAft>
              <a:spcPct val="35000"/>
            </a:spcAft>
            <a:buNone/>
          </a:pPr>
          <a:r>
            <a:rPr lang="ar-EG" sz="2000" kern="1200" dirty="0"/>
            <a:t>عملية "المفاضلة"، بعد جمع المتقدمين في مرحلة الاستقطاب، تأتي هذه المرحلة لاختيار أفضل شخص من بينهم يتناسب تماماً مع متطلبات الوظيفة الشاغرة في المؤسسة. </a:t>
          </a:r>
        </a:p>
      </dsp:txBody>
      <dsp:txXfrm>
        <a:off x="992" y="2902810"/>
        <a:ext cx="3869531" cy="2321718"/>
      </dsp:txXfrm>
    </dsp:sp>
    <dsp:sp modelId="{23FE5D10-1FA7-4BFF-B2D9-DBDCFE3378CB}">
      <dsp:nvSpPr>
        <dsp:cNvPr id="0" name=""/>
        <dsp:cNvSpPr/>
      </dsp:nvSpPr>
      <dsp:spPr>
        <a:xfrm>
          <a:off x="4257476" y="2902810"/>
          <a:ext cx="3869531" cy="2321718"/>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t>الاستقطاب</a:t>
          </a:r>
        </a:p>
        <a:p>
          <a:pPr marL="0" lvl="0" indent="0" algn="ctr" defTabSz="889000" rtl="1">
            <a:lnSpc>
              <a:spcPct val="90000"/>
            </a:lnSpc>
            <a:spcBef>
              <a:spcPct val="0"/>
            </a:spcBef>
            <a:spcAft>
              <a:spcPct val="35000"/>
            </a:spcAft>
            <a:buNone/>
          </a:pPr>
          <a:r>
            <a:rPr lang="en-US" sz="2000" b="1" kern="1200" dirty="0"/>
            <a:t>Recruitment</a:t>
          </a:r>
        </a:p>
        <a:p>
          <a:pPr marL="0" lvl="0" indent="0" algn="ctr" defTabSz="889000" rtl="1">
            <a:lnSpc>
              <a:spcPct val="90000"/>
            </a:lnSpc>
            <a:spcBef>
              <a:spcPct val="0"/>
            </a:spcBef>
            <a:spcAft>
              <a:spcPct val="35000"/>
            </a:spcAft>
            <a:buNone/>
          </a:pPr>
          <a:r>
            <a:rPr lang="ar-EG" sz="2000" kern="1200" dirty="0"/>
            <a:t>عملية "جذب" المتقدمين والبحث عن أشخاص يمتلكون المؤهلات المناسبة وتشجيعهم على التقدم بطلباتهم للعمل في المؤسسة. الهدف هو جمع عدد كافٍ من المتقدمين المؤهلين في الوقت المناسب.</a:t>
          </a:r>
          <a:endParaRPr lang="en-US" sz="2000" kern="1200" dirty="0"/>
        </a:p>
      </dsp:txBody>
      <dsp:txXfrm>
        <a:off x="4257476" y="2902810"/>
        <a:ext cx="3869531" cy="232171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AA3B73-DD94-453A-8FCF-F280FB9B8580}">
      <dsp:nvSpPr>
        <dsp:cNvPr id="0" name=""/>
        <dsp:cNvSpPr/>
      </dsp:nvSpPr>
      <dsp:spPr>
        <a:xfrm>
          <a:off x="390843" y="531489"/>
          <a:ext cx="3656456" cy="3656456"/>
        </a:xfrm>
        <a:prstGeom prst="blockArc">
          <a:avLst>
            <a:gd name="adj1" fmla="val 12600000"/>
            <a:gd name="adj2" fmla="val 16200000"/>
            <a:gd name="adj3" fmla="val 4504"/>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A6A471D-F60F-4E2B-9390-7DD4141069FA}">
      <dsp:nvSpPr>
        <dsp:cNvPr id="0" name=""/>
        <dsp:cNvSpPr/>
      </dsp:nvSpPr>
      <dsp:spPr>
        <a:xfrm>
          <a:off x="390843" y="531489"/>
          <a:ext cx="3656456" cy="3656456"/>
        </a:xfrm>
        <a:prstGeom prst="blockArc">
          <a:avLst>
            <a:gd name="adj1" fmla="val 9000000"/>
            <a:gd name="adj2" fmla="val 12600000"/>
            <a:gd name="adj3" fmla="val 4504"/>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7962308-4B18-40A8-8544-43C8DE9D6CFC}">
      <dsp:nvSpPr>
        <dsp:cNvPr id="0" name=""/>
        <dsp:cNvSpPr/>
      </dsp:nvSpPr>
      <dsp:spPr>
        <a:xfrm>
          <a:off x="390843" y="531489"/>
          <a:ext cx="3656456" cy="3656456"/>
        </a:xfrm>
        <a:prstGeom prst="blockArc">
          <a:avLst>
            <a:gd name="adj1" fmla="val 5400000"/>
            <a:gd name="adj2" fmla="val 9000000"/>
            <a:gd name="adj3" fmla="val 4504"/>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5D7F7FA-9BDC-4387-AFB0-CD4ABE9BD328}">
      <dsp:nvSpPr>
        <dsp:cNvPr id="0" name=""/>
        <dsp:cNvSpPr/>
      </dsp:nvSpPr>
      <dsp:spPr>
        <a:xfrm>
          <a:off x="390843" y="531489"/>
          <a:ext cx="3656456" cy="3656456"/>
        </a:xfrm>
        <a:prstGeom prst="blockArc">
          <a:avLst>
            <a:gd name="adj1" fmla="val 1800000"/>
            <a:gd name="adj2" fmla="val 5400000"/>
            <a:gd name="adj3" fmla="val 4504"/>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3B89B6E-AE1F-4F57-B8C7-1CDFCFE1AED9}">
      <dsp:nvSpPr>
        <dsp:cNvPr id="0" name=""/>
        <dsp:cNvSpPr/>
      </dsp:nvSpPr>
      <dsp:spPr>
        <a:xfrm>
          <a:off x="390843" y="531489"/>
          <a:ext cx="3656456" cy="3656456"/>
        </a:xfrm>
        <a:prstGeom prst="blockArc">
          <a:avLst>
            <a:gd name="adj1" fmla="val 19800000"/>
            <a:gd name="adj2" fmla="val 1800000"/>
            <a:gd name="adj3" fmla="val 4504"/>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3AF7C8F-85BF-425C-80C3-35CD9694F749}">
      <dsp:nvSpPr>
        <dsp:cNvPr id="0" name=""/>
        <dsp:cNvSpPr/>
      </dsp:nvSpPr>
      <dsp:spPr>
        <a:xfrm>
          <a:off x="390843" y="531489"/>
          <a:ext cx="3656456" cy="3656456"/>
        </a:xfrm>
        <a:prstGeom prst="blockArc">
          <a:avLst>
            <a:gd name="adj1" fmla="val 16200000"/>
            <a:gd name="adj2" fmla="val 19800000"/>
            <a:gd name="adj3" fmla="val 4504"/>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EE0C6F7-64C0-4E99-8F28-95DECD492B7F}">
      <dsp:nvSpPr>
        <dsp:cNvPr id="0" name=""/>
        <dsp:cNvSpPr/>
      </dsp:nvSpPr>
      <dsp:spPr>
        <a:xfrm>
          <a:off x="1402089" y="1542735"/>
          <a:ext cx="1633964" cy="1633964"/>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ar-EG" altLang="ar-SA" sz="3400" b="1" kern="1200" dirty="0" err="1">
              <a:ln w="0"/>
              <a:effectLst>
                <a:outerShdw blurRad="38100" dist="19050" dir="2700000" algn="tl" rotWithShape="0">
                  <a:schemeClr val="dk1">
                    <a:alpha val="40000"/>
                  </a:schemeClr>
                </a:outerShdw>
              </a:effectLst>
            </a:rPr>
            <a:t>الإختيار</a:t>
          </a:r>
          <a:endParaRPr lang="en-US" sz="3400" kern="1200" dirty="0"/>
        </a:p>
      </dsp:txBody>
      <dsp:txXfrm>
        <a:off x="1641377" y="1782023"/>
        <a:ext cx="1155388" cy="1155388"/>
      </dsp:txXfrm>
    </dsp:sp>
    <dsp:sp modelId="{F5FA9B44-735B-43AA-810D-8860938EFA3E}">
      <dsp:nvSpPr>
        <dsp:cNvPr id="0" name=""/>
        <dsp:cNvSpPr/>
      </dsp:nvSpPr>
      <dsp:spPr>
        <a:xfrm>
          <a:off x="1647183" y="777"/>
          <a:ext cx="1143775" cy="1143775"/>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ar-EG" altLang="ar-SA" sz="1600" b="1" kern="1200" dirty="0"/>
            <a:t>معلومات أساسية</a:t>
          </a:r>
          <a:endParaRPr lang="en-US" sz="1600" kern="1200" dirty="0"/>
        </a:p>
      </dsp:txBody>
      <dsp:txXfrm>
        <a:off x="1814685" y="168279"/>
        <a:ext cx="808771" cy="808771"/>
      </dsp:txXfrm>
    </dsp:sp>
    <dsp:sp modelId="{32743810-B66E-4C4C-A9FF-00ED94B95E6E}">
      <dsp:nvSpPr>
        <dsp:cNvPr id="0" name=""/>
        <dsp:cNvSpPr/>
      </dsp:nvSpPr>
      <dsp:spPr>
        <a:xfrm>
          <a:off x="3194816" y="894304"/>
          <a:ext cx="1143775" cy="1143775"/>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ar-EG" altLang="ar-SA" sz="1600" b="1" kern="1200" dirty="0"/>
            <a:t>مراجع</a:t>
          </a:r>
          <a:endParaRPr lang="en-US" sz="1600" kern="1200" dirty="0"/>
        </a:p>
      </dsp:txBody>
      <dsp:txXfrm>
        <a:off x="3362318" y="1061806"/>
        <a:ext cx="808771" cy="808771"/>
      </dsp:txXfrm>
    </dsp:sp>
    <dsp:sp modelId="{A7326CA0-7F4B-4D3F-981B-9A51E3A2AAC1}">
      <dsp:nvSpPr>
        <dsp:cNvPr id="0" name=""/>
        <dsp:cNvSpPr/>
      </dsp:nvSpPr>
      <dsp:spPr>
        <a:xfrm>
          <a:off x="3194816" y="2681356"/>
          <a:ext cx="1143775" cy="1143775"/>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ar-EG" altLang="ar-SA" sz="1600" b="1" kern="1200" dirty="0"/>
            <a:t>اختبارات ورقية</a:t>
          </a:r>
          <a:endParaRPr lang="en-US" sz="1600" kern="1200" dirty="0"/>
        </a:p>
      </dsp:txBody>
      <dsp:txXfrm>
        <a:off x="3362318" y="2848858"/>
        <a:ext cx="808771" cy="808771"/>
      </dsp:txXfrm>
    </dsp:sp>
    <dsp:sp modelId="{5B7CAEB1-C118-472A-B50D-B07C0CAAB563}">
      <dsp:nvSpPr>
        <dsp:cNvPr id="0" name=""/>
        <dsp:cNvSpPr/>
      </dsp:nvSpPr>
      <dsp:spPr>
        <a:xfrm>
          <a:off x="1647183" y="3574882"/>
          <a:ext cx="1143775" cy="1143775"/>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ar-EG" altLang="ar-SA" sz="1600" b="1" kern="1200" dirty="0" err="1"/>
            <a:t>إختبارات</a:t>
          </a:r>
          <a:r>
            <a:rPr lang="ar-EG" altLang="ar-SA" sz="1600" b="1" kern="1200" dirty="0"/>
            <a:t> القدرة</a:t>
          </a:r>
        </a:p>
        <a:p>
          <a:pPr marL="0" lvl="0" indent="0" algn="ctr" defTabSz="711200">
            <a:lnSpc>
              <a:spcPct val="90000"/>
            </a:lnSpc>
            <a:spcBef>
              <a:spcPct val="0"/>
            </a:spcBef>
            <a:spcAft>
              <a:spcPct val="35000"/>
            </a:spcAft>
            <a:buNone/>
          </a:pPr>
          <a:r>
            <a:rPr lang="ar-EG" altLang="ar-SA" sz="1600" b="1" kern="1200" dirty="0"/>
            <a:t>البدنية</a:t>
          </a:r>
          <a:endParaRPr lang="en-US" altLang="ar-SA" sz="1600" b="1" kern="1200" dirty="0"/>
        </a:p>
      </dsp:txBody>
      <dsp:txXfrm>
        <a:off x="1814685" y="3742384"/>
        <a:ext cx="808771" cy="808771"/>
      </dsp:txXfrm>
    </dsp:sp>
    <dsp:sp modelId="{EE464576-39CE-458A-A858-B9799B5FCFC4}">
      <dsp:nvSpPr>
        <dsp:cNvPr id="0" name=""/>
        <dsp:cNvSpPr/>
      </dsp:nvSpPr>
      <dsp:spPr>
        <a:xfrm>
          <a:off x="99551" y="2681356"/>
          <a:ext cx="1143775" cy="1143775"/>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ar-EG" altLang="ar-SA" sz="1600" b="1" kern="1200" dirty="0"/>
            <a:t>اختبارات الأداء</a:t>
          </a:r>
          <a:endParaRPr lang="en-US" altLang="ar-SA" sz="1600" b="1" kern="1200" dirty="0"/>
        </a:p>
      </dsp:txBody>
      <dsp:txXfrm>
        <a:off x="267053" y="2848858"/>
        <a:ext cx="808771" cy="808771"/>
      </dsp:txXfrm>
    </dsp:sp>
    <dsp:sp modelId="{9650B586-55CD-4711-8267-83B64AABFB6E}">
      <dsp:nvSpPr>
        <dsp:cNvPr id="0" name=""/>
        <dsp:cNvSpPr/>
      </dsp:nvSpPr>
      <dsp:spPr>
        <a:xfrm>
          <a:off x="99551" y="894304"/>
          <a:ext cx="1143775" cy="1143775"/>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ar-EG" altLang="ar-SA" sz="1600" b="1" kern="1200" dirty="0"/>
            <a:t>المقابلات</a:t>
          </a:r>
          <a:endParaRPr lang="en-US" altLang="ar-SA" sz="1600" b="1" kern="1200" dirty="0"/>
        </a:p>
      </dsp:txBody>
      <dsp:txXfrm>
        <a:off x="267053" y="1061806"/>
        <a:ext cx="808771" cy="80877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AA3B73-DD94-453A-8FCF-F280FB9B8580}">
      <dsp:nvSpPr>
        <dsp:cNvPr id="0" name=""/>
        <dsp:cNvSpPr/>
      </dsp:nvSpPr>
      <dsp:spPr>
        <a:xfrm>
          <a:off x="1126828" y="532782"/>
          <a:ext cx="3653871" cy="3653871"/>
        </a:xfrm>
        <a:prstGeom prst="blockArc">
          <a:avLst>
            <a:gd name="adj1" fmla="val 12600000"/>
            <a:gd name="adj2" fmla="val 16200000"/>
            <a:gd name="adj3" fmla="val 4518"/>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A6A471D-F60F-4E2B-9390-7DD4141069FA}">
      <dsp:nvSpPr>
        <dsp:cNvPr id="0" name=""/>
        <dsp:cNvSpPr/>
      </dsp:nvSpPr>
      <dsp:spPr>
        <a:xfrm>
          <a:off x="1126828" y="532782"/>
          <a:ext cx="3653871" cy="3653871"/>
        </a:xfrm>
        <a:prstGeom prst="blockArc">
          <a:avLst>
            <a:gd name="adj1" fmla="val 9000000"/>
            <a:gd name="adj2" fmla="val 12600000"/>
            <a:gd name="adj3" fmla="val 4518"/>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7962308-4B18-40A8-8544-43C8DE9D6CFC}">
      <dsp:nvSpPr>
        <dsp:cNvPr id="0" name=""/>
        <dsp:cNvSpPr/>
      </dsp:nvSpPr>
      <dsp:spPr>
        <a:xfrm>
          <a:off x="1126828" y="532782"/>
          <a:ext cx="3653871" cy="3653871"/>
        </a:xfrm>
        <a:prstGeom prst="blockArc">
          <a:avLst>
            <a:gd name="adj1" fmla="val 5400000"/>
            <a:gd name="adj2" fmla="val 9000000"/>
            <a:gd name="adj3" fmla="val 4518"/>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5D7F7FA-9BDC-4387-AFB0-CD4ABE9BD328}">
      <dsp:nvSpPr>
        <dsp:cNvPr id="0" name=""/>
        <dsp:cNvSpPr/>
      </dsp:nvSpPr>
      <dsp:spPr>
        <a:xfrm>
          <a:off x="1126828" y="532782"/>
          <a:ext cx="3653871" cy="3653871"/>
        </a:xfrm>
        <a:prstGeom prst="blockArc">
          <a:avLst>
            <a:gd name="adj1" fmla="val 1800000"/>
            <a:gd name="adj2" fmla="val 5400000"/>
            <a:gd name="adj3" fmla="val 4518"/>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3B89B6E-AE1F-4F57-B8C7-1CDFCFE1AED9}">
      <dsp:nvSpPr>
        <dsp:cNvPr id="0" name=""/>
        <dsp:cNvSpPr/>
      </dsp:nvSpPr>
      <dsp:spPr>
        <a:xfrm>
          <a:off x="1126828" y="532782"/>
          <a:ext cx="3653871" cy="3653871"/>
        </a:xfrm>
        <a:prstGeom prst="blockArc">
          <a:avLst>
            <a:gd name="adj1" fmla="val 19800000"/>
            <a:gd name="adj2" fmla="val 1800000"/>
            <a:gd name="adj3" fmla="val 4518"/>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3AF7C8F-85BF-425C-80C3-35CD9694F749}">
      <dsp:nvSpPr>
        <dsp:cNvPr id="0" name=""/>
        <dsp:cNvSpPr/>
      </dsp:nvSpPr>
      <dsp:spPr>
        <a:xfrm>
          <a:off x="1126828" y="532782"/>
          <a:ext cx="3653871" cy="3653871"/>
        </a:xfrm>
        <a:prstGeom prst="blockArc">
          <a:avLst>
            <a:gd name="adj1" fmla="val 16200000"/>
            <a:gd name="adj2" fmla="val 19800000"/>
            <a:gd name="adj3" fmla="val 4518"/>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EE0C6F7-64C0-4E99-8F28-95DECD492B7F}">
      <dsp:nvSpPr>
        <dsp:cNvPr id="0" name=""/>
        <dsp:cNvSpPr/>
      </dsp:nvSpPr>
      <dsp:spPr>
        <a:xfrm>
          <a:off x="2134853" y="1540806"/>
          <a:ext cx="1637822" cy="1637822"/>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altLang="ar-SA" sz="2200" b="1" kern="1200" dirty="0">
              <a:ln w="0"/>
              <a:effectLst>
                <a:outerShdw blurRad="38100" dist="19050" dir="2700000" algn="tl" rotWithShape="0">
                  <a:schemeClr val="dk1">
                    <a:alpha val="40000"/>
                  </a:schemeClr>
                </a:outerShdw>
              </a:effectLst>
            </a:rPr>
            <a:t>Selection</a:t>
          </a:r>
          <a:endParaRPr lang="en-US" sz="2200" kern="1200" dirty="0"/>
        </a:p>
      </dsp:txBody>
      <dsp:txXfrm>
        <a:off x="2374706" y="1780659"/>
        <a:ext cx="1158116" cy="1158116"/>
      </dsp:txXfrm>
    </dsp:sp>
    <dsp:sp modelId="{F5FA9B44-735B-43AA-810D-8860938EFA3E}">
      <dsp:nvSpPr>
        <dsp:cNvPr id="0" name=""/>
        <dsp:cNvSpPr/>
      </dsp:nvSpPr>
      <dsp:spPr>
        <a:xfrm>
          <a:off x="2139588" y="817"/>
          <a:ext cx="1628350" cy="1146475"/>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altLang="ar-SA" sz="1600" b="1" kern="1200" dirty="0"/>
            <a:t>Background</a:t>
          </a:r>
        </a:p>
        <a:p>
          <a:pPr marL="0" lvl="0" indent="0" algn="ctr" defTabSz="711200">
            <a:lnSpc>
              <a:spcPct val="90000"/>
            </a:lnSpc>
            <a:spcBef>
              <a:spcPct val="0"/>
            </a:spcBef>
            <a:spcAft>
              <a:spcPct val="35000"/>
            </a:spcAft>
            <a:buNone/>
          </a:pPr>
          <a:r>
            <a:rPr lang="en-US" altLang="ar-SA" sz="1600" b="1" kern="1200" dirty="0"/>
            <a:t>Information</a:t>
          </a:r>
          <a:endParaRPr lang="en-US" sz="1600" kern="1200" dirty="0"/>
        </a:p>
      </dsp:txBody>
      <dsp:txXfrm>
        <a:off x="2378054" y="168714"/>
        <a:ext cx="1151418" cy="810681"/>
      </dsp:txXfrm>
    </dsp:sp>
    <dsp:sp modelId="{32743810-B66E-4C4C-A9FF-00ED94B95E6E}">
      <dsp:nvSpPr>
        <dsp:cNvPr id="0" name=""/>
        <dsp:cNvSpPr/>
      </dsp:nvSpPr>
      <dsp:spPr>
        <a:xfrm>
          <a:off x="3812801" y="893648"/>
          <a:ext cx="1374784" cy="1146475"/>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altLang="ar-SA" sz="1600" b="1" kern="1200" dirty="0"/>
            <a:t>References</a:t>
          </a:r>
          <a:endParaRPr lang="en-US" sz="1600" kern="1200" dirty="0"/>
        </a:p>
      </dsp:txBody>
      <dsp:txXfrm>
        <a:off x="4014133" y="1061545"/>
        <a:ext cx="972120" cy="810681"/>
      </dsp:txXfrm>
    </dsp:sp>
    <dsp:sp modelId="{A7326CA0-7F4B-4D3F-981B-9A51E3A2AAC1}">
      <dsp:nvSpPr>
        <dsp:cNvPr id="0" name=""/>
        <dsp:cNvSpPr/>
      </dsp:nvSpPr>
      <dsp:spPr>
        <a:xfrm>
          <a:off x="3926955" y="2679311"/>
          <a:ext cx="1146475" cy="1146475"/>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altLang="ar-SA" sz="1600" b="1" kern="1200" dirty="0"/>
            <a:t>Paper tests</a:t>
          </a:r>
          <a:endParaRPr lang="en-US" sz="1600" kern="1200" dirty="0"/>
        </a:p>
      </dsp:txBody>
      <dsp:txXfrm>
        <a:off x="4094852" y="2847208"/>
        <a:ext cx="810681" cy="810681"/>
      </dsp:txXfrm>
    </dsp:sp>
    <dsp:sp modelId="{5B7CAEB1-C118-472A-B50D-B07C0CAAB563}">
      <dsp:nvSpPr>
        <dsp:cNvPr id="0" name=""/>
        <dsp:cNvSpPr/>
      </dsp:nvSpPr>
      <dsp:spPr>
        <a:xfrm>
          <a:off x="2380526" y="3572143"/>
          <a:ext cx="1146475" cy="1146475"/>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altLang="ar-SA" sz="1600" b="1" kern="1200" dirty="0"/>
            <a:t>Ability </a:t>
          </a:r>
          <a:endParaRPr lang="ar-EG" altLang="ar-SA" sz="1600" b="1" kern="1200" dirty="0"/>
        </a:p>
        <a:p>
          <a:pPr marL="0" lvl="0" indent="0" algn="ctr" defTabSz="711200">
            <a:lnSpc>
              <a:spcPct val="90000"/>
            </a:lnSpc>
            <a:spcBef>
              <a:spcPct val="0"/>
            </a:spcBef>
            <a:spcAft>
              <a:spcPct val="35000"/>
            </a:spcAft>
            <a:buNone/>
          </a:pPr>
          <a:r>
            <a:rPr lang="en-US" altLang="ar-SA" sz="1600" b="1" kern="1200" dirty="0"/>
            <a:t>Physical</a:t>
          </a:r>
        </a:p>
        <a:p>
          <a:pPr marL="0" lvl="0" indent="0" algn="ctr" defTabSz="711200">
            <a:lnSpc>
              <a:spcPct val="90000"/>
            </a:lnSpc>
            <a:spcBef>
              <a:spcPct val="0"/>
            </a:spcBef>
            <a:spcAft>
              <a:spcPct val="35000"/>
            </a:spcAft>
            <a:buNone/>
          </a:pPr>
          <a:r>
            <a:rPr lang="en-US" altLang="ar-SA" sz="1600" b="1" kern="1200" dirty="0"/>
            <a:t>tests</a:t>
          </a:r>
        </a:p>
      </dsp:txBody>
      <dsp:txXfrm>
        <a:off x="2548423" y="3740040"/>
        <a:ext cx="810681" cy="810681"/>
      </dsp:txXfrm>
    </dsp:sp>
    <dsp:sp modelId="{EE464576-39CE-458A-A858-B9799B5FCFC4}">
      <dsp:nvSpPr>
        <dsp:cNvPr id="0" name=""/>
        <dsp:cNvSpPr/>
      </dsp:nvSpPr>
      <dsp:spPr>
        <a:xfrm>
          <a:off x="656072" y="2679311"/>
          <a:ext cx="1502524" cy="1146475"/>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altLang="ar-SA" sz="1400" b="1" kern="1200" dirty="0"/>
            <a:t>Performance</a:t>
          </a:r>
          <a:endParaRPr lang="ar-EG" altLang="ar-SA" sz="1400" b="1" kern="1200" dirty="0"/>
        </a:p>
        <a:p>
          <a:pPr marL="0" lvl="0" indent="0" algn="ctr" defTabSz="622300">
            <a:lnSpc>
              <a:spcPct val="90000"/>
            </a:lnSpc>
            <a:spcBef>
              <a:spcPct val="0"/>
            </a:spcBef>
            <a:spcAft>
              <a:spcPct val="35000"/>
            </a:spcAft>
            <a:buNone/>
          </a:pPr>
          <a:r>
            <a:rPr lang="en-US" altLang="ar-SA" sz="1400" b="1" kern="1200" dirty="0"/>
            <a:t>tests</a:t>
          </a:r>
        </a:p>
      </dsp:txBody>
      <dsp:txXfrm>
        <a:off x="876112" y="2847208"/>
        <a:ext cx="1062444" cy="810681"/>
      </dsp:txXfrm>
    </dsp:sp>
    <dsp:sp modelId="{9650B586-55CD-4711-8267-83B64AABFB6E}">
      <dsp:nvSpPr>
        <dsp:cNvPr id="0" name=""/>
        <dsp:cNvSpPr/>
      </dsp:nvSpPr>
      <dsp:spPr>
        <a:xfrm>
          <a:off x="834096" y="893648"/>
          <a:ext cx="1146475" cy="1146475"/>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altLang="ar-SA" sz="1400" b="1" kern="1200" dirty="0"/>
            <a:t>Interviews</a:t>
          </a:r>
        </a:p>
      </dsp:txBody>
      <dsp:txXfrm>
        <a:off x="1001993" y="1061545"/>
        <a:ext cx="810681" cy="81068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4437D4-260A-4D49-8B54-2E63E967B5ED}">
      <dsp:nvSpPr>
        <dsp:cNvPr id="0" name=""/>
        <dsp:cNvSpPr/>
      </dsp:nvSpPr>
      <dsp:spPr>
        <a:xfrm>
          <a:off x="4654075" y="3044403"/>
          <a:ext cx="91440" cy="464215"/>
        </a:xfrm>
        <a:custGeom>
          <a:avLst/>
          <a:gdLst/>
          <a:ahLst/>
          <a:cxnLst/>
          <a:rect l="0" t="0" r="0" b="0"/>
          <a:pathLst>
            <a:path>
              <a:moveTo>
                <a:pt x="45720" y="0"/>
              </a:moveTo>
              <a:lnTo>
                <a:pt x="45720" y="464215"/>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2F695F-56DE-4AA1-8498-BBDFC6872DAD}">
      <dsp:nvSpPr>
        <dsp:cNvPr id="0" name=""/>
        <dsp:cNvSpPr/>
      </dsp:nvSpPr>
      <dsp:spPr>
        <a:xfrm>
          <a:off x="3236651" y="1566628"/>
          <a:ext cx="1463143" cy="464215"/>
        </a:xfrm>
        <a:custGeom>
          <a:avLst/>
          <a:gdLst/>
          <a:ahLst/>
          <a:cxnLst/>
          <a:rect l="0" t="0" r="0" b="0"/>
          <a:pathLst>
            <a:path>
              <a:moveTo>
                <a:pt x="0" y="0"/>
              </a:moveTo>
              <a:lnTo>
                <a:pt x="0" y="316349"/>
              </a:lnTo>
              <a:lnTo>
                <a:pt x="1463143" y="316349"/>
              </a:lnTo>
              <a:lnTo>
                <a:pt x="1463143" y="464215"/>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0B41C3C-159B-4A0B-9EF3-B42AF5824B4A}">
      <dsp:nvSpPr>
        <dsp:cNvPr id="0" name=""/>
        <dsp:cNvSpPr/>
      </dsp:nvSpPr>
      <dsp:spPr>
        <a:xfrm>
          <a:off x="1773507" y="3044403"/>
          <a:ext cx="975429" cy="464215"/>
        </a:xfrm>
        <a:custGeom>
          <a:avLst/>
          <a:gdLst/>
          <a:ahLst/>
          <a:cxnLst/>
          <a:rect l="0" t="0" r="0" b="0"/>
          <a:pathLst>
            <a:path>
              <a:moveTo>
                <a:pt x="0" y="0"/>
              </a:moveTo>
              <a:lnTo>
                <a:pt x="0" y="316349"/>
              </a:lnTo>
              <a:lnTo>
                <a:pt x="975429" y="316349"/>
              </a:lnTo>
              <a:lnTo>
                <a:pt x="975429" y="464215"/>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0FE41D-334C-4122-8F14-8E8D7397BD94}">
      <dsp:nvSpPr>
        <dsp:cNvPr id="0" name=""/>
        <dsp:cNvSpPr/>
      </dsp:nvSpPr>
      <dsp:spPr>
        <a:xfrm>
          <a:off x="798078" y="3044403"/>
          <a:ext cx="975429" cy="464215"/>
        </a:xfrm>
        <a:custGeom>
          <a:avLst/>
          <a:gdLst/>
          <a:ahLst/>
          <a:cxnLst/>
          <a:rect l="0" t="0" r="0" b="0"/>
          <a:pathLst>
            <a:path>
              <a:moveTo>
                <a:pt x="975429" y="0"/>
              </a:moveTo>
              <a:lnTo>
                <a:pt x="975429" y="316349"/>
              </a:lnTo>
              <a:lnTo>
                <a:pt x="0" y="316349"/>
              </a:lnTo>
              <a:lnTo>
                <a:pt x="0" y="464215"/>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EDC34F-4FA3-40AE-B94E-4583E9D72EAC}">
      <dsp:nvSpPr>
        <dsp:cNvPr id="0" name=""/>
        <dsp:cNvSpPr/>
      </dsp:nvSpPr>
      <dsp:spPr>
        <a:xfrm>
          <a:off x="1773507" y="1566628"/>
          <a:ext cx="1463143" cy="464215"/>
        </a:xfrm>
        <a:custGeom>
          <a:avLst/>
          <a:gdLst/>
          <a:ahLst/>
          <a:cxnLst/>
          <a:rect l="0" t="0" r="0" b="0"/>
          <a:pathLst>
            <a:path>
              <a:moveTo>
                <a:pt x="1463143" y="0"/>
              </a:moveTo>
              <a:lnTo>
                <a:pt x="1463143" y="316349"/>
              </a:lnTo>
              <a:lnTo>
                <a:pt x="0" y="316349"/>
              </a:lnTo>
              <a:lnTo>
                <a:pt x="0" y="464215"/>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12D477-4162-461D-B96E-432C098589D4}">
      <dsp:nvSpPr>
        <dsp:cNvPr id="0" name=""/>
        <dsp:cNvSpPr/>
      </dsp:nvSpPr>
      <dsp:spPr>
        <a:xfrm>
          <a:off x="2183236" y="553068"/>
          <a:ext cx="2106831" cy="101355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C56CB7-BE1B-4BDB-8045-C78AF3AB79BD}">
      <dsp:nvSpPr>
        <dsp:cNvPr id="0" name=""/>
        <dsp:cNvSpPr/>
      </dsp:nvSpPr>
      <dsp:spPr>
        <a:xfrm>
          <a:off x="2360586" y="721551"/>
          <a:ext cx="2106831" cy="101355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altLang="ar-SA" sz="2800" b="1" kern="1200" dirty="0"/>
            <a:t>Recruitment</a:t>
          </a:r>
          <a:endParaRPr lang="en-US" sz="2800" b="1" kern="1200" dirty="0"/>
        </a:p>
      </dsp:txBody>
      <dsp:txXfrm>
        <a:off x="2390272" y="751237"/>
        <a:ext cx="2047459" cy="954187"/>
      </dsp:txXfrm>
    </dsp:sp>
    <dsp:sp modelId="{01D862CE-D586-4E25-9980-62C69A351922}">
      <dsp:nvSpPr>
        <dsp:cNvPr id="0" name=""/>
        <dsp:cNvSpPr/>
      </dsp:nvSpPr>
      <dsp:spPr>
        <a:xfrm>
          <a:off x="975429" y="2030844"/>
          <a:ext cx="1596157" cy="101355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FCB951-C7E1-47DE-A94C-F4CDC5E4A3AC}">
      <dsp:nvSpPr>
        <dsp:cNvPr id="0" name=""/>
        <dsp:cNvSpPr/>
      </dsp:nvSpPr>
      <dsp:spPr>
        <a:xfrm>
          <a:off x="1152780" y="2199327"/>
          <a:ext cx="1596157" cy="1013559"/>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ar-SA" sz="2400" b="1" kern="1200" dirty="0"/>
            <a:t>External recruiting</a:t>
          </a:r>
          <a:endParaRPr lang="en-US" sz="2400" b="1" kern="1200" dirty="0"/>
        </a:p>
      </dsp:txBody>
      <dsp:txXfrm>
        <a:off x="1182466" y="2229013"/>
        <a:ext cx="1536785" cy="954187"/>
      </dsp:txXfrm>
    </dsp:sp>
    <dsp:sp modelId="{C7D8198B-6B91-42EC-B349-F1DAFD79327C}">
      <dsp:nvSpPr>
        <dsp:cNvPr id="0" name=""/>
        <dsp:cNvSpPr/>
      </dsp:nvSpPr>
      <dsp:spPr>
        <a:xfrm>
          <a:off x="0" y="3508619"/>
          <a:ext cx="1596157" cy="1013559"/>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3AFEE4-48ED-426E-A1B7-B3A4E975F5CF}">
      <dsp:nvSpPr>
        <dsp:cNvPr id="0" name=""/>
        <dsp:cNvSpPr/>
      </dsp:nvSpPr>
      <dsp:spPr>
        <a:xfrm>
          <a:off x="177350" y="3677102"/>
          <a:ext cx="1596157" cy="1013559"/>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altLang="ar-SA" sz="1200" kern="1200" dirty="0"/>
            <a:t>Managers look outside the firm for people who have not worked at the firm before.</a:t>
          </a:r>
        </a:p>
      </dsp:txBody>
      <dsp:txXfrm>
        <a:off x="207036" y="3706788"/>
        <a:ext cx="1536785" cy="954187"/>
      </dsp:txXfrm>
    </dsp:sp>
    <dsp:sp modelId="{0936DCEC-B0E6-4017-AD14-40FF5120FC5B}">
      <dsp:nvSpPr>
        <dsp:cNvPr id="0" name=""/>
        <dsp:cNvSpPr/>
      </dsp:nvSpPr>
      <dsp:spPr>
        <a:xfrm>
          <a:off x="1950858" y="3508619"/>
          <a:ext cx="1596157" cy="1013559"/>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E40A87-A838-4CF1-A844-811713376747}">
      <dsp:nvSpPr>
        <dsp:cNvPr id="0" name=""/>
        <dsp:cNvSpPr/>
      </dsp:nvSpPr>
      <dsp:spPr>
        <a:xfrm>
          <a:off x="2128209" y="3677102"/>
          <a:ext cx="1596157" cy="1013559"/>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altLang="ar-SA" sz="1200" kern="1200" dirty="0"/>
            <a:t>Managers advertise in newspapers, hold open houses, recruit at universities, and on the Internet.</a:t>
          </a:r>
        </a:p>
      </dsp:txBody>
      <dsp:txXfrm>
        <a:off x="2157895" y="3706788"/>
        <a:ext cx="1536785" cy="954187"/>
      </dsp:txXfrm>
    </dsp:sp>
    <dsp:sp modelId="{BC43069B-7F07-4798-B9A1-F66BF4B03B88}">
      <dsp:nvSpPr>
        <dsp:cNvPr id="0" name=""/>
        <dsp:cNvSpPr/>
      </dsp:nvSpPr>
      <dsp:spPr>
        <a:xfrm>
          <a:off x="3901717" y="2030844"/>
          <a:ext cx="1596157" cy="101355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6DE512-6F41-4A05-8ED5-538509307B11}">
      <dsp:nvSpPr>
        <dsp:cNvPr id="0" name=""/>
        <dsp:cNvSpPr/>
      </dsp:nvSpPr>
      <dsp:spPr>
        <a:xfrm>
          <a:off x="4079067" y="2199327"/>
          <a:ext cx="1596157" cy="1013559"/>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ar-SA" sz="2400" b="1" kern="1200" dirty="0"/>
            <a:t>Internal recruiting</a:t>
          </a:r>
          <a:endParaRPr lang="en-US" sz="2400" b="1" kern="1200" dirty="0"/>
        </a:p>
      </dsp:txBody>
      <dsp:txXfrm>
        <a:off x="4108753" y="2229013"/>
        <a:ext cx="1536785" cy="954187"/>
      </dsp:txXfrm>
    </dsp:sp>
    <dsp:sp modelId="{6422C6EC-21C0-4433-AF6A-46F9AD122D6B}">
      <dsp:nvSpPr>
        <dsp:cNvPr id="0" name=""/>
        <dsp:cNvSpPr/>
      </dsp:nvSpPr>
      <dsp:spPr>
        <a:xfrm>
          <a:off x="3901717" y="3508619"/>
          <a:ext cx="1596157" cy="1013559"/>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786DC5-353C-4C9E-9F04-854577C808D1}">
      <dsp:nvSpPr>
        <dsp:cNvPr id="0" name=""/>
        <dsp:cNvSpPr/>
      </dsp:nvSpPr>
      <dsp:spPr>
        <a:xfrm>
          <a:off x="4079067" y="3677102"/>
          <a:ext cx="1596157" cy="1013559"/>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Font typeface="Wingdings" panose="05000000000000000000" pitchFamily="2" charset="2"/>
            <a:buNone/>
          </a:pPr>
          <a:r>
            <a:rPr lang="en-US" altLang="ar-SA" sz="1200" b="1" kern="1200" dirty="0"/>
            <a:t>positions filled within the firm.</a:t>
          </a:r>
          <a:endParaRPr lang="en-US" sz="1200" kern="1200" dirty="0"/>
        </a:p>
      </dsp:txBody>
      <dsp:txXfrm>
        <a:off x="4108753" y="3706788"/>
        <a:ext cx="1536785" cy="95418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4437D4-260A-4D49-8B54-2E63E967B5ED}">
      <dsp:nvSpPr>
        <dsp:cNvPr id="0" name=""/>
        <dsp:cNvSpPr/>
      </dsp:nvSpPr>
      <dsp:spPr>
        <a:xfrm>
          <a:off x="4332253" y="3015470"/>
          <a:ext cx="91440" cy="432428"/>
        </a:xfrm>
        <a:custGeom>
          <a:avLst/>
          <a:gdLst/>
          <a:ahLst/>
          <a:cxnLst/>
          <a:rect l="0" t="0" r="0" b="0"/>
          <a:pathLst>
            <a:path>
              <a:moveTo>
                <a:pt x="45720" y="0"/>
              </a:moveTo>
              <a:lnTo>
                <a:pt x="45720" y="432428"/>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2F695F-56DE-4AA1-8498-BBDFC6872DAD}">
      <dsp:nvSpPr>
        <dsp:cNvPr id="0" name=""/>
        <dsp:cNvSpPr/>
      </dsp:nvSpPr>
      <dsp:spPr>
        <a:xfrm>
          <a:off x="3015019" y="1638886"/>
          <a:ext cx="1362953" cy="432428"/>
        </a:xfrm>
        <a:custGeom>
          <a:avLst/>
          <a:gdLst/>
          <a:ahLst/>
          <a:cxnLst/>
          <a:rect l="0" t="0" r="0" b="0"/>
          <a:pathLst>
            <a:path>
              <a:moveTo>
                <a:pt x="0" y="0"/>
              </a:moveTo>
              <a:lnTo>
                <a:pt x="0" y="294687"/>
              </a:lnTo>
              <a:lnTo>
                <a:pt x="1362953" y="294687"/>
              </a:lnTo>
              <a:lnTo>
                <a:pt x="1362953" y="432428"/>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0B41C3C-159B-4A0B-9EF3-B42AF5824B4A}">
      <dsp:nvSpPr>
        <dsp:cNvPr id="0" name=""/>
        <dsp:cNvSpPr/>
      </dsp:nvSpPr>
      <dsp:spPr>
        <a:xfrm>
          <a:off x="1652065" y="3015470"/>
          <a:ext cx="908635" cy="432428"/>
        </a:xfrm>
        <a:custGeom>
          <a:avLst/>
          <a:gdLst/>
          <a:ahLst/>
          <a:cxnLst/>
          <a:rect l="0" t="0" r="0" b="0"/>
          <a:pathLst>
            <a:path>
              <a:moveTo>
                <a:pt x="0" y="0"/>
              </a:moveTo>
              <a:lnTo>
                <a:pt x="0" y="294687"/>
              </a:lnTo>
              <a:lnTo>
                <a:pt x="908635" y="294687"/>
              </a:lnTo>
              <a:lnTo>
                <a:pt x="908635" y="432428"/>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0FE41D-334C-4122-8F14-8E8D7397BD94}">
      <dsp:nvSpPr>
        <dsp:cNvPr id="0" name=""/>
        <dsp:cNvSpPr/>
      </dsp:nvSpPr>
      <dsp:spPr>
        <a:xfrm>
          <a:off x="743429" y="3015470"/>
          <a:ext cx="908635" cy="432428"/>
        </a:xfrm>
        <a:custGeom>
          <a:avLst/>
          <a:gdLst/>
          <a:ahLst/>
          <a:cxnLst/>
          <a:rect l="0" t="0" r="0" b="0"/>
          <a:pathLst>
            <a:path>
              <a:moveTo>
                <a:pt x="908635" y="0"/>
              </a:moveTo>
              <a:lnTo>
                <a:pt x="908635" y="294687"/>
              </a:lnTo>
              <a:lnTo>
                <a:pt x="0" y="294687"/>
              </a:lnTo>
              <a:lnTo>
                <a:pt x="0" y="432428"/>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EDC34F-4FA3-40AE-B94E-4583E9D72EAC}">
      <dsp:nvSpPr>
        <dsp:cNvPr id="0" name=""/>
        <dsp:cNvSpPr/>
      </dsp:nvSpPr>
      <dsp:spPr>
        <a:xfrm>
          <a:off x="1652065" y="1638886"/>
          <a:ext cx="1362953" cy="432428"/>
        </a:xfrm>
        <a:custGeom>
          <a:avLst/>
          <a:gdLst/>
          <a:ahLst/>
          <a:cxnLst/>
          <a:rect l="0" t="0" r="0" b="0"/>
          <a:pathLst>
            <a:path>
              <a:moveTo>
                <a:pt x="1362953" y="0"/>
              </a:moveTo>
              <a:lnTo>
                <a:pt x="1362953" y="294687"/>
              </a:lnTo>
              <a:lnTo>
                <a:pt x="0" y="294687"/>
              </a:lnTo>
              <a:lnTo>
                <a:pt x="0" y="432428"/>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12D477-4162-461D-B96E-432C098589D4}">
      <dsp:nvSpPr>
        <dsp:cNvPr id="0" name=""/>
        <dsp:cNvSpPr/>
      </dsp:nvSpPr>
      <dsp:spPr>
        <a:xfrm>
          <a:off x="2033737" y="694731"/>
          <a:ext cx="1962564" cy="9441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C56CB7-BE1B-4BDB-8045-C78AF3AB79BD}">
      <dsp:nvSpPr>
        <dsp:cNvPr id="0" name=""/>
        <dsp:cNvSpPr/>
      </dsp:nvSpPr>
      <dsp:spPr>
        <a:xfrm>
          <a:off x="2198943" y="851677"/>
          <a:ext cx="1962564" cy="9441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altLang="ar-SA" sz="2800" b="1" kern="1200" dirty="0"/>
            <a:t>التوظيف</a:t>
          </a:r>
          <a:endParaRPr lang="en-US" sz="2800" b="1" kern="1200" dirty="0"/>
        </a:p>
      </dsp:txBody>
      <dsp:txXfrm>
        <a:off x="2226596" y="879330"/>
        <a:ext cx="1907258" cy="888849"/>
      </dsp:txXfrm>
    </dsp:sp>
    <dsp:sp modelId="{01D862CE-D586-4E25-9980-62C69A351922}">
      <dsp:nvSpPr>
        <dsp:cNvPr id="0" name=""/>
        <dsp:cNvSpPr/>
      </dsp:nvSpPr>
      <dsp:spPr>
        <a:xfrm>
          <a:off x="908635" y="2071314"/>
          <a:ext cx="1486858" cy="94415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FCB951-C7E1-47DE-A94C-F4CDC5E4A3AC}">
      <dsp:nvSpPr>
        <dsp:cNvPr id="0" name=""/>
        <dsp:cNvSpPr/>
      </dsp:nvSpPr>
      <dsp:spPr>
        <a:xfrm>
          <a:off x="1073842" y="2228260"/>
          <a:ext cx="1486858" cy="944155"/>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altLang="ar-SA" sz="2800" b="1" kern="1200" dirty="0"/>
            <a:t>التوظيف </a:t>
          </a:r>
          <a:r>
            <a:rPr lang="ar-EG" altLang="ar-SA" sz="2800" b="1" kern="1200" dirty="0" err="1"/>
            <a:t>الخارجى</a:t>
          </a:r>
          <a:endParaRPr lang="en-US" sz="2800" b="1" kern="1200" dirty="0"/>
        </a:p>
      </dsp:txBody>
      <dsp:txXfrm>
        <a:off x="1101495" y="2255913"/>
        <a:ext cx="1431552" cy="888849"/>
      </dsp:txXfrm>
    </dsp:sp>
    <dsp:sp modelId="{C7D8198B-6B91-42EC-B349-F1DAFD79327C}">
      <dsp:nvSpPr>
        <dsp:cNvPr id="0" name=""/>
        <dsp:cNvSpPr/>
      </dsp:nvSpPr>
      <dsp:spPr>
        <a:xfrm>
          <a:off x="0" y="3447898"/>
          <a:ext cx="1486858" cy="94415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3AFEE4-48ED-426E-A1B7-B3A4E975F5CF}">
      <dsp:nvSpPr>
        <dsp:cNvPr id="0" name=""/>
        <dsp:cNvSpPr/>
      </dsp:nvSpPr>
      <dsp:spPr>
        <a:xfrm>
          <a:off x="165206" y="3604844"/>
          <a:ext cx="1486858" cy="944155"/>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ar-EG" altLang="ar-SA" sz="1100" kern="1200" dirty="0"/>
            <a:t>يبحث المديرون خارج الشركة عن أشخاص لم يعملوا في الشركة من قبل.</a:t>
          </a:r>
          <a:endParaRPr lang="en-US" altLang="ar-SA" sz="1100" kern="1200" dirty="0"/>
        </a:p>
      </dsp:txBody>
      <dsp:txXfrm>
        <a:off x="192859" y="3632497"/>
        <a:ext cx="1431552" cy="888849"/>
      </dsp:txXfrm>
    </dsp:sp>
    <dsp:sp modelId="{0936DCEC-B0E6-4017-AD14-40FF5120FC5B}">
      <dsp:nvSpPr>
        <dsp:cNvPr id="0" name=""/>
        <dsp:cNvSpPr/>
      </dsp:nvSpPr>
      <dsp:spPr>
        <a:xfrm>
          <a:off x="1817271" y="3447898"/>
          <a:ext cx="1486858" cy="94415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E40A87-A838-4CF1-A844-811713376747}">
      <dsp:nvSpPr>
        <dsp:cNvPr id="0" name=""/>
        <dsp:cNvSpPr/>
      </dsp:nvSpPr>
      <dsp:spPr>
        <a:xfrm>
          <a:off x="1982478" y="3604844"/>
          <a:ext cx="1486858" cy="944155"/>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ar-EG" altLang="ar-SA" sz="1100" kern="1200" dirty="0"/>
            <a:t>يعلن المديرون في الصحف، ويعقدون اجتماعات مفتوحة، ويقومون بالتوظيف في الجامعات، وعلى الإنترنت.</a:t>
          </a:r>
          <a:endParaRPr lang="en-US" altLang="ar-SA" sz="1100" kern="1200" dirty="0"/>
        </a:p>
      </dsp:txBody>
      <dsp:txXfrm>
        <a:off x="2010131" y="3632497"/>
        <a:ext cx="1431552" cy="888849"/>
      </dsp:txXfrm>
    </dsp:sp>
    <dsp:sp modelId="{BC43069B-7F07-4798-B9A1-F66BF4B03B88}">
      <dsp:nvSpPr>
        <dsp:cNvPr id="0" name=""/>
        <dsp:cNvSpPr/>
      </dsp:nvSpPr>
      <dsp:spPr>
        <a:xfrm>
          <a:off x="3634543" y="2071314"/>
          <a:ext cx="1486858" cy="94415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6DE512-6F41-4A05-8ED5-538509307B11}">
      <dsp:nvSpPr>
        <dsp:cNvPr id="0" name=""/>
        <dsp:cNvSpPr/>
      </dsp:nvSpPr>
      <dsp:spPr>
        <a:xfrm>
          <a:off x="3799750" y="2228260"/>
          <a:ext cx="1486858" cy="944155"/>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altLang="ar-SA" sz="2800" b="1" kern="1200" dirty="0"/>
            <a:t>التوظيف </a:t>
          </a:r>
          <a:r>
            <a:rPr lang="ar-EG" altLang="ar-SA" sz="2800" b="1" kern="1200" dirty="0" err="1"/>
            <a:t>الداخلى</a:t>
          </a:r>
          <a:endParaRPr lang="en-US" sz="2800" b="1" kern="1200" dirty="0"/>
        </a:p>
      </dsp:txBody>
      <dsp:txXfrm>
        <a:off x="3827403" y="2255913"/>
        <a:ext cx="1431552" cy="888849"/>
      </dsp:txXfrm>
    </dsp:sp>
    <dsp:sp modelId="{6422C6EC-21C0-4433-AF6A-46F9AD122D6B}">
      <dsp:nvSpPr>
        <dsp:cNvPr id="0" name=""/>
        <dsp:cNvSpPr/>
      </dsp:nvSpPr>
      <dsp:spPr>
        <a:xfrm>
          <a:off x="3634543" y="3447898"/>
          <a:ext cx="1486858" cy="94415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786DC5-353C-4C9E-9F04-854577C808D1}">
      <dsp:nvSpPr>
        <dsp:cNvPr id="0" name=""/>
        <dsp:cNvSpPr/>
      </dsp:nvSpPr>
      <dsp:spPr>
        <a:xfrm>
          <a:off x="3799750" y="3604844"/>
          <a:ext cx="1486858" cy="944155"/>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Font typeface="Wingdings" panose="05000000000000000000" pitchFamily="2" charset="2"/>
            <a:buNone/>
          </a:pPr>
          <a:r>
            <a:rPr lang="ar-EG" altLang="ar-SA" sz="1100" b="1" kern="1200" dirty="0"/>
            <a:t>المناصب التي تم شغلها داخل الشركة.</a:t>
          </a:r>
          <a:endParaRPr lang="en-US" sz="1100" kern="1200" dirty="0"/>
        </a:p>
      </dsp:txBody>
      <dsp:txXfrm>
        <a:off x="3827403" y="3632497"/>
        <a:ext cx="1431552" cy="88884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9A8958-DDF8-4C41-AD9B-B71056A1F379}">
      <dsp:nvSpPr>
        <dsp:cNvPr id="0" name=""/>
        <dsp:cNvSpPr/>
      </dsp:nvSpPr>
      <dsp:spPr>
        <a:xfrm>
          <a:off x="1912" y="706397"/>
          <a:ext cx="2392126" cy="119606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altLang="ar-SA" sz="3200" b="1" kern="1200" dirty="0"/>
            <a:t>External recruiting</a:t>
          </a:r>
          <a:endParaRPr lang="en-US" sz="3200" kern="1200" dirty="0"/>
        </a:p>
      </dsp:txBody>
      <dsp:txXfrm>
        <a:off x="36943" y="741428"/>
        <a:ext cx="2322064" cy="1126001"/>
      </dsp:txXfrm>
    </dsp:sp>
    <dsp:sp modelId="{1C817274-EED4-485B-88EB-5795B643143B}">
      <dsp:nvSpPr>
        <dsp:cNvPr id="0" name=""/>
        <dsp:cNvSpPr/>
      </dsp:nvSpPr>
      <dsp:spPr>
        <a:xfrm>
          <a:off x="241125" y="1902460"/>
          <a:ext cx="239212" cy="1175209"/>
        </a:xfrm>
        <a:custGeom>
          <a:avLst/>
          <a:gdLst/>
          <a:ahLst/>
          <a:cxnLst/>
          <a:rect l="0" t="0" r="0" b="0"/>
          <a:pathLst>
            <a:path>
              <a:moveTo>
                <a:pt x="0" y="0"/>
              </a:moveTo>
              <a:lnTo>
                <a:pt x="0" y="1175209"/>
              </a:lnTo>
              <a:lnTo>
                <a:pt x="239212" y="117520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4CB1A8-FF71-4229-94A0-7BD41BE50B81}">
      <dsp:nvSpPr>
        <dsp:cNvPr id="0" name=""/>
        <dsp:cNvSpPr/>
      </dsp:nvSpPr>
      <dsp:spPr>
        <a:xfrm>
          <a:off x="480337" y="2201476"/>
          <a:ext cx="1913701" cy="1752388"/>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n-US" altLang="ar-SA" sz="2000" b="1" kern="1200" dirty="0"/>
            <a:t>is difficult since many new jobs have specific skill needs.</a:t>
          </a:r>
          <a:endParaRPr lang="en-US" sz="2000" b="1" kern="1200" dirty="0"/>
        </a:p>
      </dsp:txBody>
      <dsp:txXfrm>
        <a:off x="531663" y="2252802"/>
        <a:ext cx="1811049" cy="1649736"/>
      </dsp:txXfrm>
    </dsp:sp>
    <dsp:sp modelId="{C1267478-02FC-4883-9DFB-B7EDBA62701C}">
      <dsp:nvSpPr>
        <dsp:cNvPr id="0" name=""/>
        <dsp:cNvSpPr/>
      </dsp:nvSpPr>
      <dsp:spPr>
        <a:xfrm>
          <a:off x="2992070" y="706397"/>
          <a:ext cx="2392126" cy="1196063"/>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altLang="ar-SA" sz="3200" b="1" kern="1200" dirty="0"/>
            <a:t>Internal recruiting</a:t>
          </a:r>
          <a:endParaRPr lang="en-US" sz="3200" kern="1200" dirty="0"/>
        </a:p>
      </dsp:txBody>
      <dsp:txXfrm>
        <a:off x="3027101" y="741428"/>
        <a:ext cx="2322064" cy="1126001"/>
      </dsp:txXfrm>
    </dsp:sp>
    <dsp:sp modelId="{B61149BC-A098-44D7-8ECB-99C6D8D9ECBC}">
      <dsp:nvSpPr>
        <dsp:cNvPr id="0" name=""/>
        <dsp:cNvSpPr/>
      </dsp:nvSpPr>
      <dsp:spPr>
        <a:xfrm>
          <a:off x="3231283" y="1902460"/>
          <a:ext cx="239212" cy="1101669"/>
        </a:xfrm>
        <a:custGeom>
          <a:avLst/>
          <a:gdLst/>
          <a:ahLst/>
          <a:cxnLst/>
          <a:rect l="0" t="0" r="0" b="0"/>
          <a:pathLst>
            <a:path>
              <a:moveTo>
                <a:pt x="0" y="0"/>
              </a:moveTo>
              <a:lnTo>
                <a:pt x="0" y="1101669"/>
              </a:lnTo>
              <a:lnTo>
                <a:pt x="239212" y="110166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B52257-EE65-46C1-AC5F-73D0FD7E01DB}">
      <dsp:nvSpPr>
        <dsp:cNvPr id="0" name=""/>
        <dsp:cNvSpPr/>
      </dsp:nvSpPr>
      <dsp:spPr>
        <a:xfrm>
          <a:off x="3470496" y="2201476"/>
          <a:ext cx="2158712" cy="1605308"/>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altLang="ar-SA" sz="1200" b="1" kern="1200" dirty="0"/>
            <a:t>Workers know the firm’s culture, may not have new ideas.</a:t>
          </a:r>
        </a:p>
        <a:p>
          <a:pPr marL="0" lvl="0" indent="0" algn="ctr" defTabSz="533400">
            <a:lnSpc>
              <a:spcPct val="90000"/>
            </a:lnSpc>
            <a:spcBef>
              <a:spcPct val="0"/>
            </a:spcBef>
            <a:spcAft>
              <a:spcPct val="35000"/>
            </a:spcAft>
            <a:buNone/>
          </a:pPr>
          <a:r>
            <a:rPr lang="en-US" altLang="ar-SA" sz="1200" b="1" kern="1200" dirty="0"/>
            <a:t>Managers likely already know the candidates.</a:t>
          </a:r>
        </a:p>
        <a:p>
          <a:pPr marL="0" lvl="0" indent="0" algn="ctr" defTabSz="533400">
            <a:lnSpc>
              <a:spcPct val="90000"/>
            </a:lnSpc>
            <a:spcBef>
              <a:spcPct val="0"/>
            </a:spcBef>
            <a:spcAft>
              <a:spcPct val="35000"/>
            </a:spcAft>
            <a:buNone/>
          </a:pPr>
          <a:r>
            <a:rPr lang="en-US" altLang="ar-SA" sz="1200" b="1" kern="1200" dirty="0"/>
            <a:t>Internal advancement can motivate employees.</a:t>
          </a:r>
          <a:endParaRPr lang="en-US" sz="1200" kern="1200" dirty="0"/>
        </a:p>
      </dsp:txBody>
      <dsp:txXfrm>
        <a:off x="3517514" y="2248494"/>
        <a:ext cx="2064676" cy="151127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9A8958-DDF8-4C41-AD9B-B71056A1F379}">
      <dsp:nvSpPr>
        <dsp:cNvPr id="0" name=""/>
        <dsp:cNvSpPr/>
      </dsp:nvSpPr>
      <dsp:spPr>
        <a:xfrm>
          <a:off x="1758" y="519796"/>
          <a:ext cx="2199944" cy="109997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ar-EG" altLang="ar-SA" sz="3200" b="1" kern="1200" dirty="0"/>
            <a:t>التوظيف </a:t>
          </a:r>
          <a:r>
            <a:rPr lang="ar-EG" altLang="ar-SA" sz="3200" b="1" kern="1200" dirty="0" err="1"/>
            <a:t>الخارجى</a:t>
          </a:r>
          <a:endParaRPr lang="en-US" sz="3200" kern="1200" dirty="0"/>
        </a:p>
      </dsp:txBody>
      <dsp:txXfrm>
        <a:off x="33975" y="552013"/>
        <a:ext cx="2135510" cy="1035538"/>
      </dsp:txXfrm>
    </dsp:sp>
    <dsp:sp modelId="{1C817274-EED4-485B-88EB-5795B643143B}">
      <dsp:nvSpPr>
        <dsp:cNvPr id="0" name=""/>
        <dsp:cNvSpPr/>
      </dsp:nvSpPr>
      <dsp:spPr>
        <a:xfrm>
          <a:off x="221753" y="1619769"/>
          <a:ext cx="219994" cy="1397844"/>
        </a:xfrm>
        <a:custGeom>
          <a:avLst/>
          <a:gdLst/>
          <a:ahLst/>
          <a:cxnLst/>
          <a:rect l="0" t="0" r="0" b="0"/>
          <a:pathLst>
            <a:path>
              <a:moveTo>
                <a:pt x="0" y="0"/>
              </a:moveTo>
              <a:lnTo>
                <a:pt x="0" y="1397844"/>
              </a:lnTo>
              <a:lnTo>
                <a:pt x="219994" y="1397844"/>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4CB1A8-FF71-4229-94A0-7BD41BE50B81}">
      <dsp:nvSpPr>
        <dsp:cNvPr id="0" name=""/>
        <dsp:cNvSpPr/>
      </dsp:nvSpPr>
      <dsp:spPr>
        <a:xfrm>
          <a:off x="441747" y="1894762"/>
          <a:ext cx="1759955" cy="2245702"/>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ar-EG" altLang="ar-SA" sz="2000" b="1" kern="1200" dirty="0"/>
            <a:t>من الصعب أن تجد وظيفة مناسبة، لأن العديد من الوظائف الجديدة تتطلب مهارات محددة.</a:t>
          </a:r>
          <a:endParaRPr lang="en-US" sz="2000" b="1" kern="1200" dirty="0"/>
        </a:p>
      </dsp:txBody>
      <dsp:txXfrm>
        <a:off x="493294" y="1946309"/>
        <a:ext cx="1656861" cy="2142608"/>
      </dsp:txXfrm>
    </dsp:sp>
    <dsp:sp modelId="{C1267478-02FC-4883-9DFB-B7EDBA62701C}">
      <dsp:nvSpPr>
        <dsp:cNvPr id="0" name=""/>
        <dsp:cNvSpPr/>
      </dsp:nvSpPr>
      <dsp:spPr>
        <a:xfrm>
          <a:off x="2751688" y="519796"/>
          <a:ext cx="2199944" cy="109997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ar-EG" altLang="ar-SA" sz="3200" b="1" kern="1200" dirty="0"/>
            <a:t>التوظيف </a:t>
          </a:r>
          <a:r>
            <a:rPr lang="ar-EG" altLang="ar-SA" sz="3200" b="1" kern="1200" dirty="0" err="1"/>
            <a:t>الداخلى</a:t>
          </a:r>
          <a:endParaRPr lang="en-US" sz="3200" kern="1200" dirty="0"/>
        </a:p>
      </dsp:txBody>
      <dsp:txXfrm>
        <a:off x="2783905" y="552013"/>
        <a:ext cx="2135510" cy="1035538"/>
      </dsp:txXfrm>
    </dsp:sp>
    <dsp:sp modelId="{B61149BC-A098-44D7-8ECB-99C6D8D9ECBC}">
      <dsp:nvSpPr>
        <dsp:cNvPr id="0" name=""/>
        <dsp:cNvSpPr/>
      </dsp:nvSpPr>
      <dsp:spPr>
        <a:xfrm>
          <a:off x="2971683" y="1619769"/>
          <a:ext cx="219994" cy="1290085"/>
        </a:xfrm>
        <a:custGeom>
          <a:avLst/>
          <a:gdLst/>
          <a:ahLst/>
          <a:cxnLst/>
          <a:rect l="0" t="0" r="0" b="0"/>
          <a:pathLst>
            <a:path>
              <a:moveTo>
                <a:pt x="0" y="0"/>
              </a:moveTo>
              <a:lnTo>
                <a:pt x="0" y="1290085"/>
              </a:lnTo>
              <a:lnTo>
                <a:pt x="219994" y="1290085"/>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B52257-EE65-46C1-AC5F-73D0FD7E01DB}">
      <dsp:nvSpPr>
        <dsp:cNvPr id="0" name=""/>
        <dsp:cNvSpPr/>
      </dsp:nvSpPr>
      <dsp:spPr>
        <a:xfrm>
          <a:off x="3191677" y="1894762"/>
          <a:ext cx="1985282" cy="2030185"/>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ar-EG" altLang="ar-SA" sz="1600" b="1" kern="1200" dirty="0"/>
            <a:t>يعرف العاملون ثقافة الشركة، وقد لا يكون لديهم أفكار جديدة.</a:t>
          </a:r>
          <a:endParaRPr lang="en-US" altLang="ar-SA" sz="1600" b="1" kern="1200" dirty="0"/>
        </a:p>
        <a:p>
          <a:pPr marL="0" lvl="0" indent="0" algn="ctr" defTabSz="711200">
            <a:lnSpc>
              <a:spcPct val="90000"/>
            </a:lnSpc>
            <a:spcBef>
              <a:spcPct val="0"/>
            </a:spcBef>
            <a:spcAft>
              <a:spcPct val="35000"/>
            </a:spcAft>
            <a:buNone/>
          </a:pPr>
          <a:r>
            <a:rPr lang="ar-EG" altLang="ar-SA" sz="1600" b="1" kern="1200" dirty="0"/>
            <a:t>من المرجح أن يعرف المديرون المرشحين بالفعل.</a:t>
          </a:r>
          <a:endParaRPr lang="en-US" altLang="ar-SA" sz="1600" b="1" kern="1200" dirty="0"/>
        </a:p>
        <a:p>
          <a:pPr marL="0" lvl="0" indent="0" algn="ctr" defTabSz="711200">
            <a:lnSpc>
              <a:spcPct val="90000"/>
            </a:lnSpc>
            <a:spcBef>
              <a:spcPct val="0"/>
            </a:spcBef>
            <a:spcAft>
              <a:spcPct val="35000"/>
            </a:spcAft>
            <a:buNone/>
          </a:pPr>
          <a:r>
            <a:rPr lang="ar-EG" altLang="ar-SA" sz="1600" b="1" kern="1200" dirty="0"/>
            <a:t>يمكن أن يحفز التقدم الداخلي الموظفين.</a:t>
          </a:r>
          <a:endParaRPr lang="en-US" sz="1600" kern="1200" dirty="0"/>
        </a:p>
      </dsp:txBody>
      <dsp:txXfrm>
        <a:off x="3249824" y="1952909"/>
        <a:ext cx="1868988" cy="1913891"/>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7/3/2026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20</a:t>
            </a:fld>
            <a:endParaRPr lang="en-US"/>
          </a:p>
        </p:txBody>
      </p:sp>
    </p:spTree>
    <p:extLst>
      <p:ext uri="{BB962C8B-B14F-4D97-AF65-F5344CB8AC3E}">
        <p14:creationId xmlns:p14="http://schemas.microsoft.com/office/powerpoint/2010/main" val="8930246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D74E98-3BEC-04D3-7932-EA8CF5924C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171809-DB8B-5071-2AE1-A1B7318F6C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9997AB-FEC3-2348-560B-81B918ACA9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4BB737-0FFB-6F6C-F9F1-EFB816A68279}"/>
              </a:ext>
            </a:extLst>
          </p:cNvPr>
          <p:cNvSpPr>
            <a:spLocks noGrp="1"/>
          </p:cNvSpPr>
          <p:nvPr>
            <p:ph type="sldNum" sz="quarter" idx="5"/>
          </p:nvPr>
        </p:nvSpPr>
        <p:spPr/>
        <p:txBody>
          <a:bodyPr/>
          <a:lstStyle/>
          <a:p>
            <a:fld id="{AB0FA51A-B6E6-42DD-A092-62F4C4278D48}" type="slidenum">
              <a:rPr lang="en-US" smtClean="0"/>
              <a:t>21</a:t>
            </a:fld>
            <a:endParaRPr lang="en-US"/>
          </a:p>
        </p:txBody>
      </p:sp>
    </p:spTree>
    <p:extLst>
      <p:ext uri="{BB962C8B-B14F-4D97-AF65-F5344CB8AC3E}">
        <p14:creationId xmlns:p14="http://schemas.microsoft.com/office/powerpoint/2010/main" val="19561620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0FACB-AB16-8558-25F4-FD09D7F5E2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EBAC8C-42C8-30BA-153F-B3A294AAE6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84B9AA-F2BD-0D91-A5EA-AB1B9E7133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900E6E-524C-F03C-96E8-AB04C7E8D26A}"/>
              </a:ext>
            </a:extLst>
          </p:cNvPr>
          <p:cNvSpPr>
            <a:spLocks noGrp="1"/>
          </p:cNvSpPr>
          <p:nvPr>
            <p:ph type="sldNum" sz="quarter" idx="5"/>
          </p:nvPr>
        </p:nvSpPr>
        <p:spPr/>
        <p:txBody>
          <a:bodyPr/>
          <a:lstStyle/>
          <a:p>
            <a:fld id="{AB0FA51A-B6E6-42DD-A092-62F4C4278D48}" type="slidenum">
              <a:rPr lang="en-US" smtClean="0"/>
              <a:t>22</a:t>
            </a:fld>
            <a:endParaRPr lang="en-US"/>
          </a:p>
        </p:txBody>
      </p:sp>
    </p:spTree>
    <p:extLst>
      <p:ext uri="{BB962C8B-B14F-4D97-AF65-F5344CB8AC3E}">
        <p14:creationId xmlns:p14="http://schemas.microsoft.com/office/powerpoint/2010/main" val="19900973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23</a:t>
            </a:fld>
            <a:endParaRPr lang="en-US"/>
          </a:p>
        </p:txBody>
      </p:sp>
    </p:spTree>
    <p:extLst>
      <p:ext uri="{BB962C8B-B14F-4D97-AF65-F5344CB8AC3E}">
        <p14:creationId xmlns:p14="http://schemas.microsoft.com/office/powerpoint/2010/main" val="26465854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78A431-D3E3-0681-4AD9-2E1EE19E4A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5287EB-B236-02EC-0AF5-1F982A52C7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BD6F90-5317-8181-DBFF-6723ED48CC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EEAD61C-007B-E45D-24B7-18496524597F}"/>
              </a:ext>
            </a:extLst>
          </p:cNvPr>
          <p:cNvSpPr>
            <a:spLocks noGrp="1"/>
          </p:cNvSpPr>
          <p:nvPr>
            <p:ph type="sldNum" sz="quarter" idx="5"/>
          </p:nvPr>
        </p:nvSpPr>
        <p:spPr/>
        <p:txBody>
          <a:bodyPr/>
          <a:lstStyle/>
          <a:p>
            <a:fld id="{AB0FA51A-B6E6-42DD-A092-62F4C4278D48}" type="slidenum">
              <a:rPr lang="en-US" smtClean="0"/>
              <a:t>24</a:t>
            </a:fld>
            <a:endParaRPr lang="en-US"/>
          </a:p>
        </p:txBody>
      </p:sp>
    </p:spTree>
    <p:extLst>
      <p:ext uri="{BB962C8B-B14F-4D97-AF65-F5344CB8AC3E}">
        <p14:creationId xmlns:p14="http://schemas.microsoft.com/office/powerpoint/2010/main" val="14073405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2C118-6DA5-8710-2A76-B4C488E95E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9E5109-AE78-4ADD-A5EB-872AE7C7AD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4B7AFB-854F-E446-9D9E-8FAA0955C2B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66F0C73-89A6-22DB-1175-5AFE4BD57BCA}"/>
              </a:ext>
            </a:extLst>
          </p:cNvPr>
          <p:cNvSpPr>
            <a:spLocks noGrp="1"/>
          </p:cNvSpPr>
          <p:nvPr>
            <p:ph type="sldNum" sz="quarter" idx="5"/>
          </p:nvPr>
        </p:nvSpPr>
        <p:spPr/>
        <p:txBody>
          <a:bodyPr/>
          <a:lstStyle/>
          <a:p>
            <a:fld id="{AB0FA51A-B6E6-42DD-A092-62F4C4278D48}" type="slidenum">
              <a:rPr lang="en-US" smtClean="0"/>
              <a:t>27</a:t>
            </a:fld>
            <a:endParaRPr lang="en-US"/>
          </a:p>
        </p:txBody>
      </p:sp>
    </p:spTree>
    <p:extLst>
      <p:ext uri="{BB962C8B-B14F-4D97-AF65-F5344CB8AC3E}">
        <p14:creationId xmlns:p14="http://schemas.microsoft.com/office/powerpoint/2010/main" val="10409742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48AB7-A75E-F798-098D-FDAF7B2075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63BECA-BCE5-315E-8FCF-BDF2BF45E3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12131D-F9E1-9025-1994-F311A27BB1E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A87EE2-CF71-89F8-3F72-290B12BAC933}"/>
              </a:ext>
            </a:extLst>
          </p:cNvPr>
          <p:cNvSpPr>
            <a:spLocks noGrp="1"/>
          </p:cNvSpPr>
          <p:nvPr>
            <p:ph type="sldNum" sz="quarter" idx="5"/>
          </p:nvPr>
        </p:nvSpPr>
        <p:spPr/>
        <p:txBody>
          <a:bodyPr/>
          <a:lstStyle/>
          <a:p>
            <a:fld id="{AB0FA51A-B6E6-42DD-A092-62F4C4278D48}" type="slidenum">
              <a:rPr lang="en-US" smtClean="0"/>
              <a:t>28</a:t>
            </a:fld>
            <a:endParaRPr lang="en-US"/>
          </a:p>
        </p:txBody>
      </p:sp>
    </p:spTree>
    <p:extLst>
      <p:ext uri="{BB962C8B-B14F-4D97-AF65-F5344CB8AC3E}">
        <p14:creationId xmlns:p14="http://schemas.microsoft.com/office/powerpoint/2010/main" val="30254971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29</a:t>
            </a:fld>
            <a:endParaRPr lang="en-US"/>
          </a:p>
        </p:txBody>
      </p:sp>
    </p:spTree>
    <p:extLst>
      <p:ext uri="{BB962C8B-B14F-4D97-AF65-F5344CB8AC3E}">
        <p14:creationId xmlns:p14="http://schemas.microsoft.com/office/powerpoint/2010/main" val="14723117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36</a:t>
            </a:fld>
            <a:endParaRPr lang="en-US"/>
          </a:p>
        </p:txBody>
      </p:sp>
    </p:spTree>
    <p:extLst>
      <p:ext uri="{BB962C8B-B14F-4D97-AF65-F5344CB8AC3E}">
        <p14:creationId xmlns:p14="http://schemas.microsoft.com/office/powerpoint/2010/main" val="18744840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7/3/2026</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7/3/2026</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7/3/2026</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7/3/2026</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7/3/2026</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7/3/2026</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7/3/2026</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7/3/2026</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7/3/2026</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7/3/2026</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7/3/2026</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7/3/2026</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image" Target="../media/image4.jpeg"/><Relationship Id="rId1" Type="http://schemas.openxmlformats.org/officeDocument/2006/relationships/slideLayout" Target="../slideLayouts/slideLayout4.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png"/><Relationship Id="rId7" Type="http://schemas.openxmlformats.org/officeDocument/2006/relationships/diagramColors" Target="../diagrams/colors3.xml"/><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1.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3.png"/><Relationship Id="rId7" Type="http://schemas.openxmlformats.org/officeDocument/2006/relationships/diagramColors" Target="../diagrams/colors4.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2.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3.png"/><Relationship Id="rId7" Type="http://schemas.openxmlformats.org/officeDocument/2006/relationships/diagramColors" Target="../diagrams/colors5.xml"/><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8" Type="http://schemas.microsoft.com/office/2007/relationships/diagramDrawing" Target="../diagrams/drawing6.xml"/><Relationship Id="rId13" Type="http://schemas.microsoft.com/office/2007/relationships/diagramDrawing" Target="../diagrams/drawing7.xml"/><Relationship Id="rId3" Type="http://schemas.openxmlformats.org/officeDocument/2006/relationships/image" Target="../media/image3.png"/><Relationship Id="rId7" Type="http://schemas.openxmlformats.org/officeDocument/2006/relationships/diagramColors" Target="../diagrams/colors6.xml"/><Relationship Id="rId12" Type="http://schemas.openxmlformats.org/officeDocument/2006/relationships/diagramColors" Target="../diagrams/colors7.xml"/><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diagramQuickStyle" Target="../diagrams/quickStyle6.xml"/><Relationship Id="rId11" Type="http://schemas.openxmlformats.org/officeDocument/2006/relationships/diagramQuickStyle" Target="../diagrams/quickStyle7.xml"/><Relationship Id="rId5" Type="http://schemas.openxmlformats.org/officeDocument/2006/relationships/diagramLayout" Target="../diagrams/layout6.xml"/><Relationship Id="rId10" Type="http://schemas.openxmlformats.org/officeDocument/2006/relationships/diagramLayout" Target="../diagrams/layout7.xml"/><Relationship Id="rId4" Type="http://schemas.openxmlformats.org/officeDocument/2006/relationships/diagramData" Target="../diagrams/data6.xml"/><Relationship Id="rId9" Type="http://schemas.openxmlformats.org/officeDocument/2006/relationships/diagramData" Target="../diagrams/data7.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8" Type="http://schemas.openxmlformats.org/officeDocument/2006/relationships/diagramData" Target="../diagrams/data9.xml"/><Relationship Id="rId3" Type="http://schemas.openxmlformats.org/officeDocument/2006/relationships/diagramData" Target="../diagrams/data8.xml"/><Relationship Id="rId7" Type="http://schemas.microsoft.com/office/2007/relationships/diagramDrawing" Target="../diagrams/drawing8.xml"/><Relationship Id="rId12" Type="http://schemas.microsoft.com/office/2007/relationships/diagramDrawing" Target="../diagrams/drawing9.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8.xml"/><Relationship Id="rId11" Type="http://schemas.openxmlformats.org/officeDocument/2006/relationships/diagramColors" Target="../diagrams/colors9.xml"/><Relationship Id="rId5" Type="http://schemas.openxmlformats.org/officeDocument/2006/relationships/diagramQuickStyle" Target="../diagrams/quickStyle8.xml"/><Relationship Id="rId10" Type="http://schemas.openxmlformats.org/officeDocument/2006/relationships/diagramQuickStyle" Target="../diagrams/quickStyle9.xml"/><Relationship Id="rId4" Type="http://schemas.openxmlformats.org/officeDocument/2006/relationships/diagramLayout" Target="../diagrams/layout8.xml"/><Relationship Id="rId9" Type="http://schemas.openxmlformats.org/officeDocument/2006/relationships/diagramLayout" Target="../diagrams/layout9.xml"/></Relationships>
</file>

<file path=ppt/slides/_rels/slide31.xml.rels><?xml version="1.0" encoding="UTF-8" standalone="yes"?>
<Relationships xmlns="http://schemas.openxmlformats.org/package/2006/relationships"><Relationship Id="rId8" Type="http://schemas.openxmlformats.org/officeDocument/2006/relationships/diagramData" Target="../diagrams/data11.xml"/><Relationship Id="rId3" Type="http://schemas.openxmlformats.org/officeDocument/2006/relationships/diagramData" Target="../diagrams/data10.xml"/><Relationship Id="rId7" Type="http://schemas.microsoft.com/office/2007/relationships/diagramDrawing" Target="../diagrams/drawing10.xml"/><Relationship Id="rId12" Type="http://schemas.microsoft.com/office/2007/relationships/diagramDrawing" Target="../diagrams/drawing11.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10.xml"/><Relationship Id="rId11" Type="http://schemas.openxmlformats.org/officeDocument/2006/relationships/diagramColors" Target="../diagrams/colors11.xml"/><Relationship Id="rId5" Type="http://schemas.openxmlformats.org/officeDocument/2006/relationships/diagramQuickStyle" Target="../diagrams/quickStyle10.xml"/><Relationship Id="rId10" Type="http://schemas.openxmlformats.org/officeDocument/2006/relationships/diagramQuickStyle" Target="../diagrams/quickStyle11.xml"/><Relationship Id="rId4" Type="http://schemas.openxmlformats.org/officeDocument/2006/relationships/diagramLayout" Target="../diagrams/layout10.xml"/><Relationship Id="rId9" Type="http://schemas.openxmlformats.org/officeDocument/2006/relationships/diagramLayout" Target="../diagrams/layout1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3.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2652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id="{D98B4495-B9F8-D13F-3419-DC2D7FE24BA4}"/>
              </a:ext>
            </a:extLst>
          </p:cNvPr>
          <p:cNvSpPr txBox="1"/>
          <p:nvPr/>
        </p:nvSpPr>
        <p:spPr>
          <a:xfrm>
            <a:off x="5759669" y="2903498"/>
            <a:ext cx="6407262" cy="1754326"/>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altLang="ar-SA" sz="3600" b="1" dirty="0">
                <a:latin typeface="Aharoni" panose="02010803020104030203" pitchFamily="2" charset="-79"/>
                <a:cs typeface="Aharoni" panose="02010803020104030203" pitchFamily="2" charset="-79"/>
              </a:rPr>
              <a:t>Human Resource Management </a:t>
            </a:r>
          </a:p>
          <a:p>
            <a:pPr algn="ctr"/>
            <a:r>
              <a:rPr lang="ar-EG" altLang="ar-SA" sz="3600" dirty="0">
                <a:latin typeface="Aharoni" panose="02010803020104030203" pitchFamily="2" charset="-79"/>
                <a:cs typeface="Aharoni" panose="02010803020104030203" pitchFamily="2" charset="-79"/>
              </a:rPr>
              <a:t>إدارة الموارد البشرية</a:t>
            </a:r>
            <a:endParaRPr lang="en-US" altLang="ar-SA" sz="3600" dirty="0">
              <a:latin typeface="Aharoni" panose="02010803020104030203" pitchFamily="2" charset="-79"/>
              <a:cs typeface="Aharoni" panose="02010803020104030203" pitchFamily="2" charset="-79"/>
            </a:endParaRPr>
          </a:p>
        </p:txBody>
      </p:sp>
      <p:sp>
        <p:nvSpPr>
          <p:cNvPr id="9" name="TextBox 8">
            <a:extLst>
              <a:ext uri="{FF2B5EF4-FFF2-40B4-BE49-F238E27FC236}">
                <a16:creationId xmlns:a16="http://schemas.microsoft.com/office/drawing/2014/main" id="{077B325F-EA2A-797D-8A1E-AAE3885A12A9}"/>
              </a:ext>
            </a:extLst>
          </p:cNvPr>
          <p:cNvSpPr txBox="1"/>
          <p:nvPr/>
        </p:nvSpPr>
        <p:spPr>
          <a:xfrm>
            <a:off x="459185" y="6187539"/>
            <a:ext cx="4886463" cy="521970"/>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د. بثينة محمود فؤاد</a:t>
            </a:r>
            <a:endParaRPr lang="en-US" sz="2800" b="1" dirty="0">
              <a:solidFill>
                <a:srgbClr val="00B0F0"/>
              </a:solidFill>
              <a:latin typeface="Alexandria" charset="0"/>
              <a:cs typeface="Alexandria" charset="0"/>
            </a:endParaRPr>
          </a:p>
        </p:txBody>
      </p:sp>
      <p:sp>
        <p:nvSpPr>
          <p:cNvPr id="10" name="TextBox 9">
            <a:extLst>
              <a:ext uri="{FF2B5EF4-FFF2-40B4-BE49-F238E27FC236}">
                <a16:creationId xmlns:a16="http://schemas.microsoft.com/office/drawing/2014/main" id="{CDB5FEA9-AA73-11DA-8BD0-A1F12AA17578}"/>
              </a:ext>
            </a:extLst>
          </p:cNvPr>
          <p:cNvSpPr txBox="1"/>
          <p:nvPr/>
        </p:nvSpPr>
        <p:spPr>
          <a:xfrm>
            <a:off x="6426832" y="5957090"/>
            <a:ext cx="3189382" cy="584775"/>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rtl="1"/>
            <a:r>
              <a:rPr lang="ar-EG" sz="3200" dirty="0">
                <a:latin typeface="+mn-lt"/>
              </a:rPr>
              <a:t>المحاضرة الثامنة</a:t>
            </a:r>
            <a:endParaRPr lang="en-US" sz="3200" dirty="0">
              <a:latin typeface="+mn-lt"/>
            </a:endParaRPr>
          </a:p>
        </p:txBody>
      </p:sp>
    </p:spTree>
  </p:cSld>
  <p:clrMapOvr>
    <a:masterClrMapping/>
  </p:clrMapOvr>
  <mc:AlternateContent xmlns:mc="http://schemas.openxmlformats.org/markup-compatibility/2006" xmlns:p14="http://schemas.microsoft.com/office/powerpoint/2010/main">
    <mc:Choice Requires="p14">
      <p:transition spd="slow" p14:dur="2000" advTm="41381"/>
    </mc:Choice>
    <mc:Fallback xmlns="">
      <p:transition spd="slow" advTm="413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3741683" y="184255"/>
            <a:ext cx="2995448"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8</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08010" y="954594"/>
            <a:ext cx="3176322" cy="590427"/>
          </a:xfrm>
        </p:spPr>
        <p:txBody>
          <a:bodyPr/>
          <a:lstStyle/>
          <a:p>
            <a:pPr marL="0" indent="0">
              <a:buNone/>
            </a:pPr>
            <a:r>
              <a:rPr lang="en-US" b="1" u="sng" dirty="0">
                <a:cs typeface="+mj-cs"/>
              </a:rPr>
              <a:t>The main points:</a:t>
            </a:r>
          </a:p>
          <a:p>
            <a:pPr marL="0" indent="0">
              <a:buNone/>
            </a:pPr>
            <a:endParaRPr lang="en-US" b="1" u="sng" dirty="0">
              <a:cs typeface="+mj-cs"/>
            </a:endParaRPr>
          </a:p>
          <a:p>
            <a:endParaRPr lang="en-AU" altLang="en-US" b="1" dirty="0">
              <a:cs typeface="+mj-cs"/>
            </a:endParaRPr>
          </a:p>
          <a:p>
            <a:endParaRPr lang="en-AU" altLang="en-US" b="1" dirty="0">
              <a:cs typeface="+mj-cs"/>
            </a:endParaRPr>
          </a:p>
          <a:p>
            <a:endParaRPr lang="en-US" b="1" u="sng" dirty="0">
              <a:cs typeface="+mj-cs"/>
            </a:endParaRPr>
          </a:p>
          <a:p>
            <a:pPr marL="0" indent="0">
              <a:buNone/>
            </a:pPr>
            <a:endParaRPr lang="en-US" b="1" u="sng" dirty="0">
              <a:cs typeface="+mj-cs"/>
            </a:endParaRPr>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187559" y="2091559"/>
            <a:ext cx="3688784" cy="3741682"/>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368AB1E2-4B64-8562-6720-4B18B1F2E2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Diagram 5">
            <a:extLst>
              <a:ext uri="{FF2B5EF4-FFF2-40B4-BE49-F238E27FC236}">
                <a16:creationId xmlns:a16="http://schemas.microsoft.com/office/drawing/2014/main" id="{3BD82D6B-4B28-E9B0-0F3B-3127F0238206}"/>
              </a:ext>
            </a:extLst>
          </p:cNvPr>
          <p:cNvGraphicFramePr/>
          <p:nvPr>
            <p:extLst>
              <p:ext uri="{D42A27DB-BD31-4B8C-83A1-F6EECF244321}">
                <p14:modId xmlns:p14="http://schemas.microsoft.com/office/powerpoint/2010/main" val="1632770662"/>
              </p:ext>
            </p:extLst>
          </p:nvPr>
        </p:nvGraphicFramePr>
        <p:xfrm>
          <a:off x="166352" y="1545021"/>
          <a:ext cx="3312572" cy="51687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8" name="Diagram 7">
            <a:extLst>
              <a:ext uri="{FF2B5EF4-FFF2-40B4-BE49-F238E27FC236}">
                <a16:creationId xmlns:a16="http://schemas.microsoft.com/office/drawing/2014/main" id="{92CDA6F6-DF77-7603-08F3-F865E85D1C42}"/>
              </a:ext>
            </a:extLst>
          </p:cNvPr>
          <p:cNvGraphicFramePr/>
          <p:nvPr>
            <p:extLst>
              <p:ext uri="{D42A27DB-BD31-4B8C-83A1-F6EECF244321}">
                <p14:modId xmlns:p14="http://schemas.microsoft.com/office/powerpoint/2010/main" val="2240842650"/>
              </p:ext>
            </p:extLst>
          </p:nvPr>
        </p:nvGraphicFramePr>
        <p:xfrm>
          <a:off x="3802932" y="1524000"/>
          <a:ext cx="4353096" cy="5168741"/>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34977"/>
    </mc:Choice>
    <mc:Fallback xmlns="">
      <p:transition spd="slow" advTm="3497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1578" y="1804485"/>
            <a:ext cx="5191760" cy="48882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1578" y="1842580"/>
            <a:ext cx="5028850" cy="4524315"/>
          </a:xfrm>
          <a:prstGeom prst="rect">
            <a:avLst/>
          </a:prstGeom>
          <a:noFill/>
        </p:spPr>
        <p:txBody>
          <a:bodyPr wrap="square" rtlCol="0">
            <a:spAutoFit/>
          </a:bodyPr>
          <a:lstStyle/>
          <a:p>
            <a:pPr algn="ctr">
              <a:buClr>
                <a:srgbClr val="FF0000"/>
              </a:buClr>
            </a:pPr>
            <a:endParaRPr lang="ar-EG" sz="2400" b="1" dirty="0"/>
          </a:p>
          <a:p>
            <a:r>
              <a:rPr lang="en-US" sz="2400" b="1" dirty="0"/>
              <a:t>Human Resources</a:t>
            </a:r>
            <a:r>
              <a:rPr lang="en-US" sz="2400" dirty="0"/>
              <a:t> refers to the people who make up the workforce of an organization. In a professional context, it describes the department or function responsible for managing the </a:t>
            </a:r>
            <a:r>
              <a:rPr lang="en-US" sz="2400" b="1" dirty="0"/>
              <a:t>lifecycle of an employee</a:t>
            </a:r>
            <a:r>
              <a:rPr lang="en-US" sz="2400" dirty="0"/>
              <a:t>—from hiring and development to retirement.</a:t>
            </a:r>
          </a:p>
          <a:p>
            <a:r>
              <a:rPr lang="en-US" sz="2400" dirty="0"/>
              <a:t>HRM treats employees as </a:t>
            </a:r>
            <a:r>
              <a:rPr lang="en-US" sz="2400" b="1" dirty="0"/>
              <a:t>human capital</a:t>
            </a:r>
            <a:r>
              <a:rPr lang="en-US" sz="2400" dirty="0"/>
              <a:t>, viewing people not just as an expense, but as a critical asset that drives the organization's success.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9161B2A-74B3-EA32-FDA8-268A06B047FB}"/>
              </a:ext>
            </a:extLst>
          </p:cNvPr>
          <p:cNvSpPr txBox="1"/>
          <p:nvPr/>
        </p:nvSpPr>
        <p:spPr>
          <a:xfrm>
            <a:off x="2507132" y="866960"/>
            <a:ext cx="6096000" cy="523220"/>
          </a:xfrm>
          <a:prstGeom prst="rect">
            <a:avLst/>
          </a:prstGeom>
          <a:noFill/>
        </p:spPr>
        <p:txBody>
          <a:bodyPr wrap="square">
            <a:spAutoFit/>
          </a:bodyPr>
          <a:lstStyle/>
          <a:p>
            <a:r>
              <a:rPr lang="en-US" altLang="ar-SA" sz="2800" b="1" u="sng" dirty="0">
                <a:solidFill>
                  <a:srgbClr val="C00000"/>
                </a:solidFill>
              </a:rPr>
              <a:t>Human Resource Definition</a:t>
            </a:r>
          </a:p>
        </p:txBody>
      </p:sp>
      <p:sp>
        <p:nvSpPr>
          <p:cNvPr id="6" name="Rectangle: Rounded Corners 5">
            <a:extLst>
              <a:ext uri="{FF2B5EF4-FFF2-40B4-BE49-F238E27FC236}">
                <a16:creationId xmlns:a16="http://schemas.microsoft.com/office/drawing/2014/main" id="{58554D86-6704-71EB-74F9-6F69CD2A69B4}"/>
              </a:ext>
            </a:extLst>
          </p:cNvPr>
          <p:cNvSpPr/>
          <p:nvPr/>
        </p:nvSpPr>
        <p:spPr>
          <a:xfrm>
            <a:off x="6653383" y="1842580"/>
            <a:ext cx="5191760" cy="48882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dirty="0">
                <a:solidFill>
                  <a:schemeClr val="tx1"/>
                </a:solidFill>
              </a:rPr>
              <a:t>هم الأفراد الذين يشكلون القوى العاملة في أي مؤسسة. وفي السياق المهني، يُعنى هذا المصطلح بالقسم أو الوظيفة المسؤولة عن إدارة دورة حياة الموظف، بدءًا من التوظيف والتطوير وصولًا إلى التقاعد.</a:t>
            </a:r>
          </a:p>
          <a:p>
            <a:pPr algn="ctr" rtl="1"/>
            <a:endParaRPr lang="ar-EG" dirty="0">
              <a:solidFill>
                <a:schemeClr val="tx1"/>
              </a:solidFill>
            </a:endParaRPr>
          </a:p>
          <a:p>
            <a:pPr algn="ctr" rtl="1"/>
            <a:r>
              <a:rPr lang="ar-EG" dirty="0">
                <a:solidFill>
                  <a:schemeClr val="tx1"/>
                </a:solidFill>
              </a:rPr>
              <a:t>وتتعامل إدارة الموارد البشرية مع الموظفين باعتبارهم رأس مال بشري، إذ لا تنظر إليهم كمجرد نفقات، بل كأصل بالغ الأهمية يُسهم في نجاح المؤسسة.</a:t>
            </a:r>
            <a:endParaRPr lang="en-US" dirty="0">
              <a:solidFill>
                <a:schemeClr val="tx1"/>
              </a:solidFill>
            </a:endParaRPr>
          </a:p>
        </p:txBody>
      </p:sp>
      <p:sp>
        <p:nvSpPr>
          <p:cNvPr id="4" name="TextBox 3">
            <a:extLst>
              <a:ext uri="{FF2B5EF4-FFF2-40B4-BE49-F238E27FC236}">
                <a16:creationId xmlns:a16="http://schemas.microsoft.com/office/drawing/2014/main" id="{39A9DC22-3197-7977-472D-BF64089123F8}"/>
              </a:ext>
            </a:extLst>
          </p:cNvPr>
          <p:cNvSpPr txBox="1"/>
          <p:nvPr/>
        </p:nvSpPr>
        <p:spPr>
          <a:xfrm>
            <a:off x="2112995" y="294145"/>
            <a:ext cx="6096000" cy="523220"/>
          </a:xfrm>
          <a:prstGeom prst="rect">
            <a:avLst/>
          </a:prstGeom>
          <a:noFill/>
        </p:spPr>
        <p:txBody>
          <a:bodyPr wrap="square">
            <a:spAutoFit/>
          </a:bodyPr>
          <a:lstStyle/>
          <a:p>
            <a:pPr algn="ctr" rtl="1"/>
            <a:r>
              <a:rPr lang="ar-EG" altLang="ar-SA" sz="2800" b="1" u="sng" dirty="0">
                <a:solidFill>
                  <a:srgbClr val="C00000"/>
                </a:solidFill>
              </a:rPr>
              <a:t>تعريف الموارد البشرية</a:t>
            </a:r>
            <a:endParaRPr lang="en-US" altLang="ar-SA" sz="2800" b="1" u="sng" dirty="0">
              <a:solidFill>
                <a:srgbClr val="C00000"/>
              </a:solidFill>
            </a:endParaRPr>
          </a:p>
        </p:txBody>
      </p:sp>
    </p:spTree>
    <p:extLst>
      <p:ext uri="{BB962C8B-B14F-4D97-AF65-F5344CB8AC3E}">
        <p14:creationId xmlns:p14="http://schemas.microsoft.com/office/powerpoint/2010/main" val="790159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44536" y="2521059"/>
            <a:ext cx="8392843" cy="2800767"/>
          </a:xfrm>
          <a:prstGeom prst="rect">
            <a:avLst/>
          </a:prstGeom>
          <a:noFill/>
        </p:spPr>
        <p:txBody>
          <a:bodyPr wrap="square" rtlCol="0">
            <a:spAutoFit/>
          </a:bodyPr>
          <a:lstStyle/>
          <a:p>
            <a:pPr algn="ctr">
              <a:buClr>
                <a:srgbClr val="FF0000"/>
              </a:buClr>
            </a:pPr>
            <a:r>
              <a:rPr lang="en-US" dirty="0"/>
              <a:t>is </a:t>
            </a:r>
            <a:r>
              <a:rPr lang="en-US" sz="2000" dirty="0"/>
              <a:t>the organizational unit responsible for managing the entire employee lifecycle, from recruitment and hiring to training, compensation, benefits administration, and termination</a:t>
            </a:r>
            <a:r>
              <a:rPr lang="en-US" dirty="0"/>
              <a:t>. It acts as a bridge between management and employees, ensuring compliance with labor laws and nurturing a productive workplace culture.</a:t>
            </a:r>
          </a:p>
          <a:p>
            <a:pPr algn="ctr">
              <a:buClr>
                <a:srgbClr val="FF0000"/>
              </a:buClr>
            </a:pPr>
            <a:endParaRPr lang="en-US" sz="2000" b="1" dirty="0"/>
          </a:p>
          <a:p>
            <a:pPr algn="ctr">
              <a:buClr>
                <a:srgbClr val="FF0000"/>
              </a:buClr>
            </a:pPr>
            <a:r>
              <a:rPr lang="ar-EG" sz="2000" b="1" dirty="0"/>
              <a:t>هي الوحدة التنظيمية المسؤولة عن إدارة دورة حياة الموظف بأكملها، بدءًا من التوظيف والتعيين وصولًا إلى التدريب والتعويضات وإدارة المزايا وإنهاء الخدمة. وتعمل كحلقة وصل بين الإدارة والموظفين، لضمان الامتثال لقوانين العمل وتعزيز ثقافة عمل منتجة.</a:t>
            </a:r>
            <a:endParaRPr lang="en-US" sz="2000"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9161B2A-74B3-EA32-FDA8-268A06B047FB}"/>
              </a:ext>
            </a:extLst>
          </p:cNvPr>
          <p:cNvSpPr txBox="1"/>
          <p:nvPr/>
        </p:nvSpPr>
        <p:spPr>
          <a:xfrm>
            <a:off x="2507132" y="866960"/>
            <a:ext cx="6096000" cy="523220"/>
          </a:xfrm>
          <a:prstGeom prst="rect">
            <a:avLst/>
          </a:prstGeom>
          <a:noFill/>
        </p:spPr>
        <p:txBody>
          <a:bodyPr wrap="square">
            <a:spAutoFit/>
          </a:bodyPr>
          <a:lstStyle/>
          <a:p>
            <a:r>
              <a:rPr lang="en-US" altLang="ar-SA" sz="2800" b="1" u="sng" dirty="0">
                <a:solidFill>
                  <a:srgbClr val="C00000"/>
                </a:solidFill>
              </a:rPr>
              <a:t>Human Resource</a:t>
            </a:r>
            <a:r>
              <a:rPr lang="ar-EG" altLang="ar-SA" sz="2800" b="1" u="sng" dirty="0">
                <a:solidFill>
                  <a:srgbClr val="C00000"/>
                </a:solidFill>
              </a:rPr>
              <a:t> </a:t>
            </a:r>
            <a:r>
              <a:rPr lang="en-US" altLang="ar-SA" sz="2800" b="1" u="sng" dirty="0">
                <a:solidFill>
                  <a:srgbClr val="C00000"/>
                </a:solidFill>
              </a:rPr>
              <a:t>Management</a:t>
            </a:r>
          </a:p>
        </p:txBody>
      </p:sp>
      <p:sp>
        <p:nvSpPr>
          <p:cNvPr id="6" name="TextBox 5">
            <a:extLst>
              <a:ext uri="{FF2B5EF4-FFF2-40B4-BE49-F238E27FC236}">
                <a16:creationId xmlns:a16="http://schemas.microsoft.com/office/drawing/2014/main" id="{CFF822A7-F9D4-B915-F5BA-0ACA5ACAF435}"/>
              </a:ext>
            </a:extLst>
          </p:cNvPr>
          <p:cNvSpPr txBox="1"/>
          <p:nvPr/>
        </p:nvSpPr>
        <p:spPr>
          <a:xfrm>
            <a:off x="2659532" y="294146"/>
            <a:ext cx="6096000" cy="523220"/>
          </a:xfrm>
          <a:prstGeom prst="rect">
            <a:avLst/>
          </a:prstGeom>
          <a:noFill/>
        </p:spPr>
        <p:txBody>
          <a:bodyPr wrap="square">
            <a:spAutoFit/>
          </a:bodyPr>
          <a:lstStyle/>
          <a:p>
            <a:pPr algn="ctr" rtl="1"/>
            <a:r>
              <a:rPr lang="ar-EG" altLang="ar-SA" sz="2800" b="1" u="sng" dirty="0">
                <a:solidFill>
                  <a:srgbClr val="C00000"/>
                </a:solidFill>
              </a:rPr>
              <a:t>تعريف إدارة الموارد البشرية</a:t>
            </a:r>
            <a:endParaRPr lang="en-US" altLang="ar-SA" sz="2800" b="1" u="sng" dirty="0">
              <a:solidFill>
                <a:srgbClr val="C00000"/>
              </a:solidFill>
            </a:endParaRPr>
          </a:p>
        </p:txBody>
      </p:sp>
    </p:spTree>
    <p:extLst>
      <p:ext uri="{BB962C8B-B14F-4D97-AF65-F5344CB8AC3E}">
        <p14:creationId xmlns:p14="http://schemas.microsoft.com/office/powerpoint/2010/main" val="2502541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2653" y="1725925"/>
            <a:ext cx="5681779" cy="49668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560" y="745549"/>
            <a:ext cx="6096000" cy="584775"/>
          </a:xfrm>
          <a:prstGeom prst="rect">
            <a:avLst/>
          </a:prstGeom>
          <a:noFill/>
        </p:spPr>
        <p:txBody>
          <a:bodyPr wrap="square" rtlCol="0">
            <a:spAutoFit/>
          </a:bodyPr>
          <a:lstStyle/>
          <a:p>
            <a:pPr algn="ctr"/>
            <a:r>
              <a:rPr lang="en-GB" sz="3200" b="1" dirty="0">
                <a:solidFill>
                  <a:srgbClr val="C00000"/>
                </a:solidFill>
              </a:rPr>
              <a:t>Function of Human Resources</a:t>
            </a:r>
          </a:p>
        </p:txBody>
      </p:sp>
      <p:sp>
        <p:nvSpPr>
          <p:cNvPr id="5" name="Rectangle 4"/>
          <p:cNvSpPr/>
          <p:nvPr/>
        </p:nvSpPr>
        <p:spPr>
          <a:xfrm>
            <a:off x="133230" y="8118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033877E-42A2-4C5A-1750-E4D9264706DA}"/>
              </a:ext>
            </a:extLst>
          </p:cNvPr>
          <p:cNvSpPr txBox="1"/>
          <p:nvPr/>
        </p:nvSpPr>
        <p:spPr>
          <a:xfrm>
            <a:off x="311175" y="1977835"/>
            <a:ext cx="5475641" cy="4524315"/>
          </a:xfrm>
          <a:prstGeom prst="rect">
            <a:avLst/>
          </a:prstGeom>
          <a:noFill/>
        </p:spPr>
        <p:txBody>
          <a:bodyPr wrap="square">
            <a:spAutoFit/>
          </a:bodyPr>
          <a:lstStyle/>
          <a:p>
            <a:pPr algn="ctr"/>
            <a:r>
              <a:rPr lang="en-US" b="0" i="0" dirty="0">
                <a:solidFill>
                  <a:srgbClr val="0A0A0A"/>
                </a:solidFill>
                <a:effectLst/>
                <a:latin typeface="Google Sans"/>
              </a:rPr>
              <a:t>Human Resource Management (HRM) functions encompass the strategic management of a company’s workforce, covering the entire employee lifecycle from recruitment to separation. </a:t>
            </a:r>
          </a:p>
          <a:p>
            <a:pPr algn="ctr"/>
            <a:endParaRPr lang="en-US" dirty="0">
              <a:solidFill>
                <a:srgbClr val="0A0A0A"/>
              </a:solidFill>
              <a:latin typeface="Google Sans"/>
            </a:endParaRPr>
          </a:p>
          <a:p>
            <a:pPr algn="ctr"/>
            <a:r>
              <a:rPr lang="en-US" b="0" i="0" dirty="0">
                <a:solidFill>
                  <a:srgbClr val="0A0A0A"/>
                </a:solidFill>
                <a:effectLst/>
                <a:latin typeface="Google Sans"/>
              </a:rPr>
              <a:t>Key functions include </a:t>
            </a:r>
            <a:r>
              <a:rPr lang="en-US" dirty="0"/>
              <a:t>recruitment, training, performance management, compensation, and employee relations</a:t>
            </a:r>
            <a:r>
              <a:rPr lang="en-US" b="0" i="0" dirty="0">
                <a:solidFill>
                  <a:srgbClr val="0A0A0A"/>
                </a:solidFill>
                <a:effectLst/>
                <a:latin typeface="Google Sans"/>
              </a:rPr>
              <a:t>, ensuring the organization has the right talent to achieve its goals.</a:t>
            </a:r>
            <a:endParaRPr lang="ar-EG" b="0" i="0" dirty="0">
              <a:solidFill>
                <a:srgbClr val="0A0A0A"/>
              </a:solidFill>
              <a:effectLst/>
              <a:latin typeface="Google Sans"/>
            </a:endParaRPr>
          </a:p>
          <a:p>
            <a:pPr algn="ctr"/>
            <a:r>
              <a:rPr lang="ar-EG" dirty="0"/>
              <a:t>تشمل وظائف إدارة الموارد البشرية الإدارة الاستراتيجية للقوى العاملة في الشركة، وتغطي دورة حياة الموظف بالكامل بدءًا من التوظيف وحتى إنهاء الخدمة.</a:t>
            </a:r>
          </a:p>
          <a:p>
            <a:pPr algn="ctr"/>
            <a:endParaRPr lang="ar-EG" dirty="0"/>
          </a:p>
          <a:p>
            <a:pPr algn="ctr"/>
            <a:r>
              <a:rPr lang="ar-EG" dirty="0"/>
              <a:t>وتشمل الوظائف الرئيسية التوظيف، والتدريب، وإدارة الأداء، والتعويضات، وعلاقات الموظفين، لضمان امتلاك المؤسسة للكفاءات المناسبة لتحقيق أهدافها.</a:t>
            </a:r>
            <a:endParaRPr lang="en-US" dirty="0"/>
          </a:p>
        </p:txBody>
      </p:sp>
      <p:sp>
        <p:nvSpPr>
          <p:cNvPr id="9" name="Rectangle: Rounded Corners 8">
            <a:extLst>
              <a:ext uri="{FF2B5EF4-FFF2-40B4-BE49-F238E27FC236}">
                <a16:creationId xmlns:a16="http://schemas.microsoft.com/office/drawing/2014/main" id="{3BFF5DE0-9AB4-FFCC-711D-546905FB68A3}"/>
              </a:ext>
            </a:extLst>
          </p:cNvPr>
          <p:cNvSpPr/>
          <p:nvPr/>
        </p:nvSpPr>
        <p:spPr>
          <a:xfrm>
            <a:off x="6556136" y="1914559"/>
            <a:ext cx="516866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3">
            <a:extLst>
              <a:ext uri="{FF2B5EF4-FFF2-40B4-BE49-F238E27FC236}">
                <a16:creationId xmlns:a16="http://schemas.microsoft.com/office/drawing/2014/main" id="{0814DFA3-AC4B-0F9C-A121-F105AAAC65CF}"/>
              </a:ext>
            </a:extLst>
          </p:cNvPr>
          <p:cNvSpPr txBox="1">
            <a:spLocks noChangeArrowheads="1"/>
          </p:cNvSpPr>
          <p:nvPr/>
        </p:nvSpPr>
        <p:spPr>
          <a:xfrm>
            <a:off x="6554708" y="2051532"/>
            <a:ext cx="5168666" cy="3681966"/>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GB" altLang="ar-SA" sz="2200" b="1" dirty="0"/>
              <a:t>Human resource planning </a:t>
            </a:r>
            <a:r>
              <a:rPr lang="ar-EG" altLang="ar-SA" sz="2200" b="1" dirty="0"/>
              <a:t>تخطيط الموارد البشرية</a:t>
            </a:r>
            <a:endParaRPr lang="en-GB" altLang="ar-SA" sz="2200" b="1" dirty="0"/>
          </a:p>
          <a:p>
            <a:pPr>
              <a:buClr>
                <a:srgbClr val="FF0000"/>
              </a:buClr>
              <a:buFont typeface="Wingdings" panose="05000000000000000000" pitchFamily="2" charset="2"/>
              <a:buChar char="q"/>
            </a:pPr>
            <a:r>
              <a:rPr lang="en-GB" altLang="ar-SA" sz="2200" b="1" dirty="0"/>
              <a:t>Recruitment and selection </a:t>
            </a:r>
            <a:r>
              <a:rPr lang="ar-EG" altLang="ar-SA" sz="2200" b="1" dirty="0"/>
              <a:t>التوظيف والاختيار</a:t>
            </a:r>
            <a:endParaRPr lang="en-GB" altLang="ar-SA" sz="2200" b="1" dirty="0"/>
          </a:p>
          <a:p>
            <a:pPr>
              <a:buClr>
                <a:srgbClr val="FF0000"/>
              </a:buClr>
              <a:buFont typeface="Wingdings" panose="05000000000000000000" pitchFamily="2" charset="2"/>
              <a:buChar char="q"/>
            </a:pPr>
            <a:r>
              <a:rPr lang="en-GB" altLang="ar-SA" sz="2200" b="1" dirty="0"/>
              <a:t>Training and development </a:t>
            </a:r>
            <a:r>
              <a:rPr lang="ar-EG" altLang="ar-SA" sz="2200" b="1" dirty="0"/>
              <a:t>التدريب والتطوير</a:t>
            </a:r>
            <a:endParaRPr lang="en-GB" altLang="ar-SA" sz="2200" b="1" dirty="0"/>
          </a:p>
          <a:p>
            <a:pPr>
              <a:buClr>
                <a:srgbClr val="FF0000"/>
              </a:buClr>
              <a:buFont typeface="Wingdings" panose="05000000000000000000" pitchFamily="2" charset="2"/>
              <a:buChar char="q"/>
            </a:pPr>
            <a:r>
              <a:rPr lang="en-GB" altLang="ar-SA" sz="2200" b="1" dirty="0"/>
              <a:t>Maintenance of personnel records</a:t>
            </a:r>
            <a:r>
              <a:rPr lang="ar-EG" altLang="ar-SA" sz="2200" b="1" dirty="0"/>
              <a:t> صيانة سجلات الموظفين </a:t>
            </a:r>
            <a:endParaRPr lang="en-GB" altLang="ar-SA" sz="2200" b="1" dirty="0"/>
          </a:p>
          <a:p>
            <a:pPr>
              <a:buClr>
                <a:srgbClr val="FF0000"/>
              </a:buClr>
              <a:buFont typeface="Wingdings" panose="05000000000000000000" pitchFamily="2" charset="2"/>
              <a:buChar char="q"/>
            </a:pPr>
            <a:r>
              <a:rPr lang="en-GB" altLang="ar-SA" sz="2200" b="1" dirty="0"/>
              <a:t>Legislation</a:t>
            </a:r>
            <a:r>
              <a:rPr lang="ar-EG" altLang="ar-SA" sz="2200" b="1" dirty="0"/>
              <a:t>   التشريع والقواعد    </a:t>
            </a:r>
            <a:endParaRPr lang="en-GB" altLang="ar-SA" sz="2200" b="1" dirty="0"/>
          </a:p>
          <a:p>
            <a:pPr>
              <a:buClr>
                <a:srgbClr val="FF0000"/>
              </a:buClr>
              <a:buFont typeface="Wingdings" panose="05000000000000000000" pitchFamily="2" charset="2"/>
              <a:buChar char="q"/>
            </a:pPr>
            <a:r>
              <a:rPr lang="en-GB" altLang="ar-SA" sz="2200" b="1" dirty="0"/>
              <a:t>Employee relations</a:t>
            </a:r>
            <a:r>
              <a:rPr lang="ar-EG" altLang="ar-SA" sz="2200" b="1" dirty="0"/>
              <a:t> علاقات الموظفين </a:t>
            </a:r>
            <a:endParaRPr lang="en-GB" altLang="ar-SA" sz="2200" b="1" dirty="0"/>
          </a:p>
          <a:p>
            <a:pPr>
              <a:buClr>
                <a:srgbClr val="FF0000"/>
              </a:buClr>
              <a:buFont typeface="Wingdings" panose="05000000000000000000" pitchFamily="2" charset="2"/>
              <a:buChar char="q"/>
            </a:pPr>
            <a:r>
              <a:rPr lang="en-GB" altLang="ar-SA" sz="2200" b="1" dirty="0"/>
              <a:t>Grievance and discipline     </a:t>
            </a:r>
            <a:r>
              <a:rPr lang="ar-EG" altLang="ar-SA" sz="2200" b="1" dirty="0"/>
              <a:t>التظلم </a:t>
            </a:r>
            <a:r>
              <a:rPr lang="ar-EG" altLang="ar-SA" sz="2200" b="1" dirty="0" err="1"/>
              <a:t>والإنضباط</a:t>
            </a:r>
            <a:endParaRPr lang="en-GB" altLang="ar-SA" sz="2200" b="1" dirty="0"/>
          </a:p>
        </p:txBody>
      </p:sp>
      <p:sp>
        <p:nvSpPr>
          <p:cNvPr id="2" name="TextBox 1">
            <a:extLst>
              <a:ext uri="{FF2B5EF4-FFF2-40B4-BE49-F238E27FC236}">
                <a16:creationId xmlns:a16="http://schemas.microsoft.com/office/drawing/2014/main" id="{708BE133-5181-9F4A-9BFB-0EAD0D8AD491}"/>
              </a:ext>
            </a:extLst>
          </p:cNvPr>
          <p:cNvSpPr txBox="1"/>
          <p:nvPr/>
        </p:nvSpPr>
        <p:spPr>
          <a:xfrm>
            <a:off x="2839960" y="267330"/>
            <a:ext cx="6096000" cy="584775"/>
          </a:xfrm>
          <a:prstGeom prst="rect">
            <a:avLst/>
          </a:prstGeom>
          <a:noFill/>
        </p:spPr>
        <p:txBody>
          <a:bodyPr wrap="square" rtlCol="0">
            <a:spAutoFit/>
          </a:bodyPr>
          <a:lstStyle/>
          <a:p>
            <a:pPr algn="ctr"/>
            <a:r>
              <a:rPr lang="ar-EG" sz="3200" b="1" dirty="0">
                <a:solidFill>
                  <a:srgbClr val="C00000"/>
                </a:solidFill>
              </a:rPr>
              <a:t>وظيفة الموارد البشرية</a:t>
            </a:r>
            <a:endParaRPr lang="en-GB" sz="3200" b="1" dirty="0">
              <a:solidFill>
                <a:srgbClr val="C00000"/>
              </a:solidFill>
            </a:endParaRPr>
          </a:p>
        </p:txBody>
      </p:sp>
    </p:spTree>
    <p:extLst>
      <p:ext uri="{BB962C8B-B14F-4D97-AF65-F5344CB8AC3E}">
        <p14:creationId xmlns:p14="http://schemas.microsoft.com/office/powerpoint/2010/main" val="2509006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48AF1-1DD8-9615-883E-10B95E64D0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1E6E1F-CDCA-A5ED-F81C-9430B5A120CB}"/>
              </a:ext>
            </a:extLst>
          </p:cNvPr>
          <p:cNvSpPr/>
          <p:nvPr/>
        </p:nvSpPr>
        <p:spPr>
          <a:xfrm>
            <a:off x="224363" y="1538777"/>
            <a:ext cx="706052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03F2251-62B8-E7A1-89C6-15A5F4370A20}"/>
              </a:ext>
            </a:extLst>
          </p:cNvPr>
          <p:cNvSpPr/>
          <p:nvPr/>
        </p:nvSpPr>
        <p:spPr>
          <a:xfrm>
            <a:off x="122684" y="8882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F1746D16-E3CD-4E7B-034B-A550471AEA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7 Notable Objectives Of Human Resource Management Explained -  Business-Marketing">
            <a:extLst>
              <a:ext uri="{FF2B5EF4-FFF2-40B4-BE49-F238E27FC236}">
                <a16:creationId xmlns:a16="http://schemas.microsoft.com/office/drawing/2014/main" id="{AA205196-4BE0-4DA3-A390-BC8EB78BB6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4897" y="1475818"/>
            <a:ext cx="4554419" cy="46863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CE7E1C3-93AB-8E71-E98B-91766FA0D657}"/>
              </a:ext>
            </a:extLst>
          </p:cNvPr>
          <p:cNvSpPr txBox="1"/>
          <p:nvPr/>
        </p:nvSpPr>
        <p:spPr>
          <a:xfrm>
            <a:off x="706627" y="2569821"/>
            <a:ext cx="6096000" cy="2308324"/>
          </a:xfrm>
          <a:prstGeom prst="rect">
            <a:avLst/>
          </a:prstGeom>
          <a:noFill/>
        </p:spPr>
        <p:txBody>
          <a:bodyPr wrap="square">
            <a:spAutoFit/>
          </a:bodyPr>
          <a:lstStyle/>
          <a:p>
            <a:pPr algn="r" rtl="1">
              <a:buNone/>
            </a:pPr>
            <a:r>
              <a:rPr lang="ar-EG" b="1" dirty="0"/>
              <a:t>الاستخدام الأمثل والفعال للموارد البشرية</a:t>
            </a:r>
          </a:p>
          <a:p>
            <a:pPr>
              <a:buNone/>
            </a:pPr>
            <a:r>
              <a:rPr lang="en-US" b="1" dirty="0"/>
              <a:t>To Utilize Human Resource Properly and Effectively</a:t>
            </a:r>
            <a:endParaRPr lang="ar-EG" b="1" dirty="0"/>
          </a:p>
          <a:p>
            <a:pPr algn="r" rtl="1">
              <a:buNone/>
            </a:pPr>
            <a:endParaRPr lang="en-US" dirty="0"/>
          </a:p>
          <a:p>
            <a:pPr algn="ctr" rtl="1"/>
            <a:r>
              <a:rPr lang="ar-EG" dirty="0"/>
              <a:t> وضع الشخص المناسب في المكان المناسب لضمان أقصى إنتاجية بأقل جهد ضائع.</a:t>
            </a:r>
          </a:p>
          <a:p>
            <a:pPr algn="ctr"/>
            <a:endParaRPr lang="ar-EG" dirty="0"/>
          </a:p>
          <a:p>
            <a:pPr algn="ctr"/>
            <a:r>
              <a:rPr lang="en-US" dirty="0"/>
              <a:t>Placing the right person in the right role to ensure maximum productivity with minimal waste.</a:t>
            </a:r>
          </a:p>
        </p:txBody>
      </p:sp>
      <p:sp>
        <p:nvSpPr>
          <p:cNvPr id="2" name="TextBox 1">
            <a:extLst>
              <a:ext uri="{FF2B5EF4-FFF2-40B4-BE49-F238E27FC236}">
                <a16:creationId xmlns:a16="http://schemas.microsoft.com/office/drawing/2014/main" id="{49B6705B-9432-FCF0-1A77-EF02F945F646}"/>
              </a:ext>
            </a:extLst>
          </p:cNvPr>
          <p:cNvSpPr txBox="1"/>
          <p:nvPr/>
        </p:nvSpPr>
        <p:spPr>
          <a:xfrm>
            <a:off x="1527141" y="918904"/>
            <a:ext cx="8518967" cy="523220"/>
          </a:xfrm>
          <a:prstGeom prst="rect">
            <a:avLst/>
          </a:prstGeom>
          <a:noFill/>
        </p:spPr>
        <p:txBody>
          <a:bodyPr wrap="square" rtlCol="0">
            <a:spAutoFit/>
          </a:bodyPr>
          <a:lstStyle/>
          <a:p>
            <a:r>
              <a:rPr lang="en-US" sz="2800" b="1" u="sng" dirty="0">
                <a:solidFill>
                  <a:srgbClr val="C00000"/>
                </a:solidFill>
              </a:rPr>
              <a:t>The main Human Resource Management Objectives</a:t>
            </a:r>
          </a:p>
        </p:txBody>
      </p:sp>
      <p:sp>
        <p:nvSpPr>
          <p:cNvPr id="6" name="TextBox 5">
            <a:extLst>
              <a:ext uri="{FF2B5EF4-FFF2-40B4-BE49-F238E27FC236}">
                <a16:creationId xmlns:a16="http://schemas.microsoft.com/office/drawing/2014/main" id="{60E74748-80C4-5AF2-F8E8-51D3C613EA72}"/>
              </a:ext>
            </a:extLst>
          </p:cNvPr>
          <p:cNvSpPr txBox="1"/>
          <p:nvPr/>
        </p:nvSpPr>
        <p:spPr>
          <a:xfrm>
            <a:off x="2217682" y="292129"/>
            <a:ext cx="7349819" cy="584775"/>
          </a:xfrm>
          <a:prstGeom prst="rect">
            <a:avLst/>
          </a:prstGeom>
          <a:noFill/>
        </p:spPr>
        <p:txBody>
          <a:bodyPr wrap="square" rtlCol="0">
            <a:spAutoFit/>
          </a:bodyPr>
          <a:lstStyle/>
          <a:p>
            <a:pPr algn="ctr"/>
            <a:r>
              <a:rPr lang="ar-EG" sz="3200" b="1" dirty="0"/>
              <a:t>الأهداف الرئيسية لإدارة الموارد البشرية</a:t>
            </a:r>
            <a:endParaRPr lang="en-US" sz="3200" b="1" dirty="0"/>
          </a:p>
        </p:txBody>
      </p:sp>
    </p:spTree>
    <p:extLst>
      <p:ext uri="{BB962C8B-B14F-4D97-AF65-F5344CB8AC3E}">
        <p14:creationId xmlns:p14="http://schemas.microsoft.com/office/powerpoint/2010/main" val="1902129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937F6-741A-9584-065D-134A0335CE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847D20-5C3C-1CBB-07F4-2E19A115E6C5}"/>
              </a:ext>
            </a:extLst>
          </p:cNvPr>
          <p:cNvSpPr/>
          <p:nvPr/>
        </p:nvSpPr>
        <p:spPr>
          <a:xfrm>
            <a:off x="224363" y="1538777"/>
            <a:ext cx="706052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5F0712F-F495-7CF1-9E3B-CF488BC28BAF}"/>
              </a:ext>
            </a:extLst>
          </p:cNvPr>
          <p:cNvSpPr/>
          <p:nvPr/>
        </p:nvSpPr>
        <p:spPr>
          <a:xfrm>
            <a:off x="122684" y="8579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190B163-2154-8B65-6561-69330B449D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7 Notable Objectives Of Human Resource Management Explained -  Business-Marketing">
            <a:extLst>
              <a:ext uri="{FF2B5EF4-FFF2-40B4-BE49-F238E27FC236}">
                <a16:creationId xmlns:a16="http://schemas.microsoft.com/office/drawing/2014/main" id="{EDEDDF63-AB40-DD76-F547-406C13C347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4897" y="1475818"/>
            <a:ext cx="4554419" cy="46863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EC0D102-0C22-8E39-ADB4-2158095D164E}"/>
              </a:ext>
            </a:extLst>
          </p:cNvPr>
          <p:cNvSpPr txBox="1"/>
          <p:nvPr/>
        </p:nvSpPr>
        <p:spPr>
          <a:xfrm>
            <a:off x="706627" y="2569821"/>
            <a:ext cx="6096000" cy="2308324"/>
          </a:xfrm>
          <a:prstGeom prst="rect">
            <a:avLst/>
          </a:prstGeom>
          <a:noFill/>
        </p:spPr>
        <p:txBody>
          <a:bodyPr wrap="square">
            <a:spAutoFit/>
          </a:bodyPr>
          <a:lstStyle/>
          <a:p>
            <a:pPr algn="ctr" rtl="1"/>
            <a:r>
              <a:rPr lang="ar-EG" b="1" dirty="0"/>
              <a:t>ضمان جودة العمل </a:t>
            </a:r>
            <a:endParaRPr lang="en-US" b="1" dirty="0"/>
          </a:p>
          <a:p>
            <a:pPr algn="ctr" rtl="1"/>
            <a:r>
              <a:rPr lang="en-US" b="1" dirty="0"/>
              <a:t>To Ensure Quality of Work</a:t>
            </a:r>
          </a:p>
          <a:p>
            <a:pPr algn="ctr" rtl="1"/>
            <a:endParaRPr lang="en-US" dirty="0"/>
          </a:p>
          <a:p>
            <a:pPr algn="ctr" rtl="1"/>
            <a:r>
              <a:rPr lang="ar-EG" dirty="0"/>
              <a:t>التأكد من أن الموظفين يؤدون مهامهم بأعلى المعايير الممكنة لتحقيق أهداف المنظمة.</a:t>
            </a:r>
          </a:p>
          <a:p>
            <a:pPr algn="ctr" rtl="1"/>
            <a:endParaRPr lang="en-US" dirty="0"/>
          </a:p>
          <a:p>
            <a:pPr algn="ctr" rtl="1"/>
            <a:r>
              <a:rPr lang="en-US" dirty="0"/>
              <a:t>Making sure employees perform their tasks at the highest possible </a:t>
            </a:r>
          </a:p>
        </p:txBody>
      </p:sp>
      <p:sp>
        <p:nvSpPr>
          <p:cNvPr id="2" name="TextBox 1">
            <a:extLst>
              <a:ext uri="{FF2B5EF4-FFF2-40B4-BE49-F238E27FC236}">
                <a16:creationId xmlns:a16="http://schemas.microsoft.com/office/drawing/2014/main" id="{799D9D28-9869-5085-363D-2A7CA6F8BC12}"/>
              </a:ext>
            </a:extLst>
          </p:cNvPr>
          <p:cNvSpPr txBox="1"/>
          <p:nvPr/>
        </p:nvSpPr>
        <p:spPr>
          <a:xfrm>
            <a:off x="1527141" y="918904"/>
            <a:ext cx="8518967" cy="523220"/>
          </a:xfrm>
          <a:prstGeom prst="rect">
            <a:avLst/>
          </a:prstGeom>
          <a:noFill/>
        </p:spPr>
        <p:txBody>
          <a:bodyPr wrap="square" rtlCol="0">
            <a:spAutoFit/>
          </a:bodyPr>
          <a:lstStyle/>
          <a:p>
            <a:r>
              <a:rPr lang="en-US" sz="2800" b="1" u="sng" dirty="0">
                <a:solidFill>
                  <a:srgbClr val="C00000"/>
                </a:solidFill>
              </a:rPr>
              <a:t>The main Human Resource Management Objectives</a:t>
            </a:r>
          </a:p>
        </p:txBody>
      </p:sp>
      <p:sp>
        <p:nvSpPr>
          <p:cNvPr id="6" name="TextBox 5">
            <a:extLst>
              <a:ext uri="{FF2B5EF4-FFF2-40B4-BE49-F238E27FC236}">
                <a16:creationId xmlns:a16="http://schemas.microsoft.com/office/drawing/2014/main" id="{62B1AEBF-01AF-9591-6DCE-AC565593B984}"/>
              </a:ext>
            </a:extLst>
          </p:cNvPr>
          <p:cNvSpPr txBox="1"/>
          <p:nvPr/>
        </p:nvSpPr>
        <p:spPr>
          <a:xfrm>
            <a:off x="2217682" y="292129"/>
            <a:ext cx="7349819" cy="584775"/>
          </a:xfrm>
          <a:prstGeom prst="rect">
            <a:avLst/>
          </a:prstGeom>
          <a:noFill/>
        </p:spPr>
        <p:txBody>
          <a:bodyPr wrap="square" rtlCol="0">
            <a:spAutoFit/>
          </a:bodyPr>
          <a:lstStyle/>
          <a:p>
            <a:pPr algn="ctr"/>
            <a:r>
              <a:rPr lang="ar-EG" sz="3200" b="1" dirty="0"/>
              <a:t>الأهداف الرئيسية لإدارة الموارد البشرية</a:t>
            </a:r>
            <a:endParaRPr lang="en-US" sz="3200" b="1" dirty="0"/>
          </a:p>
        </p:txBody>
      </p:sp>
    </p:spTree>
    <p:extLst>
      <p:ext uri="{BB962C8B-B14F-4D97-AF65-F5344CB8AC3E}">
        <p14:creationId xmlns:p14="http://schemas.microsoft.com/office/powerpoint/2010/main" val="331710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67887-2597-2A28-449F-84BCE4D34A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B5EE8E-7B94-0DDB-64A8-950E8F098F72}"/>
              </a:ext>
            </a:extLst>
          </p:cNvPr>
          <p:cNvSpPr/>
          <p:nvPr/>
        </p:nvSpPr>
        <p:spPr>
          <a:xfrm>
            <a:off x="224363" y="1538777"/>
            <a:ext cx="706052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9D34ED1-995D-1541-7FE9-D8973E558DE7}"/>
              </a:ext>
            </a:extLst>
          </p:cNvPr>
          <p:cNvSpPr/>
          <p:nvPr/>
        </p:nvSpPr>
        <p:spPr>
          <a:xfrm>
            <a:off x="122684" y="8688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048E1F3F-14BC-AAF2-1A90-348B3272A7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7 Notable Objectives Of Human Resource Management Explained -  Business-Marketing">
            <a:extLst>
              <a:ext uri="{FF2B5EF4-FFF2-40B4-BE49-F238E27FC236}">
                <a16:creationId xmlns:a16="http://schemas.microsoft.com/office/drawing/2014/main" id="{706A4ACE-8066-30C3-D78F-300A4C29A0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4897" y="1475818"/>
            <a:ext cx="4554419" cy="46863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C448A37-7AC8-68CC-F77C-29EB156A2BE4}"/>
              </a:ext>
            </a:extLst>
          </p:cNvPr>
          <p:cNvSpPr txBox="1"/>
          <p:nvPr/>
        </p:nvSpPr>
        <p:spPr>
          <a:xfrm>
            <a:off x="706627" y="2569821"/>
            <a:ext cx="6096000" cy="2031325"/>
          </a:xfrm>
          <a:prstGeom prst="rect">
            <a:avLst/>
          </a:prstGeom>
          <a:noFill/>
        </p:spPr>
        <p:txBody>
          <a:bodyPr wrap="square">
            <a:spAutoFit/>
          </a:bodyPr>
          <a:lstStyle/>
          <a:p>
            <a:pPr algn="r" rtl="1"/>
            <a:r>
              <a:rPr lang="ar-EG" b="1" dirty="0"/>
              <a:t>زيادة الرضا الوظيفي</a:t>
            </a:r>
            <a:endParaRPr lang="en-US" b="1" dirty="0"/>
          </a:p>
          <a:p>
            <a:pPr algn="ctr" rtl="1"/>
            <a:r>
              <a:rPr lang="en-US" b="1" dirty="0"/>
              <a:t>To Increase Job Satisfaction</a:t>
            </a:r>
          </a:p>
          <a:p>
            <a:pPr algn="r" rtl="1"/>
            <a:endParaRPr lang="en-US" dirty="0"/>
          </a:p>
          <a:p>
            <a:pPr algn="r" rtl="1"/>
            <a:r>
              <a:rPr lang="ar-EG" dirty="0"/>
              <a:t>خلق بيئة يشعر فيها الموظفون بالسعادة والتقدير، مما يحفزهم على البقاء والعمل بجد.</a:t>
            </a:r>
          </a:p>
          <a:p>
            <a:pPr rtl="1"/>
            <a:r>
              <a:rPr lang="en-US" dirty="0"/>
              <a:t>Creating an environment where employees feel happy and valued, motivating them to stay and work hard.</a:t>
            </a:r>
          </a:p>
        </p:txBody>
      </p:sp>
      <p:sp>
        <p:nvSpPr>
          <p:cNvPr id="2" name="TextBox 1">
            <a:extLst>
              <a:ext uri="{FF2B5EF4-FFF2-40B4-BE49-F238E27FC236}">
                <a16:creationId xmlns:a16="http://schemas.microsoft.com/office/drawing/2014/main" id="{E5B88874-B59A-0D53-38ED-39483F9FE059}"/>
              </a:ext>
            </a:extLst>
          </p:cNvPr>
          <p:cNvSpPr txBox="1"/>
          <p:nvPr/>
        </p:nvSpPr>
        <p:spPr>
          <a:xfrm>
            <a:off x="1527141" y="918904"/>
            <a:ext cx="8518967" cy="523220"/>
          </a:xfrm>
          <a:prstGeom prst="rect">
            <a:avLst/>
          </a:prstGeom>
          <a:noFill/>
        </p:spPr>
        <p:txBody>
          <a:bodyPr wrap="square" rtlCol="0">
            <a:spAutoFit/>
          </a:bodyPr>
          <a:lstStyle/>
          <a:p>
            <a:r>
              <a:rPr lang="en-US" sz="2800" b="1" u="sng" dirty="0">
                <a:solidFill>
                  <a:srgbClr val="C00000"/>
                </a:solidFill>
              </a:rPr>
              <a:t>The main Human Resource Management Objectives</a:t>
            </a:r>
          </a:p>
        </p:txBody>
      </p:sp>
      <p:sp>
        <p:nvSpPr>
          <p:cNvPr id="6" name="TextBox 5">
            <a:extLst>
              <a:ext uri="{FF2B5EF4-FFF2-40B4-BE49-F238E27FC236}">
                <a16:creationId xmlns:a16="http://schemas.microsoft.com/office/drawing/2014/main" id="{8EF8AB38-A0F6-3B3E-A84A-A37B85EDA3C3}"/>
              </a:ext>
            </a:extLst>
          </p:cNvPr>
          <p:cNvSpPr txBox="1"/>
          <p:nvPr/>
        </p:nvSpPr>
        <p:spPr>
          <a:xfrm>
            <a:off x="2217682" y="292129"/>
            <a:ext cx="7349819" cy="584775"/>
          </a:xfrm>
          <a:prstGeom prst="rect">
            <a:avLst/>
          </a:prstGeom>
          <a:noFill/>
        </p:spPr>
        <p:txBody>
          <a:bodyPr wrap="square" rtlCol="0">
            <a:spAutoFit/>
          </a:bodyPr>
          <a:lstStyle/>
          <a:p>
            <a:pPr algn="ctr"/>
            <a:r>
              <a:rPr lang="ar-EG" sz="3200" b="1" dirty="0"/>
              <a:t>الأهداف الرئيسية لإدارة الموارد البشرية</a:t>
            </a:r>
            <a:endParaRPr lang="en-US" sz="3200" b="1" dirty="0"/>
          </a:p>
        </p:txBody>
      </p:sp>
    </p:spTree>
    <p:extLst>
      <p:ext uri="{BB962C8B-B14F-4D97-AF65-F5344CB8AC3E}">
        <p14:creationId xmlns:p14="http://schemas.microsoft.com/office/powerpoint/2010/main" val="1950959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FCC054-59D5-5311-9ED2-8390C0A3D2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BB5E84-5CBB-4466-D996-86C392140C84}"/>
              </a:ext>
            </a:extLst>
          </p:cNvPr>
          <p:cNvSpPr/>
          <p:nvPr/>
        </p:nvSpPr>
        <p:spPr>
          <a:xfrm>
            <a:off x="224363" y="1538777"/>
            <a:ext cx="706052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8FB3D7E-D446-F6D6-9F4A-DC46A8486597}"/>
              </a:ext>
            </a:extLst>
          </p:cNvPr>
          <p:cNvSpPr/>
          <p:nvPr/>
        </p:nvSpPr>
        <p:spPr>
          <a:xfrm>
            <a:off x="67009" y="6787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DC11E0CF-9350-E445-5A85-DAAC50C781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7 Notable Objectives Of Human Resource Management Explained -  Business-Marketing">
            <a:extLst>
              <a:ext uri="{FF2B5EF4-FFF2-40B4-BE49-F238E27FC236}">
                <a16:creationId xmlns:a16="http://schemas.microsoft.com/office/drawing/2014/main" id="{C1962BD2-A4E5-1E8C-B09D-770372F1E4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4897" y="1475818"/>
            <a:ext cx="4554419" cy="46863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DD00EE7-0786-05F0-0962-068B8182F7E4}"/>
              </a:ext>
            </a:extLst>
          </p:cNvPr>
          <p:cNvSpPr txBox="1"/>
          <p:nvPr/>
        </p:nvSpPr>
        <p:spPr>
          <a:xfrm>
            <a:off x="706627" y="2569821"/>
            <a:ext cx="6096000" cy="2031325"/>
          </a:xfrm>
          <a:prstGeom prst="rect">
            <a:avLst/>
          </a:prstGeom>
          <a:noFill/>
        </p:spPr>
        <p:txBody>
          <a:bodyPr wrap="square">
            <a:spAutoFit/>
          </a:bodyPr>
          <a:lstStyle/>
          <a:p>
            <a:pPr algn="ctr" rtl="1"/>
            <a:r>
              <a:rPr lang="ar-EG" b="1" dirty="0"/>
              <a:t>الحفاظ على التنسيق السليم</a:t>
            </a:r>
            <a:endParaRPr lang="en-US" b="1" dirty="0"/>
          </a:p>
          <a:p>
            <a:pPr algn="ctr" rtl="1"/>
            <a:r>
              <a:rPr lang="en-US" b="1" dirty="0"/>
              <a:t>To Maintain Proper Coordination</a:t>
            </a:r>
          </a:p>
          <a:p>
            <a:pPr algn="ctr" rtl="1"/>
            <a:endParaRPr lang="en-US" dirty="0"/>
          </a:p>
          <a:p>
            <a:pPr algn="ctr" rtl="1"/>
            <a:r>
              <a:rPr lang="ar-EG" dirty="0"/>
              <a:t>تنظيم العلاقة بين الأفراد والإدارات المختلفة لضمان سير العمل بانسجام ومنع التضارب.</a:t>
            </a:r>
          </a:p>
          <a:p>
            <a:pPr algn="ctr" rtl="1"/>
            <a:r>
              <a:rPr lang="en-US" dirty="0"/>
              <a:t>Organizing the relationship between individuals and different departments to ensure smooth workflow and prevent conflict.</a:t>
            </a:r>
          </a:p>
        </p:txBody>
      </p:sp>
      <p:sp>
        <p:nvSpPr>
          <p:cNvPr id="2" name="TextBox 1">
            <a:extLst>
              <a:ext uri="{FF2B5EF4-FFF2-40B4-BE49-F238E27FC236}">
                <a16:creationId xmlns:a16="http://schemas.microsoft.com/office/drawing/2014/main" id="{AFCFAA40-C39E-9BBE-B5BC-D6DA4FEFD76B}"/>
              </a:ext>
            </a:extLst>
          </p:cNvPr>
          <p:cNvSpPr txBox="1"/>
          <p:nvPr/>
        </p:nvSpPr>
        <p:spPr>
          <a:xfrm>
            <a:off x="1527141" y="918904"/>
            <a:ext cx="8518967" cy="523220"/>
          </a:xfrm>
          <a:prstGeom prst="rect">
            <a:avLst/>
          </a:prstGeom>
          <a:noFill/>
        </p:spPr>
        <p:txBody>
          <a:bodyPr wrap="square" rtlCol="0">
            <a:spAutoFit/>
          </a:bodyPr>
          <a:lstStyle/>
          <a:p>
            <a:r>
              <a:rPr lang="en-US" sz="2800" b="1" u="sng" dirty="0">
                <a:solidFill>
                  <a:srgbClr val="C00000"/>
                </a:solidFill>
              </a:rPr>
              <a:t>The main Human Resource Management Objectives</a:t>
            </a:r>
          </a:p>
        </p:txBody>
      </p:sp>
      <p:sp>
        <p:nvSpPr>
          <p:cNvPr id="6" name="TextBox 5">
            <a:extLst>
              <a:ext uri="{FF2B5EF4-FFF2-40B4-BE49-F238E27FC236}">
                <a16:creationId xmlns:a16="http://schemas.microsoft.com/office/drawing/2014/main" id="{F89B3B2D-3EE5-C9A7-D893-548448985CD4}"/>
              </a:ext>
            </a:extLst>
          </p:cNvPr>
          <p:cNvSpPr txBox="1"/>
          <p:nvPr/>
        </p:nvSpPr>
        <p:spPr>
          <a:xfrm>
            <a:off x="2217682" y="292129"/>
            <a:ext cx="7349819" cy="584775"/>
          </a:xfrm>
          <a:prstGeom prst="rect">
            <a:avLst/>
          </a:prstGeom>
          <a:noFill/>
        </p:spPr>
        <p:txBody>
          <a:bodyPr wrap="square" rtlCol="0">
            <a:spAutoFit/>
          </a:bodyPr>
          <a:lstStyle/>
          <a:p>
            <a:pPr algn="ctr"/>
            <a:r>
              <a:rPr lang="ar-EG" sz="3200" b="1" dirty="0"/>
              <a:t>الأهداف الرئيسية لإدارة الموارد البشرية</a:t>
            </a:r>
            <a:endParaRPr lang="en-US" sz="3200" b="1" dirty="0"/>
          </a:p>
        </p:txBody>
      </p:sp>
    </p:spTree>
    <p:extLst>
      <p:ext uri="{BB962C8B-B14F-4D97-AF65-F5344CB8AC3E}">
        <p14:creationId xmlns:p14="http://schemas.microsoft.com/office/powerpoint/2010/main" val="2169117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B7572B-1FDF-8A9D-8615-79EAE48D47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9A412D-ACCF-3CA2-9931-2BA80D1C865F}"/>
              </a:ext>
            </a:extLst>
          </p:cNvPr>
          <p:cNvSpPr/>
          <p:nvPr/>
        </p:nvSpPr>
        <p:spPr>
          <a:xfrm>
            <a:off x="224363" y="1538777"/>
            <a:ext cx="706052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DCD2AB2-E0E1-F002-56C4-BFDEF915BB09}"/>
              </a:ext>
            </a:extLst>
          </p:cNvPr>
          <p:cNvSpPr txBox="1"/>
          <p:nvPr/>
        </p:nvSpPr>
        <p:spPr>
          <a:xfrm>
            <a:off x="1527141" y="918904"/>
            <a:ext cx="8518967" cy="523220"/>
          </a:xfrm>
          <a:prstGeom prst="rect">
            <a:avLst/>
          </a:prstGeom>
          <a:noFill/>
        </p:spPr>
        <p:txBody>
          <a:bodyPr wrap="square" rtlCol="0">
            <a:spAutoFit/>
          </a:bodyPr>
          <a:lstStyle/>
          <a:p>
            <a:r>
              <a:rPr lang="en-US" sz="2800" b="1" u="sng" dirty="0">
                <a:solidFill>
                  <a:srgbClr val="C00000"/>
                </a:solidFill>
              </a:rPr>
              <a:t>The main Human Resource Management Objectives</a:t>
            </a:r>
          </a:p>
        </p:txBody>
      </p:sp>
      <p:sp>
        <p:nvSpPr>
          <p:cNvPr id="5" name="Rectangle 4">
            <a:extLst>
              <a:ext uri="{FF2B5EF4-FFF2-40B4-BE49-F238E27FC236}">
                <a16:creationId xmlns:a16="http://schemas.microsoft.com/office/drawing/2014/main" id="{236B6BEF-1850-E22A-622B-211F5F97510A}"/>
              </a:ext>
            </a:extLst>
          </p:cNvPr>
          <p:cNvSpPr/>
          <p:nvPr/>
        </p:nvSpPr>
        <p:spPr>
          <a:xfrm>
            <a:off x="122684" y="7566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D4681498-E728-FFAE-4B8C-0694E23E28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7 Notable Objectives Of Human Resource Management Explained -  Business-Marketing">
            <a:extLst>
              <a:ext uri="{FF2B5EF4-FFF2-40B4-BE49-F238E27FC236}">
                <a16:creationId xmlns:a16="http://schemas.microsoft.com/office/drawing/2014/main" id="{861F61C7-733C-BEA8-53EF-14A5764EE4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4897" y="1475818"/>
            <a:ext cx="4554419" cy="46863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3DE4991-C526-F736-671A-B92B997A1BF0}"/>
              </a:ext>
            </a:extLst>
          </p:cNvPr>
          <p:cNvSpPr txBox="1"/>
          <p:nvPr/>
        </p:nvSpPr>
        <p:spPr>
          <a:xfrm>
            <a:off x="706627" y="2569821"/>
            <a:ext cx="6096000" cy="2308324"/>
          </a:xfrm>
          <a:prstGeom prst="rect">
            <a:avLst/>
          </a:prstGeom>
          <a:noFill/>
        </p:spPr>
        <p:txBody>
          <a:bodyPr wrap="square">
            <a:spAutoFit/>
          </a:bodyPr>
          <a:lstStyle/>
          <a:p>
            <a:pPr algn="r" rtl="1"/>
            <a:r>
              <a:rPr lang="ar-EG" b="1" dirty="0"/>
              <a:t>ضمان بيئة عمل مناسبة</a:t>
            </a:r>
            <a:endParaRPr lang="en-US" b="1" dirty="0"/>
          </a:p>
          <a:p>
            <a:pPr algn="r" rtl="1"/>
            <a:endParaRPr lang="en-US" b="1" dirty="0"/>
          </a:p>
          <a:p>
            <a:pPr algn="ctr" rtl="1"/>
            <a:r>
              <a:rPr lang="en-US" b="1" dirty="0"/>
              <a:t>To Ensure Proper Working Environment</a:t>
            </a:r>
          </a:p>
          <a:p>
            <a:pPr algn="r" rtl="1"/>
            <a:endParaRPr lang="en-US" dirty="0"/>
          </a:p>
          <a:p>
            <a:pPr algn="r" rtl="1"/>
            <a:r>
              <a:rPr lang="ar-EG" dirty="0"/>
              <a:t>توفير بيئة عمل آمنة، صحية، ومريحة تساهم في رفع معنويات الموظفين وإبداعهم.</a:t>
            </a:r>
          </a:p>
          <a:p>
            <a:pPr algn="ctr"/>
            <a:r>
              <a:rPr lang="en-US" dirty="0"/>
              <a:t>Providing a safe, healthy, and comfortable workplace that boosts employee morale and creativity.</a:t>
            </a:r>
          </a:p>
        </p:txBody>
      </p:sp>
      <p:sp>
        <p:nvSpPr>
          <p:cNvPr id="2" name="TextBox 1">
            <a:extLst>
              <a:ext uri="{FF2B5EF4-FFF2-40B4-BE49-F238E27FC236}">
                <a16:creationId xmlns:a16="http://schemas.microsoft.com/office/drawing/2014/main" id="{98E925C1-41A3-3BE7-3171-CC48BC3FD89F}"/>
              </a:ext>
            </a:extLst>
          </p:cNvPr>
          <p:cNvSpPr txBox="1"/>
          <p:nvPr/>
        </p:nvSpPr>
        <p:spPr>
          <a:xfrm>
            <a:off x="2217682" y="292129"/>
            <a:ext cx="7349819" cy="584775"/>
          </a:xfrm>
          <a:prstGeom prst="rect">
            <a:avLst/>
          </a:prstGeom>
          <a:noFill/>
        </p:spPr>
        <p:txBody>
          <a:bodyPr wrap="square" rtlCol="0">
            <a:spAutoFit/>
          </a:bodyPr>
          <a:lstStyle/>
          <a:p>
            <a:pPr algn="ctr"/>
            <a:r>
              <a:rPr lang="ar-EG" sz="3200" b="1" dirty="0"/>
              <a:t>الأهداف الرئيسية لإدارة الموارد البشرية</a:t>
            </a:r>
            <a:endParaRPr lang="en-US" sz="3200" b="1" dirty="0"/>
          </a:p>
        </p:txBody>
      </p:sp>
    </p:spTree>
    <p:extLst>
      <p:ext uri="{BB962C8B-B14F-4D97-AF65-F5344CB8AC3E}">
        <p14:creationId xmlns:p14="http://schemas.microsoft.com/office/powerpoint/2010/main" val="671219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718C8-EB16-F48E-6A43-6869262892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8F97EA-D663-777D-DF36-2B1352839F51}"/>
              </a:ext>
            </a:extLst>
          </p:cNvPr>
          <p:cNvSpPr/>
          <p:nvPr/>
        </p:nvSpPr>
        <p:spPr>
          <a:xfrm>
            <a:off x="224363" y="1538777"/>
            <a:ext cx="706052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69F71D3-1061-B554-1032-42A28BED96C4}"/>
              </a:ext>
            </a:extLst>
          </p:cNvPr>
          <p:cNvSpPr txBox="1"/>
          <p:nvPr/>
        </p:nvSpPr>
        <p:spPr>
          <a:xfrm>
            <a:off x="2191074" y="879334"/>
            <a:ext cx="7349819" cy="461665"/>
          </a:xfrm>
          <a:prstGeom prst="rect">
            <a:avLst/>
          </a:prstGeom>
          <a:noFill/>
        </p:spPr>
        <p:txBody>
          <a:bodyPr wrap="square" rtlCol="0">
            <a:spAutoFit/>
          </a:bodyPr>
          <a:lstStyle/>
          <a:p>
            <a:pPr algn="ctr"/>
            <a:r>
              <a:rPr lang="en-US" sz="2400" b="1" u="sng" dirty="0">
                <a:solidFill>
                  <a:srgbClr val="C00000"/>
                </a:solidFill>
              </a:rPr>
              <a:t>The main Human Resource Management Objectives</a:t>
            </a:r>
          </a:p>
        </p:txBody>
      </p:sp>
      <p:sp>
        <p:nvSpPr>
          <p:cNvPr id="5" name="Rectangle 4">
            <a:extLst>
              <a:ext uri="{FF2B5EF4-FFF2-40B4-BE49-F238E27FC236}">
                <a16:creationId xmlns:a16="http://schemas.microsoft.com/office/drawing/2014/main" id="{1635B148-DEC5-1933-9B63-DF7F9E4342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9D8D93FA-B33D-741A-4DA7-75A2EEA3B8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7 Notable Objectives Of Human Resource Management Explained -  Business-Marketing">
            <a:extLst>
              <a:ext uri="{FF2B5EF4-FFF2-40B4-BE49-F238E27FC236}">
                <a16:creationId xmlns:a16="http://schemas.microsoft.com/office/drawing/2014/main" id="{5A181644-DE18-F6C3-2313-81B0BCF98B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4897" y="1475818"/>
            <a:ext cx="4554419" cy="46863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AD06F36-101C-30F0-5355-8994FBA1BD25}"/>
              </a:ext>
            </a:extLst>
          </p:cNvPr>
          <p:cNvSpPr txBox="1"/>
          <p:nvPr/>
        </p:nvSpPr>
        <p:spPr>
          <a:xfrm>
            <a:off x="706627" y="2569821"/>
            <a:ext cx="6096000" cy="1754326"/>
          </a:xfrm>
          <a:prstGeom prst="rect">
            <a:avLst/>
          </a:prstGeom>
          <a:noFill/>
        </p:spPr>
        <p:txBody>
          <a:bodyPr wrap="square">
            <a:spAutoFit/>
          </a:bodyPr>
          <a:lstStyle/>
          <a:p>
            <a:pPr algn="ctr" rtl="1"/>
            <a:r>
              <a:rPr lang="ar-EG" b="1" dirty="0"/>
              <a:t>المساعدة في عملية التوظيف والاختيار </a:t>
            </a:r>
            <a:endParaRPr lang="en-US" b="1" dirty="0"/>
          </a:p>
          <a:p>
            <a:pPr algn="ctr" rtl="1"/>
            <a:r>
              <a:rPr lang="en-US" b="1" dirty="0"/>
              <a:t>To Assist Recruitment and Selection Process</a:t>
            </a:r>
            <a:endParaRPr lang="en-US" dirty="0"/>
          </a:p>
          <a:p>
            <a:pPr algn="ctr" rtl="1"/>
            <a:r>
              <a:rPr lang="ar-EG" dirty="0"/>
              <a:t>جذب الكفاءات واختيار أفضل المرشحين الذين يتوافقون مع ثقافة واحتياجات المؤسسة.</a:t>
            </a:r>
          </a:p>
          <a:p>
            <a:pPr algn="ctr" rtl="1"/>
            <a:r>
              <a:rPr lang="en-US" dirty="0"/>
              <a:t>Attracting talent and choosing the best candidates who fit the organization’s culture and needs.</a:t>
            </a:r>
          </a:p>
        </p:txBody>
      </p:sp>
      <p:sp>
        <p:nvSpPr>
          <p:cNvPr id="2" name="TextBox 1">
            <a:extLst>
              <a:ext uri="{FF2B5EF4-FFF2-40B4-BE49-F238E27FC236}">
                <a16:creationId xmlns:a16="http://schemas.microsoft.com/office/drawing/2014/main" id="{C170929F-27C0-5B4D-32EF-67D4278B75F8}"/>
              </a:ext>
            </a:extLst>
          </p:cNvPr>
          <p:cNvSpPr txBox="1"/>
          <p:nvPr/>
        </p:nvSpPr>
        <p:spPr>
          <a:xfrm>
            <a:off x="2217682" y="292129"/>
            <a:ext cx="7349819" cy="584775"/>
          </a:xfrm>
          <a:prstGeom prst="rect">
            <a:avLst/>
          </a:prstGeom>
          <a:noFill/>
        </p:spPr>
        <p:txBody>
          <a:bodyPr wrap="square" rtlCol="0">
            <a:spAutoFit/>
          </a:bodyPr>
          <a:lstStyle/>
          <a:p>
            <a:pPr algn="ctr"/>
            <a:r>
              <a:rPr lang="ar-EG" sz="3200" b="1" dirty="0"/>
              <a:t>الأهداف الرئيسية لإدارة الموارد البشرية</a:t>
            </a:r>
            <a:endParaRPr lang="en-US" sz="3200" b="1" dirty="0"/>
          </a:p>
        </p:txBody>
      </p:sp>
    </p:spTree>
    <p:extLst>
      <p:ext uri="{BB962C8B-B14F-4D97-AF65-F5344CB8AC3E}">
        <p14:creationId xmlns:p14="http://schemas.microsoft.com/office/powerpoint/2010/main" val="290614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30FFD-1AD0-DA43-23B2-5AADE34A93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D28FED-3A16-C1F7-0B90-F67F63B84E01}"/>
              </a:ext>
            </a:extLst>
          </p:cNvPr>
          <p:cNvSpPr/>
          <p:nvPr/>
        </p:nvSpPr>
        <p:spPr>
          <a:xfrm>
            <a:off x="224363" y="1538777"/>
            <a:ext cx="5650920" cy="51539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56DE4F7-BF3E-18B0-2FE3-515203C4A2E3}"/>
              </a:ext>
            </a:extLst>
          </p:cNvPr>
          <p:cNvSpPr txBox="1"/>
          <p:nvPr/>
        </p:nvSpPr>
        <p:spPr>
          <a:xfrm>
            <a:off x="1644536" y="287785"/>
            <a:ext cx="7349819" cy="1077218"/>
          </a:xfrm>
          <a:prstGeom prst="rect">
            <a:avLst/>
          </a:prstGeom>
          <a:noFill/>
        </p:spPr>
        <p:txBody>
          <a:bodyPr wrap="square" rtlCol="0">
            <a:spAutoFit/>
          </a:bodyPr>
          <a:lstStyle/>
          <a:p>
            <a:pPr algn="ctr"/>
            <a:r>
              <a:rPr lang="en-US" sz="3200" b="1" u="sng" dirty="0">
                <a:solidFill>
                  <a:srgbClr val="C00000"/>
                </a:solidFill>
              </a:rPr>
              <a:t>An Example</a:t>
            </a:r>
          </a:p>
          <a:p>
            <a:pPr algn="ctr"/>
            <a:r>
              <a:rPr lang="en-US" sz="3200" dirty="0"/>
              <a:t>Project: Establishing an Innovation Unit</a:t>
            </a:r>
            <a:endParaRPr lang="en-US" sz="3200" b="1" u="sng" dirty="0">
              <a:solidFill>
                <a:srgbClr val="C00000"/>
              </a:solidFill>
            </a:endParaRPr>
          </a:p>
        </p:txBody>
      </p:sp>
      <p:pic>
        <p:nvPicPr>
          <p:cNvPr id="7" name="Graphic 21">
            <a:extLst>
              <a:ext uri="{FF2B5EF4-FFF2-40B4-BE49-F238E27FC236}">
                <a16:creationId xmlns:a16="http://schemas.microsoft.com/office/drawing/2014/main" id="{ADFD6057-D454-D30E-D82E-8FF6A96E1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86DDD61-3C5C-4BB2-82F2-7E005746441A}"/>
              </a:ext>
            </a:extLst>
          </p:cNvPr>
          <p:cNvSpPr txBox="1"/>
          <p:nvPr/>
        </p:nvSpPr>
        <p:spPr>
          <a:xfrm>
            <a:off x="224363" y="1571342"/>
            <a:ext cx="5566837" cy="5078313"/>
          </a:xfrm>
          <a:prstGeom prst="rect">
            <a:avLst/>
          </a:prstGeom>
          <a:noFill/>
        </p:spPr>
        <p:txBody>
          <a:bodyPr wrap="square">
            <a:spAutoFit/>
          </a:bodyPr>
          <a:lstStyle/>
          <a:p>
            <a:pPr marL="342900" indent="-342900" algn="just">
              <a:buAutoNum type="arabicPeriod"/>
            </a:pPr>
            <a:r>
              <a:rPr lang="en-US" b="1" dirty="0"/>
              <a:t>Recruitment &amp; Selection</a:t>
            </a:r>
          </a:p>
          <a:p>
            <a:pPr algn="just"/>
            <a:r>
              <a:rPr lang="en-US" dirty="0"/>
              <a:t>HR hunts for creative talents and selects candidates who fit the innovative culture.</a:t>
            </a:r>
          </a:p>
          <a:p>
            <a:pPr algn="just"/>
            <a:r>
              <a:rPr lang="en-US" dirty="0"/>
              <a:t>2. </a:t>
            </a:r>
            <a:r>
              <a:rPr lang="en-US" b="1" dirty="0"/>
              <a:t>Proper Utilization</a:t>
            </a:r>
          </a:p>
          <a:p>
            <a:pPr algn="just"/>
            <a:r>
              <a:rPr lang="en-US" dirty="0"/>
              <a:t>Assigning specific roles based on individual strengths to ensure maximum productivity.</a:t>
            </a:r>
          </a:p>
          <a:p>
            <a:pPr algn="just"/>
            <a:r>
              <a:rPr lang="en-US" dirty="0"/>
              <a:t>3. </a:t>
            </a:r>
            <a:r>
              <a:rPr lang="en-US" b="1" dirty="0"/>
              <a:t>Quality of Work</a:t>
            </a:r>
          </a:p>
          <a:p>
            <a:pPr algn="just"/>
            <a:r>
              <a:rPr lang="en-US" dirty="0"/>
              <a:t>Setting performance standards to ensure that the unit’s output meets high-level objectives.</a:t>
            </a:r>
          </a:p>
          <a:p>
            <a:pPr algn="just"/>
            <a:r>
              <a:rPr lang="en-US" dirty="0"/>
              <a:t>4. </a:t>
            </a:r>
            <a:r>
              <a:rPr lang="en-US" b="1" dirty="0"/>
              <a:t>Job Satisfaction</a:t>
            </a:r>
          </a:p>
          <a:p>
            <a:pPr algn="just"/>
            <a:r>
              <a:rPr lang="en-US" dirty="0"/>
              <a:t>Offering incentives for creative ideas, making employees feel valued and motivated.</a:t>
            </a:r>
          </a:p>
          <a:p>
            <a:pPr algn="just"/>
            <a:r>
              <a:rPr lang="en-US" dirty="0"/>
              <a:t>5. </a:t>
            </a:r>
            <a:r>
              <a:rPr lang="en-US" b="1" dirty="0"/>
              <a:t>Proper Working Environment</a:t>
            </a:r>
          </a:p>
          <a:p>
            <a:pPr algn="just"/>
            <a:r>
              <a:rPr lang="en-US" dirty="0"/>
              <a:t>Providing a modern, safe, and tech-friendly workspace that fosters creativity.</a:t>
            </a:r>
          </a:p>
          <a:p>
            <a:pPr algn="just"/>
            <a:r>
              <a:rPr lang="en-US" dirty="0"/>
              <a:t>6. </a:t>
            </a:r>
            <a:r>
              <a:rPr lang="en-US" b="1" dirty="0"/>
              <a:t>Proper Coordination</a:t>
            </a:r>
          </a:p>
          <a:p>
            <a:pPr algn="just"/>
            <a:r>
              <a:rPr lang="en-US" dirty="0"/>
              <a:t>Syncing between the innovation team and other departments to ensure a smooth workflow.</a:t>
            </a:r>
          </a:p>
        </p:txBody>
      </p:sp>
      <p:sp>
        <p:nvSpPr>
          <p:cNvPr id="2" name="Rectangle: Rounded Corners 1">
            <a:extLst>
              <a:ext uri="{FF2B5EF4-FFF2-40B4-BE49-F238E27FC236}">
                <a16:creationId xmlns:a16="http://schemas.microsoft.com/office/drawing/2014/main" id="{260FE187-7990-075E-265B-4581C4C1547B}"/>
              </a:ext>
            </a:extLst>
          </p:cNvPr>
          <p:cNvSpPr/>
          <p:nvPr/>
        </p:nvSpPr>
        <p:spPr>
          <a:xfrm>
            <a:off x="6333071" y="1558812"/>
            <a:ext cx="5650920" cy="51539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b="1" dirty="0">
                <a:solidFill>
                  <a:schemeClr val="tx1"/>
                </a:solidFill>
              </a:rPr>
              <a:t>1. التوظيف والاختيار</a:t>
            </a:r>
          </a:p>
          <a:p>
            <a:pPr algn="just" rtl="1"/>
            <a:r>
              <a:rPr lang="ar-EG" dirty="0">
                <a:solidFill>
                  <a:schemeClr val="tx1"/>
                </a:solidFill>
              </a:rPr>
              <a:t>تبحث إدارة الموارد البشرية عن المواهب الإبداعية وتختار المرشحين الذين يتناسبون مع ثقافة الابتكار.</a:t>
            </a:r>
          </a:p>
          <a:p>
            <a:pPr algn="just" rtl="1"/>
            <a:r>
              <a:rPr lang="ar-EG" b="1" dirty="0">
                <a:solidFill>
                  <a:schemeClr val="tx1"/>
                </a:solidFill>
              </a:rPr>
              <a:t>2. الاستخدام الأمثل</a:t>
            </a:r>
          </a:p>
          <a:p>
            <a:pPr algn="just" rtl="1"/>
            <a:r>
              <a:rPr lang="ar-EG" dirty="0">
                <a:solidFill>
                  <a:schemeClr val="tx1"/>
                </a:solidFill>
              </a:rPr>
              <a:t>تحديد الأدوار بناءً على نقاط القوة الفردية لضمان أعلى إنتاجية.</a:t>
            </a:r>
          </a:p>
          <a:p>
            <a:pPr algn="just" rtl="1"/>
            <a:r>
              <a:rPr lang="ar-EG" b="1" dirty="0">
                <a:solidFill>
                  <a:schemeClr val="tx1"/>
                </a:solidFill>
              </a:rPr>
              <a:t>3. جودة العمل</a:t>
            </a:r>
          </a:p>
          <a:p>
            <a:pPr algn="just" rtl="1"/>
            <a:r>
              <a:rPr lang="ar-EG" dirty="0">
                <a:solidFill>
                  <a:schemeClr val="tx1"/>
                </a:solidFill>
              </a:rPr>
              <a:t>وضع معايير أداء لضمان تحقيق مخرجات الوحدة للأهداف العليا.</a:t>
            </a:r>
          </a:p>
          <a:p>
            <a:pPr algn="just" rtl="1"/>
            <a:r>
              <a:rPr lang="ar-EG" b="1" dirty="0">
                <a:solidFill>
                  <a:schemeClr val="tx1"/>
                </a:solidFill>
              </a:rPr>
              <a:t>4. الرضا الوظيفي</a:t>
            </a:r>
          </a:p>
          <a:p>
            <a:pPr algn="just" rtl="1"/>
            <a:r>
              <a:rPr lang="ar-EG" dirty="0">
                <a:solidFill>
                  <a:schemeClr val="tx1"/>
                </a:solidFill>
              </a:rPr>
              <a:t>تقديم حوافز للأفكار الإبداعية، مما يجعل الموظفين يشعرون بالتقدير والتحفيز.</a:t>
            </a:r>
          </a:p>
          <a:p>
            <a:pPr algn="just" rtl="1"/>
            <a:r>
              <a:rPr lang="ar-EG" b="1" dirty="0">
                <a:solidFill>
                  <a:schemeClr val="tx1"/>
                </a:solidFill>
              </a:rPr>
              <a:t>5. بيئة عمل مناسبة</a:t>
            </a:r>
          </a:p>
          <a:p>
            <a:pPr algn="just" rtl="1"/>
            <a:r>
              <a:rPr lang="ar-EG" dirty="0">
                <a:solidFill>
                  <a:schemeClr val="tx1"/>
                </a:solidFill>
              </a:rPr>
              <a:t>توفير مساحة عمل حديثة وآمنة ومجهزة بأحدث التقنيات، تُعزز الإبداع.</a:t>
            </a:r>
          </a:p>
          <a:p>
            <a:pPr algn="just" rtl="1"/>
            <a:r>
              <a:rPr lang="ar-EG" b="1" dirty="0">
                <a:solidFill>
                  <a:schemeClr val="tx1"/>
                </a:solidFill>
              </a:rPr>
              <a:t>6. التنسيق الفعال</a:t>
            </a:r>
          </a:p>
          <a:p>
            <a:pPr algn="just" rtl="1"/>
            <a:r>
              <a:rPr lang="ar-EG" dirty="0">
                <a:solidFill>
                  <a:schemeClr val="tx1"/>
                </a:solidFill>
              </a:rPr>
              <a:t>التنسيق بين فريق الابتكار والإدارات الأخرى لضمان سير العمل بسلاسة.</a:t>
            </a:r>
            <a:endParaRPr lang="en-US" dirty="0">
              <a:solidFill>
                <a:schemeClr val="tx1"/>
              </a:solidFill>
            </a:endParaRPr>
          </a:p>
        </p:txBody>
      </p:sp>
    </p:spTree>
    <p:extLst>
      <p:ext uri="{BB962C8B-B14F-4D97-AF65-F5344CB8AC3E}">
        <p14:creationId xmlns:p14="http://schemas.microsoft.com/office/powerpoint/2010/main" val="2088208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3">
            <a:extLst>
              <a:ext uri="{FF2B5EF4-FFF2-40B4-BE49-F238E27FC236}">
                <a16:creationId xmlns:a16="http://schemas.microsoft.com/office/drawing/2014/main" id="{0814DFA3-AC4B-0F9C-A121-F105AAAC65CF}"/>
              </a:ext>
            </a:extLst>
          </p:cNvPr>
          <p:cNvSpPr txBox="1">
            <a:spLocks noChangeArrowheads="1"/>
          </p:cNvSpPr>
          <p:nvPr/>
        </p:nvSpPr>
        <p:spPr>
          <a:xfrm>
            <a:off x="889336" y="2242542"/>
            <a:ext cx="10237074" cy="173227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Clr>
                <a:srgbClr val="FF0000"/>
              </a:buClr>
              <a:buNone/>
            </a:pPr>
            <a:r>
              <a:rPr lang="en-US" altLang="ar-SA" sz="2400" b="1" dirty="0"/>
              <a:t>In most organizations today, the role of human resource management has become quite important. </a:t>
            </a:r>
          </a:p>
          <a:p>
            <a:pPr marL="0" indent="0" algn="ctr">
              <a:buClr>
                <a:srgbClr val="FF0000"/>
              </a:buClr>
              <a:buNone/>
            </a:pPr>
            <a:r>
              <a:rPr lang="en-US" altLang="ar-SA" sz="2400" b="1" dirty="0"/>
              <a:t>This results partly from a growing realization of the importance of people as a source of competitive advantage, but there are more practical reasons, such as: Human Resource Management in Larger and small Organizations.</a:t>
            </a:r>
          </a:p>
          <a:p>
            <a:pPr marL="0" indent="0" algn="ctr">
              <a:buClr>
                <a:srgbClr val="FF0000"/>
              </a:buClr>
              <a:buNone/>
            </a:pPr>
            <a:endParaRPr lang="en-US" altLang="ar-SA" sz="2400" b="1" dirty="0"/>
          </a:p>
          <a:p>
            <a:pPr marL="0" indent="0" algn="ctr">
              <a:buClr>
                <a:srgbClr val="FF0000"/>
              </a:buClr>
              <a:buNone/>
            </a:pPr>
            <a:endParaRPr lang="en-US" altLang="ar-SA" sz="2400" b="1" dirty="0"/>
          </a:p>
        </p:txBody>
      </p:sp>
      <p:sp>
        <p:nvSpPr>
          <p:cNvPr id="2" name="Rectangle 3">
            <a:extLst>
              <a:ext uri="{FF2B5EF4-FFF2-40B4-BE49-F238E27FC236}">
                <a16:creationId xmlns:a16="http://schemas.microsoft.com/office/drawing/2014/main" id="{C0E511A8-61FE-9A29-B7F7-AFA13BECCF7B}"/>
              </a:ext>
            </a:extLst>
          </p:cNvPr>
          <p:cNvSpPr txBox="1">
            <a:spLocks noChangeArrowheads="1"/>
          </p:cNvSpPr>
          <p:nvPr/>
        </p:nvSpPr>
        <p:spPr>
          <a:xfrm>
            <a:off x="942308" y="4583593"/>
            <a:ext cx="10237074" cy="173227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Clr>
                <a:srgbClr val="FF0000"/>
              </a:buClr>
              <a:buNone/>
            </a:pPr>
            <a:r>
              <a:rPr lang="ar-EG" altLang="ar-SA" b="1" dirty="0">
                <a:solidFill>
                  <a:srgbClr val="C00000"/>
                </a:solidFill>
              </a:rPr>
              <a:t>في أغلب المنظمات اليوم، أصبح دور إدارة الموارد البشرية مهمًا للغاية. وينتج هذا جزئيًا عن إدراك متزايد لأهمية الأشخاص كمصدر للميزة التنافسية، ولكن هناك أسباب أكثر عملية، مثل: إدارة الموارد البشرية في المنظمات الأكبر والصغيرة</a:t>
            </a:r>
            <a:endParaRPr lang="en-US" altLang="ar-SA" b="1" dirty="0">
              <a:solidFill>
                <a:srgbClr val="C00000"/>
              </a:solidFill>
            </a:endParaRPr>
          </a:p>
        </p:txBody>
      </p:sp>
    </p:spTree>
    <p:extLst>
      <p:ext uri="{BB962C8B-B14F-4D97-AF65-F5344CB8AC3E}">
        <p14:creationId xmlns:p14="http://schemas.microsoft.com/office/powerpoint/2010/main" val="2636200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5B34C-FD5B-70A9-BB38-7C458A438F56}"/>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F4E8D3CB-7223-8960-F53E-10E48745F00D}"/>
              </a:ext>
            </a:extLst>
          </p:cNvPr>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C8F740A-D7CD-DC41-0AB8-FF1DB5D764D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DB7C468-AB2E-8573-D7F3-2BB2577D91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EC32F70E-B3B4-3CE3-7CA7-D6854C705DD2}"/>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3">
            <a:extLst>
              <a:ext uri="{FF2B5EF4-FFF2-40B4-BE49-F238E27FC236}">
                <a16:creationId xmlns:a16="http://schemas.microsoft.com/office/drawing/2014/main" id="{6F0F73C9-2E5B-C09A-403A-502FD6138312}"/>
              </a:ext>
            </a:extLst>
          </p:cNvPr>
          <p:cNvSpPr txBox="1">
            <a:spLocks noChangeArrowheads="1"/>
          </p:cNvSpPr>
          <p:nvPr/>
        </p:nvSpPr>
        <p:spPr>
          <a:xfrm>
            <a:off x="5971315" y="2240611"/>
            <a:ext cx="4979020" cy="4462760"/>
          </a:xfrm>
          <a:prstGeom prst="rect">
            <a:avLst/>
          </a:prstGeom>
          <a:ln>
            <a:solidFill>
              <a:schemeClr val="tx1"/>
            </a:solidFill>
          </a:ln>
        </p:spPr>
        <p:txBody>
          <a:bodyPr wrap="square">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buClr>
                <a:srgbClr val="FF0000"/>
              </a:buClr>
              <a:buFont typeface="Wingdings" panose="05000000000000000000" pitchFamily="2" charset="2"/>
              <a:buChar char="ü"/>
            </a:pPr>
            <a:r>
              <a:rPr lang="ar-EG" altLang="ar-SA" sz="2000" b="1" dirty="0"/>
              <a:t>تعدد المهام: غالباً لا يوجد قسم خاص للموارد البشرية؛ حيث يقوم صاحب العمل أو مدير المكتب بمهام التوظيف والرواتب بجانب مهامه الأخرى.</a:t>
            </a:r>
          </a:p>
          <a:p>
            <a:pPr algn="r" rtl="1">
              <a:buClr>
                <a:srgbClr val="FF0000"/>
              </a:buClr>
              <a:buFont typeface="Wingdings" panose="05000000000000000000" pitchFamily="2" charset="2"/>
              <a:buChar char="ü"/>
            </a:pPr>
            <a:endParaRPr lang="ar-EG" altLang="ar-SA" sz="2000" b="1" dirty="0"/>
          </a:p>
          <a:p>
            <a:pPr algn="r" rtl="1">
              <a:buClr>
                <a:srgbClr val="FF0000"/>
              </a:buClr>
              <a:buFont typeface="Wingdings" panose="05000000000000000000" pitchFamily="2" charset="2"/>
              <a:buChar char="ü"/>
            </a:pPr>
            <a:r>
              <a:rPr lang="ar-EG" altLang="ar-SA" sz="2000" b="1" dirty="0"/>
              <a:t>المرونة: القواعد تكون أقل صرامة، والتواصل يتم بشكل مباشر وسريع بين الإدارة والموظفين.</a:t>
            </a:r>
          </a:p>
          <a:p>
            <a:pPr algn="r" rtl="1">
              <a:buClr>
                <a:srgbClr val="FF0000"/>
              </a:buClr>
              <a:buFont typeface="Wingdings" panose="05000000000000000000" pitchFamily="2" charset="2"/>
              <a:buChar char="ü"/>
            </a:pPr>
            <a:endParaRPr lang="ar-EG" altLang="ar-SA" sz="2000" b="1" dirty="0"/>
          </a:p>
          <a:p>
            <a:pPr algn="r" rtl="1">
              <a:buClr>
                <a:srgbClr val="FF0000"/>
              </a:buClr>
              <a:buFont typeface="Wingdings" panose="05000000000000000000" pitchFamily="2" charset="2"/>
              <a:buChar char="ü"/>
            </a:pPr>
            <a:r>
              <a:rPr lang="ar-EG" altLang="ar-SA" sz="2000" b="1" dirty="0"/>
              <a:t>التركيز: ينصب الاهتمام الأكبر على البقاء والنمو السريع وتوظيف أشخاص "متعددي المواهب" يستطيعون القيام بأدوار مختلفة.</a:t>
            </a:r>
          </a:p>
          <a:p>
            <a:pPr algn="r" rtl="1">
              <a:buClr>
                <a:srgbClr val="FF0000"/>
              </a:buClr>
              <a:buFont typeface="Wingdings" panose="05000000000000000000" pitchFamily="2" charset="2"/>
              <a:buChar char="ü"/>
            </a:pPr>
            <a:endParaRPr lang="ar-EG" altLang="ar-SA" sz="2000" b="1" dirty="0"/>
          </a:p>
          <a:p>
            <a:pPr algn="r" rtl="1">
              <a:buClr>
                <a:srgbClr val="FF0000"/>
              </a:buClr>
              <a:buFont typeface="Wingdings" panose="05000000000000000000" pitchFamily="2" charset="2"/>
              <a:buChar char="ü"/>
            </a:pPr>
            <a:r>
              <a:rPr lang="ar-EG" altLang="ar-SA" sz="2000" b="1" dirty="0"/>
              <a:t>التكلفة: الميزانية المخصصة للتدريب والمزايا تكون محدودة جداً.</a:t>
            </a:r>
            <a:endParaRPr lang="en-US" altLang="ar-SA" sz="2000" b="1" dirty="0"/>
          </a:p>
        </p:txBody>
      </p:sp>
      <p:sp>
        <p:nvSpPr>
          <p:cNvPr id="8" name="Rectangle 7">
            <a:extLst>
              <a:ext uri="{FF2B5EF4-FFF2-40B4-BE49-F238E27FC236}">
                <a16:creationId xmlns:a16="http://schemas.microsoft.com/office/drawing/2014/main" id="{B5474782-E414-B43A-8F65-23DF8973D584}"/>
              </a:ext>
            </a:extLst>
          </p:cNvPr>
          <p:cNvSpPr/>
          <p:nvPr/>
        </p:nvSpPr>
        <p:spPr>
          <a:xfrm>
            <a:off x="6024284" y="1483498"/>
            <a:ext cx="4873083" cy="579863"/>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ar-EG" sz="2800" b="1" dirty="0">
                <a:latin typeface="Calibri" panose="020F0502020204030204" pitchFamily="34" charset="0"/>
                <a:ea typeface="+mj-ea"/>
                <a:cs typeface="+mj-cs"/>
              </a:rPr>
              <a:t>المؤسسات صغيرة الحجم</a:t>
            </a:r>
            <a:endParaRPr lang="ar-SA" sz="2800" b="1" dirty="0">
              <a:latin typeface="Calibri" panose="020F0502020204030204" pitchFamily="34" charset="0"/>
              <a:ea typeface="+mj-ea"/>
              <a:cs typeface="+mj-cs"/>
            </a:endParaRPr>
          </a:p>
        </p:txBody>
      </p:sp>
      <p:sp>
        <p:nvSpPr>
          <p:cNvPr id="9" name="Rectangle 8">
            <a:extLst>
              <a:ext uri="{FF2B5EF4-FFF2-40B4-BE49-F238E27FC236}">
                <a16:creationId xmlns:a16="http://schemas.microsoft.com/office/drawing/2014/main" id="{6B370968-5FC8-2FA4-76BF-0A9C23D80CD4}"/>
              </a:ext>
            </a:extLst>
          </p:cNvPr>
          <p:cNvSpPr/>
          <p:nvPr/>
        </p:nvSpPr>
        <p:spPr>
          <a:xfrm>
            <a:off x="911448" y="1451020"/>
            <a:ext cx="4728117" cy="579864"/>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en-US" altLang="ar-SA" sz="2800" b="1" dirty="0">
                <a:latin typeface="Calibri" panose="020F0502020204030204" pitchFamily="34" charset="0"/>
                <a:ea typeface="+mj-ea"/>
                <a:cs typeface="+mj-cs"/>
              </a:rPr>
              <a:t>Smaller Organizations</a:t>
            </a:r>
            <a:endParaRPr lang="ar-SA" sz="2800" b="1" dirty="0">
              <a:latin typeface="Calibri" panose="020F0502020204030204" pitchFamily="34" charset="0"/>
              <a:ea typeface="+mj-ea"/>
              <a:cs typeface="+mj-cs"/>
            </a:endParaRPr>
          </a:p>
        </p:txBody>
      </p:sp>
      <p:sp>
        <p:nvSpPr>
          <p:cNvPr id="10" name="Rectangle 3">
            <a:extLst>
              <a:ext uri="{FF2B5EF4-FFF2-40B4-BE49-F238E27FC236}">
                <a16:creationId xmlns:a16="http://schemas.microsoft.com/office/drawing/2014/main" id="{185511F9-63FE-10BE-BAC0-249F5990BD30}"/>
              </a:ext>
            </a:extLst>
          </p:cNvPr>
          <p:cNvSpPr txBox="1">
            <a:spLocks noChangeArrowheads="1"/>
          </p:cNvSpPr>
          <p:nvPr/>
        </p:nvSpPr>
        <p:spPr>
          <a:xfrm>
            <a:off x="908884" y="2259844"/>
            <a:ext cx="4772721" cy="4355038"/>
          </a:xfrm>
          <a:prstGeom prst="rect">
            <a:avLst/>
          </a:prstGeom>
          <a:ln>
            <a:solidFill>
              <a:schemeClr val="tx1"/>
            </a:solidFill>
          </a:ln>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ü"/>
            </a:pPr>
            <a:r>
              <a:rPr lang="en-US" altLang="ar-SA" sz="2000" b="1" dirty="0"/>
              <a:t>Multitasking: There is often no dedicated human resources department; the employer or office manager handles recruitment and payroll alongside their other responsibilities.</a:t>
            </a:r>
          </a:p>
          <a:p>
            <a:pPr>
              <a:buClr>
                <a:srgbClr val="FF0000"/>
              </a:buClr>
              <a:buFont typeface="Wingdings" panose="05000000000000000000" pitchFamily="2" charset="2"/>
              <a:buChar char="ü"/>
            </a:pPr>
            <a:r>
              <a:rPr lang="en-US" altLang="ar-SA" sz="2000" b="1" dirty="0"/>
              <a:t>Flexibility: Rules are less rigid, and communication between management and employees is direct and rapid.</a:t>
            </a:r>
          </a:p>
          <a:p>
            <a:pPr>
              <a:buClr>
                <a:srgbClr val="FF0000"/>
              </a:buClr>
              <a:buFont typeface="Wingdings" panose="05000000000000000000" pitchFamily="2" charset="2"/>
              <a:buChar char="ü"/>
            </a:pPr>
            <a:r>
              <a:rPr lang="en-US" altLang="ar-SA" sz="2000" b="1" dirty="0"/>
              <a:t>Focus: The primary focus is on survival, rapid growth, and hiring "multi-talented" individuals capable of performing various roles.</a:t>
            </a:r>
          </a:p>
          <a:p>
            <a:pPr>
              <a:buClr>
                <a:srgbClr val="FF0000"/>
              </a:buClr>
              <a:buFont typeface="Wingdings" panose="05000000000000000000" pitchFamily="2" charset="2"/>
              <a:buChar char="ü"/>
            </a:pPr>
            <a:r>
              <a:rPr lang="en-US" altLang="ar-SA" sz="2000" b="1" dirty="0"/>
              <a:t>Cost: Budgets allocated for training and benefits are very limited.</a:t>
            </a:r>
          </a:p>
        </p:txBody>
      </p:sp>
    </p:spTree>
    <p:extLst>
      <p:ext uri="{BB962C8B-B14F-4D97-AF65-F5344CB8AC3E}">
        <p14:creationId xmlns:p14="http://schemas.microsoft.com/office/powerpoint/2010/main" val="1583491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ox(i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ox(in)">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box(in)">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0">
                                            <p:bg/>
                                          </p:spTgt>
                                        </p:tgtEl>
                                        <p:attrNameLst>
                                          <p:attrName>style.visibility</p:attrName>
                                        </p:attrNameLst>
                                      </p:cBhvr>
                                      <p:to>
                                        <p:strVal val="visible"/>
                                      </p:to>
                                    </p:set>
                                    <p:animEffect transition="in" filter="box(in)">
                                      <p:cBhvr>
                                        <p:cTn id="32" dur="500"/>
                                        <p:tgtEl>
                                          <p:spTgt spid="10">
                                            <p:bg/>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Effect transition="in" filter="box(in)">
                                      <p:cBhvr>
                                        <p:cTn id="37" dur="500"/>
                                        <p:tgtEl>
                                          <p:spTgt spid="10">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0">
                                            <p:txEl>
                                              <p:pRg st="1" end="1"/>
                                            </p:txEl>
                                          </p:spTgt>
                                        </p:tgtEl>
                                        <p:attrNameLst>
                                          <p:attrName>style.visibility</p:attrName>
                                        </p:attrNameLst>
                                      </p:cBhvr>
                                      <p:to>
                                        <p:strVal val="visible"/>
                                      </p:to>
                                    </p:set>
                                    <p:animEffect transition="in" filter="box(in)">
                                      <p:cBhvr>
                                        <p:cTn id="42" dur="500"/>
                                        <p:tgtEl>
                                          <p:spTgt spid="10">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10">
                                            <p:txEl>
                                              <p:pRg st="2" end="2"/>
                                            </p:txEl>
                                          </p:spTgt>
                                        </p:tgtEl>
                                        <p:attrNameLst>
                                          <p:attrName>style.visibility</p:attrName>
                                        </p:attrNameLst>
                                      </p:cBhvr>
                                      <p:to>
                                        <p:strVal val="visible"/>
                                      </p:to>
                                    </p:set>
                                    <p:animEffect transition="in" filter="box(in)">
                                      <p:cBhvr>
                                        <p:cTn id="47" dur="500"/>
                                        <p:tgtEl>
                                          <p:spTgt spid="10">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10">
                                            <p:txEl>
                                              <p:pRg st="3" end="3"/>
                                            </p:txEl>
                                          </p:spTgt>
                                        </p:tgtEl>
                                        <p:attrNameLst>
                                          <p:attrName>style.visibility</p:attrName>
                                        </p:attrNameLst>
                                      </p:cBhvr>
                                      <p:to>
                                        <p:strVal val="visible"/>
                                      </p:to>
                                    </p:set>
                                    <p:animEffect transition="in" filter="box(in)">
                                      <p:cBhvr>
                                        <p:cTn id="52"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10"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4058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3">
            <a:extLst>
              <a:ext uri="{FF2B5EF4-FFF2-40B4-BE49-F238E27FC236}">
                <a16:creationId xmlns:a16="http://schemas.microsoft.com/office/drawing/2014/main" id="{FA3389E8-3401-F718-77FF-9C4F6F845F56}"/>
              </a:ext>
            </a:extLst>
          </p:cNvPr>
          <p:cNvSpPr txBox="1">
            <a:spLocks noChangeArrowheads="1"/>
          </p:cNvSpPr>
          <p:nvPr/>
        </p:nvSpPr>
        <p:spPr>
          <a:xfrm>
            <a:off x="5971315" y="2259844"/>
            <a:ext cx="4979020" cy="3929281"/>
          </a:xfrm>
          <a:prstGeom prst="rect">
            <a:avLst/>
          </a:prstGeom>
          <a:ln>
            <a:solidFill>
              <a:schemeClr val="tx1"/>
            </a:solidFill>
          </a:ln>
        </p:spPr>
        <p:txBody>
          <a:bodyPr wrap="square">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2000" dirty="0"/>
              <a:t>في المؤسسات الكبرى، تكون الإدارة </a:t>
            </a:r>
            <a:r>
              <a:rPr lang="ar-EG" sz="2000" b="1" dirty="0"/>
              <a:t>هيكلية ومتخصصة</a:t>
            </a:r>
            <a:r>
              <a:rPr lang="ar-EG" sz="2000" dirty="0"/>
              <a:t>:</a:t>
            </a:r>
          </a:p>
          <a:p>
            <a:pPr algn="r" rtl="1"/>
            <a:r>
              <a:rPr lang="ar-EG" sz="2000" b="1" dirty="0"/>
              <a:t>قسم متخصص:</a:t>
            </a:r>
            <a:r>
              <a:rPr lang="ar-EG" sz="2000" dirty="0"/>
              <a:t> يوجد قسم كامل للموارد البشرية يضم خبراء في مجالات معينة (مثل خبير توظيف، خبير رواتب، خبير تدريب).</a:t>
            </a:r>
          </a:p>
          <a:p>
            <a:pPr algn="r" rtl="1"/>
            <a:r>
              <a:rPr lang="ar-EG" sz="2000" b="1" dirty="0"/>
              <a:t>الرسمية والسياسات:</a:t>
            </a:r>
            <a:r>
              <a:rPr lang="ar-EG" sz="2000" dirty="0"/>
              <a:t> توجد لوائح مكتوبة واضحة، مسارات وظيفية محددة، وإجراءات رسمية لكل شيء من التوظيف حتى الاستقالة.</a:t>
            </a:r>
          </a:p>
          <a:p>
            <a:pPr algn="r" rtl="1"/>
            <a:r>
              <a:rPr lang="ar-EG" sz="2000" b="1" dirty="0"/>
              <a:t>التكنولوجيا:</a:t>
            </a:r>
            <a:r>
              <a:rPr lang="ar-EG" sz="2000" dirty="0"/>
              <a:t> الاعتماد الكبير على الأنظمة الإلكترونية (</a:t>
            </a:r>
            <a:r>
              <a:rPr lang="en-US" sz="2000" dirty="0"/>
              <a:t>HRIS) </a:t>
            </a:r>
            <a:r>
              <a:rPr lang="ar-EG" sz="2000" dirty="0"/>
              <a:t>لإدارة بيانات آلاف الموظفين.</a:t>
            </a:r>
          </a:p>
          <a:p>
            <a:pPr algn="r" rtl="1"/>
            <a:r>
              <a:rPr lang="ar-EG" sz="2000" b="1" dirty="0"/>
              <a:t>الاستقرار والمزايا:</a:t>
            </a:r>
            <a:r>
              <a:rPr lang="ar-EG" sz="2000" dirty="0"/>
              <a:t> تقدم برامج تدريبية ضخمة ومزايا عينية (تأمين طبي شامل، صناديق ادخار) لجذب الكفاءات والحفاظ عليها.</a:t>
            </a:r>
          </a:p>
        </p:txBody>
      </p:sp>
      <p:sp>
        <p:nvSpPr>
          <p:cNvPr id="8" name="Rectangle 7">
            <a:extLst>
              <a:ext uri="{FF2B5EF4-FFF2-40B4-BE49-F238E27FC236}">
                <a16:creationId xmlns:a16="http://schemas.microsoft.com/office/drawing/2014/main" id="{DFD77492-69A9-93F6-FAF4-2209E0D5D301}"/>
              </a:ext>
            </a:extLst>
          </p:cNvPr>
          <p:cNvSpPr/>
          <p:nvPr/>
        </p:nvSpPr>
        <p:spPr>
          <a:xfrm>
            <a:off x="6024284" y="1483498"/>
            <a:ext cx="4873083" cy="579863"/>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ar-EG" altLang="ar-SA" sz="2800" b="1">
                <a:latin typeface="Calibri" panose="020F0502020204030204" pitchFamily="34" charset="0"/>
                <a:ea typeface="+mj-ea"/>
                <a:cs typeface="+mj-cs"/>
              </a:rPr>
              <a:t>المؤسسات كبيرة الحجم</a:t>
            </a:r>
            <a:endParaRPr lang="ar-SA" sz="2800" b="1" dirty="0">
              <a:latin typeface="Calibri" panose="020F0502020204030204" pitchFamily="34" charset="0"/>
              <a:ea typeface="+mj-ea"/>
              <a:cs typeface="+mj-cs"/>
            </a:endParaRPr>
          </a:p>
        </p:txBody>
      </p:sp>
      <p:sp>
        <p:nvSpPr>
          <p:cNvPr id="9" name="Rectangle 8">
            <a:extLst>
              <a:ext uri="{FF2B5EF4-FFF2-40B4-BE49-F238E27FC236}">
                <a16:creationId xmlns:a16="http://schemas.microsoft.com/office/drawing/2014/main" id="{38BFE7C7-14EB-57DC-94EB-238FED24A756}"/>
              </a:ext>
            </a:extLst>
          </p:cNvPr>
          <p:cNvSpPr/>
          <p:nvPr/>
        </p:nvSpPr>
        <p:spPr>
          <a:xfrm>
            <a:off x="911448" y="1451020"/>
            <a:ext cx="4728117" cy="579864"/>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en-US" altLang="ar-SA" sz="2800" b="1" dirty="0">
                <a:latin typeface="Calibri" panose="020F0502020204030204" pitchFamily="34" charset="0"/>
                <a:ea typeface="+mj-ea"/>
                <a:cs typeface="+mj-cs"/>
              </a:rPr>
              <a:t>Larger Organizations</a:t>
            </a:r>
            <a:endParaRPr lang="ar-SA" sz="2800" b="1" dirty="0">
              <a:latin typeface="Calibri" panose="020F0502020204030204" pitchFamily="34" charset="0"/>
              <a:ea typeface="+mj-ea"/>
              <a:cs typeface="+mj-cs"/>
            </a:endParaRPr>
          </a:p>
        </p:txBody>
      </p:sp>
      <p:sp>
        <p:nvSpPr>
          <p:cNvPr id="10" name="Rectangle 3">
            <a:extLst>
              <a:ext uri="{FF2B5EF4-FFF2-40B4-BE49-F238E27FC236}">
                <a16:creationId xmlns:a16="http://schemas.microsoft.com/office/drawing/2014/main" id="{D9806864-3089-9F20-18B6-9AFA6B853F2B}"/>
              </a:ext>
            </a:extLst>
          </p:cNvPr>
          <p:cNvSpPr txBox="1">
            <a:spLocks noChangeArrowheads="1"/>
          </p:cNvSpPr>
          <p:nvPr/>
        </p:nvSpPr>
        <p:spPr>
          <a:xfrm>
            <a:off x="908884" y="2165254"/>
            <a:ext cx="4772721" cy="4594078"/>
          </a:xfrm>
          <a:prstGeom prst="rect">
            <a:avLst/>
          </a:prstGeom>
          <a:ln>
            <a:solidFill>
              <a:schemeClr val="tx1"/>
            </a:solidFill>
          </a:ln>
        </p:spPr>
        <p:txBody>
          <a:bodyPr vert="horz" wrap="square" lIns="91440" tIns="45720" rIns="91440" bIns="45720" rtlCol="0">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ü"/>
            </a:pPr>
            <a:r>
              <a:rPr lang="en-US" altLang="ar-SA" sz="1800" b="1" dirty="0"/>
              <a:t>In large organizations, management is structured and specialized:</a:t>
            </a:r>
          </a:p>
          <a:p>
            <a:pPr>
              <a:buClr>
                <a:srgbClr val="FF0000"/>
              </a:buClr>
              <a:buFont typeface="Wingdings" panose="05000000000000000000" pitchFamily="2" charset="2"/>
              <a:buChar char="ü"/>
            </a:pPr>
            <a:r>
              <a:rPr lang="en-US" altLang="ar-SA" sz="1800" b="1" dirty="0"/>
              <a:t>Specialized Department: A dedicated HR department with experts in specific areas (such as recruitment, payroll, and training).</a:t>
            </a:r>
          </a:p>
          <a:p>
            <a:pPr>
              <a:buClr>
                <a:srgbClr val="FF0000"/>
              </a:buClr>
              <a:buFont typeface="Wingdings" panose="05000000000000000000" pitchFamily="2" charset="2"/>
              <a:buChar char="ü"/>
            </a:pPr>
            <a:r>
              <a:rPr lang="en-US" altLang="ar-SA" sz="1800" b="1" dirty="0"/>
              <a:t>Formalization and Policies: Clear written regulations, defined career paths, and formal procedures govern everything from hiring to resignation.</a:t>
            </a:r>
          </a:p>
          <a:p>
            <a:pPr>
              <a:buClr>
                <a:srgbClr val="FF0000"/>
              </a:buClr>
              <a:buFont typeface="Wingdings" panose="05000000000000000000" pitchFamily="2" charset="2"/>
              <a:buChar char="ü"/>
            </a:pPr>
            <a:r>
              <a:rPr lang="en-US" altLang="ar-SA" sz="1800" b="1" dirty="0"/>
              <a:t>Technology: Heavy reliance on electronic systems (HRIS) to manage the data of thousands of employees.</a:t>
            </a:r>
          </a:p>
          <a:p>
            <a:pPr>
              <a:buClr>
                <a:srgbClr val="FF0000"/>
              </a:buClr>
              <a:buFont typeface="Wingdings" panose="05000000000000000000" pitchFamily="2" charset="2"/>
              <a:buChar char="ü"/>
            </a:pPr>
            <a:r>
              <a:rPr lang="en-US" altLang="ar-SA" sz="1800" b="1" dirty="0"/>
              <a:t>Stability and Benefits: Extensive training programs and in-kind benefits (comprehensive health insurance and savings funds) are offered to attract and retain talent.</a:t>
            </a:r>
          </a:p>
        </p:txBody>
      </p:sp>
    </p:spTree>
    <p:extLst>
      <p:ext uri="{BB962C8B-B14F-4D97-AF65-F5344CB8AC3E}">
        <p14:creationId xmlns:p14="http://schemas.microsoft.com/office/powerpoint/2010/main" val="1442085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ox(i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ox(i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ox(i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ox(i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ox(i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0">
                                            <p:bg/>
                                          </p:spTgt>
                                        </p:tgtEl>
                                        <p:attrNameLst>
                                          <p:attrName>style.visibility</p:attrName>
                                        </p:attrNameLst>
                                      </p:cBhvr>
                                      <p:to>
                                        <p:strVal val="visible"/>
                                      </p:to>
                                    </p:set>
                                    <p:animEffect transition="in" filter="box(in)">
                                      <p:cBhvr>
                                        <p:cTn id="37" dur="500"/>
                                        <p:tgtEl>
                                          <p:spTgt spid="10">
                                            <p:bg/>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0">
                                            <p:txEl>
                                              <p:pRg st="0" end="0"/>
                                            </p:txEl>
                                          </p:spTgt>
                                        </p:tgtEl>
                                        <p:attrNameLst>
                                          <p:attrName>style.visibility</p:attrName>
                                        </p:attrNameLst>
                                      </p:cBhvr>
                                      <p:to>
                                        <p:strVal val="visible"/>
                                      </p:to>
                                    </p:set>
                                    <p:animEffect transition="in" filter="box(in)">
                                      <p:cBhvr>
                                        <p:cTn id="42" dur="500"/>
                                        <p:tgtEl>
                                          <p:spTgt spid="10">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10">
                                            <p:txEl>
                                              <p:pRg st="1" end="1"/>
                                            </p:txEl>
                                          </p:spTgt>
                                        </p:tgtEl>
                                        <p:attrNameLst>
                                          <p:attrName>style.visibility</p:attrName>
                                        </p:attrNameLst>
                                      </p:cBhvr>
                                      <p:to>
                                        <p:strVal val="visible"/>
                                      </p:to>
                                    </p:set>
                                    <p:animEffect transition="in" filter="box(in)">
                                      <p:cBhvr>
                                        <p:cTn id="47" dur="500"/>
                                        <p:tgtEl>
                                          <p:spTgt spid="10">
                                            <p:txEl>
                                              <p:pRg st="1" end="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10">
                                            <p:txEl>
                                              <p:pRg st="2" end="2"/>
                                            </p:txEl>
                                          </p:spTgt>
                                        </p:tgtEl>
                                        <p:attrNameLst>
                                          <p:attrName>style.visibility</p:attrName>
                                        </p:attrNameLst>
                                      </p:cBhvr>
                                      <p:to>
                                        <p:strVal val="visible"/>
                                      </p:to>
                                    </p:set>
                                    <p:animEffect transition="in" filter="box(in)">
                                      <p:cBhvr>
                                        <p:cTn id="52" dur="500"/>
                                        <p:tgtEl>
                                          <p:spTgt spid="10">
                                            <p:txEl>
                                              <p:pRg st="2" end="2"/>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4" presetClass="entr" presetSubtype="16" fill="hold" grpId="0" nodeType="clickEffect">
                                  <p:stCondLst>
                                    <p:cond delay="0"/>
                                  </p:stCondLst>
                                  <p:childTnLst>
                                    <p:set>
                                      <p:cBhvr>
                                        <p:cTn id="56" dur="1" fill="hold">
                                          <p:stCondLst>
                                            <p:cond delay="0"/>
                                          </p:stCondLst>
                                        </p:cTn>
                                        <p:tgtEl>
                                          <p:spTgt spid="10">
                                            <p:txEl>
                                              <p:pRg st="3" end="3"/>
                                            </p:txEl>
                                          </p:spTgt>
                                        </p:tgtEl>
                                        <p:attrNameLst>
                                          <p:attrName>style.visibility</p:attrName>
                                        </p:attrNameLst>
                                      </p:cBhvr>
                                      <p:to>
                                        <p:strVal val="visible"/>
                                      </p:to>
                                    </p:set>
                                    <p:animEffect transition="in" filter="box(in)">
                                      <p:cBhvr>
                                        <p:cTn id="57" dur="500"/>
                                        <p:tgtEl>
                                          <p:spTgt spid="10">
                                            <p:txEl>
                                              <p:pRg st="3" end="3"/>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4" presetClass="entr" presetSubtype="16" fill="hold" grpId="0" nodeType="clickEffect">
                                  <p:stCondLst>
                                    <p:cond delay="0"/>
                                  </p:stCondLst>
                                  <p:childTnLst>
                                    <p:set>
                                      <p:cBhvr>
                                        <p:cTn id="61" dur="1" fill="hold">
                                          <p:stCondLst>
                                            <p:cond delay="0"/>
                                          </p:stCondLst>
                                        </p:cTn>
                                        <p:tgtEl>
                                          <p:spTgt spid="10">
                                            <p:txEl>
                                              <p:pRg st="4" end="4"/>
                                            </p:txEl>
                                          </p:spTgt>
                                        </p:tgtEl>
                                        <p:attrNameLst>
                                          <p:attrName>style.visibility</p:attrName>
                                        </p:attrNameLst>
                                      </p:cBhvr>
                                      <p:to>
                                        <p:strVal val="visible"/>
                                      </p:to>
                                    </p:set>
                                    <p:animEffect transition="in" filter="box(in)">
                                      <p:cBhvr>
                                        <p:cTn id="62"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10"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15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3">
            <a:extLst>
              <a:ext uri="{FF2B5EF4-FFF2-40B4-BE49-F238E27FC236}">
                <a16:creationId xmlns:a16="http://schemas.microsoft.com/office/drawing/2014/main" id="{0814DFA3-AC4B-0F9C-A121-F105AAAC65CF}"/>
              </a:ext>
            </a:extLst>
          </p:cNvPr>
          <p:cNvSpPr txBox="1">
            <a:spLocks noChangeArrowheads="1"/>
          </p:cNvSpPr>
          <p:nvPr/>
        </p:nvSpPr>
        <p:spPr>
          <a:xfrm>
            <a:off x="889336" y="2562864"/>
            <a:ext cx="10237074" cy="173227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Clr>
                <a:srgbClr val="FF0000"/>
              </a:buClr>
              <a:buNone/>
            </a:pPr>
            <a:r>
              <a:rPr lang="en-US" altLang="ar-SA" sz="3200" b="1" dirty="0"/>
              <a:t>Human Resource Management includes all activities used to attract &amp; retain employees and to ensure they perform at a high level in meeting organizational goals.</a:t>
            </a:r>
            <a:endParaRPr lang="en-US" altLang="ar-SA" sz="3200" b="1" dirty="0">
              <a:solidFill>
                <a:srgbClr val="500093"/>
              </a:solidFill>
            </a:endParaRPr>
          </a:p>
        </p:txBody>
      </p:sp>
      <p:sp>
        <p:nvSpPr>
          <p:cNvPr id="2" name="Rectangle 3">
            <a:extLst>
              <a:ext uri="{FF2B5EF4-FFF2-40B4-BE49-F238E27FC236}">
                <a16:creationId xmlns:a16="http://schemas.microsoft.com/office/drawing/2014/main" id="{202204A5-C4FC-DCF7-7114-C9ABEECB96F6}"/>
              </a:ext>
            </a:extLst>
          </p:cNvPr>
          <p:cNvSpPr txBox="1">
            <a:spLocks noChangeArrowheads="1"/>
          </p:cNvSpPr>
          <p:nvPr/>
        </p:nvSpPr>
        <p:spPr>
          <a:xfrm>
            <a:off x="889336" y="4239676"/>
            <a:ext cx="10237074" cy="173227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Clr>
                <a:srgbClr val="FF0000"/>
              </a:buClr>
              <a:buNone/>
            </a:pPr>
            <a:r>
              <a:rPr lang="ar-EG" altLang="ar-SA" sz="3200" b="1" dirty="0"/>
              <a:t>تتضمن إدارة الموارد البشرية جميع الأنشطة المستخدمة لجذب الموظفين والاحتفاظ بهم والتأكد من أدائهم بمستوى عالٍ في تحقيق أهداف المنظمة.</a:t>
            </a:r>
            <a:endParaRPr lang="en-US" altLang="ar-SA" sz="3200" b="1" dirty="0">
              <a:solidFill>
                <a:srgbClr val="500093"/>
              </a:solidFill>
            </a:endParaRPr>
          </a:p>
        </p:txBody>
      </p:sp>
    </p:spTree>
    <p:extLst>
      <p:ext uri="{BB962C8B-B14F-4D97-AF65-F5344CB8AC3E}">
        <p14:creationId xmlns:p14="http://schemas.microsoft.com/office/powerpoint/2010/main" val="623344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5615" y="1633761"/>
            <a:ext cx="5980386" cy="50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560" y="745549"/>
            <a:ext cx="6096000" cy="584775"/>
          </a:xfrm>
          <a:prstGeom prst="rect">
            <a:avLst/>
          </a:prstGeom>
          <a:noFill/>
        </p:spPr>
        <p:txBody>
          <a:bodyPr wrap="square" rtlCol="0">
            <a:spAutoFit/>
          </a:bodyPr>
          <a:lstStyle/>
          <a:p>
            <a:pPr algn="ctr"/>
            <a:r>
              <a:rPr lang="en-US" sz="3200" b="1" u="sng" dirty="0">
                <a:solidFill>
                  <a:srgbClr val="FF0000"/>
                </a:solidFill>
              </a:rPr>
              <a:t>Human Resource Management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3">
            <a:extLst>
              <a:ext uri="{FF2B5EF4-FFF2-40B4-BE49-F238E27FC236}">
                <a16:creationId xmlns:a16="http://schemas.microsoft.com/office/drawing/2014/main" id="{0814DFA3-AC4B-0F9C-A121-F105AAAC65CF}"/>
              </a:ext>
            </a:extLst>
          </p:cNvPr>
          <p:cNvSpPr txBox="1">
            <a:spLocks noChangeArrowheads="1"/>
          </p:cNvSpPr>
          <p:nvPr/>
        </p:nvSpPr>
        <p:spPr>
          <a:xfrm>
            <a:off x="311176" y="2090213"/>
            <a:ext cx="5092058" cy="287098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000" b="1" u="sng" dirty="0">
                <a:solidFill>
                  <a:srgbClr val="FF0000"/>
                </a:solidFill>
              </a:rPr>
              <a:t>These activities are made up of:</a:t>
            </a:r>
          </a:p>
          <a:p>
            <a:pPr lvl="2">
              <a:buFontTx/>
              <a:buNone/>
            </a:pPr>
            <a:r>
              <a:rPr lang="en-US" altLang="ar-SA" b="1" dirty="0"/>
              <a:t>1. Recruitment &amp; selection.</a:t>
            </a:r>
          </a:p>
          <a:p>
            <a:pPr lvl="2">
              <a:buFontTx/>
              <a:buNone/>
            </a:pPr>
            <a:r>
              <a:rPr lang="en-US" altLang="ar-SA" b="1" dirty="0"/>
              <a:t>2. Training and development.</a:t>
            </a:r>
          </a:p>
          <a:p>
            <a:pPr lvl="2">
              <a:buFont typeface="Arial" panose="020B0604020202020204" pitchFamily="34" charset="0"/>
              <a:buNone/>
            </a:pPr>
            <a:r>
              <a:rPr lang="en-US" altLang="ar-SA" b="1" dirty="0"/>
              <a:t>3. Performance appraisal and feedback.</a:t>
            </a:r>
          </a:p>
          <a:p>
            <a:pPr lvl="2">
              <a:buFontTx/>
              <a:buNone/>
            </a:pPr>
            <a:r>
              <a:rPr lang="en-US" altLang="ar-SA" b="1" dirty="0"/>
              <a:t>4. Pay and benefits.</a:t>
            </a:r>
          </a:p>
          <a:p>
            <a:pPr lvl="2">
              <a:buFontTx/>
              <a:buNone/>
            </a:pPr>
            <a:r>
              <a:rPr lang="en-US" altLang="ar-SA" b="1" dirty="0"/>
              <a:t>5. Labor relations.</a:t>
            </a:r>
          </a:p>
        </p:txBody>
      </p:sp>
      <p:pic>
        <p:nvPicPr>
          <p:cNvPr id="1026" name="Picture 2">
            <a:extLst>
              <a:ext uri="{FF2B5EF4-FFF2-40B4-BE49-F238E27FC236}">
                <a16:creationId xmlns:a16="http://schemas.microsoft.com/office/drawing/2014/main" id="{3F41033E-697D-3701-260C-012628BD73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2291" y="1633762"/>
            <a:ext cx="5528533" cy="424152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a:extLst>
              <a:ext uri="{FF2B5EF4-FFF2-40B4-BE49-F238E27FC236}">
                <a16:creationId xmlns:a16="http://schemas.microsoft.com/office/drawing/2014/main" id="{7A9A492A-EDA9-EE89-B9C8-3D91912F8D4A}"/>
              </a:ext>
            </a:extLst>
          </p:cNvPr>
          <p:cNvSpPr txBox="1">
            <a:spLocks noChangeArrowheads="1"/>
          </p:cNvSpPr>
          <p:nvPr/>
        </p:nvSpPr>
        <p:spPr>
          <a:xfrm>
            <a:off x="942308" y="4255493"/>
            <a:ext cx="5092058" cy="2437247"/>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buFontTx/>
              <a:buNone/>
            </a:pPr>
            <a:r>
              <a:rPr lang="ar-EG" altLang="ar-SA" sz="2200" b="1" u="sng" dirty="0">
                <a:solidFill>
                  <a:srgbClr val="FF0000"/>
                </a:solidFill>
              </a:rPr>
              <a:t>تتكون هذه الأنشطة من:</a:t>
            </a:r>
          </a:p>
          <a:p>
            <a:pPr lvl="1" algn="r" rtl="1">
              <a:buNone/>
            </a:pPr>
            <a:r>
              <a:rPr lang="ar-EG" altLang="ar-SA" sz="2200" b="1" dirty="0"/>
              <a:t>1. التوظيف والاختيار.</a:t>
            </a:r>
          </a:p>
          <a:p>
            <a:pPr lvl="1" algn="r" rtl="1">
              <a:buNone/>
            </a:pPr>
            <a:r>
              <a:rPr lang="ar-EG" altLang="ar-SA" sz="2200" b="1" dirty="0"/>
              <a:t>2. التدريب والتطوير.</a:t>
            </a:r>
          </a:p>
          <a:p>
            <a:pPr lvl="1" algn="r" rtl="1">
              <a:buNone/>
            </a:pPr>
            <a:r>
              <a:rPr lang="ar-EG" altLang="ar-SA" sz="2200" b="1" dirty="0"/>
              <a:t>3. تقييم الأداء والملاحظات.</a:t>
            </a:r>
          </a:p>
          <a:p>
            <a:pPr lvl="1" algn="r" rtl="1">
              <a:buNone/>
            </a:pPr>
            <a:r>
              <a:rPr lang="ar-EG" altLang="ar-SA" sz="2200" b="1" dirty="0"/>
              <a:t>4. الأجور والمزايا.</a:t>
            </a:r>
          </a:p>
          <a:p>
            <a:pPr lvl="1" algn="r" rtl="1">
              <a:buNone/>
            </a:pPr>
            <a:r>
              <a:rPr lang="ar-EG" altLang="ar-SA" sz="2200" b="1" dirty="0"/>
              <a:t>5. العلاقات العمالية.</a:t>
            </a:r>
            <a:endParaRPr lang="en-US" altLang="ar-SA" sz="2200" b="1" dirty="0"/>
          </a:p>
        </p:txBody>
      </p:sp>
      <p:sp>
        <p:nvSpPr>
          <p:cNvPr id="8" name="TextBox 7">
            <a:extLst>
              <a:ext uri="{FF2B5EF4-FFF2-40B4-BE49-F238E27FC236}">
                <a16:creationId xmlns:a16="http://schemas.microsoft.com/office/drawing/2014/main" id="{29C227C5-2373-5D52-1D25-59373589C198}"/>
              </a:ext>
            </a:extLst>
          </p:cNvPr>
          <p:cNvSpPr txBox="1"/>
          <p:nvPr/>
        </p:nvSpPr>
        <p:spPr>
          <a:xfrm>
            <a:off x="2839960" y="235800"/>
            <a:ext cx="6096000" cy="584775"/>
          </a:xfrm>
          <a:prstGeom prst="rect">
            <a:avLst/>
          </a:prstGeom>
          <a:noFill/>
        </p:spPr>
        <p:txBody>
          <a:bodyPr wrap="square" rtlCol="0">
            <a:spAutoFit/>
          </a:bodyPr>
          <a:lstStyle/>
          <a:p>
            <a:pPr algn="ctr"/>
            <a:r>
              <a:rPr lang="ar-EG" sz="3200" b="1" dirty="0"/>
              <a:t>إدارة الموارد البشرية</a:t>
            </a:r>
            <a:endParaRPr lang="en-US" sz="3200" b="1" dirty="0"/>
          </a:p>
        </p:txBody>
      </p:sp>
    </p:spTree>
    <p:extLst>
      <p:ext uri="{BB962C8B-B14F-4D97-AF65-F5344CB8AC3E}">
        <p14:creationId xmlns:p14="http://schemas.microsoft.com/office/powerpoint/2010/main" val="2320611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AutoShape 3">
            <a:extLst>
              <a:ext uri="{FF2B5EF4-FFF2-40B4-BE49-F238E27FC236}">
                <a16:creationId xmlns:a16="http://schemas.microsoft.com/office/drawing/2014/main" id="{AB106213-691C-C107-6697-41391CFE37B9}"/>
              </a:ext>
            </a:extLst>
          </p:cNvPr>
          <p:cNvSpPr>
            <a:spLocks noChangeArrowheads="1"/>
          </p:cNvSpPr>
          <p:nvPr/>
        </p:nvSpPr>
        <p:spPr bwMode="auto">
          <a:xfrm>
            <a:off x="6547934" y="1524000"/>
            <a:ext cx="5257800" cy="4724400"/>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11" name="AutoShape 4">
            <a:extLst>
              <a:ext uri="{FF2B5EF4-FFF2-40B4-BE49-F238E27FC236}">
                <a16:creationId xmlns:a16="http://schemas.microsoft.com/office/drawing/2014/main" id="{BA9954DC-1031-A2AD-DA53-26EB14A7955F}"/>
              </a:ext>
            </a:extLst>
          </p:cNvPr>
          <p:cNvSpPr>
            <a:spLocks noChangeArrowheads="1"/>
          </p:cNvSpPr>
          <p:nvPr/>
        </p:nvSpPr>
        <p:spPr bwMode="auto">
          <a:xfrm>
            <a:off x="8148134" y="2667000"/>
            <a:ext cx="2514600" cy="2362200"/>
          </a:xfrm>
          <a:prstGeom prst="pentagon">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1600" b="1" dirty="0">
                <a:solidFill>
                  <a:srgbClr val="080808"/>
                </a:solidFill>
              </a:rPr>
              <a:t>Human Resource Management</a:t>
            </a:r>
          </a:p>
        </p:txBody>
      </p:sp>
      <p:sp>
        <p:nvSpPr>
          <p:cNvPr id="12" name="Text Box 9">
            <a:extLst>
              <a:ext uri="{FF2B5EF4-FFF2-40B4-BE49-F238E27FC236}">
                <a16:creationId xmlns:a16="http://schemas.microsoft.com/office/drawing/2014/main" id="{EDCFFC2E-EC70-BC6F-7B21-9AE9E38E30B9}"/>
              </a:ext>
            </a:extLst>
          </p:cNvPr>
          <p:cNvSpPr txBox="1">
            <a:spLocks noChangeArrowheads="1"/>
          </p:cNvSpPr>
          <p:nvPr/>
        </p:nvSpPr>
        <p:spPr bwMode="auto">
          <a:xfrm rot="2229212">
            <a:off x="9595934" y="2667000"/>
            <a:ext cx="2438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Human Resource Development</a:t>
            </a:r>
          </a:p>
        </p:txBody>
      </p:sp>
      <p:sp>
        <p:nvSpPr>
          <p:cNvPr id="13" name="Text Box 10">
            <a:extLst>
              <a:ext uri="{FF2B5EF4-FFF2-40B4-BE49-F238E27FC236}">
                <a16:creationId xmlns:a16="http://schemas.microsoft.com/office/drawing/2014/main" id="{34478F2C-8FBE-644C-BC02-95CE81ED7F03}"/>
              </a:ext>
            </a:extLst>
          </p:cNvPr>
          <p:cNvSpPr txBox="1">
            <a:spLocks noChangeArrowheads="1"/>
          </p:cNvSpPr>
          <p:nvPr/>
        </p:nvSpPr>
        <p:spPr bwMode="auto">
          <a:xfrm rot="17243491">
            <a:off x="9755478" y="4683919"/>
            <a:ext cx="1905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Compensation</a:t>
            </a:r>
          </a:p>
        </p:txBody>
      </p:sp>
      <p:sp>
        <p:nvSpPr>
          <p:cNvPr id="14" name="Text Box 11">
            <a:extLst>
              <a:ext uri="{FF2B5EF4-FFF2-40B4-BE49-F238E27FC236}">
                <a16:creationId xmlns:a16="http://schemas.microsoft.com/office/drawing/2014/main" id="{87E0FD92-47AE-2F1C-BB7E-E5F61A2F66FD}"/>
              </a:ext>
            </a:extLst>
          </p:cNvPr>
          <p:cNvSpPr txBox="1">
            <a:spLocks noChangeArrowheads="1"/>
          </p:cNvSpPr>
          <p:nvPr/>
        </p:nvSpPr>
        <p:spPr bwMode="auto">
          <a:xfrm rot="19479263">
            <a:off x="8141785" y="2119313"/>
            <a:ext cx="15668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Staffing</a:t>
            </a:r>
          </a:p>
        </p:txBody>
      </p:sp>
      <p:sp>
        <p:nvSpPr>
          <p:cNvPr id="15" name="Text Box 12">
            <a:extLst>
              <a:ext uri="{FF2B5EF4-FFF2-40B4-BE49-F238E27FC236}">
                <a16:creationId xmlns:a16="http://schemas.microsoft.com/office/drawing/2014/main" id="{29D5EA44-10D1-B5A0-FF11-5FA8397CEA04}"/>
              </a:ext>
            </a:extLst>
          </p:cNvPr>
          <p:cNvSpPr txBox="1">
            <a:spLocks noChangeArrowheads="1"/>
          </p:cNvSpPr>
          <p:nvPr/>
        </p:nvSpPr>
        <p:spPr bwMode="auto">
          <a:xfrm rot="4250616">
            <a:off x="6501897" y="3470573"/>
            <a:ext cx="21939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t>Employee</a:t>
            </a:r>
            <a:r>
              <a:rPr lang="ar-EG" altLang="ar-SA" b="1" dirty="0"/>
              <a:t> </a:t>
            </a:r>
            <a:r>
              <a:rPr lang="en-US" altLang="ar-SA" b="1" dirty="0"/>
              <a:t>Relations and Labor</a:t>
            </a:r>
          </a:p>
        </p:txBody>
      </p:sp>
      <p:sp>
        <p:nvSpPr>
          <p:cNvPr id="16" name="Text Box 13">
            <a:extLst>
              <a:ext uri="{FF2B5EF4-FFF2-40B4-BE49-F238E27FC236}">
                <a16:creationId xmlns:a16="http://schemas.microsoft.com/office/drawing/2014/main" id="{2DF46CF6-AC7E-FD2E-C47E-68B0B11E4279}"/>
              </a:ext>
            </a:extLst>
          </p:cNvPr>
          <p:cNvSpPr txBox="1">
            <a:spLocks noChangeArrowheads="1"/>
          </p:cNvSpPr>
          <p:nvPr/>
        </p:nvSpPr>
        <p:spPr bwMode="auto">
          <a:xfrm>
            <a:off x="7919534" y="51816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3048000" y="298741"/>
            <a:ext cx="6096000" cy="954107"/>
          </a:xfrm>
          <a:prstGeom prst="rect">
            <a:avLst/>
          </a:prstGeom>
          <a:noFill/>
        </p:spPr>
        <p:txBody>
          <a:bodyPr wrap="square">
            <a:spAutoFit/>
          </a:bodyPr>
          <a:lstStyle/>
          <a:p>
            <a:pPr algn="ctr"/>
            <a:r>
              <a:rPr lang="en-US" altLang="ar-SA" sz="2800" b="1" dirty="0">
                <a:solidFill>
                  <a:srgbClr val="C00000"/>
                </a:solidFill>
              </a:rPr>
              <a:t> Human Resource Management Functions</a:t>
            </a:r>
          </a:p>
        </p:txBody>
      </p:sp>
      <p:sp>
        <p:nvSpPr>
          <p:cNvPr id="3" name="AutoShape 3">
            <a:extLst>
              <a:ext uri="{FF2B5EF4-FFF2-40B4-BE49-F238E27FC236}">
                <a16:creationId xmlns:a16="http://schemas.microsoft.com/office/drawing/2014/main" id="{D52FB400-E515-405E-DFA8-7D1E71342817}"/>
              </a:ext>
            </a:extLst>
          </p:cNvPr>
          <p:cNvSpPr>
            <a:spLocks noChangeArrowheads="1"/>
          </p:cNvSpPr>
          <p:nvPr/>
        </p:nvSpPr>
        <p:spPr bwMode="auto">
          <a:xfrm>
            <a:off x="856604" y="1518746"/>
            <a:ext cx="5257800" cy="4724400"/>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endParaRPr lang="en-US" altLang="ar-SA" dirty="0"/>
          </a:p>
        </p:txBody>
      </p:sp>
      <p:sp>
        <p:nvSpPr>
          <p:cNvPr id="8" name="AutoShape 4">
            <a:extLst>
              <a:ext uri="{FF2B5EF4-FFF2-40B4-BE49-F238E27FC236}">
                <a16:creationId xmlns:a16="http://schemas.microsoft.com/office/drawing/2014/main" id="{ED818079-6622-4C52-81F0-2B4A1A03BA97}"/>
              </a:ext>
            </a:extLst>
          </p:cNvPr>
          <p:cNvSpPr>
            <a:spLocks noChangeArrowheads="1"/>
          </p:cNvSpPr>
          <p:nvPr/>
        </p:nvSpPr>
        <p:spPr bwMode="auto">
          <a:xfrm>
            <a:off x="2204562" y="2651240"/>
            <a:ext cx="2514600" cy="2362200"/>
          </a:xfrm>
          <a:prstGeom prst="pentagon">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ar-EG" altLang="ar-SA" sz="2400" b="1" dirty="0">
                <a:solidFill>
                  <a:srgbClr val="080808"/>
                </a:solidFill>
              </a:rPr>
              <a:t>إدارة الموارد البشرية</a:t>
            </a:r>
            <a:endParaRPr lang="en-US" altLang="ar-SA" sz="2400" b="1" dirty="0">
              <a:solidFill>
                <a:srgbClr val="080808"/>
              </a:solidFill>
            </a:endParaRPr>
          </a:p>
        </p:txBody>
      </p:sp>
      <p:sp>
        <p:nvSpPr>
          <p:cNvPr id="9" name="Text Box 11">
            <a:extLst>
              <a:ext uri="{FF2B5EF4-FFF2-40B4-BE49-F238E27FC236}">
                <a16:creationId xmlns:a16="http://schemas.microsoft.com/office/drawing/2014/main" id="{8C0DE02D-45F1-883B-4CAE-8F462FC2010C}"/>
              </a:ext>
            </a:extLst>
          </p:cNvPr>
          <p:cNvSpPr txBox="1">
            <a:spLocks noChangeArrowheads="1"/>
          </p:cNvSpPr>
          <p:nvPr/>
        </p:nvSpPr>
        <p:spPr bwMode="auto">
          <a:xfrm rot="19479263">
            <a:off x="1965902" y="2353939"/>
            <a:ext cx="15668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b="1" dirty="0" err="1"/>
              <a:t>التوظيف</a:t>
            </a:r>
            <a:endParaRPr lang="en-US" b="1" dirty="0"/>
          </a:p>
        </p:txBody>
      </p:sp>
      <p:sp>
        <p:nvSpPr>
          <p:cNvPr id="10" name="Text Box 12">
            <a:extLst>
              <a:ext uri="{FF2B5EF4-FFF2-40B4-BE49-F238E27FC236}">
                <a16:creationId xmlns:a16="http://schemas.microsoft.com/office/drawing/2014/main" id="{F7352584-900F-8D71-AE6B-947B30161DEF}"/>
              </a:ext>
            </a:extLst>
          </p:cNvPr>
          <p:cNvSpPr txBox="1">
            <a:spLocks noChangeArrowheads="1"/>
          </p:cNvSpPr>
          <p:nvPr/>
        </p:nvSpPr>
        <p:spPr bwMode="auto">
          <a:xfrm rot="4250616">
            <a:off x="642403" y="3898103"/>
            <a:ext cx="21939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b="1" dirty="0"/>
              <a:t>العلاقات بين الموظفين والعمل</a:t>
            </a:r>
            <a:endParaRPr lang="en-US" altLang="ar-SA" b="1" dirty="0"/>
          </a:p>
        </p:txBody>
      </p:sp>
      <p:sp>
        <p:nvSpPr>
          <p:cNvPr id="19" name="Text Box 13">
            <a:extLst>
              <a:ext uri="{FF2B5EF4-FFF2-40B4-BE49-F238E27FC236}">
                <a16:creationId xmlns:a16="http://schemas.microsoft.com/office/drawing/2014/main" id="{BCC161AA-A6F8-ED0A-8DF0-E7E99B3AAAE6}"/>
              </a:ext>
            </a:extLst>
          </p:cNvPr>
          <p:cNvSpPr txBox="1">
            <a:spLocks noChangeArrowheads="1"/>
          </p:cNvSpPr>
          <p:nvPr/>
        </p:nvSpPr>
        <p:spPr bwMode="auto">
          <a:xfrm>
            <a:off x="2511987" y="5176350"/>
            <a:ext cx="17526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b="1" dirty="0" err="1"/>
              <a:t>السلامة</a:t>
            </a:r>
            <a:r>
              <a:rPr lang="en-US" b="1" dirty="0"/>
              <a:t> </a:t>
            </a:r>
            <a:r>
              <a:rPr lang="en-US" b="1" dirty="0" err="1"/>
              <a:t>والصحة</a:t>
            </a:r>
            <a:endParaRPr lang="en-US" b="1" dirty="0"/>
          </a:p>
        </p:txBody>
      </p:sp>
      <p:sp>
        <p:nvSpPr>
          <p:cNvPr id="20" name="Text Box 10">
            <a:extLst>
              <a:ext uri="{FF2B5EF4-FFF2-40B4-BE49-F238E27FC236}">
                <a16:creationId xmlns:a16="http://schemas.microsoft.com/office/drawing/2014/main" id="{66CFECB9-0A40-DFCE-72F5-1C390C526E23}"/>
              </a:ext>
            </a:extLst>
          </p:cNvPr>
          <p:cNvSpPr txBox="1">
            <a:spLocks noChangeArrowheads="1"/>
          </p:cNvSpPr>
          <p:nvPr/>
        </p:nvSpPr>
        <p:spPr bwMode="auto">
          <a:xfrm rot="17243491">
            <a:off x="4116703" y="4210021"/>
            <a:ext cx="1905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rtl="1"/>
            <a:r>
              <a:rPr lang="en-US" sz="2000" dirty="0" err="1"/>
              <a:t>تعويض</a:t>
            </a:r>
            <a:endParaRPr lang="en-US" sz="2000" dirty="0"/>
          </a:p>
        </p:txBody>
      </p:sp>
      <p:sp>
        <p:nvSpPr>
          <p:cNvPr id="21" name="Text Box 9">
            <a:extLst>
              <a:ext uri="{FF2B5EF4-FFF2-40B4-BE49-F238E27FC236}">
                <a16:creationId xmlns:a16="http://schemas.microsoft.com/office/drawing/2014/main" id="{C0C6476A-430E-8F49-7508-37F94CB5CDE2}"/>
              </a:ext>
            </a:extLst>
          </p:cNvPr>
          <p:cNvSpPr txBox="1">
            <a:spLocks noChangeArrowheads="1"/>
          </p:cNvSpPr>
          <p:nvPr/>
        </p:nvSpPr>
        <p:spPr bwMode="auto">
          <a:xfrm rot="2229212">
            <a:off x="3231947" y="2556019"/>
            <a:ext cx="2438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ar-EG" altLang="ar-SA" b="1" dirty="0">
                <a:solidFill>
                  <a:srgbClr val="080808"/>
                </a:solidFill>
              </a:rPr>
              <a:t>تنمية الموارد البشرية</a:t>
            </a:r>
            <a:endParaRPr lang="en-US" altLang="ar-SA" b="1" dirty="0">
              <a:solidFill>
                <a:srgbClr val="080808"/>
              </a:solidFill>
            </a:endParaRPr>
          </a:p>
        </p:txBody>
      </p:sp>
      <p:sp>
        <p:nvSpPr>
          <p:cNvPr id="17" name="TextBox 16">
            <a:extLst>
              <a:ext uri="{FF2B5EF4-FFF2-40B4-BE49-F238E27FC236}">
                <a16:creationId xmlns:a16="http://schemas.microsoft.com/office/drawing/2014/main" id="{368B305B-8DBA-161D-855F-1373F9632A80}"/>
              </a:ext>
            </a:extLst>
          </p:cNvPr>
          <p:cNvSpPr txBox="1"/>
          <p:nvPr/>
        </p:nvSpPr>
        <p:spPr>
          <a:xfrm>
            <a:off x="3048000" y="1391814"/>
            <a:ext cx="6096000" cy="523220"/>
          </a:xfrm>
          <a:prstGeom prst="rect">
            <a:avLst/>
          </a:prstGeom>
          <a:noFill/>
        </p:spPr>
        <p:txBody>
          <a:bodyPr wrap="square">
            <a:spAutoFit/>
          </a:bodyPr>
          <a:lstStyle/>
          <a:p>
            <a:pPr algn="ctr"/>
            <a:r>
              <a:rPr lang="ar-EG" altLang="ar-SA" sz="2800" b="1" dirty="0">
                <a:solidFill>
                  <a:srgbClr val="C00000"/>
                </a:solidFill>
              </a:rPr>
              <a:t>وظائف إدارة الموارد البشرية</a:t>
            </a:r>
            <a:endParaRPr lang="en-US" altLang="ar-SA" sz="2800" b="1" dirty="0">
              <a:solidFill>
                <a:srgbClr val="C00000"/>
              </a:solidFill>
            </a:endParaRPr>
          </a:p>
        </p:txBody>
      </p:sp>
    </p:spTree>
    <p:extLst>
      <p:ext uri="{BB962C8B-B14F-4D97-AF65-F5344CB8AC3E}">
        <p14:creationId xmlns:p14="http://schemas.microsoft.com/office/powerpoint/2010/main" val="654817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4844311"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705514" y="1384553"/>
            <a:ext cx="2179268" cy="646331"/>
          </a:xfrm>
          <a:prstGeom prst="rect">
            <a:avLst/>
          </a:prstGeom>
          <a:noFill/>
        </p:spPr>
        <p:txBody>
          <a:bodyPr wrap="square">
            <a:spAutoFit/>
          </a:bodyPr>
          <a:lstStyle/>
          <a:p>
            <a:pPr algn="ctr"/>
            <a:r>
              <a:rPr lang="en-US" altLang="ar-SA" sz="3600" b="1" dirty="0">
                <a:solidFill>
                  <a:srgbClr val="FF0000"/>
                </a:solidFill>
              </a:rPr>
              <a:t>Staffing</a:t>
            </a:r>
            <a:endParaRPr lang="en-US" altLang="ar-SA" sz="3600" b="1" dirty="0">
              <a:solidFill>
                <a:srgbClr val="C0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873622" y="2133798"/>
            <a:ext cx="4606751" cy="4462760"/>
          </a:xfrm>
          <a:prstGeom prst="rect">
            <a:avLst/>
          </a:prstGeom>
          <a:noFill/>
        </p:spPr>
        <p:txBody>
          <a:bodyPr wrap="square">
            <a:spAutoFit/>
          </a:bodyPr>
          <a:lstStyle/>
          <a:p>
            <a:pPr algn="ctr"/>
            <a:r>
              <a:rPr lang="en-US" altLang="ar-SA" sz="2000" b="1" dirty="0"/>
              <a:t>Process through which organization ensures it always has  proper number of employees with appropriate skills in right jobs at right time to achieve organizational objectives</a:t>
            </a:r>
            <a:endParaRPr lang="ar-EG" altLang="ar-SA" sz="2000" b="1" dirty="0"/>
          </a:p>
          <a:p>
            <a:pPr algn="ctr"/>
            <a:endParaRPr lang="ar-EG" altLang="ar-SA" sz="2000" b="1" dirty="0">
              <a:solidFill>
                <a:srgbClr val="0000FF"/>
              </a:solidFill>
            </a:endParaRPr>
          </a:p>
          <a:p>
            <a:pPr algn="ctr" rtl="1"/>
            <a:r>
              <a:rPr lang="ar-EG" sz="2000" dirty="0"/>
              <a:t>التوظيف هو العملية التي تضمن من خلالها المنظمة توافر العناصر التالية:</a:t>
            </a:r>
          </a:p>
          <a:p>
            <a:pPr algn="ctr" rtl="1"/>
            <a:r>
              <a:rPr lang="ar-EG" sz="2000" b="1" dirty="0"/>
              <a:t>العدد المناسب</a:t>
            </a:r>
            <a:r>
              <a:rPr lang="ar-EG" sz="2000" dirty="0"/>
              <a:t> من الموظفين.</a:t>
            </a:r>
          </a:p>
          <a:p>
            <a:pPr algn="ctr" rtl="1"/>
            <a:r>
              <a:rPr lang="ar-EG" sz="2000" dirty="0"/>
              <a:t>امتلاكهم </a:t>
            </a:r>
            <a:r>
              <a:rPr lang="ar-EG" sz="2000" b="1" dirty="0"/>
              <a:t>المهارات الملائمة</a:t>
            </a:r>
            <a:r>
              <a:rPr lang="ar-EG" sz="2000" dirty="0"/>
              <a:t>.</a:t>
            </a:r>
          </a:p>
          <a:p>
            <a:pPr algn="ctr" rtl="1"/>
            <a:r>
              <a:rPr lang="ar-EG" sz="2000" dirty="0"/>
              <a:t>وضعهم في </a:t>
            </a:r>
            <a:r>
              <a:rPr lang="ar-EG" sz="2000" b="1" dirty="0"/>
              <a:t>الوظائف الصحيحة</a:t>
            </a:r>
            <a:r>
              <a:rPr lang="ar-EG" sz="2000" dirty="0"/>
              <a:t>.</a:t>
            </a:r>
          </a:p>
          <a:p>
            <a:pPr algn="ctr" rtl="1"/>
            <a:r>
              <a:rPr lang="ar-EG" sz="2000" dirty="0"/>
              <a:t>في </a:t>
            </a:r>
            <a:r>
              <a:rPr lang="ar-EG" sz="2000" b="1" dirty="0"/>
              <a:t>الوقت المناسب</a:t>
            </a:r>
            <a:r>
              <a:rPr lang="ar-EG" sz="2000" dirty="0"/>
              <a:t>.</a:t>
            </a:r>
          </a:p>
          <a:p>
            <a:pPr algn="ctr" rtl="1"/>
            <a:r>
              <a:rPr lang="ar-EG" sz="2400" b="1" dirty="0"/>
              <a:t>وذلك كله بهدف تحقيق أهداف المنظمة.</a:t>
            </a:r>
          </a:p>
          <a:p>
            <a:pPr algn="ctr"/>
            <a:endParaRPr lang="en-US" altLang="ar-SA" sz="2000" b="1" dirty="0">
              <a:solidFill>
                <a:srgbClr val="0000FF"/>
              </a:solidFill>
            </a:endParaRPr>
          </a:p>
        </p:txBody>
      </p:sp>
      <p:sp>
        <p:nvSpPr>
          <p:cNvPr id="6" name="AutoShape 3">
            <a:extLst>
              <a:ext uri="{FF2B5EF4-FFF2-40B4-BE49-F238E27FC236}">
                <a16:creationId xmlns:a16="http://schemas.microsoft.com/office/drawing/2014/main" id="{3313EB64-B703-13F8-C678-A7309E40A05D}"/>
              </a:ext>
            </a:extLst>
          </p:cNvPr>
          <p:cNvSpPr>
            <a:spLocks noChangeArrowheads="1"/>
          </p:cNvSpPr>
          <p:nvPr/>
        </p:nvSpPr>
        <p:spPr bwMode="auto">
          <a:xfrm>
            <a:off x="6726191" y="1282625"/>
            <a:ext cx="5257800" cy="4804973"/>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8" name="AutoShape 4">
            <a:extLst>
              <a:ext uri="{FF2B5EF4-FFF2-40B4-BE49-F238E27FC236}">
                <a16:creationId xmlns:a16="http://schemas.microsoft.com/office/drawing/2014/main" id="{51556C2B-6440-9FEF-E7E4-0155704EEE29}"/>
              </a:ext>
            </a:extLst>
          </p:cNvPr>
          <p:cNvSpPr>
            <a:spLocks noChangeArrowheads="1"/>
          </p:cNvSpPr>
          <p:nvPr/>
        </p:nvSpPr>
        <p:spPr bwMode="auto">
          <a:xfrm>
            <a:off x="8222286" y="2667000"/>
            <a:ext cx="2514600" cy="236220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1600" b="1" dirty="0">
                <a:solidFill>
                  <a:srgbClr val="080808"/>
                </a:solidFill>
              </a:rPr>
              <a:t>Human Resource Management</a:t>
            </a:r>
          </a:p>
        </p:txBody>
      </p:sp>
      <p:sp>
        <p:nvSpPr>
          <p:cNvPr id="9" name="Text Box 9">
            <a:extLst>
              <a:ext uri="{FF2B5EF4-FFF2-40B4-BE49-F238E27FC236}">
                <a16:creationId xmlns:a16="http://schemas.microsoft.com/office/drawing/2014/main" id="{28DC60CD-5908-D9FC-659F-1E18AC49357C}"/>
              </a:ext>
            </a:extLst>
          </p:cNvPr>
          <p:cNvSpPr txBox="1">
            <a:spLocks noChangeArrowheads="1"/>
          </p:cNvSpPr>
          <p:nvPr/>
        </p:nvSpPr>
        <p:spPr bwMode="auto">
          <a:xfrm rot="2229212">
            <a:off x="9670086" y="2667000"/>
            <a:ext cx="2438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Human Resource Development</a:t>
            </a:r>
          </a:p>
        </p:txBody>
      </p:sp>
      <p:sp>
        <p:nvSpPr>
          <p:cNvPr id="10" name="Text Box 10">
            <a:extLst>
              <a:ext uri="{FF2B5EF4-FFF2-40B4-BE49-F238E27FC236}">
                <a16:creationId xmlns:a16="http://schemas.microsoft.com/office/drawing/2014/main" id="{291E7832-FA08-E691-121D-9421DF08D0A0}"/>
              </a:ext>
            </a:extLst>
          </p:cNvPr>
          <p:cNvSpPr txBox="1">
            <a:spLocks noChangeArrowheads="1"/>
          </p:cNvSpPr>
          <p:nvPr/>
        </p:nvSpPr>
        <p:spPr bwMode="auto">
          <a:xfrm rot="17243491">
            <a:off x="9829630" y="4683919"/>
            <a:ext cx="1905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Compensation</a:t>
            </a:r>
          </a:p>
        </p:txBody>
      </p:sp>
      <p:sp>
        <p:nvSpPr>
          <p:cNvPr id="11" name="Text Box 11">
            <a:extLst>
              <a:ext uri="{FF2B5EF4-FFF2-40B4-BE49-F238E27FC236}">
                <a16:creationId xmlns:a16="http://schemas.microsoft.com/office/drawing/2014/main" id="{7B3DE66A-DB07-6726-6C75-C52832314592}"/>
              </a:ext>
            </a:extLst>
          </p:cNvPr>
          <p:cNvSpPr txBox="1">
            <a:spLocks noChangeArrowheads="1"/>
          </p:cNvSpPr>
          <p:nvPr/>
        </p:nvSpPr>
        <p:spPr bwMode="auto">
          <a:xfrm rot="19479263">
            <a:off x="7942023" y="2260042"/>
            <a:ext cx="15668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800" b="1" dirty="0">
                <a:solidFill>
                  <a:srgbClr val="FF0000"/>
                </a:solidFill>
              </a:rPr>
              <a:t>Staffing</a:t>
            </a:r>
          </a:p>
        </p:txBody>
      </p:sp>
      <p:sp>
        <p:nvSpPr>
          <p:cNvPr id="12" name="Text Box 12">
            <a:extLst>
              <a:ext uri="{FF2B5EF4-FFF2-40B4-BE49-F238E27FC236}">
                <a16:creationId xmlns:a16="http://schemas.microsoft.com/office/drawing/2014/main" id="{B6F29997-5FFC-BDA8-38EE-17F77E272346}"/>
              </a:ext>
            </a:extLst>
          </p:cNvPr>
          <p:cNvSpPr txBox="1">
            <a:spLocks noChangeArrowheads="1"/>
          </p:cNvSpPr>
          <p:nvPr/>
        </p:nvSpPr>
        <p:spPr bwMode="auto">
          <a:xfrm rot="4250616">
            <a:off x="6725624" y="3780740"/>
            <a:ext cx="21939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t>Employee</a:t>
            </a:r>
            <a:r>
              <a:rPr lang="ar-EG" altLang="ar-SA" b="1" dirty="0"/>
              <a:t> </a:t>
            </a:r>
            <a:r>
              <a:rPr lang="en-US" altLang="ar-SA" b="1" dirty="0"/>
              <a:t>Relations and Labor</a:t>
            </a:r>
          </a:p>
        </p:txBody>
      </p:sp>
      <p:sp>
        <p:nvSpPr>
          <p:cNvPr id="13" name="Text Box 13">
            <a:extLst>
              <a:ext uri="{FF2B5EF4-FFF2-40B4-BE49-F238E27FC236}">
                <a16:creationId xmlns:a16="http://schemas.microsoft.com/office/drawing/2014/main" id="{B90EA812-286B-F46B-46FD-44F35AA50B2A}"/>
              </a:ext>
            </a:extLst>
          </p:cNvPr>
          <p:cNvSpPr txBox="1">
            <a:spLocks noChangeArrowheads="1"/>
          </p:cNvSpPr>
          <p:nvPr/>
        </p:nvSpPr>
        <p:spPr bwMode="auto">
          <a:xfrm>
            <a:off x="8618654" y="517455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
        <p:nvSpPr>
          <p:cNvPr id="3" name="TextBox 2">
            <a:extLst>
              <a:ext uri="{FF2B5EF4-FFF2-40B4-BE49-F238E27FC236}">
                <a16:creationId xmlns:a16="http://schemas.microsoft.com/office/drawing/2014/main" id="{AE113C2C-CB46-EDD9-3F8F-DDAC5FC287AB}"/>
              </a:ext>
            </a:extLst>
          </p:cNvPr>
          <p:cNvSpPr txBox="1"/>
          <p:nvPr/>
        </p:nvSpPr>
        <p:spPr>
          <a:xfrm>
            <a:off x="3397977" y="1440782"/>
            <a:ext cx="2179268" cy="646331"/>
          </a:xfrm>
          <a:prstGeom prst="rect">
            <a:avLst/>
          </a:prstGeom>
          <a:noFill/>
        </p:spPr>
        <p:txBody>
          <a:bodyPr wrap="square">
            <a:spAutoFit/>
          </a:bodyPr>
          <a:lstStyle/>
          <a:p>
            <a:pPr algn="ctr"/>
            <a:r>
              <a:rPr lang="ar-EG" altLang="ar-SA" sz="3600" b="1" dirty="0">
                <a:solidFill>
                  <a:srgbClr val="FF0000"/>
                </a:solidFill>
              </a:rPr>
              <a:t>التوظيف</a:t>
            </a:r>
            <a:endParaRPr lang="en-US" altLang="ar-SA" sz="3600" b="1" dirty="0">
              <a:solidFill>
                <a:srgbClr val="C00000"/>
              </a:solidFill>
            </a:endParaRPr>
          </a:p>
        </p:txBody>
      </p:sp>
    </p:spTree>
    <p:extLst>
      <p:ext uri="{BB962C8B-B14F-4D97-AF65-F5344CB8AC3E}">
        <p14:creationId xmlns:p14="http://schemas.microsoft.com/office/powerpoint/2010/main" val="1795109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3" name="Diagram 2">
            <a:extLst>
              <a:ext uri="{FF2B5EF4-FFF2-40B4-BE49-F238E27FC236}">
                <a16:creationId xmlns:a16="http://schemas.microsoft.com/office/drawing/2014/main" id="{D1C8077E-110D-E8AF-F640-48F07AE07B3C}"/>
              </a:ext>
            </a:extLst>
          </p:cNvPr>
          <p:cNvGraphicFramePr/>
          <p:nvPr>
            <p:extLst>
              <p:ext uri="{D42A27DB-BD31-4B8C-83A1-F6EECF244321}">
                <p14:modId xmlns:p14="http://schemas.microsoft.com/office/powerpoint/2010/main" val="3823055506"/>
              </p:ext>
            </p:extLst>
          </p:nvPr>
        </p:nvGraphicFramePr>
        <p:xfrm>
          <a:off x="903890" y="1492469"/>
          <a:ext cx="10805983" cy="50965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77426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EF9617-78C3-D6C3-1849-81FE059EC529}"/>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43A3138-8AE2-6D86-B4A5-1B1BD8EA58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334E79F-46D6-A405-B2F5-466CE240F7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E24BF31D-45C4-489E-D90F-B36F2EF5A2C2}"/>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810AFE3-5D5C-1822-86C4-50925FD0CC57}"/>
              </a:ext>
            </a:extLst>
          </p:cNvPr>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3" name="Diagram 2">
            <a:extLst>
              <a:ext uri="{FF2B5EF4-FFF2-40B4-BE49-F238E27FC236}">
                <a16:creationId xmlns:a16="http://schemas.microsoft.com/office/drawing/2014/main" id="{42E173E0-C488-7E04-B9EE-3E43B00E8A3D}"/>
              </a:ext>
            </a:extLst>
          </p:cNvPr>
          <p:cNvGraphicFramePr/>
          <p:nvPr>
            <p:extLst>
              <p:ext uri="{D42A27DB-BD31-4B8C-83A1-F6EECF244321}">
                <p14:modId xmlns:p14="http://schemas.microsoft.com/office/powerpoint/2010/main" val="3941038142"/>
              </p:ext>
            </p:extLst>
          </p:nvPr>
        </p:nvGraphicFramePr>
        <p:xfrm>
          <a:off x="903890" y="1492469"/>
          <a:ext cx="10805983" cy="50965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92053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6ECBBE-ABE1-7543-0D87-46D1776E8DCD}"/>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408E18B6-CC76-25DB-8690-DC93023C06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C270450-387E-E5DE-B7D3-8208BC47A1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9B75E81-269B-2E6E-6723-5098BDC6F24B}"/>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DFF0E01-DB3F-4CC4-6DD9-CFC50913C309}"/>
              </a:ext>
            </a:extLst>
          </p:cNvPr>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9" name="Diagram 8">
            <a:extLst>
              <a:ext uri="{FF2B5EF4-FFF2-40B4-BE49-F238E27FC236}">
                <a16:creationId xmlns:a16="http://schemas.microsoft.com/office/drawing/2014/main" id="{D859E3F7-F47A-3294-A1E4-E79B1596A593}"/>
              </a:ext>
            </a:extLst>
          </p:cNvPr>
          <p:cNvGraphicFramePr/>
          <p:nvPr>
            <p:extLst>
              <p:ext uri="{D42A27DB-BD31-4B8C-83A1-F6EECF244321}">
                <p14:modId xmlns:p14="http://schemas.microsoft.com/office/powerpoint/2010/main" val="1938648889"/>
              </p:ext>
            </p:extLst>
          </p:nvPr>
        </p:nvGraphicFramePr>
        <p:xfrm>
          <a:off x="2620667" y="134530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27389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4"/>
          <p:cNvSpPr/>
          <p:nvPr/>
        </p:nvSpPr>
        <p:spPr>
          <a:xfrm>
            <a:off x="166829" y="5653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Rounded Corners 10">
            <a:extLst>
              <a:ext uri="{FF2B5EF4-FFF2-40B4-BE49-F238E27FC236}">
                <a16:creationId xmlns:a16="http://schemas.microsoft.com/office/drawing/2014/main" id="{940826F7-8EE0-E8DC-028D-59F602671D87}"/>
              </a:ext>
            </a:extLst>
          </p:cNvPr>
          <p:cNvSpPr/>
          <p:nvPr/>
        </p:nvSpPr>
        <p:spPr>
          <a:xfrm>
            <a:off x="311174" y="1430540"/>
            <a:ext cx="7245763" cy="4862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028">
            <a:extLst>
              <a:ext uri="{FF2B5EF4-FFF2-40B4-BE49-F238E27FC236}">
                <a16:creationId xmlns:a16="http://schemas.microsoft.com/office/drawing/2014/main" id="{A8ABF211-80DF-718F-4C81-A3947C4F2DE8}"/>
              </a:ext>
            </a:extLst>
          </p:cNvPr>
          <p:cNvSpPr txBox="1">
            <a:spLocks noChangeArrowheads="1"/>
          </p:cNvSpPr>
          <p:nvPr/>
        </p:nvSpPr>
        <p:spPr>
          <a:xfrm>
            <a:off x="7816241" y="2852738"/>
            <a:ext cx="4167750" cy="3124199"/>
          </a:xfrm>
          <a:prstGeom prst="rect">
            <a:avLst/>
          </a:prstGeom>
          <a:ln>
            <a:solidFill>
              <a:schemeClr val="accent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Courier New" panose="02070309020205020404" pitchFamily="49" charset="0"/>
              <a:buChar char="o"/>
            </a:pPr>
            <a:r>
              <a:rPr lang="en-GB" altLang="ar-SA" sz="2400" b="1" dirty="0"/>
              <a:t>Competition</a:t>
            </a:r>
          </a:p>
          <a:p>
            <a:pPr>
              <a:buClr>
                <a:srgbClr val="FF0000"/>
              </a:buClr>
              <a:buFont typeface="Courier New" panose="02070309020205020404" pitchFamily="49" charset="0"/>
              <a:buChar char="o"/>
            </a:pPr>
            <a:r>
              <a:rPr lang="en-GB" altLang="ar-SA" sz="2400" b="1" dirty="0"/>
              <a:t>Changing goals of a business</a:t>
            </a:r>
          </a:p>
          <a:p>
            <a:pPr>
              <a:buClr>
                <a:srgbClr val="FF0000"/>
              </a:buClr>
              <a:buFont typeface="Courier New" panose="02070309020205020404" pitchFamily="49" charset="0"/>
              <a:buChar char="o"/>
            </a:pPr>
            <a:r>
              <a:rPr lang="en-GB" altLang="ar-SA" sz="2400" b="1" dirty="0"/>
              <a:t>Changes in market</a:t>
            </a:r>
          </a:p>
          <a:p>
            <a:pPr>
              <a:buClr>
                <a:srgbClr val="FF0000"/>
              </a:buClr>
              <a:buFont typeface="Courier New" panose="02070309020205020404" pitchFamily="49" charset="0"/>
              <a:buChar char="o"/>
            </a:pPr>
            <a:r>
              <a:rPr lang="en-GB" altLang="ar-SA" sz="2400" b="1" dirty="0"/>
              <a:t>Changes in technology</a:t>
            </a:r>
          </a:p>
          <a:p>
            <a:pPr>
              <a:buClr>
                <a:srgbClr val="FF0000"/>
              </a:buClr>
              <a:buFont typeface="Courier New" panose="02070309020205020404" pitchFamily="49" charset="0"/>
              <a:buChar char="o"/>
            </a:pPr>
            <a:r>
              <a:rPr lang="en-GB" altLang="ar-SA" sz="2400" b="1" dirty="0"/>
              <a:t>Population changes</a:t>
            </a:r>
          </a:p>
          <a:p>
            <a:pPr>
              <a:buClr>
                <a:srgbClr val="FF0000"/>
              </a:buClr>
              <a:buFont typeface="Courier New" panose="02070309020205020404" pitchFamily="49" charset="0"/>
              <a:buChar char="o"/>
            </a:pPr>
            <a:r>
              <a:rPr lang="en-GB" altLang="ar-SA" sz="2400" b="1" dirty="0"/>
              <a:t>Government legislation</a:t>
            </a:r>
          </a:p>
        </p:txBody>
      </p:sp>
      <p:sp>
        <p:nvSpPr>
          <p:cNvPr id="14" name="Text Box 1029">
            <a:extLst>
              <a:ext uri="{FF2B5EF4-FFF2-40B4-BE49-F238E27FC236}">
                <a16:creationId xmlns:a16="http://schemas.microsoft.com/office/drawing/2014/main" id="{CB5307F6-7E50-BFAF-4983-512DF1882D86}"/>
              </a:ext>
            </a:extLst>
          </p:cNvPr>
          <p:cNvSpPr txBox="1">
            <a:spLocks noChangeArrowheads="1"/>
          </p:cNvSpPr>
          <p:nvPr/>
        </p:nvSpPr>
        <p:spPr bwMode="auto">
          <a:xfrm>
            <a:off x="7895513" y="1899539"/>
            <a:ext cx="3917229" cy="842265"/>
          </a:xfrm>
          <a:prstGeom prst="rect">
            <a:avLst/>
          </a:prstGeom>
          <a:solidFill>
            <a:schemeClr val="bg2"/>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lvl1pPr marL="533400" indent="-533400" algn="ctr" fontAlgn="base">
              <a:lnSpc>
                <a:spcPct val="90000"/>
              </a:lnSpc>
              <a:spcBef>
                <a:spcPct val="0"/>
              </a:spcBef>
              <a:spcAft>
                <a:spcPct val="0"/>
              </a:spcAft>
              <a:buNone/>
              <a:defRPr sz="3600" b="1" i="1">
                <a:latin typeface="Calibri" panose="020F0502020204030204" pitchFamily="34" charset="0"/>
                <a:ea typeface="+mj-ea"/>
                <a:cs typeface="+mj-cs"/>
              </a:defRPr>
            </a:lvl1pPr>
          </a:lstStyle>
          <a:p>
            <a:r>
              <a:rPr lang="en-GB" altLang="ar-SA" sz="2400" i="0" dirty="0"/>
              <a:t>Factors affecting</a:t>
            </a:r>
            <a:r>
              <a:rPr lang="ar-EG" altLang="ar-SA" sz="2400" i="0" dirty="0"/>
              <a:t> </a:t>
            </a:r>
            <a:r>
              <a:rPr lang="en-GB" altLang="ar-SA" sz="2400" i="0" dirty="0"/>
              <a:t>human resource</a:t>
            </a:r>
            <a:r>
              <a:rPr lang="ar-EG" altLang="ar-SA" sz="2400" i="0" dirty="0"/>
              <a:t> </a:t>
            </a:r>
            <a:r>
              <a:rPr lang="en-GB" altLang="ar-SA" sz="2400" i="0" dirty="0"/>
              <a:t>planning</a:t>
            </a:r>
          </a:p>
        </p:txBody>
      </p:sp>
      <p:sp>
        <p:nvSpPr>
          <p:cNvPr id="18" name="TextBox 17">
            <a:extLst>
              <a:ext uri="{FF2B5EF4-FFF2-40B4-BE49-F238E27FC236}">
                <a16:creationId xmlns:a16="http://schemas.microsoft.com/office/drawing/2014/main" id="{166DA8E5-E8E4-6A52-C3A7-26A3A75F24CD}"/>
              </a:ext>
            </a:extLst>
          </p:cNvPr>
          <p:cNvSpPr txBox="1"/>
          <p:nvPr/>
        </p:nvSpPr>
        <p:spPr>
          <a:xfrm>
            <a:off x="311175" y="1466326"/>
            <a:ext cx="7151170" cy="4401205"/>
          </a:xfrm>
          <a:prstGeom prst="rect">
            <a:avLst/>
          </a:prstGeom>
          <a:noFill/>
        </p:spPr>
        <p:txBody>
          <a:bodyPr wrap="square">
            <a:spAutoFit/>
          </a:bodyPr>
          <a:lstStyle/>
          <a:p>
            <a:pPr algn="just"/>
            <a:r>
              <a:rPr lang="en-US" altLang="ar-SA" sz="2000" b="1" dirty="0"/>
              <a:t>HR Planning </a:t>
            </a:r>
            <a:r>
              <a:rPr lang="ar-EG" altLang="ar-SA" sz="2000" b="1" dirty="0"/>
              <a:t>: </a:t>
            </a:r>
            <a:r>
              <a:rPr lang="en-US" altLang="ar-SA" sz="2000" b="1" dirty="0"/>
              <a:t>must be established as a foundational step prior to initiating recruitment and selection processes.</a:t>
            </a:r>
          </a:p>
          <a:p>
            <a:pPr marL="342900" indent="-342900" algn="just">
              <a:buFont typeface="Arial" panose="020B0604020202020204" pitchFamily="34" charset="0"/>
              <a:buChar char="•"/>
            </a:pPr>
            <a:r>
              <a:rPr lang="en-US" altLang="ar-SA" sz="2000" b="1" dirty="0"/>
              <a:t>Demand Forecasting: </a:t>
            </a:r>
            <a:r>
              <a:rPr lang="en-US" altLang="ar-SA" sz="2000" dirty="0"/>
              <a:t>Managers analyze and estimate the specific volume and qualifications of the workforce required by the firm.</a:t>
            </a:r>
          </a:p>
          <a:p>
            <a:pPr marL="342900" indent="-342900" algn="just">
              <a:buFont typeface="Arial" panose="020B0604020202020204" pitchFamily="34" charset="0"/>
              <a:buChar char="•"/>
            </a:pPr>
            <a:r>
              <a:rPr lang="en-US" altLang="ar-SA" sz="2000" b="1" dirty="0"/>
              <a:t>Supply Forecasting: </a:t>
            </a:r>
            <a:r>
              <a:rPr lang="en-US" altLang="ar-SA" sz="2000" dirty="0"/>
              <a:t>Assessing the availability and skill sets of potential candidates, both within the current internal staff and across the broader labor market.</a:t>
            </a:r>
          </a:p>
          <a:p>
            <a:pPr algn="just" rtl="1"/>
            <a:endParaRPr lang="en-US" altLang="ar-SA" sz="2000" dirty="0"/>
          </a:p>
          <a:p>
            <a:pPr algn="just" rtl="1"/>
            <a:r>
              <a:rPr lang="ar-EG" altLang="ar-SA" sz="2000" dirty="0"/>
              <a:t>يجب إتمام عملية التخطيط كخطوة استباقية تسبق البدء في عمليات الاستقطاب والاختيار</a:t>
            </a:r>
            <a:endParaRPr lang="en-US" altLang="ar-SA" sz="2000" dirty="0"/>
          </a:p>
          <a:p>
            <a:pPr marL="342900" indent="-342900" algn="just" rtl="1">
              <a:buFont typeface="Arial" panose="020B0604020202020204" pitchFamily="34" charset="0"/>
              <a:buChar char="•"/>
            </a:pPr>
            <a:r>
              <a:rPr lang="ar-EG" altLang="ar-SA" sz="2000" dirty="0"/>
              <a:t>تنبؤات الطلب</a:t>
            </a:r>
            <a:r>
              <a:rPr lang="en-US" altLang="ar-SA" sz="2000" dirty="0"/>
              <a:t>: </a:t>
            </a:r>
            <a:r>
              <a:rPr lang="ar-EG" altLang="ar-SA" sz="2000" dirty="0"/>
              <a:t>يقوم المديرون بتقدير الاحتياجات المستقبلية للمنظمة من حيث عدد الموظفين والمؤهلات المطلوبة لضمان سير العمل بكفاءة.</a:t>
            </a:r>
          </a:p>
          <a:p>
            <a:pPr marL="342900" indent="-342900" algn="just" rtl="1">
              <a:buFont typeface="Arial" panose="020B0604020202020204" pitchFamily="34" charset="0"/>
              <a:buChar char="•"/>
            </a:pPr>
            <a:r>
              <a:rPr lang="ar-EG" altLang="ar-SA" sz="2000" dirty="0"/>
              <a:t>تنبؤات العرض</a:t>
            </a:r>
            <a:r>
              <a:rPr lang="en-US" altLang="ar-SA" sz="2000" dirty="0"/>
              <a:t>: </a:t>
            </a:r>
            <a:r>
              <a:rPr lang="ar-EG" altLang="ar-SA" sz="2000" dirty="0"/>
              <a:t>يتم تقدير مدى توفر الكفاءات والمؤهلات المطلوبة، سواء من خلال القوى العاملة الحالية داخل المنظمة أو المتاحة في سوق العمل الخارجي.</a:t>
            </a:r>
          </a:p>
        </p:txBody>
      </p:sp>
      <p:sp>
        <p:nvSpPr>
          <p:cNvPr id="2" name="Text Box 1029">
            <a:extLst>
              <a:ext uri="{FF2B5EF4-FFF2-40B4-BE49-F238E27FC236}">
                <a16:creationId xmlns:a16="http://schemas.microsoft.com/office/drawing/2014/main" id="{783BA5D0-94A5-F942-45C4-B8BE095EFCA3}"/>
              </a:ext>
            </a:extLst>
          </p:cNvPr>
          <p:cNvSpPr txBox="1">
            <a:spLocks noChangeArrowheads="1"/>
          </p:cNvSpPr>
          <p:nvPr/>
        </p:nvSpPr>
        <p:spPr bwMode="auto">
          <a:xfrm>
            <a:off x="7930289" y="1244329"/>
            <a:ext cx="3815254" cy="517647"/>
          </a:xfrm>
          <a:prstGeom prst="rect">
            <a:avLst/>
          </a:prstGeom>
          <a:solidFill>
            <a:schemeClr val="bg2"/>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lvl1pPr marL="533400" indent="-533400" algn="ctr" fontAlgn="base">
              <a:lnSpc>
                <a:spcPct val="90000"/>
              </a:lnSpc>
              <a:spcBef>
                <a:spcPct val="0"/>
              </a:spcBef>
              <a:spcAft>
                <a:spcPct val="0"/>
              </a:spcAft>
              <a:buNone/>
              <a:defRPr sz="3600" b="1" i="1">
                <a:latin typeface="Calibri" panose="020F0502020204030204" pitchFamily="34" charset="0"/>
                <a:ea typeface="+mj-ea"/>
                <a:cs typeface="+mj-cs"/>
              </a:defRPr>
            </a:lvl1pPr>
          </a:lstStyle>
          <a:p>
            <a:r>
              <a:rPr lang="ar-EG" altLang="ar-SA" sz="2000" i="0" dirty="0"/>
              <a:t>العوامل المؤثرة في تخطيط الموارد البشرية</a:t>
            </a:r>
            <a:endParaRPr lang="en-GB" altLang="ar-SA" sz="2000" i="0" dirty="0"/>
          </a:p>
        </p:txBody>
      </p:sp>
    </p:spTree>
    <p:extLst>
      <p:ext uri="{BB962C8B-B14F-4D97-AF65-F5344CB8AC3E}">
        <p14:creationId xmlns:p14="http://schemas.microsoft.com/office/powerpoint/2010/main" val="4092243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574CB-66FE-128A-7AC4-DADEF3B9572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A060EBE-ACA2-607C-0822-D29608EC1F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4">
            <a:extLst>
              <a:ext uri="{FF2B5EF4-FFF2-40B4-BE49-F238E27FC236}">
                <a16:creationId xmlns:a16="http://schemas.microsoft.com/office/drawing/2014/main" id="{DC83056A-A575-FA91-5EC3-74B7FC9275B4}"/>
              </a:ext>
            </a:extLst>
          </p:cNvPr>
          <p:cNvSpPr/>
          <p:nvPr/>
        </p:nvSpPr>
        <p:spPr>
          <a:xfrm>
            <a:off x="166829" y="5653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Rounded Corners 10">
            <a:extLst>
              <a:ext uri="{FF2B5EF4-FFF2-40B4-BE49-F238E27FC236}">
                <a16:creationId xmlns:a16="http://schemas.microsoft.com/office/drawing/2014/main" id="{81241CF0-7C44-74F3-A4D3-197FB2EDD17B}"/>
              </a:ext>
            </a:extLst>
          </p:cNvPr>
          <p:cNvSpPr/>
          <p:nvPr/>
        </p:nvSpPr>
        <p:spPr>
          <a:xfrm>
            <a:off x="166830" y="756745"/>
            <a:ext cx="7390108" cy="59359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028">
            <a:extLst>
              <a:ext uri="{FF2B5EF4-FFF2-40B4-BE49-F238E27FC236}">
                <a16:creationId xmlns:a16="http://schemas.microsoft.com/office/drawing/2014/main" id="{15CB74D2-44AB-7117-389B-298CABE32277}"/>
              </a:ext>
            </a:extLst>
          </p:cNvPr>
          <p:cNvSpPr txBox="1">
            <a:spLocks noChangeArrowheads="1"/>
          </p:cNvSpPr>
          <p:nvPr/>
        </p:nvSpPr>
        <p:spPr>
          <a:xfrm>
            <a:off x="7816241" y="2852738"/>
            <a:ext cx="3917229" cy="3124199"/>
          </a:xfrm>
          <a:prstGeom prst="rect">
            <a:avLst/>
          </a:prstGeom>
          <a:ln>
            <a:solidFill>
              <a:schemeClr val="accent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Courier New" panose="02070309020205020404" pitchFamily="49" charset="0"/>
              <a:buChar char="o"/>
            </a:pPr>
            <a:r>
              <a:rPr lang="en-GB" altLang="ar-SA" sz="2400" b="1" dirty="0"/>
              <a:t>Competition</a:t>
            </a:r>
          </a:p>
          <a:p>
            <a:pPr>
              <a:buClr>
                <a:srgbClr val="FF0000"/>
              </a:buClr>
              <a:buFont typeface="Courier New" panose="02070309020205020404" pitchFamily="49" charset="0"/>
              <a:buChar char="o"/>
            </a:pPr>
            <a:r>
              <a:rPr lang="en-GB" altLang="ar-SA" sz="2400" b="1" dirty="0"/>
              <a:t>Changing goals of a business</a:t>
            </a:r>
          </a:p>
          <a:p>
            <a:pPr>
              <a:buClr>
                <a:srgbClr val="FF0000"/>
              </a:buClr>
              <a:buFont typeface="Courier New" panose="02070309020205020404" pitchFamily="49" charset="0"/>
              <a:buChar char="o"/>
            </a:pPr>
            <a:r>
              <a:rPr lang="en-GB" altLang="ar-SA" sz="2400" b="1" dirty="0"/>
              <a:t>Changes in market</a:t>
            </a:r>
          </a:p>
          <a:p>
            <a:pPr>
              <a:buClr>
                <a:srgbClr val="FF0000"/>
              </a:buClr>
              <a:buFont typeface="Courier New" panose="02070309020205020404" pitchFamily="49" charset="0"/>
              <a:buChar char="o"/>
            </a:pPr>
            <a:r>
              <a:rPr lang="en-GB" altLang="ar-SA" sz="2400" b="1" dirty="0"/>
              <a:t>Changes in technology</a:t>
            </a:r>
          </a:p>
          <a:p>
            <a:pPr>
              <a:buClr>
                <a:srgbClr val="FF0000"/>
              </a:buClr>
              <a:buFont typeface="Courier New" panose="02070309020205020404" pitchFamily="49" charset="0"/>
              <a:buChar char="o"/>
            </a:pPr>
            <a:r>
              <a:rPr lang="en-GB" altLang="ar-SA" sz="2400" b="1" dirty="0"/>
              <a:t>Population changes</a:t>
            </a:r>
          </a:p>
          <a:p>
            <a:pPr>
              <a:buClr>
                <a:srgbClr val="FF0000"/>
              </a:buClr>
              <a:buFont typeface="Courier New" panose="02070309020205020404" pitchFamily="49" charset="0"/>
              <a:buChar char="o"/>
            </a:pPr>
            <a:r>
              <a:rPr lang="en-GB" altLang="ar-SA" sz="2400" b="1" dirty="0"/>
              <a:t>Government legislation</a:t>
            </a:r>
          </a:p>
        </p:txBody>
      </p:sp>
      <p:sp>
        <p:nvSpPr>
          <p:cNvPr id="14" name="Text Box 1029">
            <a:extLst>
              <a:ext uri="{FF2B5EF4-FFF2-40B4-BE49-F238E27FC236}">
                <a16:creationId xmlns:a16="http://schemas.microsoft.com/office/drawing/2014/main" id="{30A31DE5-6E76-5555-2582-2CDE4DBC6CD1}"/>
              </a:ext>
            </a:extLst>
          </p:cNvPr>
          <p:cNvSpPr txBox="1">
            <a:spLocks noChangeArrowheads="1"/>
          </p:cNvSpPr>
          <p:nvPr/>
        </p:nvSpPr>
        <p:spPr bwMode="auto">
          <a:xfrm>
            <a:off x="7816241" y="1852626"/>
            <a:ext cx="3917229" cy="842265"/>
          </a:xfrm>
          <a:prstGeom prst="rect">
            <a:avLst/>
          </a:prstGeom>
          <a:solidFill>
            <a:schemeClr val="bg2"/>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lvl1pPr marL="533400" indent="-533400" algn="ctr" fontAlgn="base">
              <a:lnSpc>
                <a:spcPct val="90000"/>
              </a:lnSpc>
              <a:spcBef>
                <a:spcPct val="0"/>
              </a:spcBef>
              <a:spcAft>
                <a:spcPct val="0"/>
              </a:spcAft>
              <a:buNone/>
              <a:defRPr sz="3600" b="1" i="1">
                <a:latin typeface="Calibri" panose="020F0502020204030204" pitchFamily="34" charset="0"/>
                <a:ea typeface="+mj-ea"/>
                <a:cs typeface="+mj-cs"/>
              </a:defRPr>
            </a:lvl1pPr>
          </a:lstStyle>
          <a:p>
            <a:r>
              <a:rPr lang="en-GB" altLang="ar-SA" sz="2000" i="0" dirty="0"/>
              <a:t>Factors affecting</a:t>
            </a:r>
            <a:r>
              <a:rPr lang="ar-EG" altLang="ar-SA" sz="2000" i="0" dirty="0"/>
              <a:t> </a:t>
            </a:r>
            <a:r>
              <a:rPr lang="en-GB" altLang="ar-SA" sz="2000" i="0" dirty="0"/>
              <a:t>human resource</a:t>
            </a:r>
            <a:r>
              <a:rPr lang="ar-EG" altLang="ar-SA" sz="2000" i="0" dirty="0"/>
              <a:t> </a:t>
            </a:r>
            <a:r>
              <a:rPr lang="en-GB" altLang="ar-SA" sz="2000" i="0" dirty="0"/>
              <a:t>planning</a:t>
            </a:r>
          </a:p>
        </p:txBody>
      </p:sp>
      <p:sp>
        <p:nvSpPr>
          <p:cNvPr id="18" name="TextBox 17">
            <a:extLst>
              <a:ext uri="{FF2B5EF4-FFF2-40B4-BE49-F238E27FC236}">
                <a16:creationId xmlns:a16="http://schemas.microsoft.com/office/drawing/2014/main" id="{9DEBF40D-605D-3C0D-D96B-0941370BD68E}"/>
              </a:ext>
            </a:extLst>
          </p:cNvPr>
          <p:cNvSpPr txBox="1"/>
          <p:nvPr/>
        </p:nvSpPr>
        <p:spPr>
          <a:xfrm>
            <a:off x="311175" y="844985"/>
            <a:ext cx="7151170" cy="5847755"/>
          </a:xfrm>
          <a:prstGeom prst="rect">
            <a:avLst/>
          </a:prstGeom>
          <a:noFill/>
        </p:spPr>
        <p:txBody>
          <a:bodyPr wrap="square">
            <a:spAutoFit/>
          </a:bodyPr>
          <a:lstStyle/>
          <a:p>
            <a:pPr marL="342900" indent="-342900" algn="r" rtl="1">
              <a:buFont typeface="+mj-lt"/>
              <a:buAutoNum type="arabicPeriod"/>
            </a:pPr>
            <a:r>
              <a:rPr lang="ar-EG" sz="1700" b="1" dirty="0"/>
              <a:t>المنافسة </a:t>
            </a:r>
            <a:r>
              <a:rPr lang="en-US" sz="1700" b="1" dirty="0"/>
              <a:t>Competition</a:t>
            </a:r>
            <a:r>
              <a:rPr lang="ar-EG" sz="1700" b="1" dirty="0"/>
              <a:t>: </a:t>
            </a:r>
            <a:r>
              <a:rPr lang="ar-EG" sz="1700" dirty="0"/>
              <a:t>عندما تشتعل المنافسة، تحاول الشركات التميز.</a:t>
            </a:r>
          </a:p>
          <a:p>
            <a:pPr marL="342900" indent="-342900" algn="r" rtl="1">
              <a:buFont typeface="Arial" panose="020B0604020202020204" pitchFamily="34" charset="0"/>
              <a:buChar char="•"/>
            </a:pPr>
            <a:r>
              <a:rPr lang="ar-EG" sz="1700" dirty="0"/>
              <a:t>قد تحتاج الشركة لتوظيف "خبراء" أفضل من موظفي الشركات المنافسة، أو زيادة عدد موظفي المبيعات للحصول على حصة أكبر في السوق.</a:t>
            </a:r>
          </a:p>
          <a:p>
            <a:pPr algn="r" rtl="1"/>
            <a:r>
              <a:rPr lang="ar-EG" sz="1700" b="1" dirty="0"/>
              <a:t>2. تغير أهداف الشركة </a:t>
            </a:r>
            <a:r>
              <a:rPr lang="en-US" sz="1700" b="1" dirty="0"/>
              <a:t>Changing goals of a business</a:t>
            </a:r>
            <a:r>
              <a:rPr lang="ar-EG" sz="1700" b="1" dirty="0"/>
              <a:t>: </a:t>
            </a:r>
            <a:r>
              <a:rPr lang="ar-EG" sz="1700" dirty="0"/>
              <a:t>خطة الموظفين تعتمد على "حلم" الشركة.</a:t>
            </a:r>
          </a:p>
          <a:p>
            <a:pPr marL="342900" indent="-342900" algn="r" rtl="1">
              <a:buFont typeface="Arial" panose="020B0604020202020204" pitchFamily="34" charset="0"/>
              <a:buChar char="•"/>
            </a:pPr>
            <a:r>
              <a:rPr lang="ar-EG" sz="1700" dirty="0"/>
              <a:t>إذا قررت الشركة فتح فروع جديدة (هدف التوسع)، ستحتاج فوراً لتوظيف مديرين وعمال جدد. أما إذا كان الهدف هو تقليل التكاليف، فقد يتم دمج الوظائف وتقليل عدد الموظفين.</a:t>
            </a:r>
          </a:p>
          <a:p>
            <a:pPr algn="r" rtl="1"/>
            <a:r>
              <a:rPr lang="ar-EG" sz="1700" b="1" dirty="0"/>
              <a:t>3. التغيرات في السوق </a:t>
            </a:r>
            <a:r>
              <a:rPr lang="en-US" sz="1700" b="1" dirty="0"/>
              <a:t>Changes in market</a:t>
            </a:r>
            <a:r>
              <a:rPr lang="ar-EG" sz="1700" b="1" dirty="0"/>
              <a:t> </a:t>
            </a:r>
            <a:r>
              <a:rPr lang="ar-EG" sz="1700" dirty="0"/>
              <a:t>لسوق متقلب، والطلب على المنتجات يرتفع وينخفض.</a:t>
            </a:r>
          </a:p>
          <a:p>
            <a:pPr marL="342900" indent="-342900" algn="r" rtl="1">
              <a:buFont typeface="Arial" panose="020B0604020202020204" pitchFamily="34" charset="0"/>
              <a:buChar char="•"/>
            </a:pPr>
            <a:r>
              <a:rPr lang="ar-EG" sz="1700" dirty="0"/>
              <a:t>إذا زاد الطلب على منتجات الشركة، ستحتاج لعمال إنتاج أكثر. إذا قل الطلب، ستتوقف الشركة عن التوظيف مؤقتاً لتجنب الخسائر.</a:t>
            </a:r>
          </a:p>
          <a:p>
            <a:pPr algn="r" rtl="1"/>
            <a:r>
              <a:rPr lang="ar-EG" sz="1700" b="1" dirty="0"/>
              <a:t>4. التغيرات التكنولوجية </a:t>
            </a:r>
            <a:r>
              <a:rPr lang="en-US" sz="1700" b="1" dirty="0"/>
              <a:t>Changes in technology</a:t>
            </a:r>
            <a:r>
              <a:rPr lang="ar-EG" sz="1700" b="1" dirty="0"/>
              <a:t>: </a:t>
            </a:r>
            <a:r>
              <a:rPr lang="ar-EG" sz="1700" dirty="0"/>
              <a:t>دخول الآلات والبرمجيات يغير قواعد اللعبة.</a:t>
            </a:r>
          </a:p>
          <a:p>
            <a:pPr marL="342900" indent="-342900" algn="r" rtl="1">
              <a:buFont typeface="Arial" panose="020B0604020202020204" pitchFamily="34" charset="0"/>
              <a:buChar char="•"/>
            </a:pPr>
            <a:r>
              <a:rPr lang="ar-EG" sz="1700" dirty="0"/>
              <a:t>قد تكتشف الشركة أنها لم تعد بحاجة لموظفين يقومون بأعمال يدوية لأن الروبوت أو التطبيق صار يقوم بها، فتضطر لتوظيف "مبرمجين" أو "فنيين" بدلاً من العمال التقليديين.</a:t>
            </a:r>
          </a:p>
          <a:p>
            <a:pPr algn="r" rtl="1"/>
            <a:r>
              <a:rPr lang="ar-EG" sz="1700" b="1" dirty="0"/>
              <a:t>5. التغيرات السكانية </a:t>
            </a:r>
            <a:r>
              <a:rPr lang="en-US" sz="1700" b="1" dirty="0"/>
              <a:t>Population changes</a:t>
            </a:r>
            <a:r>
              <a:rPr lang="ar-EG" sz="1700" b="1" dirty="0"/>
              <a:t>: </a:t>
            </a:r>
            <a:r>
              <a:rPr lang="ar-EG" sz="1700" dirty="0"/>
              <a:t>تتعلق بخصائص الناس المتوفرين للعمل في المجتمع.</a:t>
            </a:r>
          </a:p>
          <a:p>
            <a:pPr marL="285750" indent="-285750" algn="r" rtl="1">
              <a:buFont typeface="Arial" panose="020B0604020202020204" pitchFamily="34" charset="0"/>
              <a:buChar char="•"/>
            </a:pPr>
            <a:r>
              <a:rPr lang="ar-EG" sz="1700" dirty="0"/>
              <a:t>إذا كان معظم السكان "شباب"، سيكون من السهل إيجاد موظفين نشيطين. إذا هاجر أصحاب الكفاءات لخارج البلاد، ستواجه الشركة صعوبة في إيجاد موظفين ماهرين، مما يغير خططها التدريبية.</a:t>
            </a:r>
          </a:p>
          <a:p>
            <a:pPr algn="r" rtl="1"/>
            <a:r>
              <a:rPr lang="ar-EG" sz="1700" b="1" dirty="0"/>
              <a:t>6. التشريعات الحكومية </a:t>
            </a:r>
            <a:r>
              <a:rPr lang="en-US" sz="1700" b="1" dirty="0"/>
              <a:t>: Government legislation</a:t>
            </a:r>
            <a:r>
              <a:rPr lang="ar-EG" sz="1700" dirty="0"/>
              <a:t>القوانين هي التي تضع حدوداً للشركة.</a:t>
            </a:r>
          </a:p>
          <a:p>
            <a:pPr marL="285750" indent="-285750" algn="r" rtl="1">
              <a:buFont typeface="Arial" panose="020B0604020202020204" pitchFamily="34" charset="0"/>
              <a:buChar char="•"/>
            </a:pPr>
            <a:r>
              <a:rPr lang="ar-EG" sz="1700" dirty="0"/>
              <a:t>إذا أصدرت الدولة قانوناً يحدد ساعات العمل بـ 8 ساعات فقط، قد تضطر الشركة لتوظيف "شفت ثانٍ" (عمال إضافيين) لتغطية اليوم. أو إذا فُرضت نسب معينة لتوظيف المواطنين (التوطين)، يجب على الشركة تعديل خطة توظيفها فوراً.</a:t>
            </a:r>
          </a:p>
        </p:txBody>
      </p:sp>
      <p:sp>
        <p:nvSpPr>
          <p:cNvPr id="2" name="Text Box 1029">
            <a:extLst>
              <a:ext uri="{FF2B5EF4-FFF2-40B4-BE49-F238E27FC236}">
                <a16:creationId xmlns:a16="http://schemas.microsoft.com/office/drawing/2014/main" id="{68CAA860-E05E-772B-E698-5B308A62D849}"/>
              </a:ext>
            </a:extLst>
          </p:cNvPr>
          <p:cNvSpPr txBox="1">
            <a:spLocks noChangeArrowheads="1"/>
          </p:cNvSpPr>
          <p:nvPr/>
        </p:nvSpPr>
        <p:spPr bwMode="auto">
          <a:xfrm>
            <a:off x="7867228" y="1244329"/>
            <a:ext cx="3815254" cy="517647"/>
          </a:xfrm>
          <a:prstGeom prst="rect">
            <a:avLst/>
          </a:prstGeom>
          <a:solidFill>
            <a:schemeClr val="bg2"/>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lvl1pPr marL="533400" indent="-533400" algn="ctr" fontAlgn="base">
              <a:lnSpc>
                <a:spcPct val="90000"/>
              </a:lnSpc>
              <a:spcBef>
                <a:spcPct val="0"/>
              </a:spcBef>
              <a:spcAft>
                <a:spcPct val="0"/>
              </a:spcAft>
              <a:buNone/>
              <a:defRPr sz="3600" b="1" i="1">
                <a:latin typeface="Calibri" panose="020F0502020204030204" pitchFamily="34" charset="0"/>
                <a:ea typeface="+mj-ea"/>
                <a:cs typeface="+mj-cs"/>
              </a:defRPr>
            </a:lvl1pPr>
          </a:lstStyle>
          <a:p>
            <a:r>
              <a:rPr lang="ar-EG" altLang="ar-SA" sz="2000" i="0" dirty="0"/>
              <a:t>العوامل المؤثرة في تخطيط الموارد البشرية</a:t>
            </a:r>
            <a:endParaRPr lang="en-GB" altLang="ar-SA" sz="2000" i="0" dirty="0"/>
          </a:p>
        </p:txBody>
      </p:sp>
    </p:spTree>
    <p:extLst>
      <p:ext uri="{BB962C8B-B14F-4D97-AF65-F5344CB8AC3E}">
        <p14:creationId xmlns:p14="http://schemas.microsoft.com/office/powerpoint/2010/main" val="1696790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172364" y="1282625"/>
            <a:ext cx="6737037"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b="1" dirty="0">
              <a:solidFill>
                <a:schemeClr val="tx1"/>
              </a:solidFill>
            </a:endParaRPr>
          </a:p>
          <a:p>
            <a:pPr algn="r" rtl="1"/>
            <a:endParaRPr lang="ar-EG" b="1" dirty="0">
              <a:solidFill>
                <a:schemeClr val="tx1"/>
              </a:solidFill>
            </a:endParaRPr>
          </a:p>
          <a:p>
            <a:pPr algn="r" rtl="1"/>
            <a:r>
              <a:rPr lang="ar-EG" b="1" dirty="0">
                <a:solidFill>
                  <a:schemeClr val="tx1"/>
                </a:solidFill>
              </a:rPr>
              <a:t>الخطوة 1: تحديد الأهداف </a:t>
            </a:r>
            <a:r>
              <a:rPr lang="en-US" b="1" dirty="0">
                <a:solidFill>
                  <a:schemeClr val="tx1"/>
                </a:solidFill>
              </a:rPr>
              <a:t>Define HR Objectives and Goals</a:t>
            </a:r>
          </a:p>
          <a:p>
            <a:pPr algn="r" rtl="1"/>
            <a:r>
              <a:rPr lang="ar-EG" dirty="0">
                <a:solidFill>
                  <a:schemeClr val="tx1"/>
                </a:solidFill>
              </a:rPr>
              <a:t>اسأل نفسك: ماذا تريد الشركة أن تحقق؟</a:t>
            </a:r>
          </a:p>
          <a:p>
            <a:pPr algn="r" rtl="1"/>
            <a:r>
              <a:rPr lang="ar-EG" b="1" dirty="0">
                <a:solidFill>
                  <a:schemeClr val="tx1"/>
                </a:solidFill>
              </a:rPr>
              <a:t>بمعنى:</a:t>
            </a:r>
            <a:r>
              <a:rPr lang="ar-EG" dirty="0">
                <a:solidFill>
                  <a:schemeClr val="tx1"/>
                </a:solidFill>
              </a:rPr>
              <a:t> هل نريد التوسع وفتح فروع جديدة؟ أم نريد تحسين جودة الخدمة الحالية؟ أهداف الشركة هي التي تحدد نوع الموظفين الذين سنبحث عنهم.</a:t>
            </a:r>
          </a:p>
          <a:p>
            <a:pPr algn="r" rtl="1"/>
            <a:endParaRPr lang="en-US" b="1" dirty="0">
              <a:solidFill>
                <a:schemeClr val="tx1"/>
              </a:solidFill>
            </a:endParaRPr>
          </a:p>
          <a:p>
            <a:pPr algn="r" rtl="1"/>
            <a:r>
              <a:rPr lang="ar-EG" b="1" dirty="0">
                <a:solidFill>
                  <a:schemeClr val="tx1"/>
                </a:solidFill>
              </a:rPr>
              <a:t>الخطوة 2: تحليل الوضع الحالي </a:t>
            </a:r>
            <a:r>
              <a:rPr lang="en-US" b="1" dirty="0">
                <a:solidFill>
                  <a:schemeClr val="tx1"/>
                </a:solidFill>
              </a:rPr>
              <a:t>Analyze Current HR Status</a:t>
            </a:r>
          </a:p>
          <a:p>
            <a:pPr algn="r" rtl="1"/>
            <a:r>
              <a:rPr lang="ar-EG" dirty="0">
                <a:solidFill>
                  <a:schemeClr val="tx1"/>
                </a:solidFill>
              </a:rPr>
              <a:t>انظر إلى ما لديك الآن "في يدك".</a:t>
            </a:r>
          </a:p>
          <a:p>
            <a:pPr algn="r" rtl="1"/>
            <a:r>
              <a:rPr lang="ar-EG" b="1" dirty="0">
                <a:solidFill>
                  <a:schemeClr val="tx1"/>
                </a:solidFill>
              </a:rPr>
              <a:t>بمعنى :</a:t>
            </a:r>
            <a:r>
              <a:rPr lang="ar-EG" dirty="0">
                <a:solidFill>
                  <a:schemeClr val="tx1"/>
                </a:solidFill>
              </a:rPr>
              <a:t> كم موظفاً لدينا؟ ما هي مهاراتهم؟ هل هم كبار في السن وسيقاعدون قريباً؟ هذه الخطوة هي عبارة عن "جرد" للمواهب الموجودة حالياً داخل الشركة.</a:t>
            </a:r>
          </a:p>
          <a:p>
            <a:pPr algn="r" rtl="1"/>
            <a:endParaRPr lang="en-US" b="1" dirty="0">
              <a:solidFill>
                <a:schemeClr val="tx1"/>
              </a:solidFill>
            </a:endParaRPr>
          </a:p>
          <a:p>
            <a:pPr algn="r" rtl="1"/>
            <a:r>
              <a:rPr lang="ar-EG" b="1" dirty="0">
                <a:solidFill>
                  <a:schemeClr val="tx1"/>
                </a:solidFill>
              </a:rPr>
              <a:t>الخطوة 3: تحليل العرض والطلب </a:t>
            </a:r>
            <a:r>
              <a:rPr lang="en-US" b="1" dirty="0">
                <a:solidFill>
                  <a:schemeClr val="tx1"/>
                </a:solidFill>
              </a:rPr>
              <a:t>Analyze Supply and Demand for HR</a:t>
            </a:r>
          </a:p>
          <a:p>
            <a:pPr algn="r" rtl="1"/>
            <a:r>
              <a:rPr lang="ar-EG" dirty="0">
                <a:solidFill>
                  <a:schemeClr val="tx1"/>
                </a:solidFill>
              </a:rPr>
              <a:t>هنا تبدأ عملية المقارنة والمفاضلة.</a:t>
            </a:r>
          </a:p>
          <a:p>
            <a:pPr algn="r" rtl="1"/>
            <a:r>
              <a:rPr lang="ar-EG" b="1" dirty="0">
                <a:solidFill>
                  <a:schemeClr val="tx1"/>
                </a:solidFill>
              </a:rPr>
              <a:t>الطلب:</a:t>
            </a:r>
            <a:r>
              <a:rPr lang="ar-EG" dirty="0">
                <a:solidFill>
                  <a:schemeClr val="tx1"/>
                </a:solidFill>
              </a:rPr>
              <a:t> كم موظفاً سنحتاج في المستقبل بناءً على أهدافنا؟</a:t>
            </a:r>
          </a:p>
          <a:p>
            <a:pPr algn="r" rtl="1"/>
            <a:r>
              <a:rPr lang="ar-EG" b="1" dirty="0">
                <a:solidFill>
                  <a:schemeClr val="tx1"/>
                </a:solidFill>
              </a:rPr>
              <a:t>العرض:</a:t>
            </a:r>
            <a:r>
              <a:rPr lang="ar-EG" dirty="0">
                <a:solidFill>
                  <a:schemeClr val="tx1"/>
                </a:solidFill>
              </a:rPr>
              <a:t> هل هؤلاء الناس موجودون في السوق؟ وهل يمكننا الحصول عليهم؟ (مثلاً: إذا كنت تحتاج مبرمجين، هل يتوفر مبرمجون في السوق حالياً أم أن هناك ندرة؟).</a:t>
            </a:r>
          </a:p>
          <a:p>
            <a:pPr algn="ctr" rtl="1"/>
            <a:endParaRPr lang="en-US" dirty="0">
              <a:solidFill>
                <a:schemeClr val="tx1"/>
              </a:solidFill>
            </a:endParaRPr>
          </a:p>
        </p:txBody>
      </p:sp>
      <p:sp>
        <p:nvSpPr>
          <p:cNvPr id="5" name="Rectangle 4"/>
          <p:cNvSpPr/>
          <p:nvPr/>
        </p:nvSpPr>
        <p:spPr>
          <a:xfrm>
            <a:off x="208009" y="7341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3" name="TextBox 22">
            <a:extLst>
              <a:ext uri="{FF2B5EF4-FFF2-40B4-BE49-F238E27FC236}">
                <a16:creationId xmlns:a16="http://schemas.microsoft.com/office/drawing/2014/main" id="{70AD2CB5-2F63-4573-DA5B-A91DE4F80D1D}"/>
              </a:ext>
            </a:extLst>
          </p:cNvPr>
          <p:cNvSpPr txBox="1"/>
          <p:nvPr/>
        </p:nvSpPr>
        <p:spPr>
          <a:xfrm>
            <a:off x="3168625" y="543077"/>
            <a:ext cx="6096000" cy="523220"/>
          </a:xfrm>
          <a:prstGeom prst="rect">
            <a:avLst/>
          </a:prstGeom>
          <a:noFill/>
        </p:spPr>
        <p:txBody>
          <a:bodyPr wrap="square">
            <a:spAutoFit/>
          </a:bodyPr>
          <a:lstStyle/>
          <a:p>
            <a:pPr algn="ctr"/>
            <a:r>
              <a:rPr lang="en-US" sz="2800" b="1" dirty="0"/>
              <a:t>6 Steps for Effective HR Planning</a:t>
            </a:r>
          </a:p>
        </p:txBody>
      </p:sp>
      <p:pic>
        <p:nvPicPr>
          <p:cNvPr id="4098" name="Picture 2" descr="6 steps to effective human resource planning">
            <a:extLst>
              <a:ext uri="{FF2B5EF4-FFF2-40B4-BE49-F238E27FC236}">
                <a16:creationId xmlns:a16="http://schemas.microsoft.com/office/drawing/2014/main" id="{EFBB0ACD-5DD1-4C5F-9805-F23F831C2B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909" y="2067738"/>
            <a:ext cx="4963081" cy="3137535"/>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Rounded Corners 7">
            <a:extLst>
              <a:ext uri="{FF2B5EF4-FFF2-40B4-BE49-F238E27FC236}">
                <a16:creationId xmlns:a16="http://schemas.microsoft.com/office/drawing/2014/main" id="{AC216202-2194-8CD6-8959-C475BF9AA3F6}"/>
              </a:ext>
            </a:extLst>
          </p:cNvPr>
          <p:cNvSpPr/>
          <p:nvPr/>
        </p:nvSpPr>
        <p:spPr>
          <a:xfrm>
            <a:off x="7052440" y="4335931"/>
            <a:ext cx="1866325" cy="509339"/>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EG" sz="1200" b="1" dirty="0">
              <a:solidFill>
                <a:schemeClr val="accent1">
                  <a:lumMod val="75000"/>
                </a:schemeClr>
              </a:solidFill>
            </a:endParaRPr>
          </a:p>
          <a:p>
            <a:pPr algn="ctr"/>
            <a:r>
              <a:rPr lang="en-US" sz="1200" b="1" dirty="0">
                <a:solidFill>
                  <a:schemeClr val="accent1">
                    <a:lumMod val="75000"/>
                  </a:schemeClr>
                </a:solidFill>
              </a:rPr>
              <a:t>Develop HR action plan</a:t>
            </a:r>
            <a:endParaRPr lang="ar-EG" sz="1200" b="1" dirty="0">
              <a:solidFill>
                <a:schemeClr val="accent1">
                  <a:lumMod val="75000"/>
                </a:schemeClr>
              </a:solidFill>
            </a:endParaRPr>
          </a:p>
          <a:p>
            <a:pPr algn="ctr"/>
            <a:endParaRPr lang="en-US" sz="1200" b="1" dirty="0">
              <a:solidFill>
                <a:schemeClr val="accent1">
                  <a:lumMod val="75000"/>
                </a:schemeClr>
              </a:solidFill>
            </a:endParaRPr>
          </a:p>
          <a:p>
            <a:pPr algn="ctr"/>
            <a:endParaRPr lang="en-US" sz="1200" b="1" dirty="0">
              <a:solidFill>
                <a:schemeClr val="accent1">
                  <a:lumMod val="75000"/>
                </a:schemeClr>
              </a:solidFill>
            </a:endParaRPr>
          </a:p>
        </p:txBody>
      </p:sp>
      <p:sp>
        <p:nvSpPr>
          <p:cNvPr id="22" name="Flowchart: Alternate Process 21">
            <a:extLst>
              <a:ext uri="{FF2B5EF4-FFF2-40B4-BE49-F238E27FC236}">
                <a16:creationId xmlns:a16="http://schemas.microsoft.com/office/drawing/2014/main" id="{82B1490C-E21A-4A69-B305-4F9BB28AB93D}"/>
              </a:ext>
            </a:extLst>
          </p:cNvPr>
          <p:cNvSpPr/>
          <p:nvPr/>
        </p:nvSpPr>
        <p:spPr>
          <a:xfrm>
            <a:off x="7648121" y="4641305"/>
            <a:ext cx="594983" cy="239765"/>
          </a:xfrm>
          <a:prstGeom prst="flowChartAlternateProcess">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t>Step 4</a:t>
            </a:r>
          </a:p>
        </p:txBody>
      </p:sp>
      <p:sp>
        <p:nvSpPr>
          <p:cNvPr id="6" name="TextBox 5">
            <a:extLst>
              <a:ext uri="{FF2B5EF4-FFF2-40B4-BE49-F238E27FC236}">
                <a16:creationId xmlns:a16="http://schemas.microsoft.com/office/drawing/2014/main" id="{378E4782-876D-0E46-28BF-79007E658854}"/>
              </a:ext>
            </a:extLst>
          </p:cNvPr>
          <p:cNvSpPr txBox="1"/>
          <p:nvPr/>
        </p:nvSpPr>
        <p:spPr>
          <a:xfrm>
            <a:off x="6863255" y="5489627"/>
            <a:ext cx="5249856" cy="369332"/>
          </a:xfrm>
          <a:prstGeom prst="rect">
            <a:avLst/>
          </a:prstGeom>
          <a:noFill/>
        </p:spPr>
        <p:txBody>
          <a:bodyPr wrap="square">
            <a:spAutoFit/>
          </a:bodyPr>
          <a:lstStyle/>
          <a:p>
            <a:pPr algn="ctr" rtl="1"/>
            <a:r>
              <a:rPr lang="ar-EG" b="1" dirty="0"/>
              <a:t>الخطوات الست للتخطيط الفعال للموارد البشرية </a:t>
            </a:r>
            <a:r>
              <a:rPr lang="en-US" b="1" dirty="0"/>
              <a:t>HR Planning</a:t>
            </a:r>
            <a:endParaRPr lang="en-US" dirty="0"/>
          </a:p>
        </p:txBody>
      </p:sp>
      <p:sp>
        <p:nvSpPr>
          <p:cNvPr id="3" name="TextBox 2">
            <a:extLst>
              <a:ext uri="{FF2B5EF4-FFF2-40B4-BE49-F238E27FC236}">
                <a16:creationId xmlns:a16="http://schemas.microsoft.com/office/drawing/2014/main" id="{C1A6A5BC-2940-BF7B-7285-B9CF51CFD56D}"/>
              </a:ext>
            </a:extLst>
          </p:cNvPr>
          <p:cNvSpPr txBox="1"/>
          <p:nvPr/>
        </p:nvSpPr>
        <p:spPr>
          <a:xfrm>
            <a:off x="2853315" y="153959"/>
            <a:ext cx="6096000" cy="523220"/>
          </a:xfrm>
          <a:prstGeom prst="rect">
            <a:avLst/>
          </a:prstGeom>
          <a:noFill/>
        </p:spPr>
        <p:txBody>
          <a:bodyPr wrap="square">
            <a:spAutoFit/>
          </a:bodyPr>
          <a:lstStyle/>
          <a:p>
            <a:pPr algn="ctr"/>
            <a:r>
              <a:rPr lang="ar-EG" sz="2800" b="1" dirty="0"/>
              <a:t>6 خطوات للتخطيط الفعال للموارد البشرية</a:t>
            </a:r>
            <a:endParaRPr lang="en-US" sz="2800" b="1" dirty="0"/>
          </a:p>
        </p:txBody>
      </p:sp>
    </p:spTree>
    <p:extLst>
      <p:ext uri="{BB962C8B-B14F-4D97-AF65-F5344CB8AC3E}">
        <p14:creationId xmlns:p14="http://schemas.microsoft.com/office/powerpoint/2010/main" val="3263248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2F66EB-9367-885A-EC96-453A8AE3B3C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9A0D554-16EF-E392-47CC-A55D590697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D7791D5-5931-EFCE-B515-5C35CD4297B5}"/>
              </a:ext>
            </a:extLst>
          </p:cNvPr>
          <p:cNvSpPr/>
          <p:nvPr/>
        </p:nvSpPr>
        <p:spPr>
          <a:xfrm>
            <a:off x="172364" y="1272115"/>
            <a:ext cx="6737037"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b="1" dirty="0">
                <a:solidFill>
                  <a:schemeClr val="tx1"/>
                </a:solidFill>
              </a:rPr>
              <a:t>الخطوة 4: تطوير خطة العمل </a:t>
            </a:r>
            <a:r>
              <a:rPr lang="en-US" b="1" dirty="0">
                <a:solidFill>
                  <a:schemeClr val="tx1"/>
                </a:solidFill>
              </a:rPr>
              <a:t>Develop HR action plan</a:t>
            </a:r>
          </a:p>
          <a:p>
            <a:pPr algn="r" rtl="1"/>
            <a:r>
              <a:rPr lang="ar-EG" dirty="0">
                <a:solidFill>
                  <a:schemeClr val="tx1"/>
                </a:solidFill>
              </a:rPr>
              <a:t>هنا نضع "الخطة التنفيذية" لسد الفجوة.</a:t>
            </a:r>
          </a:p>
          <a:p>
            <a:pPr algn="r" rtl="1"/>
            <a:r>
              <a:rPr lang="ar-EG" b="1" dirty="0">
                <a:solidFill>
                  <a:schemeClr val="tx1"/>
                </a:solidFill>
              </a:rPr>
              <a:t>بمعنى :</a:t>
            </a:r>
            <a:r>
              <a:rPr lang="ar-EG" dirty="0">
                <a:solidFill>
                  <a:schemeClr val="tx1"/>
                </a:solidFill>
              </a:rPr>
              <a:t> إذا اكتشفنا أننا نحتاج 10 موظفين إضافيين، نقرر هنا: هل سنوظفهم من الخارج؟ أم ندرب موظفينا الحاليين لترقيتهم؟ أم نستعين بمتعاقدين مؤقتين؟</a:t>
            </a:r>
          </a:p>
          <a:p>
            <a:pPr algn="r" rtl="1"/>
            <a:endParaRPr lang="ar-EG" dirty="0">
              <a:solidFill>
                <a:schemeClr val="tx1"/>
              </a:solidFill>
            </a:endParaRPr>
          </a:p>
          <a:p>
            <a:pPr algn="r" rtl="1"/>
            <a:r>
              <a:rPr lang="ar-EG" b="1" dirty="0">
                <a:solidFill>
                  <a:schemeClr val="tx1"/>
                </a:solidFill>
              </a:rPr>
              <a:t>الخطوة 5: تنفيذ الخطط والبرامج </a:t>
            </a:r>
            <a:r>
              <a:rPr lang="en-US" b="1" dirty="0">
                <a:solidFill>
                  <a:schemeClr val="tx1"/>
                </a:solidFill>
              </a:rPr>
              <a:t>Implement HR Plans and Programs</a:t>
            </a:r>
          </a:p>
          <a:p>
            <a:pPr algn="r" rtl="1"/>
            <a:r>
              <a:rPr lang="ar-EG" b="1" dirty="0">
                <a:solidFill>
                  <a:schemeClr val="tx1"/>
                </a:solidFill>
              </a:rPr>
              <a:t>بمعنى :</a:t>
            </a:r>
            <a:r>
              <a:rPr lang="ar-EG" dirty="0">
                <a:solidFill>
                  <a:schemeClr val="tx1"/>
                </a:solidFill>
              </a:rPr>
              <a:t> البدء فعلياً في نشر الإعلانات، إجراء المقابلات، توظيف الناس، وبدء دورات التدريب التي خططنا لها في الخطوة السابقة.</a:t>
            </a:r>
          </a:p>
          <a:p>
            <a:pPr algn="r" rtl="1"/>
            <a:endParaRPr lang="ar-EG" dirty="0">
              <a:solidFill>
                <a:schemeClr val="tx1"/>
              </a:solidFill>
            </a:endParaRPr>
          </a:p>
          <a:p>
            <a:pPr algn="r" rtl="1"/>
            <a:r>
              <a:rPr lang="ar-EG" b="1" dirty="0">
                <a:solidFill>
                  <a:schemeClr val="tx1"/>
                </a:solidFill>
              </a:rPr>
              <a:t>الخطوة 6: التقييم والمراجعة </a:t>
            </a:r>
            <a:r>
              <a:rPr lang="en-US" b="1" dirty="0">
                <a:solidFill>
                  <a:schemeClr val="tx1"/>
                </a:solidFill>
              </a:rPr>
              <a:t>Evaluate and Review HR Planning Efforts</a:t>
            </a:r>
          </a:p>
          <a:p>
            <a:pPr algn="r" rtl="1"/>
            <a:r>
              <a:rPr lang="ar-EG" b="1" dirty="0">
                <a:solidFill>
                  <a:schemeClr val="tx1"/>
                </a:solidFill>
              </a:rPr>
              <a:t>بمعنى :</a:t>
            </a:r>
            <a:r>
              <a:rPr lang="ar-EG" dirty="0">
                <a:solidFill>
                  <a:schemeClr val="tx1"/>
                </a:solidFill>
              </a:rPr>
              <a:t> هل نجحت الخطة؟ هل الموظفون الجدد </a:t>
            </a:r>
            <a:r>
              <a:rPr lang="ar-EG" dirty="0" err="1">
                <a:solidFill>
                  <a:schemeClr val="tx1"/>
                </a:solidFill>
              </a:rPr>
              <a:t>كفوئين</a:t>
            </a:r>
            <a:r>
              <a:rPr lang="ar-EG" dirty="0">
                <a:solidFill>
                  <a:schemeClr val="tx1"/>
                </a:solidFill>
              </a:rPr>
              <a:t>؟ هل حققنا أهداف الخطوة الأولى؟ إذا كان هناك خطأ، نقوم بتعديله لنحسن التخطيط في المرة القادمة</a:t>
            </a:r>
          </a:p>
          <a:p>
            <a:pPr algn="ctr" rtl="1"/>
            <a:endParaRPr lang="en-US" dirty="0">
              <a:solidFill>
                <a:schemeClr val="tx1"/>
              </a:solidFill>
            </a:endParaRPr>
          </a:p>
        </p:txBody>
      </p:sp>
      <p:sp>
        <p:nvSpPr>
          <p:cNvPr id="5" name="Rectangle 4">
            <a:extLst>
              <a:ext uri="{FF2B5EF4-FFF2-40B4-BE49-F238E27FC236}">
                <a16:creationId xmlns:a16="http://schemas.microsoft.com/office/drawing/2014/main" id="{9CFF6863-11F6-AB71-8D1F-DA2D42839261}"/>
              </a:ext>
            </a:extLst>
          </p:cNvPr>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3" name="TextBox 22">
            <a:extLst>
              <a:ext uri="{FF2B5EF4-FFF2-40B4-BE49-F238E27FC236}">
                <a16:creationId xmlns:a16="http://schemas.microsoft.com/office/drawing/2014/main" id="{24135B87-E0E4-F6BF-6B78-E230BB3D7034}"/>
              </a:ext>
            </a:extLst>
          </p:cNvPr>
          <p:cNvSpPr txBox="1"/>
          <p:nvPr/>
        </p:nvSpPr>
        <p:spPr>
          <a:xfrm>
            <a:off x="3168625" y="543077"/>
            <a:ext cx="6096000" cy="523220"/>
          </a:xfrm>
          <a:prstGeom prst="rect">
            <a:avLst/>
          </a:prstGeom>
          <a:noFill/>
        </p:spPr>
        <p:txBody>
          <a:bodyPr wrap="square">
            <a:spAutoFit/>
          </a:bodyPr>
          <a:lstStyle/>
          <a:p>
            <a:pPr algn="ctr"/>
            <a:r>
              <a:rPr lang="en-US" sz="2800" b="1" dirty="0"/>
              <a:t>6 Steps for Effective HR Planning</a:t>
            </a:r>
          </a:p>
        </p:txBody>
      </p:sp>
      <p:sp>
        <p:nvSpPr>
          <p:cNvPr id="6" name="TextBox 5">
            <a:extLst>
              <a:ext uri="{FF2B5EF4-FFF2-40B4-BE49-F238E27FC236}">
                <a16:creationId xmlns:a16="http://schemas.microsoft.com/office/drawing/2014/main" id="{24084BF2-9C84-B38E-2A0F-FD67AF8EDB39}"/>
              </a:ext>
            </a:extLst>
          </p:cNvPr>
          <p:cNvSpPr txBox="1"/>
          <p:nvPr/>
        </p:nvSpPr>
        <p:spPr>
          <a:xfrm>
            <a:off x="6863255" y="5489627"/>
            <a:ext cx="5249856" cy="369332"/>
          </a:xfrm>
          <a:prstGeom prst="rect">
            <a:avLst/>
          </a:prstGeom>
          <a:noFill/>
        </p:spPr>
        <p:txBody>
          <a:bodyPr wrap="square">
            <a:spAutoFit/>
          </a:bodyPr>
          <a:lstStyle/>
          <a:p>
            <a:pPr algn="ctr" rtl="1"/>
            <a:r>
              <a:rPr lang="ar-EG" b="1" dirty="0"/>
              <a:t>الخطوات الست للتخطيط الفعال للموارد البشرية </a:t>
            </a:r>
            <a:r>
              <a:rPr lang="en-US" b="1" dirty="0"/>
              <a:t>HR Planning</a:t>
            </a:r>
            <a:endParaRPr lang="en-US" dirty="0"/>
          </a:p>
        </p:txBody>
      </p:sp>
      <p:pic>
        <p:nvPicPr>
          <p:cNvPr id="3" name="Picture 2" descr="6 steps to effective human resource planning">
            <a:extLst>
              <a:ext uri="{FF2B5EF4-FFF2-40B4-BE49-F238E27FC236}">
                <a16:creationId xmlns:a16="http://schemas.microsoft.com/office/drawing/2014/main" id="{8BD898EF-8939-876C-6128-FAFD78BCAF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6555" y="2062555"/>
            <a:ext cx="4963081" cy="3137535"/>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Rounded Corners 8">
            <a:extLst>
              <a:ext uri="{FF2B5EF4-FFF2-40B4-BE49-F238E27FC236}">
                <a16:creationId xmlns:a16="http://schemas.microsoft.com/office/drawing/2014/main" id="{80BDCF50-3424-3E75-7B3A-BA710312F8F0}"/>
              </a:ext>
            </a:extLst>
          </p:cNvPr>
          <p:cNvSpPr/>
          <p:nvPr/>
        </p:nvSpPr>
        <p:spPr>
          <a:xfrm>
            <a:off x="7283666" y="4335931"/>
            <a:ext cx="1866325" cy="509339"/>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EG" sz="1200" b="1" dirty="0">
              <a:solidFill>
                <a:schemeClr val="accent1">
                  <a:lumMod val="75000"/>
                </a:schemeClr>
              </a:solidFill>
            </a:endParaRPr>
          </a:p>
          <a:p>
            <a:pPr algn="ctr"/>
            <a:r>
              <a:rPr lang="en-US" sz="1200" b="1" dirty="0">
                <a:solidFill>
                  <a:schemeClr val="accent1">
                    <a:lumMod val="75000"/>
                  </a:schemeClr>
                </a:solidFill>
              </a:rPr>
              <a:t>Develop HR action plan</a:t>
            </a:r>
            <a:endParaRPr lang="ar-EG" sz="1200" b="1" dirty="0">
              <a:solidFill>
                <a:schemeClr val="accent1">
                  <a:lumMod val="75000"/>
                </a:schemeClr>
              </a:solidFill>
            </a:endParaRPr>
          </a:p>
          <a:p>
            <a:pPr algn="ctr"/>
            <a:endParaRPr lang="en-US" sz="1200" b="1" dirty="0">
              <a:solidFill>
                <a:schemeClr val="accent1">
                  <a:lumMod val="75000"/>
                </a:schemeClr>
              </a:solidFill>
            </a:endParaRPr>
          </a:p>
          <a:p>
            <a:pPr algn="ctr"/>
            <a:endParaRPr lang="en-US" sz="1200" b="1" dirty="0">
              <a:solidFill>
                <a:schemeClr val="accent1">
                  <a:lumMod val="75000"/>
                </a:schemeClr>
              </a:solidFill>
            </a:endParaRPr>
          </a:p>
        </p:txBody>
      </p:sp>
      <p:sp>
        <p:nvSpPr>
          <p:cNvPr id="10" name="Flowchart: Alternate Process 9">
            <a:extLst>
              <a:ext uri="{FF2B5EF4-FFF2-40B4-BE49-F238E27FC236}">
                <a16:creationId xmlns:a16="http://schemas.microsoft.com/office/drawing/2014/main" id="{AE2A1D3A-DA55-47B5-9889-CF3FC54CF6E4}"/>
              </a:ext>
            </a:extLst>
          </p:cNvPr>
          <p:cNvSpPr/>
          <p:nvPr/>
        </p:nvSpPr>
        <p:spPr>
          <a:xfrm>
            <a:off x="7879347" y="4641305"/>
            <a:ext cx="594983" cy="239765"/>
          </a:xfrm>
          <a:prstGeom prst="flowChartAlternateProcess">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t>Step 4</a:t>
            </a:r>
          </a:p>
        </p:txBody>
      </p:sp>
      <p:sp>
        <p:nvSpPr>
          <p:cNvPr id="11" name="TextBox 10">
            <a:extLst>
              <a:ext uri="{FF2B5EF4-FFF2-40B4-BE49-F238E27FC236}">
                <a16:creationId xmlns:a16="http://schemas.microsoft.com/office/drawing/2014/main" id="{12F773E3-68AE-0007-F7DE-ED7D811B3289}"/>
              </a:ext>
            </a:extLst>
          </p:cNvPr>
          <p:cNvSpPr txBox="1"/>
          <p:nvPr/>
        </p:nvSpPr>
        <p:spPr>
          <a:xfrm>
            <a:off x="2853315" y="185489"/>
            <a:ext cx="6096000" cy="523220"/>
          </a:xfrm>
          <a:prstGeom prst="rect">
            <a:avLst/>
          </a:prstGeom>
          <a:noFill/>
        </p:spPr>
        <p:txBody>
          <a:bodyPr wrap="square">
            <a:spAutoFit/>
          </a:bodyPr>
          <a:lstStyle/>
          <a:p>
            <a:pPr algn="ctr"/>
            <a:r>
              <a:rPr lang="ar-EG" sz="2800" b="1" dirty="0"/>
              <a:t>6 خطوات للتخطيط الفعال للموارد البشرية</a:t>
            </a:r>
            <a:endParaRPr lang="en-US" sz="2800" b="1" dirty="0"/>
          </a:p>
        </p:txBody>
      </p:sp>
    </p:spTree>
    <p:extLst>
      <p:ext uri="{BB962C8B-B14F-4D97-AF65-F5344CB8AC3E}">
        <p14:creationId xmlns:p14="http://schemas.microsoft.com/office/powerpoint/2010/main" val="2820880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5D7AD-CC79-C00F-F4C4-20F39165F40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262A3EB-6ECD-5E7A-E48F-D51A95AEEE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74E8C81C-CF2C-6F19-8809-3C5AD590EBBC}"/>
              </a:ext>
            </a:extLst>
          </p:cNvPr>
          <p:cNvSpPr/>
          <p:nvPr/>
        </p:nvSpPr>
        <p:spPr>
          <a:xfrm>
            <a:off x="441528" y="1168395"/>
            <a:ext cx="4698032" cy="51242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1" indent="-76200">
              <a:lnSpc>
                <a:spcPct val="90000"/>
              </a:lnSpc>
              <a:buFontTx/>
              <a:buNone/>
            </a:pPr>
            <a:endParaRPr lang="ar-EG" altLang="en-US" dirty="0">
              <a:solidFill>
                <a:schemeClr val="tx1"/>
              </a:solidFill>
            </a:endParaRPr>
          </a:p>
        </p:txBody>
      </p:sp>
      <p:sp>
        <p:nvSpPr>
          <p:cNvPr id="5" name="Rectangle 4">
            <a:extLst>
              <a:ext uri="{FF2B5EF4-FFF2-40B4-BE49-F238E27FC236}">
                <a16:creationId xmlns:a16="http://schemas.microsoft.com/office/drawing/2014/main" id="{116662FB-45A5-7655-347F-E5C2247649F5}"/>
              </a:ext>
            </a:extLst>
          </p:cNvPr>
          <p:cNvSpPr/>
          <p:nvPr/>
        </p:nvSpPr>
        <p:spPr>
          <a:xfrm>
            <a:off x="65120" y="5207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051882E3-FFCE-8AC7-11D5-BB35C99917B3}"/>
              </a:ext>
            </a:extLst>
          </p:cNvPr>
          <p:cNvSpPr txBox="1"/>
          <p:nvPr/>
        </p:nvSpPr>
        <p:spPr>
          <a:xfrm>
            <a:off x="1824866" y="523750"/>
            <a:ext cx="2075502" cy="584775"/>
          </a:xfrm>
          <a:prstGeom prst="rect">
            <a:avLst/>
          </a:prstGeom>
          <a:noFill/>
        </p:spPr>
        <p:txBody>
          <a:bodyPr wrap="square">
            <a:spAutoFit/>
          </a:bodyPr>
          <a:lstStyle/>
          <a:p>
            <a:pPr algn="ctr"/>
            <a:r>
              <a:rPr lang="en-US" altLang="ar-SA" sz="3200" b="1" dirty="0">
                <a:ln w="0"/>
                <a:solidFill>
                  <a:srgbClr val="C00000"/>
                </a:solidFill>
                <a:effectLst>
                  <a:outerShdw blurRad="38100" dist="19050" dir="2700000" algn="tl" rotWithShape="0">
                    <a:schemeClr val="dk1">
                      <a:alpha val="40000"/>
                    </a:schemeClr>
                  </a:outerShdw>
                </a:effectLst>
              </a:rPr>
              <a:t>Selection</a:t>
            </a:r>
          </a:p>
        </p:txBody>
      </p:sp>
      <p:sp>
        <p:nvSpPr>
          <p:cNvPr id="20" name="Rectangle: Rounded Corners 19">
            <a:extLst>
              <a:ext uri="{FF2B5EF4-FFF2-40B4-BE49-F238E27FC236}">
                <a16:creationId xmlns:a16="http://schemas.microsoft.com/office/drawing/2014/main" id="{7918DD86-0D38-1918-8689-ABFA423224E9}"/>
              </a:ext>
            </a:extLst>
          </p:cNvPr>
          <p:cNvSpPr/>
          <p:nvPr/>
        </p:nvSpPr>
        <p:spPr>
          <a:xfrm>
            <a:off x="5644055" y="1178921"/>
            <a:ext cx="6236770" cy="5113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700" dirty="0">
              <a:solidFill>
                <a:schemeClr val="tx1"/>
              </a:solidFill>
            </a:endParaRPr>
          </a:p>
        </p:txBody>
      </p:sp>
      <p:sp>
        <p:nvSpPr>
          <p:cNvPr id="23" name="TextBox 22">
            <a:extLst>
              <a:ext uri="{FF2B5EF4-FFF2-40B4-BE49-F238E27FC236}">
                <a16:creationId xmlns:a16="http://schemas.microsoft.com/office/drawing/2014/main" id="{2A6A011F-A0F3-3960-89EF-BBBB0AA7E0F0}"/>
              </a:ext>
            </a:extLst>
          </p:cNvPr>
          <p:cNvSpPr txBox="1"/>
          <p:nvPr/>
        </p:nvSpPr>
        <p:spPr>
          <a:xfrm>
            <a:off x="5329023" y="637856"/>
            <a:ext cx="3568018" cy="461665"/>
          </a:xfrm>
          <a:prstGeom prst="rect">
            <a:avLst/>
          </a:prstGeom>
          <a:noFill/>
        </p:spPr>
        <p:txBody>
          <a:bodyPr wrap="square">
            <a:spAutoFit/>
          </a:bodyPr>
          <a:lstStyle/>
          <a:p>
            <a:pPr algn="r" rtl="1"/>
            <a:r>
              <a:rPr lang="ar-EG" sz="2400" b="1" dirty="0">
                <a:solidFill>
                  <a:srgbClr val="C00000"/>
                </a:solidFill>
              </a:rPr>
              <a:t>مرحلة تقييم واختيار المرشحين</a:t>
            </a:r>
          </a:p>
        </p:txBody>
      </p:sp>
      <p:graphicFrame>
        <p:nvGraphicFramePr>
          <p:cNvPr id="24" name="Diagram 23">
            <a:extLst>
              <a:ext uri="{FF2B5EF4-FFF2-40B4-BE49-F238E27FC236}">
                <a16:creationId xmlns:a16="http://schemas.microsoft.com/office/drawing/2014/main" id="{ADFF6887-0BDC-94AE-A7D4-9F6E1EC3948E}"/>
              </a:ext>
            </a:extLst>
          </p:cNvPr>
          <p:cNvGraphicFramePr/>
          <p:nvPr>
            <p:extLst>
              <p:ext uri="{D42A27DB-BD31-4B8C-83A1-F6EECF244321}">
                <p14:modId xmlns:p14="http://schemas.microsoft.com/office/powerpoint/2010/main" val="3351979247"/>
              </p:ext>
            </p:extLst>
          </p:nvPr>
        </p:nvGraphicFramePr>
        <p:xfrm>
          <a:off x="543760" y="1448138"/>
          <a:ext cx="4438143" cy="47194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25" name="Diagram 24">
            <a:extLst>
              <a:ext uri="{FF2B5EF4-FFF2-40B4-BE49-F238E27FC236}">
                <a16:creationId xmlns:a16="http://schemas.microsoft.com/office/drawing/2014/main" id="{414D86A4-4B9B-8669-A486-914EF90909B9}"/>
              </a:ext>
            </a:extLst>
          </p:cNvPr>
          <p:cNvGraphicFramePr/>
          <p:nvPr>
            <p:extLst>
              <p:ext uri="{D42A27DB-BD31-4B8C-83A1-F6EECF244321}">
                <p14:modId xmlns:p14="http://schemas.microsoft.com/office/powerpoint/2010/main" val="1771832558"/>
              </p:ext>
            </p:extLst>
          </p:nvPr>
        </p:nvGraphicFramePr>
        <p:xfrm>
          <a:off x="5906814" y="1354145"/>
          <a:ext cx="5843658" cy="4719436"/>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531696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47925-93B4-2695-8BAD-FD4CC189B60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FBFC7C9-3774-40CC-50D9-BD37442AAF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5B5599E1-482D-3D46-F313-F55FD846D97A}"/>
              </a:ext>
            </a:extLst>
          </p:cNvPr>
          <p:cNvSpPr/>
          <p:nvPr/>
        </p:nvSpPr>
        <p:spPr>
          <a:xfrm>
            <a:off x="441527" y="1168395"/>
            <a:ext cx="4254235"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1" indent="-76200">
              <a:lnSpc>
                <a:spcPct val="90000"/>
              </a:lnSpc>
              <a:buFontTx/>
              <a:buNone/>
            </a:pPr>
            <a:endParaRPr lang="ar-EG" altLang="en-US" dirty="0">
              <a:solidFill>
                <a:schemeClr val="tx1"/>
              </a:solidFill>
            </a:endParaRPr>
          </a:p>
          <a:p>
            <a:pPr marL="457200" lvl="1" indent="-76200">
              <a:lnSpc>
                <a:spcPct val="90000"/>
              </a:lnSpc>
              <a:buFontTx/>
              <a:buNone/>
            </a:pPr>
            <a:endParaRPr lang="ar-EG" altLang="en-US" dirty="0">
              <a:solidFill>
                <a:schemeClr val="tx1"/>
              </a:solidFill>
            </a:endParaRPr>
          </a:p>
          <a:p>
            <a:pPr marL="457200" lvl="1" indent="-76200">
              <a:lnSpc>
                <a:spcPct val="90000"/>
              </a:lnSpc>
              <a:buFontTx/>
              <a:buNone/>
            </a:pPr>
            <a:r>
              <a:rPr lang="en-US" altLang="en-US" dirty="0">
                <a:solidFill>
                  <a:schemeClr val="tx1"/>
                </a:solidFill>
              </a:rPr>
              <a:t>After a pool of applicants are identified, qualifications related to the job requirements are determined:</a:t>
            </a:r>
            <a:endParaRPr lang="ar-EG" altLang="en-US" dirty="0">
              <a:solidFill>
                <a:schemeClr val="tx1"/>
              </a:solidFill>
            </a:endParaRPr>
          </a:p>
          <a:p>
            <a:pPr marL="666750" lvl="1" indent="-285750">
              <a:lnSpc>
                <a:spcPct val="90000"/>
              </a:lnSpc>
              <a:buFont typeface="Arial" panose="020B0604020202020204" pitchFamily="34" charset="0"/>
              <a:buChar char="•"/>
            </a:pPr>
            <a:r>
              <a:rPr lang="en-US" altLang="en-US" b="1" dirty="0">
                <a:solidFill>
                  <a:schemeClr val="tx1"/>
                </a:solidFill>
              </a:rPr>
              <a:t>Background Information</a:t>
            </a:r>
            <a:r>
              <a:rPr lang="en-US" altLang="en-US" dirty="0">
                <a:solidFill>
                  <a:schemeClr val="tx1"/>
                </a:solidFill>
              </a:rPr>
              <a:t>: includes education, prior employment, college major, etc.</a:t>
            </a:r>
            <a:endParaRPr lang="ar-EG" altLang="en-US" dirty="0">
              <a:solidFill>
                <a:schemeClr val="tx1"/>
              </a:solidFill>
            </a:endParaRPr>
          </a:p>
          <a:p>
            <a:pPr marL="666750" lvl="1" indent="-285750">
              <a:lnSpc>
                <a:spcPct val="90000"/>
              </a:lnSpc>
              <a:buFont typeface="Arial" panose="020B0604020202020204" pitchFamily="34" charset="0"/>
              <a:buChar char="•"/>
            </a:pPr>
            <a:r>
              <a:rPr lang="en-US" altLang="en-US" b="1" dirty="0">
                <a:solidFill>
                  <a:schemeClr val="tx1"/>
                </a:solidFill>
              </a:rPr>
              <a:t>Interview</a:t>
            </a:r>
            <a:r>
              <a:rPr lang="en-US" altLang="en-US" dirty="0">
                <a:solidFill>
                  <a:schemeClr val="tx1"/>
                </a:solidFill>
              </a:rPr>
              <a:t>: almost all firms use one of two types:</a:t>
            </a:r>
            <a:endParaRPr lang="ar-EG" altLang="en-US" dirty="0">
              <a:solidFill>
                <a:schemeClr val="tx1"/>
              </a:solidFill>
            </a:endParaRPr>
          </a:p>
          <a:p>
            <a:pPr marL="381000" lvl="1">
              <a:lnSpc>
                <a:spcPct val="90000"/>
              </a:lnSpc>
            </a:pPr>
            <a:r>
              <a:rPr lang="en-US" altLang="en-US" b="1" dirty="0">
                <a:solidFill>
                  <a:schemeClr val="tx1"/>
                </a:solidFill>
              </a:rPr>
              <a:t>	Structured interview</a:t>
            </a:r>
            <a:r>
              <a:rPr lang="en-US" altLang="en-US" dirty="0">
                <a:solidFill>
                  <a:schemeClr val="tx1"/>
                </a:solidFill>
              </a:rPr>
              <a:t>: managers ask each person the same job-related questions.</a:t>
            </a:r>
            <a:endParaRPr lang="ar-EG" altLang="en-US" dirty="0">
              <a:solidFill>
                <a:schemeClr val="tx1"/>
              </a:solidFill>
            </a:endParaRPr>
          </a:p>
          <a:p>
            <a:pPr marL="381000" lvl="1">
              <a:lnSpc>
                <a:spcPct val="90000"/>
              </a:lnSpc>
            </a:pPr>
            <a:r>
              <a:rPr lang="en-US" altLang="en-US" b="1" dirty="0">
                <a:solidFill>
                  <a:schemeClr val="tx1"/>
                </a:solidFill>
              </a:rPr>
              <a:t>	Unstructured interview</a:t>
            </a:r>
            <a:r>
              <a:rPr lang="en-US" altLang="en-US" dirty="0">
                <a:solidFill>
                  <a:schemeClr val="tx1"/>
                </a:solidFill>
              </a:rPr>
              <a:t>: held like a normal conversation. </a:t>
            </a:r>
            <a:endParaRPr lang="ar-EG" altLang="en-US" dirty="0">
              <a:solidFill>
                <a:schemeClr val="tx1"/>
              </a:solidFill>
            </a:endParaRPr>
          </a:p>
          <a:p>
            <a:pPr marL="666750" lvl="1" indent="-285750">
              <a:lnSpc>
                <a:spcPct val="90000"/>
              </a:lnSpc>
              <a:buFont typeface="Arial" panose="020B0604020202020204" pitchFamily="34" charset="0"/>
              <a:buChar char="•"/>
            </a:pPr>
            <a:r>
              <a:rPr lang="en-US" altLang="en-US" b="1" dirty="0">
                <a:solidFill>
                  <a:schemeClr val="tx1"/>
                </a:solidFill>
              </a:rPr>
              <a:t>Physical Ability Test</a:t>
            </a:r>
            <a:r>
              <a:rPr lang="en-US" altLang="en-US" dirty="0">
                <a:solidFill>
                  <a:schemeClr val="tx1"/>
                </a:solidFill>
              </a:rPr>
              <a:t>: measure strength &amp; endurance</a:t>
            </a:r>
            <a:r>
              <a:rPr lang="ar-EG" altLang="en-US" dirty="0">
                <a:solidFill>
                  <a:schemeClr val="tx1"/>
                </a:solidFill>
              </a:rPr>
              <a:t> )</a:t>
            </a:r>
            <a:r>
              <a:rPr lang="en-US" altLang="en-US" dirty="0">
                <a:solidFill>
                  <a:schemeClr val="tx1"/>
                </a:solidFill>
              </a:rPr>
              <a:t>good for physically demanding jobs</a:t>
            </a:r>
            <a:r>
              <a:rPr lang="ar-EG" altLang="en-US" dirty="0">
                <a:solidFill>
                  <a:schemeClr val="tx1"/>
                </a:solidFill>
              </a:rPr>
              <a:t>(</a:t>
            </a:r>
            <a:endParaRPr lang="en-US" altLang="en-US" dirty="0">
              <a:solidFill>
                <a:schemeClr val="tx1"/>
              </a:solidFill>
            </a:endParaRPr>
          </a:p>
          <a:p>
            <a:pPr marL="457200" lvl="1" indent="-76200">
              <a:lnSpc>
                <a:spcPct val="90000"/>
              </a:lnSpc>
              <a:buFontTx/>
              <a:buNone/>
            </a:pPr>
            <a:endParaRPr lang="ar-EG" altLang="en-US" dirty="0">
              <a:solidFill>
                <a:schemeClr val="tx1"/>
              </a:solidFill>
            </a:endParaRPr>
          </a:p>
        </p:txBody>
      </p:sp>
      <p:sp>
        <p:nvSpPr>
          <p:cNvPr id="5" name="Rectangle 4">
            <a:extLst>
              <a:ext uri="{FF2B5EF4-FFF2-40B4-BE49-F238E27FC236}">
                <a16:creationId xmlns:a16="http://schemas.microsoft.com/office/drawing/2014/main" id="{F2382158-C6A6-9425-AC41-D95BE2DE9FC4}"/>
              </a:ext>
            </a:extLst>
          </p:cNvPr>
          <p:cNvSpPr/>
          <p:nvPr/>
        </p:nvSpPr>
        <p:spPr>
          <a:xfrm>
            <a:off x="65120" y="5207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B5BD4D1D-0B4D-A57D-AA2A-9DF73D07AB74}"/>
              </a:ext>
            </a:extLst>
          </p:cNvPr>
          <p:cNvSpPr txBox="1"/>
          <p:nvPr/>
        </p:nvSpPr>
        <p:spPr>
          <a:xfrm>
            <a:off x="1824866" y="523750"/>
            <a:ext cx="2075502" cy="584775"/>
          </a:xfrm>
          <a:prstGeom prst="rect">
            <a:avLst/>
          </a:prstGeom>
          <a:noFill/>
        </p:spPr>
        <p:txBody>
          <a:bodyPr wrap="square">
            <a:spAutoFit/>
          </a:bodyPr>
          <a:lstStyle/>
          <a:p>
            <a:pPr algn="ctr"/>
            <a:r>
              <a:rPr lang="en-US" altLang="ar-SA" sz="3200" b="1" dirty="0">
                <a:ln w="0"/>
                <a:solidFill>
                  <a:srgbClr val="C00000"/>
                </a:solidFill>
                <a:effectLst>
                  <a:outerShdw blurRad="38100" dist="19050" dir="2700000" algn="tl" rotWithShape="0">
                    <a:schemeClr val="dk1">
                      <a:alpha val="40000"/>
                    </a:schemeClr>
                  </a:outerShdw>
                </a:effectLst>
              </a:rPr>
              <a:t>Selection</a:t>
            </a:r>
          </a:p>
        </p:txBody>
      </p:sp>
      <p:sp>
        <p:nvSpPr>
          <p:cNvPr id="20" name="Rectangle: Rounded Corners 19">
            <a:extLst>
              <a:ext uri="{FF2B5EF4-FFF2-40B4-BE49-F238E27FC236}">
                <a16:creationId xmlns:a16="http://schemas.microsoft.com/office/drawing/2014/main" id="{3848E9AE-B82C-B5EE-1DB0-0C0DE9089EBC}"/>
              </a:ext>
            </a:extLst>
          </p:cNvPr>
          <p:cNvSpPr/>
          <p:nvPr/>
        </p:nvSpPr>
        <p:spPr>
          <a:xfrm>
            <a:off x="5329023" y="1178921"/>
            <a:ext cx="6551802" cy="5113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1700" dirty="0">
                <a:solidFill>
                  <a:schemeClr val="tx1"/>
                </a:solidFill>
              </a:rPr>
              <a:t>بمجرد حصر قائمة المتقدمين، تبدأ عملية المفاضلة بناءً على معايير محددة لضمان اختيار الأنسب للوظيفة. وتشمل هذه العملية الخطوات التالية:</a:t>
            </a:r>
          </a:p>
          <a:p>
            <a:pPr algn="r" rtl="1"/>
            <a:r>
              <a:rPr lang="ar-EG" sz="1700" b="1" dirty="0">
                <a:solidFill>
                  <a:schemeClr val="tx1"/>
                </a:solidFill>
              </a:rPr>
              <a:t>1. فحص المؤهلات والمعلومات الأساسية</a:t>
            </a:r>
          </a:p>
          <a:p>
            <a:pPr algn="r" rtl="1"/>
            <a:r>
              <a:rPr lang="ar-EG" sz="1700" dirty="0">
                <a:solidFill>
                  <a:schemeClr val="tx1"/>
                </a:solidFill>
              </a:rPr>
              <a:t>يتم البدء بمراجعة البيانات الجوهرية للمتقدم للتأكد من مطابقتها لمتطلبات الدور الوظيفي، ومن أهمها: </a:t>
            </a:r>
            <a:r>
              <a:rPr lang="ar-EG" sz="1700" b="1" dirty="0">
                <a:solidFill>
                  <a:schemeClr val="tx1"/>
                </a:solidFill>
              </a:rPr>
              <a:t>المستوى التعليمي والتخصص الجامعي:</a:t>
            </a:r>
            <a:r>
              <a:rPr lang="ar-EG" sz="1700" dirty="0">
                <a:solidFill>
                  <a:schemeClr val="tx1"/>
                </a:solidFill>
              </a:rPr>
              <a:t> لضمان وجود الخلفية المعرفية المطلوبة. و</a:t>
            </a:r>
            <a:r>
              <a:rPr lang="ar-EG" sz="1700" b="1" dirty="0">
                <a:solidFill>
                  <a:schemeClr val="tx1"/>
                </a:solidFill>
              </a:rPr>
              <a:t>الخبرة العملية السابقة:</a:t>
            </a:r>
            <a:r>
              <a:rPr lang="ar-EG" sz="1700" dirty="0">
                <a:solidFill>
                  <a:schemeClr val="tx1"/>
                </a:solidFill>
              </a:rPr>
              <a:t> لتقييم المهارات المكتسبة من الوظائف السابقة.</a:t>
            </a:r>
          </a:p>
          <a:p>
            <a:pPr algn="r" rtl="1"/>
            <a:endParaRPr lang="ar-EG" sz="1700" dirty="0">
              <a:solidFill>
                <a:schemeClr val="tx1"/>
              </a:solidFill>
            </a:endParaRPr>
          </a:p>
          <a:p>
            <a:pPr algn="r" rtl="1"/>
            <a:r>
              <a:rPr lang="ar-EG" sz="1700" b="1" dirty="0">
                <a:solidFill>
                  <a:schemeClr val="tx1"/>
                </a:solidFill>
              </a:rPr>
              <a:t>2. إجراء المقابلات الوظيفية</a:t>
            </a:r>
          </a:p>
          <a:p>
            <a:pPr algn="r" rtl="1"/>
            <a:r>
              <a:rPr lang="ar-EG" sz="1700" dirty="0">
                <a:solidFill>
                  <a:schemeClr val="tx1"/>
                </a:solidFill>
              </a:rPr>
              <a:t>تعتبر المقابلة أداة تقييم أساسية تعتمدها أغلب المؤسسات، وتأخذ غالباً أحد شكلين:</a:t>
            </a:r>
          </a:p>
          <a:p>
            <a:pPr marL="742950" lvl="1" indent="-285750" algn="r" rtl="1">
              <a:buFont typeface="Arial" panose="020B0604020202020204" pitchFamily="34" charset="0"/>
              <a:buChar char="•"/>
            </a:pPr>
            <a:r>
              <a:rPr lang="ar-EG" sz="1700" b="1" dirty="0">
                <a:solidFill>
                  <a:schemeClr val="tx1"/>
                </a:solidFill>
              </a:rPr>
              <a:t>المقابلة المنظمة (</a:t>
            </a:r>
            <a:r>
              <a:rPr lang="en-US" sz="1700" b="1" dirty="0">
                <a:solidFill>
                  <a:schemeClr val="tx1"/>
                </a:solidFill>
              </a:rPr>
              <a:t>Structured Interview):</a:t>
            </a:r>
            <a:r>
              <a:rPr lang="en-US" sz="1700" dirty="0">
                <a:solidFill>
                  <a:schemeClr val="tx1"/>
                </a:solidFill>
              </a:rPr>
              <a:t> </a:t>
            </a:r>
            <a:r>
              <a:rPr lang="ar-EG" sz="1700" dirty="0">
                <a:solidFill>
                  <a:schemeClr val="tx1"/>
                </a:solidFill>
              </a:rPr>
              <a:t>وهي أسلوب معياري يطرح فيه المديرون نفس الأسئلة المحددة مسبقاً والمتعلقة بالوظيفة على كافة المرشحين لضمان العدالة في التقييم.</a:t>
            </a:r>
          </a:p>
          <a:p>
            <a:pPr marL="742950" lvl="1" indent="-285750" algn="r" rtl="1">
              <a:buFont typeface="Arial" panose="020B0604020202020204" pitchFamily="34" charset="0"/>
              <a:buChar char="•"/>
            </a:pPr>
            <a:r>
              <a:rPr lang="ar-EG" sz="1700" b="1" dirty="0">
                <a:solidFill>
                  <a:schemeClr val="tx1"/>
                </a:solidFill>
              </a:rPr>
              <a:t>المقابلة غير المنظمة (</a:t>
            </a:r>
            <a:r>
              <a:rPr lang="en-US" sz="1700" b="1" dirty="0">
                <a:solidFill>
                  <a:schemeClr val="tx1"/>
                </a:solidFill>
              </a:rPr>
              <a:t>Unstructured Interview):</a:t>
            </a:r>
            <a:r>
              <a:rPr lang="en-US" sz="1700" dirty="0">
                <a:solidFill>
                  <a:schemeClr val="tx1"/>
                </a:solidFill>
              </a:rPr>
              <a:t> </a:t>
            </a:r>
            <a:r>
              <a:rPr lang="ar-EG" sz="1700" dirty="0">
                <a:solidFill>
                  <a:schemeClr val="tx1"/>
                </a:solidFill>
              </a:rPr>
              <a:t>تتخذ طابع الحوار الودي أو المحادثة العادية، وتسمح بمرونة أكبر في طرح الأسئلة.</a:t>
            </a:r>
          </a:p>
          <a:p>
            <a:pPr marL="742950" lvl="1" indent="-285750" algn="r" rtl="1">
              <a:buFont typeface="Arial" panose="020B0604020202020204" pitchFamily="34" charset="0"/>
              <a:buChar char="•"/>
            </a:pPr>
            <a:endParaRPr lang="ar-EG" sz="1700" dirty="0">
              <a:solidFill>
                <a:schemeClr val="tx1"/>
              </a:solidFill>
            </a:endParaRPr>
          </a:p>
          <a:p>
            <a:pPr algn="r" rtl="1"/>
            <a:r>
              <a:rPr lang="ar-EG" sz="1700" b="1" dirty="0">
                <a:solidFill>
                  <a:schemeClr val="tx1"/>
                </a:solidFill>
              </a:rPr>
              <a:t>3. اختبار القدرة البدنية</a:t>
            </a:r>
          </a:p>
          <a:p>
            <a:pPr algn="r" rtl="1"/>
            <a:r>
              <a:rPr lang="ar-EG" sz="1700" dirty="0">
                <a:solidFill>
                  <a:schemeClr val="tx1"/>
                </a:solidFill>
              </a:rPr>
              <a:t>يُستخدم هذا النوع من الاختبارات لقياس مستوى القوة البدنية والقدرة على التحمل لدى المتقدم. ويتم تطبيقه حصراً على الوظائف التي تتطلب مجهوداً عضلياً كبيراً لضمان قدرة الموظف على أداء مهامه بكفاءة.</a:t>
            </a:r>
          </a:p>
        </p:txBody>
      </p:sp>
      <p:sp>
        <p:nvSpPr>
          <p:cNvPr id="23" name="TextBox 22">
            <a:extLst>
              <a:ext uri="{FF2B5EF4-FFF2-40B4-BE49-F238E27FC236}">
                <a16:creationId xmlns:a16="http://schemas.microsoft.com/office/drawing/2014/main" id="{8311FD1A-4C36-7058-EAB6-F87EB30FEA2E}"/>
              </a:ext>
            </a:extLst>
          </p:cNvPr>
          <p:cNvSpPr txBox="1"/>
          <p:nvPr/>
        </p:nvSpPr>
        <p:spPr>
          <a:xfrm>
            <a:off x="5329023" y="637856"/>
            <a:ext cx="3568018" cy="461665"/>
          </a:xfrm>
          <a:prstGeom prst="rect">
            <a:avLst/>
          </a:prstGeom>
          <a:noFill/>
        </p:spPr>
        <p:txBody>
          <a:bodyPr wrap="square">
            <a:spAutoFit/>
          </a:bodyPr>
          <a:lstStyle/>
          <a:p>
            <a:pPr algn="r" rtl="1"/>
            <a:r>
              <a:rPr lang="ar-EG" sz="2400" b="1" dirty="0">
                <a:solidFill>
                  <a:srgbClr val="C00000"/>
                </a:solidFill>
              </a:rPr>
              <a:t>مرحلة تقييم واختيار المرشحين</a:t>
            </a:r>
          </a:p>
        </p:txBody>
      </p:sp>
    </p:spTree>
    <p:extLst>
      <p:ext uri="{BB962C8B-B14F-4D97-AF65-F5344CB8AC3E}">
        <p14:creationId xmlns:p14="http://schemas.microsoft.com/office/powerpoint/2010/main" val="2907750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135483"/>
            <a:ext cx="4254235"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b="1" dirty="0">
                <a:solidFill>
                  <a:schemeClr val="tx1"/>
                </a:solidFill>
              </a:rPr>
              <a:t>Ability test</a:t>
            </a:r>
            <a:r>
              <a:rPr lang="en-US" dirty="0">
                <a:solidFill>
                  <a:schemeClr val="tx1"/>
                </a:solidFill>
              </a:rPr>
              <a:t>: assess if applicant has right skills for the job.</a:t>
            </a:r>
          </a:p>
          <a:p>
            <a:pPr marL="285750" indent="-285750">
              <a:buFont typeface="Arial" panose="020B0604020202020204" pitchFamily="34" charset="0"/>
              <a:buChar char="•"/>
            </a:pPr>
            <a:r>
              <a:rPr lang="en-US" b="1" dirty="0">
                <a:solidFill>
                  <a:schemeClr val="tx1"/>
                </a:solidFill>
              </a:rPr>
              <a:t>Personality test</a:t>
            </a:r>
            <a:r>
              <a:rPr lang="en-US" dirty="0">
                <a:solidFill>
                  <a:schemeClr val="tx1"/>
                </a:solidFill>
              </a:rPr>
              <a:t>: seek traits relevant to job performance. ( </a:t>
            </a:r>
            <a:r>
              <a:rPr lang="en-US" b="1" dirty="0">
                <a:solidFill>
                  <a:schemeClr val="tx1"/>
                </a:solidFill>
              </a:rPr>
              <a:t>Be sure test is a good predictor of job performance).</a:t>
            </a:r>
          </a:p>
          <a:p>
            <a:pPr marL="285750" indent="-285750">
              <a:buFont typeface="Arial" panose="020B0604020202020204" pitchFamily="34" charset="0"/>
              <a:buChar char="•"/>
            </a:pPr>
            <a:r>
              <a:rPr lang="en-US" b="1" dirty="0">
                <a:solidFill>
                  <a:schemeClr val="tx1"/>
                </a:solidFill>
              </a:rPr>
              <a:t>Performance Tests:</a:t>
            </a:r>
            <a:r>
              <a:rPr lang="en-US" dirty="0">
                <a:solidFill>
                  <a:schemeClr val="tx1"/>
                </a:solidFill>
              </a:rPr>
              <a:t> measure job performance.( Typing speed test is one example).</a:t>
            </a:r>
          </a:p>
          <a:p>
            <a:pPr marL="285750" indent="-285750">
              <a:buFont typeface="Arial" panose="020B0604020202020204" pitchFamily="34" charset="0"/>
              <a:buChar char="•"/>
            </a:pPr>
            <a:r>
              <a:rPr lang="en-US" b="1" dirty="0">
                <a:solidFill>
                  <a:schemeClr val="tx1"/>
                </a:solidFill>
              </a:rPr>
              <a:t>References&amp; Recommendations</a:t>
            </a:r>
            <a:r>
              <a:rPr lang="en-US" dirty="0">
                <a:solidFill>
                  <a:schemeClr val="tx1"/>
                </a:solidFill>
              </a:rPr>
              <a:t>: outside people provide candid information about candidate. (Can be hard to get accurate information).</a:t>
            </a:r>
          </a:p>
        </p:txBody>
      </p:sp>
      <p:sp>
        <p:nvSpPr>
          <p:cNvPr id="5" name="Rectangle 4"/>
          <p:cNvSpPr/>
          <p:nvPr/>
        </p:nvSpPr>
        <p:spPr>
          <a:xfrm>
            <a:off x="0" y="40533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Rounded Corners 5">
            <a:extLst>
              <a:ext uri="{FF2B5EF4-FFF2-40B4-BE49-F238E27FC236}">
                <a16:creationId xmlns:a16="http://schemas.microsoft.com/office/drawing/2014/main" id="{7BCA6563-32F9-0419-67EE-F7F3F46A2AA8}"/>
              </a:ext>
            </a:extLst>
          </p:cNvPr>
          <p:cNvSpPr/>
          <p:nvPr/>
        </p:nvSpPr>
        <p:spPr>
          <a:xfrm>
            <a:off x="5329023" y="1178921"/>
            <a:ext cx="6551802" cy="5113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1600" b="1" dirty="0">
                <a:solidFill>
                  <a:schemeClr val="tx1"/>
                </a:solidFill>
              </a:rPr>
              <a:t>اختبار القدرات : </a:t>
            </a:r>
            <a:r>
              <a:rPr lang="ar-EG" sz="1600" dirty="0">
                <a:solidFill>
                  <a:schemeClr val="tx1"/>
                </a:solidFill>
              </a:rPr>
              <a:t>يُستخدم لتقييم مدى امتلاك المتقدم للمهارات الفنية والذهنية الضرورية لأداء مهام الوظيفة.</a:t>
            </a:r>
          </a:p>
          <a:p>
            <a:pPr algn="r" rtl="1"/>
            <a:r>
              <a:rPr lang="ar-EG" sz="1600" b="1" dirty="0">
                <a:solidFill>
                  <a:schemeClr val="tx1"/>
                </a:solidFill>
              </a:rPr>
              <a:t>الهدف:</a:t>
            </a:r>
            <a:r>
              <a:rPr lang="ar-EG" sz="1600" dirty="0">
                <a:solidFill>
                  <a:schemeClr val="tx1"/>
                </a:solidFill>
              </a:rPr>
              <a:t> التأكد من المواءمة بين قدرات المرشح ومتطلبات العمل.</a:t>
            </a:r>
          </a:p>
          <a:p>
            <a:pPr algn="r" rtl="1"/>
            <a:endParaRPr lang="ar-EG" sz="1600" dirty="0">
              <a:solidFill>
                <a:schemeClr val="tx1"/>
              </a:solidFill>
            </a:endParaRPr>
          </a:p>
          <a:p>
            <a:pPr algn="r" rtl="1"/>
            <a:r>
              <a:rPr lang="ar-EG" sz="1600" b="1" dirty="0">
                <a:solidFill>
                  <a:schemeClr val="tx1"/>
                </a:solidFill>
              </a:rPr>
              <a:t>اختبار الشخصية : </a:t>
            </a:r>
            <a:r>
              <a:rPr lang="ar-EG" sz="1600" dirty="0">
                <a:solidFill>
                  <a:schemeClr val="tx1"/>
                </a:solidFill>
              </a:rPr>
              <a:t>يستهدف الكشف عن السمات الشخصية التي تؤثر على سلوك الموظف وأدائه في بيئة العمل.</a:t>
            </a:r>
          </a:p>
          <a:p>
            <a:pPr algn="r" rtl="1"/>
            <a:r>
              <a:rPr lang="ar-EG" sz="1600" b="1" dirty="0">
                <a:solidFill>
                  <a:schemeClr val="tx1"/>
                </a:solidFill>
              </a:rPr>
              <a:t>ملاحظة هامة:</a:t>
            </a:r>
            <a:r>
              <a:rPr lang="ar-EG" sz="1600" dirty="0">
                <a:solidFill>
                  <a:schemeClr val="tx1"/>
                </a:solidFill>
              </a:rPr>
              <a:t> يجب التأكد من أن الاختبار يُعد مؤشراً قوياً ودقيقاً للتنبؤ بالأداء الوظيفي الفعلي.</a:t>
            </a:r>
          </a:p>
          <a:p>
            <a:pPr algn="r" rtl="1"/>
            <a:endParaRPr lang="ar-EG" sz="1600" dirty="0">
              <a:solidFill>
                <a:schemeClr val="tx1"/>
              </a:solidFill>
            </a:endParaRPr>
          </a:p>
          <a:p>
            <a:pPr algn="r" rtl="1"/>
            <a:r>
              <a:rPr lang="ar-EG" sz="1600" b="1" dirty="0">
                <a:solidFill>
                  <a:schemeClr val="tx1"/>
                </a:solidFill>
              </a:rPr>
              <a:t>اختبارات الأداء : </a:t>
            </a:r>
            <a:r>
              <a:rPr lang="ar-EG" sz="1600" dirty="0">
                <a:solidFill>
                  <a:schemeClr val="tx1"/>
                </a:solidFill>
              </a:rPr>
              <a:t>تقيس قدرة المتقدم على تنفيذ مهام عملية محاكية للواقع الوظيفي.</a:t>
            </a:r>
          </a:p>
          <a:p>
            <a:pPr algn="r" rtl="1"/>
            <a:r>
              <a:rPr lang="ar-EG" sz="1600" b="1" dirty="0">
                <a:solidFill>
                  <a:schemeClr val="tx1"/>
                </a:solidFill>
              </a:rPr>
              <a:t>مثال:</a:t>
            </a:r>
            <a:r>
              <a:rPr lang="ar-EG" sz="1600" dirty="0">
                <a:solidFill>
                  <a:schemeClr val="tx1"/>
                </a:solidFill>
              </a:rPr>
              <a:t> اختبار سرعة ودقة الطباعة للمتقدمين للوظائف المكتبية.</a:t>
            </a:r>
          </a:p>
          <a:p>
            <a:pPr algn="r" rtl="1"/>
            <a:endParaRPr lang="ar-EG" sz="1600" b="1" dirty="0">
              <a:solidFill>
                <a:schemeClr val="tx1"/>
              </a:solidFill>
            </a:endParaRPr>
          </a:p>
          <a:p>
            <a:pPr algn="r" rtl="1"/>
            <a:r>
              <a:rPr lang="ar-EG" sz="1600" b="1" dirty="0">
                <a:solidFill>
                  <a:schemeClr val="tx1"/>
                </a:solidFill>
              </a:rPr>
              <a:t>المراجع والتوصيات : </a:t>
            </a:r>
            <a:r>
              <a:rPr lang="ar-EG" sz="1600" dirty="0">
                <a:solidFill>
                  <a:schemeClr val="tx1"/>
                </a:solidFill>
              </a:rPr>
              <a:t>الحصول على معلومات موضوعية وصريحة عن المرشح من أطراف خارجية أو جهات عمل سابقة.</a:t>
            </a:r>
          </a:p>
          <a:p>
            <a:pPr algn="r" rtl="1"/>
            <a:r>
              <a:rPr lang="ar-EG" sz="1600" b="1" dirty="0">
                <a:solidFill>
                  <a:schemeClr val="tx1"/>
                </a:solidFill>
              </a:rPr>
              <a:t>التحدي:</a:t>
            </a:r>
            <a:r>
              <a:rPr lang="ar-EG" sz="1600" dirty="0">
                <a:solidFill>
                  <a:schemeClr val="tx1"/>
                </a:solidFill>
              </a:rPr>
              <a:t> قد يواجه مسؤولو التوظيف صعوبة في الحصول على معلومات دقيقة أو تفصيلية بالكامل من هذه المصادر.</a:t>
            </a:r>
          </a:p>
          <a:p>
            <a:pPr algn="r" rtl="1"/>
            <a:endParaRPr lang="ar-EG" sz="1600" dirty="0">
              <a:solidFill>
                <a:schemeClr val="tx1"/>
              </a:solidFill>
            </a:endParaRPr>
          </a:p>
        </p:txBody>
      </p:sp>
      <p:sp>
        <p:nvSpPr>
          <p:cNvPr id="20" name="TextBox 19">
            <a:extLst>
              <a:ext uri="{FF2B5EF4-FFF2-40B4-BE49-F238E27FC236}">
                <a16:creationId xmlns:a16="http://schemas.microsoft.com/office/drawing/2014/main" id="{BD14C9B3-D30B-75EF-3CAE-7D35A1085653}"/>
              </a:ext>
            </a:extLst>
          </p:cNvPr>
          <p:cNvSpPr txBox="1"/>
          <p:nvPr/>
        </p:nvSpPr>
        <p:spPr>
          <a:xfrm>
            <a:off x="1824866" y="523750"/>
            <a:ext cx="2075502" cy="584775"/>
          </a:xfrm>
          <a:prstGeom prst="rect">
            <a:avLst/>
          </a:prstGeom>
          <a:noFill/>
        </p:spPr>
        <p:txBody>
          <a:bodyPr wrap="square">
            <a:spAutoFit/>
          </a:bodyPr>
          <a:lstStyle/>
          <a:p>
            <a:pPr algn="ctr"/>
            <a:r>
              <a:rPr lang="en-US" altLang="ar-SA" sz="3200" b="1" dirty="0">
                <a:ln w="0"/>
                <a:solidFill>
                  <a:srgbClr val="C00000"/>
                </a:solidFill>
                <a:effectLst>
                  <a:outerShdw blurRad="38100" dist="19050" dir="2700000" algn="tl" rotWithShape="0">
                    <a:schemeClr val="dk1">
                      <a:alpha val="40000"/>
                    </a:schemeClr>
                  </a:outerShdw>
                </a:effectLst>
              </a:rPr>
              <a:t>Selection</a:t>
            </a:r>
          </a:p>
        </p:txBody>
      </p:sp>
      <p:sp>
        <p:nvSpPr>
          <p:cNvPr id="21" name="TextBox 20">
            <a:extLst>
              <a:ext uri="{FF2B5EF4-FFF2-40B4-BE49-F238E27FC236}">
                <a16:creationId xmlns:a16="http://schemas.microsoft.com/office/drawing/2014/main" id="{FAFEDD05-1C9A-8FB8-356C-94EE8A065DF5}"/>
              </a:ext>
            </a:extLst>
          </p:cNvPr>
          <p:cNvSpPr txBox="1"/>
          <p:nvPr/>
        </p:nvSpPr>
        <p:spPr>
          <a:xfrm>
            <a:off x="5329023" y="637856"/>
            <a:ext cx="3568018" cy="461665"/>
          </a:xfrm>
          <a:prstGeom prst="rect">
            <a:avLst/>
          </a:prstGeom>
          <a:noFill/>
        </p:spPr>
        <p:txBody>
          <a:bodyPr wrap="square">
            <a:spAutoFit/>
          </a:bodyPr>
          <a:lstStyle/>
          <a:p>
            <a:pPr algn="r" rtl="1"/>
            <a:r>
              <a:rPr lang="ar-EG" sz="2400" b="1" dirty="0">
                <a:solidFill>
                  <a:srgbClr val="C00000"/>
                </a:solidFill>
              </a:rPr>
              <a:t>مرحلة تقييم واختيار المرشحين</a:t>
            </a:r>
          </a:p>
        </p:txBody>
      </p:sp>
    </p:spTree>
    <p:extLst>
      <p:ext uri="{BB962C8B-B14F-4D97-AF65-F5344CB8AC3E}">
        <p14:creationId xmlns:p14="http://schemas.microsoft.com/office/powerpoint/2010/main" val="4079163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208009" y="1282625"/>
            <a:ext cx="1167281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9" name="Diagram 8">
            <a:extLst>
              <a:ext uri="{FF2B5EF4-FFF2-40B4-BE49-F238E27FC236}">
                <a16:creationId xmlns:a16="http://schemas.microsoft.com/office/drawing/2014/main" id="{73801C5D-66DF-8C4D-DC6F-3B83ED0B8C4E}"/>
              </a:ext>
            </a:extLst>
          </p:cNvPr>
          <p:cNvGraphicFramePr/>
          <p:nvPr>
            <p:extLst>
              <p:ext uri="{D42A27DB-BD31-4B8C-83A1-F6EECF244321}">
                <p14:modId xmlns:p14="http://schemas.microsoft.com/office/powerpoint/2010/main" val="3259176339"/>
              </p:ext>
            </p:extLst>
          </p:nvPr>
        </p:nvGraphicFramePr>
        <p:xfrm>
          <a:off x="6180083" y="1345306"/>
          <a:ext cx="5675225" cy="52437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3" name="Diagram 2">
            <a:extLst>
              <a:ext uri="{FF2B5EF4-FFF2-40B4-BE49-F238E27FC236}">
                <a16:creationId xmlns:a16="http://schemas.microsoft.com/office/drawing/2014/main" id="{E4199C52-3111-D048-C751-8E3A86C8C911}"/>
              </a:ext>
            </a:extLst>
          </p:cNvPr>
          <p:cNvGraphicFramePr/>
          <p:nvPr>
            <p:extLst>
              <p:ext uri="{D42A27DB-BD31-4B8C-83A1-F6EECF244321}">
                <p14:modId xmlns:p14="http://schemas.microsoft.com/office/powerpoint/2010/main" val="329611249"/>
              </p:ext>
            </p:extLst>
          </p:nvPr>
        </p:nvGraphicFramePr>
        <p:xfrm>
          <a:off x="311175" y="1449010"/>
          <a:ext cx="5286609" cy="524373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4157224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3" name="Diagram 2">
            <a:extLst>
              <a:ext uri="{FF2B5EF4-FFF2-40B4-BE49-F238E27FC236}">
                <a16:creationId xmlns:a16="http://schemas.microsoft.com/office/drawing/2014/main" id="{CBF67D7F-DBC0-D57A-5D62-036BFE910C90}"/>
              </a:ext>
            </a:extLst>
          </p:cNvPr>
          <p:cNvGraphicFramePr/>
          <p:nvPr>
            <p:extLst>
              <p:ext uri="{D42A27DB-BD31-4B8C-83A1-F6EECF244321}">
                <p14:modId xmlns:p14="http://schemas.microsoft.com/office/powerpoint/2010/main" val="468239565"/>
              </p:ext>
            </p:extLst>
          </p:nvPr>
        </p:nvGraphicFramePr>
        <p:xfrm>
          <a:off x="6169575" y="1695050"/>
          <a:ext cx="5631121" cy="46602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6608734B-C3E1-E4C7-60DD-426320D30102}"/>
              </a:ext>
            </a:extLst>
          </p:cNvPr>
          <p:cNvSpPr txBox="1"/>
          <p:nvPr/>
        </p:nvSpPr>
        <p:spPr>
          <a:xfrm>
            <a:off x="2735761" y="302058"/>
            <a:ext cx="6093912" cy="954107"/>
          </a:xfrm>
          <a:prstGeom prst="rect">
            <a:avLst/>
          </a:prstGeom>
          <a:noFill/>
        </p:spPr>
        <p:txBody>
          <a:bodyPr wrap="square">
            <a:spAutoFit/>
          </a:bodyPr>
          <a:lstStyle/>
          <a:p>
            <a:pPr lvl="0" algn="ctr"/>
            <a:r>
              <a:rPr lang="en-US" altLang="ar-SA" sz="2800" b="1" dirty="0"/>
              <a:t>Compare between External &amp; Internal  recruiting</a:t>
            </a:r>
            <a:endParaRPr lang="en-US" sz="2800" dirty="0"/>
          </a:p>
        </p:txBody>
      </p:sp>
      <p:graphicFrame>
        <p:nvGraphicFramePr>
          <p:cNvPr id="6" name="Diagram 5">
            <a:extLst>
              <a:ext uri="{FF2B5EF4-FFF2-40B4-BE49-F238E27FC236}">
                <a16:creationId xmlns:a16="http://schemas.microsoft.com/office/drawing/2014/main" id="{E39B5AFD-5446-3CBF-946A-F3319E3DC239}"/>
              </a:ext>
            </a:extLst>
          </p:cNvPr>
          <p:cNvGraphicFramePr/>
          <p:nvPr>
            <p:extLst>
              <p:ext uri="{D42A27DB-BD31-4B8C-83A1-F6EECF244321}">
                <p14:modId xmlns:p14="http://schemas.microsoft.com/office/powerpoint/2010/main" val="4150860179"/>
              </p:ext>
            </p:extLst>
          </p:nvPr>
        </p:nvGraphicFramePr>
        <p:xfrm>
          <a:off x="848245" y="1895680"/>
          <a:ext cx="5178719" cy="466026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9" name="TextBox 8">
            <a:extLst>
              <a:ext uri="{FF2B5EF4-FFF2-40B4-BE49-F238E27FC236}">
                <a16:creationId xmlns:a16="http://schemas.microsoft.com/office/drawing/2014/main" id="{E7AEF835-032F-B5CF-1F2D-E55166D7EB27}"/>
              </a:ext>
            </a:extLst>
          </p:cNvPr>
          <p:cNvSpPr txBox="1"/>
          <p:nvPr/>
        </p:nvSpPr>
        <p:spPr>
          <a:xfrm>
            <a:off x="2735761" y="1374109"/>
            <a:ext cx="6093912" cy="523220"/>
          </a:xfrm>
          <a:prstGeom prst="rect">
            <a:avLst/>
          </a:prstGeom>
          <a:noFill/>
        </p:spPr>
        <p:txBody>
          <a:bodyPr wrap="square">
            <a:spAutoFit/>
          </a:bodyPr>
          <a:lstStyle/>
          <a:p>
            <a:pPr lvl="0" algn="ctr"/>
            <a:r>
              <a:rPr lang="ar-EG" altLang="ar-SA" sz="2800" b="1" dirty="0"/>
              <a:t>مقارنة بين التوظيف الخارجي والداخلي</a:t>
            </a:r>
            <a:endParaRPr lang="en-US" sz="2800" dirty="0"/>
          </a:p>
        </p:txBody>
      </p:sp>
    </p:spTree>
    <p:extLst>
      <p:ext uri="{BB962C8B-B14F-4D97-AF65-F5344CB8AC3E}">
        <p14:creationId xmlns:p14="http://schemas.microsoft.com/office/powerpoint/2010/main" val="2299434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102906" y="1282625"/>
            <a:ext cx="6076325"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3329809F-F941-4BBA-D687-10B84AFDDB59}"/>
              </a:ext>
            </a:extLst>
          </p:cNvPr>
          <p:cNvSpPr txBox="1"/>
          <p:nvPr/>
        </p:nvSpPr>
        <p:spPr>
          <a:xfrm>
            <a:off x="142762" y="611663"/>
            <a:ext cx="5673663" cy="584775"/>
          </a:xfrm>
          <a:prstGeom prst="rect">
            <a:avLst/>
          </a:prstGeom>
          <a:noFill/>
        </p:spPr>
        <p:txBody>
          <a:bodyPr wrap="square">
            <a:spAutoFit/>
          </a:bodyPr>
          <a:lstStyle/>
          <a:p>
            <a:pPr algn="ctr"/>
            <a:r>
              <a:rPr lang="en-US" altLang="ar-SA" sz="3200" b="1" dirty="0">
                <a:solidFill>
                  <a:srgbClr val="FF0000"/>
                </a:solidFill>
              </a:rPr>
              <a:t>Human Resource Development</a:t>
            </a:r>
            <a:endParaRPr lang="en-US" altLang="ar-SA" sz="3200" b="1" dirty="0">
              <a:solidFill>
                <a:srgbClr val="C0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142762" y="1401321"/>
            <a:ext cx="5549024" cy="2246769"/>
          </a:xfrm>
          <a:prstGeom prst="rect">
            <a:avLst/>
          </a:prstGeom>
          <a:noFill/>
        </p:spPr>
        <p:txBody>
          <a:bodyPr wrap="square">
            <a:spAutoFit/>
          </a:bodyPr>
          <a:lstStyle/>
          <a:p>
            <a:r>
              <a:rPr lang="en-US" altLang="ar-SA" sz="2000" b="1" u="sng" dirty="0">
                <a:solidFill>
                  <a:srgbClr val="FF0000"/>
                </a:solidFill>
              </a:rPr>
              <a:t>Training</a:t>
            </a:r>
            <a:r>
              <a:rPr lang="en-US" altLang="ar-SA" sz="2000" b="1" dirty="0"/>
              <a:t> - Designed to provide learners with knowledge and skills needed for their present jobs</a:t>
            </a:r>
            <a:r>
              <a:rPr lang="en-US" altLang="ar-SA" sz="2000" b="1" i="1" dirty="0"/>
              <a:t> </a:t>
            </a:r>
          </a:p>
          <a:p>
            <a:r>
              <a:rPr lang="en-US" altLang="ar-SA" sz="2000" b="1" u="sng" dirty="0">
                <a:solidFill>
                  <a:srgbClr val="FF0000"/>
                </a:solidFill>
              </a:rPr>
              <a:t>Development</a:t>
            </a:r>
            <a:r>
              <a:rPr lang="en-US" altLang="ar-SA" sz="2000" b="1" dirty="0"/>
              <a:t> - Involves learning that goes beyond today's job; it has  more long-term focus</a:t>
            </a:r>
          </a:p>
          <a:p>
            <a:r>
              <a:rPr lang="en-US" altLang="ar-SA" sz="2000" b="1" u="sng" dirty="0">
                <a:solidFill>
                  <a:srgbClr val="FF0000"/>
                </a:solidFill>
              </a:rPr>
              <a:t>Career</a:t>
            </a:r>
            <a:r>
              <a:rPr lang="en-US" altLang="ar-SA" sz="2000" b="1" u="sng" dirty="0">
                <a:solidFill>
                  <a:srgbClr val="0000FF"/>
                </a:solidFill>
              </a:rPr>
              <a:t> </a:t>
            </a:r>
            <a:r>
              <a:rPr lang="en-US" altLang="ar-SA" sz="2000" b="1" u="sng" dirty="0">
                <a:solidFill>
                  <a:srgbClr val="FF0000"/>
                </a:solidFill>
              </a:rPr>
              <a:t>planning</a:t>
            </a:r>
            <a:r>
              <a:rPr lang="en-US" altLang="ar-SA" sz="2000" b="1" dirty="0"/>
              <a:t> - Ongoing process whereby individual sets career goals and identifies means to achieve them</a:t>
            </a:r>
          </a:p>
        </p:txBody>
      </p:sp>
      <p:sp>
        <p:nvSpPr>
          <p:cNvPr id="6" name="AutoShape 3">
            <a:extLst>
              <a:ext uri="{FF2B5EF4-FFF2-40B4-BE49-F238E27FC236}">
                <a16:creationId xmlns:a16="http://schemas.microsoft.com/office/drawing/2014/main" id="{3313EB64-B703-13F8-C678-A7309E40A05D}"/>
              </a:ext>
            </a:extLst>
          </p:cNvPr>
          <p:cNvSpPr>
            <a:spLocks noChangeArrowheads="1"/>
          </p:cNvSpPr>
          <p:nvPr/>
        </p:nvSpPr>
        <p:spPr bwMode="auto">
          <a:xfrm>
            <a:off x="1040524" y="3531475"/>
            <a:ext cx="4047342" cy="3050107"/>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8" name="AutoShape 4">
            <a:extLst>
              <a:ext uri="{FF2B5EF4-FFF2-40B4-BE49-F238E27FC236}">
                <a16:creationId xmlns:a16="http://schemas.microsoft.com/office/drawing/2014/main" id="{51556C2B-6440-9FEF-E7E4-0155704EEE29}"/>
              </a:ext>
            </a:extLst>
          </p:cNvPr>
          <p:cNvSpPr>
            <a:spLocks noChangeArrowheads="1"/>
          </p:cNvSpPr>
          <p:nvPr/>
        </p:nvSpPr>
        <p:spPr bwMode="auto">
          <a:xfrm>
            <a:off x="1990469" y="4236745"/>
            <a:ext cx="2325795" cy="149948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1600" b="1" dirty="0">
                <a:solidFill>
                  <a:srgbClr val="080808"/>
                </a:solidFill>
              </a:rPr>
              <a:t>Human Resource Management</a:t>
            </a:r>
          </a:p>
        </p:txBody>
      </p:sp>
      <p:sp>
        <p:nvSpPr>
          <p:cNvPr id="9" name="Text Box 9">
            <a:extLst>
              <a:ext uri="{FF2B5EF4-FFF2-40B4-BE49-F238E27FC236}">
                <a16:creationId xmlns:a16="http://schemas.microsoft.com/office/drawing/2014/main" id="{28DC60CD-5908-D9FC-659F-1E18AC49357C}"/>
              </a:ext>
            </a:extLst>
          </p:cNvPr>
          <p:cNvSpPr txBox="1">
            <a:spLocks noChangeArrowheads="1"/>
          </p:cNvSpPr>
          <p:nvPr/>
        </p:nvSpPr>
        <p:spPr bwMode="auto">
          <a:xfrm rot="1648299">
            <a:off x="2963905" y="3984339"/>
            <a:ext cx="187702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600" b="1" dirty="0">
                <a:solidFill>
                  <a:srgbClr val="FF0000"/>
                </a:solidFill>
              </a:rPr>
              <a:t>Human Resource Development</a:t>
            </a:r>
          </a:p>
        </p:txBody>
      </p:sp>
      <p:sp>
        <p:nvSpPr>
          <p:cNvPr id="10" name="Text Box 10">
            <a:extLst>
              <a:ext uri="{FF2B5EF4-FFF2-40B4-BE49-F238E27FC236}">
                <a16:creationId xmlns:a16="http://schemas.microsoft.com/office/drawing/2014/main" id="{291E7832-FA08-E691-121D-9421DF08D0A0}"/>
              </a:ext>
            </a:extLst>
          </p:cNvPr>
          <p:cNvSpPr txBox="1">
            <a:spLocks noChangeArrowheads="1"/>
          </p:cNvSpPr>
          <p:nvPr/>
        </p:nvSpPr>
        <p:spPr bwMode="auto">
          <a:xfrm rot="17671632">
            <a:off x="3537580" y="5357904"/>
            <a:ext cx="142158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400" b="1" dirty="0">
                <a:solidFill>
                  <a:srgbClr val="080808"/>
                </a:solidFill>
              </a:rPr>
              <a:t>Compensation</a:t>
            </a:r>
          </a:p>
        </p:txBody>
      </p:sp>
      <p:sp>
        <p:nvSpPr>
          <p:cNvPr id="11" name="Text Box 11">
            <a:extLst>
              <a:ext uri="{FF2B5EF4-FFF2-40B4-BE49-F238E27FC236}">
                <a16:creationId xmlns:a16="http://schemas.microsoft.com/office/drawing/2014/main" id="{7B3DE66A-DB07-6726-6C75-C52832314592}"/>
              </a:ext>
            </a:extLst>
          </p:cNvPr>
          <p:cNvSpPr txBox="1">
            <a:spLocks noChangeArrowheads="1"/>
          </p:cNvSpPr>
          <p:nvPr/>
        </p:nvSpPr>
        <p:spPr bwMode="auto">
          <a:xfrm rot="20033942">
            <a:off x="1807099" y="3976127"/>
            <a:ext cx="12061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600" b="1" dirty="0">
                <a:solidFill>
                  <a:srgbClr val="080808"/>
                </a:solidFill>
              </a:rPr>
              <a:t>Staffing</a:t>
            </a:r>
          </a:p>
        </p:txBody>
      </p:sp>
      <p:sp>
        <p:nvSpPr>
          <p:cNvPr id="12" name="Text Box 12">
            <a:extLst>
              <a:ext uri="{FF2B5EF4-FFF2-40B4-BE49-F238E27FC236}">
                <a16:creationId xmlns:a16="http://schemas.microsoft.com/office/drawing/2014/main" id="{B6F29997-5FFC-BDA8-38EE-17F77E272346}"/>
              </a:ext>
            </a:extLst>
          </p:cNvPr>
          <p:cNvSpPr txBox="1">
            <a:spLocks noChangeArrowheads="1"/>
          </p:cNvSpPr>
          <p:nvPr/>
        </p:nvSpPr>
        <p:spPr bwMode="auto">
          <a:xfrm rot="4250616">
            <a:off x="1126054" y="4953280"/>
            <a:ext cx="139266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400" b="1" dirty="0"/>
              <a:t>Employee</a:t>
            </a:r>
            <a:r>
              <a:rPr lang="ar-EG" altLang="ar-SA" sz="1400" b="1" dirty="0"/>
              <a:t> </a:t>
            </a:r>
            <a:r>
              <a:rPr lang="en-US" altLang="ar-SA" sz="1400" b="1" dirty="0"/>
              <a:t>Relations and Labor</a:t>
            </a:r>
          </a:p>
        </p:txBody>
      </p:sp>
      <p:sp>
        <p:nvSpPr>
          <p:cNvPr id="13" name="Text Box 13">
            <a:extLst>
              <a:ext uri="{FF2B5EF4-FFF2-40B4-BE49-F238E27FC236}">
                <a16:creationId xmlns:a16="http://schemas.microsoft.com/office/drawing/2014/main" id="{B90EA812-286B-F46B-46FD-44F35AA50B2A}"/>
              </a:ext>
            </a:extLst>
          </p:cNvPr>
          <p:cNvSpPr txBox="1">
            <a:spLocks noChangeArrowheads="1"/>
          </p:cNvSpPr>
          <p:nvPr/>
        </p:nvSpPr>
        <p:spPr bwMode="auto">
          <a:xfrm>
            <a:off x="2478809" y="5785295"/>
            <a:ext cx="134911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400" b="1" dirty="0">
                <a:solidFill>
                  <a:srgbClr val="080808"/>
                </a:solidFill>
              </a:rPr>
              <a:t>Safety and Health</a:t>
            </a:r>
          </a:p>
        </p:txBody>
      </p:sp>
      <p:sp>
        <p:nvSpPr>
          <p:cNvPr id="3" name="Rectangle: Rounded Corners 2">
            <a:extLst>
              <a:ext uri="{FF2B5EF4-FFF2-40B4-BE49-F238E27FC236}">
                <a16:creationId xmlns:a16="http://schemas.microsoft.com/office/drawing/2014/main" id="{36D1A802-E2D3-6AB4-2F01-EBC6E4CD19B2}"/>
              </a:ext>
            </a:extLst>
          </p:cNvPr>
          <p:cNvSpPr/>
          <p:nvPr/>
        </p:nvSpPr>
        <p:spPr>
          <a:xfrm>
            <a:off x="6375575" y="1277372"/>
            <a:ext cx="5673663"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b="1" dirty="0">
                <a:solidFill>
                  <a:schemeClr val="tx1"/>
                </a:solidFill>
              </a:rPr>
              <a:t>التدريب </a:t>
            </a:r>
            <a:r>
              <a:rPr lang="en-US" b="1" dirty="0">
                <a:solidFill>
                  <a:schemeClr val="tx1"/>
                </a:solidFill>
              </a:rPr>
              <a:t>Training</a:t>
            </a:r>
            <a:r>
              <a:rPr lang="ar-EG" b="1" dirty="0">
                <a:solidFill>
                  <a:schemeClr val="tx1"/>
                </a:solidFill>
              </a:rPr>
              <a:t>: </a:t>
            </a:r>
            <a:r>
              <a:rPr lang="ar-EG" dirty="0">
                <a:solidFill>
                  <a:schemeClr val="tx1"/>
                </a:solidFill>
              </a:rPr>
              <a:t>حل سريع ومباشر" لمشكلة أو حاجة حالية.</a:t>
            </a:r>
          </a:p>
          <a:p>
            <a:pPr algn="r" rtl="1"/>
            <a:r>
              <a:rPr lang="ar-EG" b="1" dirty="0">
                <a:solidFill>
                  <a:schemeClr val="tx1"/>
                </a:solidFill>
              </a:rPr>
              <a:t>مثال:</a:t>
            </a:r>
            <a:r>
              <a:rPr lang="ar-EG" dirty="0">
                <a:solidFill>
                  <a:schemeClr val="tx1"/>
                </a:solidFill>
              </a:rPr>
              <a:t> موظف لا يعرف كيف يستخدم برنامج "</a:t>
            </a:r>
            <a:r>
              <a:rPr lang="en-US" dirty="0">
                <a:solidFill>
                  <a:schemeClr val="tx1"/>
                </a:solidFill>
              </a:rPr>
              <a:t>Excel" </a:t>
            </a:r>
            <a:r>
              <a:rPr lang="ar-EG" dirty="0">
                <a:solidFill>
                  <a:schemeClr val="tx1"/>
                </a:solidFill>
              </a:rPr>
              <a:t>الجديد، فيحصل على دورة تدريبية ليتعلمه الآن لكي يؤدي وظيفته الحالية بكفاءة.</a:t>
            </a:r>
          </a:p>
          <a:p>
            <a:pPr algn="r" rtl="1"/>
            <a:r>
              <a:rPr lang="ar-EG" b="1" dirty="0">
                <a:solidFill>
                  <a:schemeClr val="tx1"/>
                </a:solidFill>
              </a:rPr>
              <a:t>التركيز:</a:t>
            </a:r>
            <a:r>
              <a:rPr lang="ar-EG" dirty="0">
                <a:solidFill>
                  <a:schemeClr val="tx1"/>
                </a:solidFill>
              </a:rPr>
              <a:t> على </a:t>
            </a:r>
            <a:r>
              <a:rPr lang="ar-EG" b="1" dirty="0">
                <a:solidFill>
                  <a:schemeClr val="tx1"/>
                </a:solidFill>
              </a:rPr>
              <a:t>الآن</a:t>
            </a:r>
            <a:r>
              <a:rPr lang="ar-EG" dirty="0">
                <a:solidFill>
                  <a:schemeClr val="tx1"/>
                </a:solidFill>
              </a:rPr>
              <a:t> وعلى </a:t>
            </a:r>
            <a:r>
              <a:rPr lang="ar-EG" b="1" dirty="0">
                <a:solidFill>
                  <a:schemeClr val="tx1"/>
                </a:solidFill>
              </a:rPr>
              <a:t>وظيفتك الحالية</a:t>
            </a:r>
            <a:r>
              <a:rPr lang="ar-EG" dirty="0">
                <a:solidFill>
                  <a:schemeClr val="tx1"/>
                </a:solidFill>
              </a:rPr>
              <a:t>.</a:t>
            </a:r>
          </a:p>
          <a:p>
            <a:pPr algn="r" rtl="1"/>
            <a:endParaRPr lang="ar-EG" dirty="0">
              <a:solidFill>
                <a:schemeClr val="tx1"/>
              </a:solidFill>
            </a:endParaRPr>
          </a:p>
          <a:p>
            <a:pPr algn="r" rtl="1"/>
            <a:r>
              <a:rPr lang="ar-EG" b="1" dirty="0">
                <a:solidFill>
                  <a:schemeClr val="tx1"/>
                </a:solidFill>
              </a:rPr>
              <a:t>التطوير </a:t>
            </a:r>
            <a:r>
              <a:rPr lang="en-US" b="1" dirty="0">
                <a:solidFill>
                  <a:schemeClr val="tx1"/>
                </a:solidFill>
              </a:rPr>
              <a:t>Development</a:t>
            </a:r>
            <a:r>
              <a:rPr lang="ar-EG" b="1" dirty="0">
                <a:solidFill>
                  <a:schemeClr val="tx1"/>
                </a:solidFill>
              </a:rPr>
              <a:t> </a:t>
            </a:r>
            <a:r>
              <a:rPr lang="ar-EG" dirty="0">
                <a:solidFill>
                  <a:schemeClr val="tx1"/>
                </a:solidFill>
              </a:rPr>
              <a:t> "استثمار للمستقبل" وبناء شخصية مهنية متكاملة.</a:t>
            </a:r>
          </a:p>
          <a:p>
            <a:pPr algn="r" rtl="1"/>
            <a:r>
              <a:rPr lang="ar-EG" b="1" dirty="0">
                <a:solidFill>
                  <a:schemeClr val="tx1"/>
                </a:solidFill>
              </a:rPr>
              <a:t>مثال:</a:t>
            </a:r>
            <a:r>
              <a:rPr lang="ar-EG" dirty="0">
                <a:solidFill>
                  <a:schemeClr val="tx1"/>
                </a:solidFill>
              </a:rPr>
              <a:t> موظف متميز يتم تعليمه مهارات القيادة والتخطيط الاستراتيجي ليس لأنه يحتاجها اليوم كـ "محاسب"، بل ليصبح "مديرًا" في المستقبل.</a:t>
            </a:r>
          </a:p>
          <a:p>
            <a:pPr algn="r" rtl="1"/>
            <a:r>
              <a:rPr lang="ar-EG" b="1" dirty="0">
                <a:solidFill>
                  <a:schemeClr val="tx1"/>
                </a:solidFill>
              </a:rPr>
              <a:t>التركيز:</a:t>
            </a:r>
            <a:r>
              <a:rPr lang="ar-EG" dirty="0">
                <a:solidFill>
                  <a:schemeClr val="tx1"/>
                </a:solidFill>
              </a:rPr>
              <a:t> على </a:t>
            </a:r>
            <a:r>
              <a:rPr lang="ar-EG" b="1" dirty="0">
                <a:solidFill>
                  <a:schemeClr val="tx1"/>
                </a:solidFill>
              </a:rPr>
              <a:t>المدى الطويل</a:t>
            </a:r>
            <a:r>
              <a:rPr lang="ar-EG" dirty="0">
                <a:solidFill>
                  <a:schemeClr val="tx1"/>
                </a:solidFill>
              </a:rPr>
              <a:t> وعلى </a:t>
            </a:r>
            <a:r>
              <a:rPr lang="ar-EG" b="1" dirty="0">
                <a:solidFill>
                  <a:schemeClr val="tx1"/>
                </a:solidFill>
              </a:rPr>
              <a:t>النمو الشخصي والمهني</a:t>
            </a:r>
            <a:r>
              <a:rPr lang="ar-EG" dirty="0">
                <a:solidFill>
                  <a:schemeClr val="tx1"/>
                </a:solidFill>
              </a:rPr>
              <a:t> بشكل عام.</a:t>
            </a:r>
          </a:p>
          <a:p>
            <a:pPr algn="r" rtl="1"/>
            <a:endParaRPr lang="ar-EG" dirty="0">
              <a:solidFill>
                <a:schemeClr val="tx1"/>
              </a:solidFill>
            </a:endParaRPr>
          </a:p>
          <a:p>
            <a:pPr algn="r" rtl="1"/>
            <a:r>
              <a:rPr lang="ar-EG" b="1" dirty="0">
                <a:solidFill>
                  <a:schemeClr val="tx1"/>
                </a:solidFill>
              </a:rPr>
              <a:t>التخطيط المهني </a:t>
            </a:r>
            <a:r>
              <a:rPr lang="en-US" b="1" dirty="0">
                <a:solidFill>
                  <a:schemeClr val="tx1"/>
                </a:solidFill>
              </a:rPr>
              <a:t>Career Planning</a:t>
            </a:r>
            <a:r>
              <a:rPr lang="ar-EG" b="1" dirty="0">
                <a:solidFill>
                  <a:schemeClr val="tx1"/>
                </a:solidFill>
              </a:rPr>
              <a:t> </a:t>
            </a:r>
            <a:r>
              <a:rPr lang="ar-EG" dirty="0">
                <a:solidFill>
                  <a:schemeClr val="tx1"/>
                </a:solidFill>
              </a:rPr>
              <a:t> "خارطة الطريق" التي ترسمها لنفسك.</a:t>
            </a:r>
          </a:p>
          <a:p>
            <a:pPr algn="r" rtl="1"/>
            <a:r>
              <a:rPr lang="ar-EG" dirty="0">
                <a:solidFill>
                  <a:schemeClr val="tx1"/>
                </a:solidFill>
              </a:rPr>
              <a:t>أنت تجلس مع نفسك وتحدد: "أين أنا الآن؟" و "أين أريد أن أصل بعد 5 سنوات؟" وما هي المهارات (التدريب) والخبرات (التطوير) التي أحتاجها للوصول إلى هناك.</a:t>
            </a:r>
          </a:p>
          <a:p>
            <a:pPr algn="r" rtl="1"/>
            <a:r>
              <a:rPr lang="ar-EG" b="1" dirty="0">
                <a:solidFill>
                  <a:schemeClr val="tx1"/>
                </a:solidFill>
              </a:rPr>
              <a:t>التركيز:</a:t>
            </a:r>
            <a:r>
              <a:rPr lang="ar-EG" dirty="0">
                <a:solidFill>
                  <a:schemeClr val="tx1"/>
                </a:solidFill>
              </a:rPr>
              <a:t> على </a:t>
            </a:r>
            <a:r>
              <a:rPr lang="ar-EG" b="1" dirty="0">
                <a:solidFill>
                  <a:schemeClr val="tx1"/>
                </a:solidFill>
              </a:rPr>
              <a:t>الفرد نفسه</a:t>
            </a:r>
            <a:r>
              <a:rPr lang="ar-EG" dirty="0">
                <a:solidFill>
                  <a:schemeClr val="tx1"/>
                </a:solidFill>
              </a:rPr>
              <a:t> ورغبته في تحقيق أهدافه الخاصة.</a:t>
            </a:r>
          </a:p>
          <a:p>
            <a:pPr algn="ctr" rtl="1"/>
            <a:endParaRPr lang="en-US" dirty="0">
              <a:solidFill>
                <a:schemeClr val="tx1"/>
              </a:solidFill>
            </a:endParaRPr>
          </a:p>
        </p:txBody>
      </p:sp>
      <p:sp>
        <p:nvSpPr>
          <p:cNvPr id="14" name="TextBox 13">
            <a:extLst>
              <a:ext uri="{FF2B5EF4-FFF2-40B4-BE49-F238E27FC236}">
                <a16:creationId xmlns:a16="http://schemas.microsoft.com/office/drawing/2014/main" id="{B7B4B6D3-54E9-79CA-E9A3-46C208D61AFB}"/>
              </a:ext>
            </a:extLst>
          </p:cNvPr>
          <p:cNvSpPr txBox="1"/>
          <p:nvPr/>
        </p:nvSpPr>
        <p:spPr>
          <a:xfrm>
            <a:off x="5993340" y="662515"/>
            <a:ext cx="3412823" cy="584775"/>
          </a:xfrm>
          <a:prstGeom prst="rect">
            <a:avLst/>
          </a:prstGeom>
          <a:noFill/>
        </p:spPr>
        <p:txBody>
          <a:bodyPr wrap="square">
            <a:spAutoFit/>
          </a:bodyPr>
          <a:lstStyle/>
          <a:p>
            <a:pPr algn="ctr"/>
            <a:r>
              <a:rPr lang="ar-EG" altLang="ar-SA" sz="3200" b="1" dirty="0">
                <a:solidFill>
                  <a:srgbClr val="FF0000"/>
                </a:solidFill>
              </a:rPr>
              <a:t>تنمية الموارد البشرية</a:t>
            </a:r>
            <a:endParaRPr lang="en-US" altLang="ar-SA" sz="3200" b="1" dirty="0">
              <a:solidFill>
                <a:srgbClr val="C00000"/>
              </a:solidFill>
            </a:endParaRPr>
          </a:p>
        </p:txBody>
      </p:sp>
    </p:spTree>
    <p:extLst>
      <p:ext uri="{BB962C8B-B14F-4D97-AF65-F5344CB8AC3E}">
        <p14:creationId xmlns:p14="http://schemas.microsoft.com/office/powerpoint/2010/main" val="124531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482128" y="1282625"/>
            <a:ext cx="4334982" cy="3426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2298" y="644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943208" y="1411298"/>
            <a:ext cx="2378062" cy="584775"/>
          </a:xfrm>
          <a:prstGeom prst="rect">
            <a:avLst/>
          </a:prstGeom>
          <a:noFill/>
        </p:spPr>
        <p:txBody>
          <a:bodyPr wrap="square">
            <a:spAutoFit/>
          </a:bodyPr>
          <a:lstStyle/>
          <a:p>
            <a:pPr algn="ctr"/>
            <a:r>
              <a:rPr lang="en-US" altLang="ar-SA" sz="3200" b="1" dirty="0">
                <a:solidFill>
                  <a:srgbClr val="FF0000"/>
                </a:solidFill>
              </a:rPr>
              <a:t>Training</a:t>
            </a:r>
            <a:endParaRPr lang="en-US" altLang="ar-SA" sz="3200" b="1" dirty="0">
              <a:solidFill>
                <a:srgbClr val="C0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567557" y="2290019"/>
            <a:ext cx="3867807" cy="1938992"/>
          </a:xfrm>
          <a:prstGeom prst="rect">
            <a:avLst/>
          </a:prstGeom>
          <a:noFill/>
        </p:spPr>
        <p:txBody>
          <a:bodyPr wrap="square">
            <a:spAutoFit/>
          </a:bodyPr>
          <a:lstStyle/>
          <a:p>
            <a:pPr lvl="2" algn="ctr"/>
            <a:r>
              <a:rPr lang="en-US" altLang="en-US" sz="2400" dirty="0"/>
              <a:t>Teach organizational members how to perform current jobs.</a:t>
            </a:r>
            <a:endParaRPr lang="ar-EG" altLang="en-US" sz="2400" dirty="0"/>
          </a:p>
          <a:p>
            <a:pPr lvl="2" algn="ctr"/>
            <a:r>
              <a:rPr lang="ar-EG" altLang="en-US" sz="2400" dirty="0"/>
              <a:t>تعليم أعضاء المنظمة كيفية أداء الوظائف الحالية.</a:t>
            </a:r>
            <a:endParaRPr lang="en-US" altLang="en-US" sz="2400" dirty="0"/>
          </a:p>
        </p:txBody>
      </p:sp>
      <p:sp>
        <p:nvSpPr>
          <p:cNvPr id="3" name="Rectangle: Rounded Corners 2">
            <a:extLst>
              <a:ext uri="{FF2B5EF4-FFF2-40B4-BE49-F238E27FC236}">
                <a16:creationId xmlns:a16="http://schemas.microsoft.com/office/drawing/2014/main" id="{B76D4CF1-C516-16CC-7442-D3D6850F826F}"/>
              </a:ext>
            </a:extLst>
          </p:cNvPr>
          <p:cNvSpPr/>
          <p:nvPr/>
        </p:nvSpPr>
        <p:spPr>
          <a:xfrm>
            <a:off x="6237743" y="1282625"/>
            <a:ext cx="4334982" cy="3426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gn="ctr"/>
            <a:endParaRPr lang="ar-EG" altLang="en-US" sz="2400" dirty="0">
              <a:solidFill>
                <a:schemeClr val="tx1"/>
              </a:solidFill>
            </a:endParaRPr>
          </a:p>
          <a:p>
            <a:pPr lvl="2" algn="ctr"/>
            <a:endParaRPr lang="ar-EG" altLang="en-US" sz="2400" dirty="0">
              <a:solidFill>
                <a:schemeClr val="tx1"/>
              </a:solidFill>
            </a:endParaRPr>
          </a:p>
          <a:p>
            <a:pPr lvl="2" algn="ctr"/>
            <a:r>
              <a:rPr lang="en-US" altLang="en-US" sz="2400" dirty="0">
                <a:solidFill>
                  <a:schemeClr val="tx1"/>
                </a:solidFill>
              </a:rPr>
              <a:t>Build worker’s skills to enable them to take on new duties.</a:t>
            </a:r>
            <a:endParaRPr lang="ar-EG" altLang="en-US" sz="2400" dirty="0">
              <a:solidFill>
                <a:schemeClr val="tx1"/>
              </a:solidFill>
            </a:endParaRPr>
          </a:p>
          <a:p>
            <a:pPr lvl="2" algn="ctr"/>
            <a:endParaRPr lang="ar-EG" altLang="en-US" sz="2400" dirty="0">
              <a:solidFill>
                <a:schemeClr val="tx1"/>
              </a:solidFill>
            </a:endParaRPr>
          </a:p>
          <a:p>
            <a:pPr lvl="2" algn="ctr"/>
            <a:r>
              <a:rPr lang="ar-EG" altLang="en-US" sz="2400" dirty="0">
                <a:solidFill>
                  <a:schemeClr val="tx1"/>
                </a:solidFill>
              </a:rPr>
              <a:t>بناء مهارات العاملين لتمكينهم من تحمل مهام جديدة.</a:t>
            </a:r>
          </a:p>
          <a:p>
            <a:pPr lvl="2" algn="ctr"/>
            <a:endParaRPr lang="en-US" altLang="en-US" sz="2400" dirty="0">
              <a:solidFill>
                <a:schemeClr val="tx1"/>
              </a:solidFill>
            </a:endParaRPr>
          </a:p>
        </p:txBody>
      </p:sp>
      <p:sp>
        <p:nvSpPr>
          <p:cNvPr id="15" name="TextBox 14">
            <a:extLst>
              <a:ext uri="{FF2B5EF4-FFF2-40B4-BE49-F238E27FC236}">
                <a16:creationId xmlns:a16="http://schemas.microsoft.com/office/drawing/2014/main" id="{8B83EA35-A814-48C0-F7D9-4FCD7599B2FC}"/>
              </a:ext>
            </a:extLst>
          </p:cNvPr>
          <p:cNvSpPr txBox="1"/>
          <p:nvPr/>
        </p:nvSpPr>
        <p:spPr>
          <a:xfrm>
            <a:off x="-166069" y="4837307"/>
            <a:ext cx="5717629" cy="1255728"/>
          </a:xfrm>
          <a:prstGeom prst="rect">
            <a:avLst/>
          </a:prstGeom>
          <a:noFill/>
        </p:spPr>
        <p:txBody>
          <a:bodyPr wrap="square">
            <a:spAutoFit/>
          </a:bodyPr>
          <a:lstStyle/>
          <a:p>
            <a:pPr lvl="1" algn="ctr">
              <a:lnSpc>
                <a:spcPct val="90000"/>
              </a:lnSpc>
            </a:pPr>
            <a:r>
              <a:rPr lang="en-US" altLang="en-US" sz="2800" b="1" dirty="0"/>
              <a:t>Training</a:t>
            </a:r>
            <a:r>
              <a:rPr lang="en-US" altLang="en-US" sz="2800" dirty="0"/>
              <a:t> used more often at lower levels of firm, </a:t>
            </a:r>
            <a:r>
              <a:rPr lang="en-US" altLang="en-US" sz="2800" b="1" dirty="0"/>
              <a:t>development</a:t>
            </a:r>
            <a:r>
              <a:rPr lang="en-US" altLang="en-US" sz="2800" dirty="0"/>
              <a:t> is common with managers.</a:t>
            </a:r>
          </a:p>
        </p:txBody>
      </p:sp>
      <p:sp>
        <p:nvSpPr>
          <p:cNvPr id="16" name="TextBox 15">
            <a:extLst>
              <a:ext uri="{FF2B5EF4-FFF2-40B4-BE49-F238E27FC236}">
                <a16:creationId xmlns:a16="http://schemas.microsoft.com/office/drawing/2014/main" id="{86BFC547-B51C-F767-528A-27CB8A9F79C1}"/>
              </a:ext>
            </a:extLst>
          </p:cNvPr>
          <p:cNvSpPr txBox="1"/>
          <p:nvPr/>
        </p:nvSpPr>
        <p:spPr>
          <a:xfrm>
            <a:off x="5776663" y="1369238"/>
            <a:ext cx="3412823" cy="584775"/>
          </a:xfrm>
          <a:prstGeom prst="rect">
            <a:avLst/>
          </a:prstGeom>
          <a:noFill/>
        </p:spPr>
        <p:txBody>
          <a:bodyPr wrap="square">
            <a:spAutoFit/>
          </a:bodyPr>
          <a:lstStyle/>
          <a:p>
            <a:pPr algn="ctr"/>
            <a:r>
              <a:rPr lang="en-US" altLang="ar-SA" sz="3200" b="1" dirty="0">
                <a:solidFill>
                  <a:srgbClr val="FF0000"/>
                </a:solidFill>
              </a:rPr>
              <a:t>Development</a:t>
            </a:r>
            <a:endParaRPr lang="en-US" altLang="ar-SA" sz="3200" b="1" dirty="0">
              <a:solidFill>
                <a:srgbClr val="C00000"/>
              </a:solidFill>
            </a:endParaRPr>
          </a:p>
        </p:txBody>
      </p:sp>
      <p:sp>
        <p:nvSpPr>
          <p:cNvPr id="6" name="TextBox 5">
            <a:extLst>
              <a:ext uri="{FF2B5EF4-FFF2-40B4-BE49-F238E27FC236}">
                <a16:creationId xmlns:a16="http://schemas.microsoft.com/office/drawing/2014/main" id="{3AF680B7-9474-ADD2-1F1A-D061C441A5FA}"/>
              </a:ext>
            </a:extLst>
          </p:cNvPr>
          <p:cNvSpPr txBox="1"/>
          <p:nvPr/>
        </p:nvSpPr>
        <p:spPr>
          <a:xfrm>
            <a:off x="8676553" y="1369238"/>
            <a:ext cx="1838783" cy="584775"/>
          </a:xfrm>
          <a:prstGeom prst="rect">
            <a:avLst/>
          </a:prstGeom>
          <a:noFill/>
        </p:spPr>
        <p:txBody>
          <a:bodyPr wrap="square">
            <a:spAutoFit/>
          </a:bodyPr>
          <a:lstStyle/>
          <a:p>
            <a:pPr algn="ctr"/>
            <a:r>
              <a:rPr lang="ar-EG" altLang="ar-SA" sz="3200" b="1" dirty="0">
                <a:solidFill>
                  <a:srgbClr val="FF0000"/>
                </a:solidFill>
              </a:rPr>
              <a:t>التطوير</a:t>
            </a:r>
            <a:endParaRPr lang="en-US" altLang="ar-SA" sz="3200" b="1" dirty="0">
              <a:solidFill>
                <a:srgbClr val="C00000"/>
              </a:solidFill>
            </a:endParaRPr>
          </a:p>
        </p:txBody>
      </p:sp>
      <p:sp>
        <p:nvSpPr>
          <p:cNvPr id="8" name="TextBox 7">
            <a:extLst>
              <a:ext uri="{FF2B5EF4-FFF2-40B4-BE49-F238E27FC236}">
                <a16:creationId xmlns:a16="http://schemas.microsoft.com/office/drawing/2014/main" id="{F6A260D3-185E-DDD3-DD78-089AC105A68F}"/>
              </a:ext>
            </a:extLst>
          </p:cNvPr>
          <p:cNvSpPr txBox="1"/>
          <p:nvPr/>
        </p:nvSpPr>
        <p:spPr>
          <a:xfrm>
            <a:off x="2692746" y="1411298"/>
            <a:ext cx="1956708" cy="584775"/>
          </a:xfrm>
          <a:prstGeom prst="rect">
            <a:avLst/>
          </a:prstGeom>
          <a:noFill/>
        </p:spPr>
        <p:txBody>
          <a:bodyPr wrap="square">
            <a:spAutoFit/>
          </a:bodyPr>
          <a:lstStyle/>
          <a:p>
            <a:pPr algn="ctr"/>
            <a:r>
              <a:rPr lang="ar-EG" altLang="ar-SA" sz="3200" b="1" dirty="0">
                <a:solidFill>
                  <a:srgbClr val="FF0000"/>
                </a:solidFill>
              </a:rPr>
              <a:t>التدريب</a:t>
            </a:r>
            <a:endParaRPr lang="en-US" altLang="ar-SA" sz="3200" b="1" dirty="0">
              <a:solidFill>
                <a:srgbClr val="C00000"/>
              </a:solidFill>
            </a:endParaRPr>
          </a:p>
        </p:txBody>
      </p:sp>
      <p:sp>
        <p:nvSpPr>
          <p:cNvPr id="9" name="TextBox 8">
            <a:extLst>
              <a:ext uri="{FF2B5EF4-FFF2-40B4-BE49-F238E27FC236}">
                <a16:creationId xmlns:a16="http://schemas.microsoft.com/office/drawing/2014/main" id="{6BEC622A-E77E-8AA5-92FA-230EF90AF9B2}"/>
              </a:ext>
            </a:extLst>
          </p:cNvPr>
          <p:cNvSpPr txBox="1"/>
          <p:nvPr/>
        </p:nvSpPr>
        <p:spPr>
          <a:xfrm>
            <a:off x="5838232" y="4849159"/>
            <a:ext cx="4677104" cy="1643527"/>
          </a:xfrm>
          <a:prstGeom prst="rect">
            <a:avLst/>
          </a:prstGeom>
          <a:noFill/>
        </p:spPr>
        <p:txBody>
          <a:bodyPr wrap="square">
            <a:spAutoFit/>
          </a:bodyPr>
          <a:lstStyle/>
          <a:p>
            <a:pPr lvl="1" algn="ctr">
              <a:lnSpc>
                <a:spcPct val="90000"/>
              </a:lnSpc>
            </a:pPr>
            <a:r>
              <a:rPr lang="ar-EG" altLang="en-US" sz="2800" dirty="0"/>
              <a:t>يُستخدم </a:t>
            </a:r>
            <a:r>
              <a:rPr lang="ar-EG" altLang="en-US" sz="2800" b="1" dirty="0">
                <a:effectLst>
                  <a:outerShdw blurRad="38100" dist="38100" dir="2700000" algn="tl">
                    <a:srgbClr val="000000">
                      <a:alpha val="43137"/>
                    </a:srgbClr>
                  </a:outerShdw>
                </a:effectLst>
              </a:rPr>
              <a:t>التدريب</a:t>
            </a:r>
            <a:r>
              <a:rPr lang="ar-EG" altLang="en-US" sz="2800" dirty="0"/>
              <a:t> في أغلب الأحيان في المستويات الأدنى من الشركة، بينما يُعد </a:t>
            </a:r>
            <a:r>
              <a:rPr lang="ar-EG" altLang="en-US" sz="2800" b="1" dirty="0">
                <a:effectLst>
                  <a:outerShdw blurRad="38100" dist="38100" dir="2700000" algn="tl">
                    <a:srgbClr val="000000">
                      <a:alpha val="43137"/>
                    </a:srgbClr>
                  </a:outerShdw>
                </a:effectLst>
              </a:rPr>
              <a:t>التطوير</a:t>
            </a:r>
            <a:r>
              <a:rPr lang="ar-EG" altLang="en-US" sz="2800" dirty="0"/>
              <a:t> أمرًا شائعًا بين المديرين.</a:t>
            </a:r>
            <a:endParaRPr lang="en-US" altLang="en-US" sz="2800" dirty="0"/>
          </a:p>
        </p:txBody>
      </p:sp>
    </p:spTree>
    <p:extLst>
      <p:ext uri="{BB962C8B-B14F-4D97-AF65-F5344CB8AC3E}">
        <p14:creationId xmlns:p14="http://schemas.microsoft.com/office/powerpoint/2010/main" val="1733942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132299" y="1282625"/>
            <a:ext cx="615203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14163" y="35300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536755" y="181021"/>
            <a:ext cx="5652109" cy="584775"/>
          </a:xfrm>
          <a:prstGeom prst="rect">
            <a:avLst/>
          </a:prstGeom>
          <a:noFill/>
        </p:spPr>
        <p:txBody>
          <a:bodyPr wrap="square">
            <a:spAutoFit/>
          </a:bodyPr>
          <a:lstStyle/>
          <a:p>
            <a:pPr algn="ctr"/>
            <a:r>
              <a:rPr lang="en-US" altLang="ar-SA" sz="3200" b="1" dirty="0">
                <a:solidFill>
                  <a:srgbClr val="FF0000"/>
                </a:solidFill>
              </a:rPr>
              <a:t>Human Resource Development</a:t>
            </a:r>
            <a:endParaRPr lang="en-US" altLang="ar-SA" sz="3200" b="1" dirty="0">
              <a:solidFill>
                <a:srgbClr val="C0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208008" y="1498776"/>
            <a:ext cx="5973775" cy="2139047"/>
          </a:xfrm>
          <a:prstGeom prst="rect">
            <a:avLst/>
          </a:prstGeom>
          <a:noFill/>
        </p:spPr>
        <p:txBody>
          <a:bodyPr wrap="square">
            <a:spAutoFit/>
          </a:bodyPr>
          <a:lstStyle/>
          <a:p>
            <a:r>
              <a:rPr lang="en-US" altLang="ar-SA" sz="1900" b="1" dirty="0">
                <a:solidFill>
                  <a:srgbClr val="FF0000"/>
                </a:solidFill>
              </a:rPr>
              <a:t>Performance</a:t>
            </a:r>
            <a:r>
              <a:rPr lang="en-US" altLang="ar-SA" sz="1900" b="1" dirty="0">
                <a:solidFill>
                  <a:srgbClr val="0000FF"/>
                </a:solidFill>
              </a:rPr>
              <a:t> </a:t>
            </a:r>
            <a:r>
              <a:rPr lang="en-US" altLang="ar-SA" sz="1900" b="1" dirty="0">
                <a:solidFill>
                  <a:srgbClr val="FF0000"/>
                </a:solidFill>
              </a:rPr>
              <a:t>management</a:t>
            </a:r>
            <a:r>
              <a:rPr lang="en-US" altLang="ar-SA" sz="1900" b="1" dirty="0"/>
              <a:t> - Goal-oriented process directed toward ensuring organizational processes are in place to maximize productivity of employees, teams, and ultimately, the organization </a:t>
            </a:r>
          </a:p>
          <a:p>
            <a:endParaRPr lang="en-US" altLang="ar-SA" sz="1900" b="1" dirty="0"/>
          </a:p>
          <a:p>
            <a:r>
              <a:rPr lang="en-US" altLang="ar-SA" sz="1900" b="1" dirty="0">
                <a:solidFill>
                  <a:srgbClr val="FF0000"/>
                </a:solidFill>
              </a:rPr>
              <a:t>Performance appraisal </a:t>
            </a:r>
            <a:r>
              <a:rPr lang="en-US" altLang="ar-SA" sz="1900" b="1" dirty="0"/>
              <a:t>- Formal system of review and evaluation of individual or team task performance</a:t>
            </a:r>
          </a:p>
        </p:txBody>
      </p:sp>
      <p:sp>
        <p:nvSpPr>
          <p:cNvPr id="6" name="AutoShape 3">
            <a:extLst>
              <a:ext uri="{FF2B5EF4-FFF2-40B4-BE49-F238E27FC236}">
                <a16:creationId xmlns:a16="http://schemas.microsoft.com/office/drawing/2014/main" id="{3313EB64-B703-13F8-C678-A7309E40A05D}"/>
              </a:ext>
            </a:extLst>
          </p:cNvPr>
          <p:cNvSpPr>
            <a:spLocks noChangeArrowheads="1"/>
          </p:cNvSpPr>
          <p:nvPr/>
        </p:nvSpPr>
        <p:spPr bwMode="auto">
          <a:xfrm>
            <a:off x="6726191" y="1282625"/>
            <a:ext cx="5257800" cy="4804973"/>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8" name="AutoShape 4">
            <a:extLst>
              <a:ext uri="{FF2B5EF4-FFF2-40B4-BE49-F238E27FC236}">
                <a16:creationId xmlns:a16="http://schemas.microsoft.com/office/drawing/2014/main" id="{51556C2B-6440-9FEF-E7E4-0155704EEE29}"/>
              </a:ext>
            </a:extLst>
          </p:cNvPr>
          <p:cNvSpPr>
            <a:spLocks noChangeArrowheads="1"/>
          </p:cNvSpPr>
          <p:nvPr/>
        </p:nvSpPr>
        <p:spPr bwMode="auto">
          <a:xfrm>
            <a:off x="8222286" y="2667000"/>
            <a:ext cx="2514600" cy="236220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2200" b="1" dirty="0">
                <a:solidFill>
                  <a:srgbClr val="080808"/>
                </a:solidFill>
              </a:rPr>
              <a:t>Human Resource Management</a:t>
            </a:r>
          </a:p>
        </p:txBody>
      </p:sp>
      <p:sp>
        <p:nvSpPr>
          <p:cNvPr id="9" name="Text Box 9">
            <a:extLst>
              <a:ext uri="{FF2B5EF4-FFF2-40B4-BE49-F238E27FC236}">
                <a16:creationId xmlns:a16="http://schemas.microsoft.com/office/drawing/2014/main" id="{28DC60CD-5908-D9FC-659F-1E18AC49357C}"/>
              </a:ext>
            </a:extLst>
          </p:cNvPr>
          <p:cNvSpPr txBox="1">
            <a:spLocks noChangeArrowheads="1"/>
          </p:cNvSpPr>
          <p:nvPr/>
        </p:nvSpPr>
        <p:spPr bwMode="auto">
          <a:xfrm rot="2229212">
            <a:off x="9298019" y="2135519"/>
            <a:ext cx="24384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400" b="1" dirty="0">
                <a:solidFill>
                  <a:srgbClr val="FF0000"/>
                </a:solidFill>
              </a:rPr>
              <a:t>Human Resource Development</a:t>
            </a:r>
          </a:p>
        </p:txBody>
      </p:sp>
      <p:sp>
        <p:nvSpPr>
          <p:cNvPr id="10" name="Text Box 10">
            <a:extLst>
              <a:ext uri="{FF2B5EF4-FFF2-40B4-BE49-F238E27FC236}">
                <a16:creationId xmlns:a16="http://schemas.microsoft.com/office/drawing/2014/main" id="{291E7832-FA08-E691-121D-9421DF08D0A0}"/>
              </a:ext>
            </a:extLst>
          </p:cNvPr>
          <p:cNvSpPr txBox="1">
            <a:spLocks noChangeArrowheads="1"/>
          </p:cNvSpPr>
          <p:nvPr/>
        </p:nvSpPr>
        <p:spPr bwMode="auto">
          <a:xfrm rot="17243491">
            <a:off x="9829630" y="4683919"/>
            <a:ext cx="1905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Compensation</a:t>
            </a:r>
          </a:p>
        </p:txBody>
      </p:sp>
      <p:sp>
        <p:nvSpPr>
          <p:cNvPr id="11" name="Text Box 11">
            <a:extLst>
              <a:ext uri="{FF2B5EF4-FFF2-40B4-BE49-F238E27FC236}">
                <a16:creationId xmlns:a16="http://schemas.microsoft.com/office/drawing/2014/main" id="{7B3DE66A-DB07-6726-6C75-C52832314592}"/>
              </a:ext>
            </a:extLst>
          </p:cNvPr>
          <p:cNvSpPr txBox="1">
            <a:spLocks noChangeArrowheads="1"/>
          </p:cNvSpPr>
          <p:nvPr/>
        </p:nvSpPr>
        <p:spPr bwMode="auto">
          <a:xfrm rot="19479263">
            <a:off x="7942023" y="2321596"/>
            <a:ext cx="15668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2000" b="1" dirty="0">
                <a:solidFill>
                  <a:srgbClr val="080808"/>
                </a:solidFill>
              </a:rPr>
              <a:t>Staffing</a:t>
            </a:r>
          </a:p>
        </p:txBody>
      </p:sp>
      <p:sp>
        <p:nvSpPr>
          <p:cNvPr id="12" name="Text Box 12">
            <a:extLst>
              <a:ext uri="{FF2B5EF4-FFF2-40B4-BE49-F238E27FC236}">
                <a16:creationId xmlns:a16="http://schemas.microsoft.com/office/drawing/2014/main" id="{B6F29997-5FFC-BDA8-38EE-17F77E272346}"/>
              </a:ext>
            </a:extLst>
          </p:cNvPr>
          <p:cNvSpPr txBox="1">
            <a:spLocks noChangeArrowheads="1"/>
          </p:cNvSpPr>
          <p:nvPr/>
        </p:nvSpPr>
        <p:spPr bwMode="auto">
          <a:xfrm rot="4250616">
            <a:off x="6725624" y="3780740"/>
            <a:ext cx="21939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t>Employee</a:t>
            </a:r>
            <a:r>
              <a:rPr lang="ar-EG" altLang="ar-SA" b="1" dirty="0"/>
              <a:t> </a:t>
            </a:r>
            <a:r>
              <a:rPr lang="en-US" altLang="ar-SA" b="1" dirty="0"/>
              <a:t>Relations and Labor</a:t>
            </a:r>
          </a:p>
        </p:txBody>
      </p:sp>
      <p:sp>
        <p:nvSpPr>
          <p:cNvPr id="13" name="Text Box 13">
            <a:extLst>
              <a:ext uri="{FF2B5EF4-FFF2-40B4-BE49-F238E27FC236}">
                <a16:creationId xmlns:a16="http://schemas.microsoft.com/office/drawing/2014/main" id="{B90EA812-286B-F46B-46FD-44F35AA50B2A}"/>
              </a:ext>
            </a:extLst>
          </p:cNvPr>
          <p:cNvSpPr txBox="1">
            <a:spLocks noChangeArrowheads="1"/>
          </p:cNvSpPr>
          <p:nvPr/>
        </p:nvSpPr>
        <p:spPr bwMode="auto">
          <a:xfrm>
            <a:off x="8618654" y="517455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
        <p:nvSpPr>
          <p:cNvPr id="3" name="Rectangle: Rounded Corners 2">
            <a:extLst>
              <a:ext uri="{FF2B5EF4-FFF2-40B4-BE49-F238E27FC236}">
                <a16:creationId xmlns:a16="http://schemas.microsoft.com/office/drawing/2014/main" id="{A1A11259-E0A4-452B-751D-2354CE0699B8}"/>
              </a:ext>
            </a:extLst>
          </p:cNvPr>
          <p:cNvSpPr/>
          <p:nvPr/>
        </p:nvSpPr>
        <p:spPr>
          <a:xfrm>
            <a:off x="6320604" y="1266863"/>
            <a:ext cx="5802207"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b="1" dirty="0">
                <a:solidFill>
                  <a:schemeClr val="tx1"/>
                </a:solidFill>
              </a:rPr>
              <a:t>إدارة الأداء </a:t>
            </a:r>
            <a:r>
              <a:rPr lang="en-US" b="1" dirty="0">
                <a:solidFill>
                  <a:schemeClr val="tx1"/>
                </a:solidFill>
              </a:rPr>
              <a:t>Performance Management</a:t>
            </a:r>
            <a:r>
              <a:rPr lang="ar-EG" b="1" dirty="0">
                <a:solidFill>
                  <a:schemeClr val="tx1"/>
                </a:solidFill>
              </a:rPr>
              <a:t>: </a:t>
            </a:r>
            <a:r>
              <a:rPr lang="ar-EG" dirty="0">
                <a:solidFill>
                  <a:schemeClr val="tx1"/>
                </a:solidFill>
              </a:rPr>
              <a:t>هي عملية مستمرة تبدأ من أول يوم عمل للموظف وتستمر معه طوال السنة.</a:t>
            </a:r>
          </a:p>
          <a:p>
            <a:pPr algn="r" rtl="1"/>
            <a:r>
              <a:rPr lang="ar-EG" b="1" dirty="0">
                <a:solidFill>
                  <a:schemeClr val="tx1"/>
                </a:solidFill>
              </a:rPr>
              <a:t>هدفها:</a:t>
            </a:r>
            <a:r>
              <a:rPr lang="ar-EG" dirty="0">
                <a:solidFill>
                  <a:schemeClr val="tx1"/>
                </a:solidFill>
              </a:rPr>
              <a:t> التأكد من أن الجميع (أفراد وفرق عمل) يسيرون في الطريق الصحيح وبأعلى إنتاجية ممكنة لتحقيق أهداف المنظمة.</a:t>
            </a:r>
          </a:p>
          <a:p>
            <a:pPr algn="r" rtl="1"/>
            <a:r>
              <a:rPr lang="ar-EG" b="1" dirty="0">
                <a:solidFill>
                  <a:schemeClr val="tx1"/>
                </a:solidFill>
              </a:rPr>
              <a:t>مثال:</a:t>
            </a:r>
            <a:r>
              <a:rPr lang="ar-EG" dirty="0">
                <a:solidFill>
                  <a:schemeClr val="tx1"/>
                </a:solidFill>
              </a:rPr>
              <a:t> مدرب كرة قدم يراقب اللاعبين طوال الموسم، يوجههم في التدريبات، ويعدل خطته ليصل بالفريق للبطولة.</a:t>
            </a:r>
          </a:p>
          <a:p>
            <a:pPr algn="r" rtl="1"/>
            <a:endParaRPr lang="ar-EG" dirty="0">
              <a:solidFill>
                <a:schemeClr val="tx1"/>
              </a:solidFill>
            </a:endParaRPr>
          </a:p>
          <a:p>
            <a:pPr algn="r" rtl="1"/>
            <a:r>
              <a:rPr lang="ar-EG" b="1" dirty="0">
                <a:solidFill>
                  <a:schemeClr val="tx1"/>
                </a:solidFill>
              </a:rPr>
              <a:t>تقييم الأداء </a:t>
            </a:r>
            <a:r>
              <a:rPr lang="en-US" b="1" dirty="0">
                <a:solidFill>
                  <a:schemeClr val="tx1"/>
                </a:solidFill>
              </a:rPr>
              <a:t>Performance Appraisal)</a:t>
            </a:r>
            <a:r>
              <a:rPr lang="ar-EG" b="1" dirty="0">
                <a:solidFill>
                  <a:schemeClr val="tx1"/>
                </a:solidFill>
              </a:rPr>
              <a:t>: </a:t>
            </a:r>
            <a:r>
              <a:rPr lang="ar-EG" dirty="0">
                <a:solidFill>
                  <a:schemeClr val="tx1"/>
                </a:solidFill>
              </a:rPr>
              <a:t>هو نظام رسمي يحدث في أوقات محددة (مثل نهاية العام أو كل 6 أشهر).</a:t>
            </a:r>
          </a:p>
          <a:p>
            <a:pPr algn="r" rtl="1"/>
            <a:r>
              <a:rPr lang="ar-EG" b="1" dirty="0">
                <a:solidFill>
                  <a:schemeClr val="tx1"/>
                </a:solidFill>
              </a:rPr>
              <a:t>هدفه:</a:t>
            </a:r>
            <a:r>
              <a:rPr lang="ar-EG" dirty="0">
                <a:solidFill>
                  <a:schemeClr val="tx1"/>
                </a:solidFill>
              </a:rPr>
              <a:t> مراجعة ما تم إنجازه فعلياً ومقارنته بما كان مطلوباً، لإعطاء "درجة" أو "تقدير" للموظف.</a:t>
            </a:r>
          </a:p>
          <a:p>
            <a:pPr algn="r" rtl="1"/>
            <a:r>
              <a:rPr lang="ar-EG" b="1" dirty="0">
                <a:solidFill>
                  <a:schemeClr val="tx1"/>
                </a:solidFill>
              </a:rPr>
              <a:t>مثال:</a:t>
            </a:r>
            <a:r>
              <a:rPr lang="ar-EG" dirty="0">
                <a:solidFill>
                  <a:schemeClr val="tx1"/>
                </a:solidFill>
              </a:rPr>
              <a:t> "امتحان نهاية العام" الذي يحدد مستوى الطالب بناءً على ما درسه، ومن ثم تقرير نجاحه أو حاجته للتحسين.</a:t>
            </a:r>
          </a:p>
        </p:txBody>
      </p:sp>
      <p:sp>
        <p:nvSpPr>
          <p:cNvPr id="14" name="AutoShape 3">
            <a:extLst>
              <a:ext uri="{FF2B5EF4-FFF2-40B4-BE49-F238E27FC236}">
                <a16:creationId xmlns:a16="http://schemas.microsoft.com/office/drawing/2014/main" id="{C6C9AE89-F58D-2850-1394-48A10FA4184A}"/>
              </a:ext>
            </a:extLst>
          </p:cNvPr>
          <p:cNvSpPr>
            <a:spLocks noChangeArrowheads="1"/>
          </p:cNvSpPr>
          <p:nvPr/>
        </p:nvSpPr>
        <p:spPr bwMode="auto">
          <a:xfrm>
            <a:off x="1429405" y="3678618"/>
            <a:ext cx="4047342" cy="3050107"/>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15" name="AutoShape 4">
            <a:extLst>
              <a:ext uri="{FF2B5EF4-FFF2-40B4-BE49-F238E27FC236}">
                <a16:creationId xmlns:a16="http://schemas.microsoft.com/office/drawing/2014/main" id="{0ACA1D8D-B5D7-3DE4-EEE1-D65AFF80CFA0}"/>
              </a:ext>
            </a:extLst>
          </p:cNvPr>
          <p:cNvSpPr>
            <a:spLocks noChangeArrowheads="1"/>
          </p:cNvSpPr>
          <p:nvPr/>
        </p:nvSpPr>
        <p:spPr bwMode="auto">
          <a:xfrm>
            <a:off x="2379350" y="4446948"/>
            <a:ext cx="2325795" cy="149948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1600" b="1" dirty="0">
                <a:solidFill>
                  <a:srgbClr val="080808"/>
                </a:solidFill>
              </a:rPr>
              <a:t>Human Resource Management</a:t>
            </a:r>
          </a:p>
        </p:txBody>
      </p:sp>
      <p:sp>
        <p:nvSpPr>
          <p:cNvPr id="16" name="Text Box 9">
            <a:extLst>
              <a:ext uri="{FF2B5EF4-FFF2-40B4-BE49-F238E27FC236}">
                <a16:creationId xmlns:a16="http://schemas.microsoft.com/office/drawing/2014/main" id="{AB480AFD-9B02-574B-21ED-3344E366AA12}"/>
              </a:ext>
            </a:extLst>
          </p:cNvPr>
          <p:cNvSpPr txBox="1">
            <a:spLocks noChangeArrowheads="1"/>
          </p:cNvSpPr>
          <p:nvPr/>
        </p:nvSpPr>
        <p:spPr bwMode="auto">
          <a:xfrm rot="1648299">
            <a:off x="3352786" y="4194542"/>
            <a:ext cx="187702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600" b="1" dirty="0">
                <a:solidFill>
                  <a:srgbClr val="FF0000"/>
                </a:solidFill>
              </a:rPr>
              <a:t>Human Resource Development</a:t>
            </a:r>
          </a:p>
        </p:txBody>
      </p:sp>
      <p:sp>
        <p:nvSpPr>
          <p:cNvPr id="17" name="Text Box 10">
            <a:extLst>
              <a:ext uri="{FF2B5EF4-FFF2-40B4-BE49-F238E27FC236}">
                <a16:creationId xmlns:a16="http://schemas.microsoft.com/office/drawing/2014/main" id="{38D317BB-DDB3-9717-9079-4337C598ED93}"/>
              </a:ext>
            </a:extLst>
          </p:cNvPr>
          <p:cNvSpPr txBox="1">
            <a:spLocks noChangeArrowheads="1"/>
          </p:cNvSpPr>
          <p:nvPr/>
        </p:nvSpPr>
        <p:spPr bwMode="auto">
          <a:xfrm rot="17671632">
            <a:off x="3926461" y="5568107"/>
            <a:ext cx="142158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400" b="1" dirty="0">
                <a:solidFill>
                  <a:srgbClr val="080808"/>
                </a:solidFill>
              </a:rPr>
              <a:t>Compensation</a:t>
            </a:r>
          </a:p>
        </p:txBody>
      </p:sp>
      <p:sp>
        <p:nvSpPr>
          <p:cNvPr id="20" name="Text Box 11">
            <a:extLst>
              <a:ext uri="{FF2B5EF4-FFF2-40B4-BE49-F238E27FC236}">
                <a16:creationId xmlns:a16="http://schemas.microsoft.com/office/drawing/2014/main" id="{404B3041-B1B1-6355-9F20-787B9DB2EB64}"/>
              </a:ext>
            </a:extLst>
          </p:cNvPr>
          <p:cNvSpPr txBox="1">
            <a:spLocks noChangeArrowheads="1"/>
          </p:cNvSpPr>
          <p:nvPr/>
        </p:nvSpPr>
        <p:spPr bwMode="auto">
          <a:xfrm rot="20033942">
            <a:off x="2195980" y="4186330"/>
            <a:ext cx="12061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600" b="1" dirty="0">
                <a:solidFill>
                  <a:srgbClr val="080808"/>
                </a:solidFill>
              </a:rPr>
              <a:t>Staffing</a:t>
            </a:r>
          </a:p>
        </p:txBody>
      </p:sp>
      <p:sp>
        <p:nvSpPr>
          <p:cNvPr id="21" name="Text Box 12">
            <a:extLst>
              <a:ext uri="{FF2B5EF4-FFF2-40B4-BE49-F238E27FC236}">
                <a16:creationId xmlns:a16="http://schemas.microsoft.com/office/drawing/2014/main" id="{9DF6763E-2B61-F920-9E0B-30964558FA1B}"/>
              </a:ext>
            </a:extLst>
          </p:cNvPr>
          <p:cNvSpPr txBox="1">
            <a:spLocks noChangeArrowheads="1"/>
          </p:cNvSpPr>
          <p:nvPr/>
        </p:nvSpPr>
        <p:spPr bwMode="auto">
          <a:xfrm rot="4250616">
            <a:off x="1514935" y="5163483"/>
            <a:ext cx="139266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400" b="1" dirty="0"/>
              <a:t>Employee</a:t>
            </a:r>
            <a:r>
              <a:rPr lang="ar-EG" altLang="ar-SA" sz="1400" b="1" dirty="0"/>
              <a:t> </a:t>
            </a:r>
            <a:r>
              <a:rPr lang="en-US" altLang="ar-SA" sz="1400" b="1" dirty="0"/>
              <a:t>Relations and Labor</a:t>
            </a:r>
          </a:p>
        </p:txBody>
      </p:sp>
      <p:sp>
        <p:nvSpPr>
          <p:cNvPr id="22" name="Text Box 13">
            <a:extLst>
              <a:ext uri="{FF2B5EF4-FFF2-40B4-BE49-F238E27FC236}">
                <a16:creationId xmlns:a16="http://schemas.microsoft.com/office/drawing/2014/main" id="{2362470B-4375-058C-2B8F-5F604D400962}"/>
              </a:ext>
            </a:extLst>
          </p:cNvPr>
          <p:cNvSpPr txBox="1">
            <a:spLocks noChangeArrowheads="1"/>
          </p:cNvSpPr>
          <p:nvPr/>
        </p:nvSpPr>
        <p:spPr bwMode="auto">
          <a:xfrm>
            <a:off x="2867690" y="5995498"/>
            <a:ext cx="134911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400" b="1" dirty="0">
                <a:solidFill>
                  <a:srgbClr val="080808"/>
                </a:solidFill>
              </a:rPr>
              <a:t>Safety and Health</a:t>
            </a:r>
          </a:p>
        </p:txBody>
      </p:sp>
      <p:sp>
        <p:nvSpPr>
          <p:cNvPr id="23" name="TextBox 22">
            <a:extLst>
              <a:ext uri="{FF2B5EF4-FFF2-40B4-BE49-F238E27FC236}">
                <a16:creationId xmlns:a16="http://schemas.microsoft.com/office/drawing/2014/main" id="{EF1C4A0C-16C7-1517-23B0-A2200394BC95}"/>
              </a:ext>
            </a:extLst>
          </p:cNvPr>
          <p:cNvSpPr txBox="1"/>
          <p:nvPr/>
        </p:nvSpPr>
        <p:spPr>
          <a:xfrm>
            <a:off x="2241159" y="683539"/>
            <a:ext cx="3412823" cy="584775"/>
          </a:xfrm>
          <a:prstGeom prst="rect">
            <a:avLst/>
          </a:prstGeom>
          <a:noFill/>
        </p:spPr>
        <p:txBody>
          <a:bodyPr wrap="square">
            <a:spAutoFit/>
          </a:bodyPr>
          <a:lstStyle/>
          <a:p>
            <a:pPr algn="ctr"/>
            <a:r>
              <a:rPr lang="ar-EG" altLang="ar-SA" sz="3200" b="1" dirty="0">
                <a:solidFill>
                  <a:srgbClr val="FF0000"/>
                </a:solidFill>
              </a:rPr>
              <a:t>تنمية الموارد البشرية</a:t>
            </a:r>
            <a:endParaRPr lang="en-US" altLang="ar-SA" sz="3200" b="1" dirty="0">
              <a:solidFill>
                <a:srgbClr val="C00000"/>
              </a:solidFill>
            </a:endParaRPr>
          </a:p>
        </p:txBody>
      </p:sp>
    </p:spTree>
    <p:extLst>
      <p:ext uri="{BB962C8B-B14F-4D97-AF65-F5344CB8AC3E}">
        <p14:creationId xmlns:p14="http://schemas.microsoft.com/office/powerpoint/2010/main" val="2577121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301754" y="1639659"/>
            <a:ext cx="3495702" cy="3426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02997" y="99552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841702" y="73284"/>
            <a:ext cx="8249746" cy="584775"/>
          </a:xfrm>
          <a:prstGeom prst="rect">
            <a:avLst/>
          </a:prstGeom>
          <a:noFill/>
        </p:spPr>
        <p:txBody>
          <a:bodyPr wrap="square">
            <a:spAutoFit/>
          </a:bodyPr>
          <a:lstStyle/>
          <a:p>
            <a:pPr algn="ctr"/>
            <a:r>
              <a:rPr lang="en-US" altLang="en-US" sz="3200" b="1" dirty="0">
                <a:solidFill>
                  <a:srgbClr val="FF0000"/>
                </a:solidFill>
              </a:rPr>
              <a:t>Process of evaluating employee performance</a:t>
            </a:r>
          </a:p>
        </p:txBody>
      </p:sp>
      <p:sp>
        <p:nvSpPr>
          <p:cNvPr id="19" name="TextBox 18">
            <a:extLst>
              <a:ext uri="{FF2B5EF4-FFF2-40B4-BE49-F238E27FC236}">
                <a16:creationId xmlns:a16="http://schemas.microsoft.com/office/drawing/2014/main" id="{94AC6C5A-807E-F849-A152-842291D88B06}"/>
              </a:ext>
            </a:extLst>
          </p:cNvPr>
          <p:cNvSpPr txBox="1"/>
          <p:nvPr/>
        </p:nvSpPr>
        <p:spPr>
          <a:xfrm>
            <a:off x="0" y="2161522"/>
            <a:ext cx="3495702" cy="2246769"/>
          </a:xfrm>
          <a:prstGeom prst="rect">
            <a:avLst/>
          </a:prstGeom>
          <a:noFill/>
        </p:spPr>
        <p:txBody>
          <a:bodyPr wrap="square">
            <a:spAutoFit/>
          </a:bodyPr>
          <a:lstStyle/>
          <a:p>
            <a:pPr marL="800100" lvl="1" indent="-342900">
              <a:buFont typeface="Arial" panose="020B0604020202020204" pitchFamily="34" charset="0"/>
              <a:buChar char="•"/>
            </a:pPr>
            <a:r>
              <a:rPr lang="en-US" altLang="en-US" sz="2000" b="1" dirty="0"/>
              <a:t>job related strengths</a:t>
            </a:r>
          </a:p>
          <a:p>
            <a:pPr marL="800100" lvl="1" indent="-342900">
              <a:buFont typeface="Arial" panose="020B0604020202020204" pitchFamily="34" charset="0"/>
              <a:buChar char="•"/>
            </a:pPr>
            <a:r>
              <a:rPr lang="en-US" altLang="en-US" sz="2000" b="1" dirty="0"/>
              <a:t>development needs</a:t>
            </a:r>
          </a:p>
          <a:p>
            <a:pPr marL="800100" lvl="1" indent="-342900">
              <a:buFont typeface="Arial" panose="020B0604020202020204" pitchFamily="34" charset="0"/>
              <a:buChar char="•"/>
            </a:pPr>
            <a:r>
              <a:rPr lang="en-US" altLang="en-US" sz="2000" b="1" dirty="0"/>
              <a:t>progress toward goals</a:t>
            </a:r>
          </a:p>
          <a:p>
            <a:pPr marL="800100" lvl="1" indent="-342900">
              <a:buFont typeface="Arial" panose="020B0604020202020204" pitchFamily="34" charset="0"/>
              <a:buChar char="•"/>
            </a:pPr>
            <a:r>
              <a:rPr lang="en-US" altLang="en-US" sz="2000" b="1" dirty="0"/>
              <a:t>determine ways to improve performance</a:t>
            </a:r>
          </a:p>
          <a:p>
            <a:pPr marL="800100" lvl="1" indent="-342900">
              <a:buFont typeface="Arial" panose="020B0604020202020204" pitchFamily="34" charset="0"/>
              <a:buChar char="•"/>
            </a:pPr>
            <a:r>
              <a:rPr lang="en-US" altLang="en-US" sz="2000" b="1" dirty="0"/>
              <a:t>Pay an promotion decisions</a:t>
            </a:r>
          </a:p>
        </p:txBody>
      </p:sp>
      <p:sp>
        <p:nvSpPr>
          <p:cNvPr id="8" name="TextBox 7">
            <a:extLst>
              <a:ext uri="{FF2B5EF4-FFF2-40B4-BE49-F238E27FC236}">
                <a16:creationId xmlns:a16="http://schemas.microsoft.com/office/drawing/2014/main" id="{C12AA648-05FE-E2A0-99FD-0F342A4D700F}"/>
              </a:ext>
            </a:extLst>
          </p:cNvPr>
          <p:cNvSpPr txBox="1"/>
          <p:nvPr/>
        </p:nvSpPr>
        <p:spPr>
          <a:xfrm>
            <a:off x="58244" y="5218341"/>
            <a:ext cx="3437458" cy="830997"/>
          </a:xfrm>
          <a:prstGeom prst="rect">
            <a:avLst/>
          </a:prstGeom>
          <a:noFill/>
        </p:spPr>
        <p:txBody>
          <a:bodyPr wrap="square">
            <a:spAutoFit/>
          </a:bodyPr>
          <a:lstStyle/>
          <a:p>
            <a:pPr algn="ctr"/>
            <a:r>
              <a:rPr lang="en-US" altLang="en-US" sz="2400" b="1" dirty="0"/>
              <a:t>More systematic is better, for the most part</a:t>
            </a:r>
          </a:p>
        </p:txBody>
      </p:sp>
      <p:sp>
        <p:nvSpPr>
          <p:cNvPr id="3" name="Rectangle: Rounded Corners 2">
            <a:extLst>
              <a:ext uri="{FF2B5EF4-FFF2-40B4-BE49-F238E27FC236}">
                <a16:creationId xmlns:a16="http://schemas.microsoft.com/office/drawing/2014/main" id="{19004EA6-2F6C-B9F0-5667-941F8711F29E}"/>
              </a:ext>
            </a:extLst>
          </p:cNvPr>
          <p:cNvSpPr/>
          <p:nvPr/>
        </p:nvSpPr>
        <p:spPr>
          <a:xfrm>
            <a:off x="3896213" y="1240221"/>
            <a:ext cx="8056162" cy="4687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1600" b="1" dirty="0">
                <a:solidFill>
                  <a:schemeClr val="tx1"/>
                </a:solidFill>
              </a:rPr>
              <a:t>1. نقاط القوة المتعلقة بالوظيفة </a:t>
            </a:r>
            <a:r>
              <a:rPr lang="en-US" sz="1600" b="1" dirty="0">
                <a:solidFill>
                  <a:schemeClr val="tx1"/>
                </a:solidFill>
              </a:rPr>
              <a:t>Job related strengths</a:t>
            </a:r>
          </a:p>
          <a:p>
            <a:pPr algn="r" rtl="1"/>
            <a:r>
              <a:rPr lang="ar-EG" sz="1600" dirty="0">
                <a:solidFill>
                  <a:schemeClr val="tx1"/>
                </a:solidFill>
              </a:rPr>
              <a:t>نحدد فيها المهارات التي يتميز بها الموظف فعلياً في عمله اليومي، مثل السرعة في التنفيذ، أو الدقة، أو القدرة على حل المشكلات.</a:t>
            </a:r>
          </a:p>
          <a:p>
            <a:pPr algn="r" rtl="1"/>
            <a:endParaRPr lang="ar-EG" sz="1600" dirty="0">
              <a:solidFill>
                <a:schemeClr val="tx1"/>
              </a:solidFill>
            </a:endParaRPr>
          </a:p>
          <a:p>
            <a:pPr algn="r" rtl="1"/>
            <a:r>
              <a:rPr lang="ar-EG" sz="1600" b="1" dirty="0">
                <a:solidFill>
                  <a:schemeClr val="tx1"/>
                </a:solidFill>
              </a:rPr>
              <a:t>2. احتياجات التطوير </a:t>
            </a:r>
            <a:r>
              <a:rPr lang="en-US" sz="1600" b="1" dirty="0">
                <a:solidFill>
                  <a:schemeClr val="tx1"/>
                </a:solidFill>
              </a:rPr>
              <a:t>Development needs</a:t>
            </a:r>
          </a:p>
          <a:p>
            <a:pPr algn="r" rtl="1"/>
            <a:r>
              <a:rPr lang="ar-EG" sz="1600" dirty="0">
                <a:solidFill>
                  <a:schemeClr val="tx1"/>
                </a:solidFill>
              </a:rPr>
              <a:t>هنا نحدد الفجوات أو المهارات التي يحتاج الموظف لتعلمها (مثل لغة جديدة أو مهارة تقنية) لكي يتطور وينتقل لمستوى أعلى.</a:t>
            </a:r>
          </a:p>
          <a:p>
            <a:pPr algn="r" rtl="1"/>
            <a:endParaRPr lang="ar-EG" sz="1600" dirty="0">
              <a:solidFill>
                <a:schemeClr val="tx1"/>
              </a:solidFill>
            </a:endParaRPr>
          </a:p>
          <a:p>
            <a:pPr algn="r" rtl="1"/>
            <a:r>
              <a:rPr lang="ar-EG" sz="1600" b="1" dirty="0">
                <a:solidFill>
                  <a:schemeClr val="tx1"/>
                </a:solidFill>
              </a:rPr>
              <a:t>3. التقدم نحو الأهداف </a:t>
            </a:r>
            <a:r>
              <a:rPr lang="en-US" sz="1600" b="1" dirty="0">
                <a:solidFill>
                  <a:schemeClr val="tx1"/>
                </a:solidFill>
              </a:rPr>
              <a:t>Progress toward goals</a:t>
            </a:r>
          </a:p>
          <a:p>
            <a:pPr algn="r" rtl="1"/>
            <a:r>
              <a:rPr lang="ar-EG" sz="1600" dirty="0">
                <a:solidFill>
                  <a:schemeClr val="tx1"/>
                </a:solidFill>
              </a:rPr>
              <a:t>نقارن ما أنجزه الموظف فعلياً بالأهداف التي وُضعت له في بداية السنة. هل حقق 100% من المستهدف أم أقل؟</a:t>
            </a:r>
          </a:p>
          <a:p>
            <a:pPr algn="r" rtl="1"/>
            <a:endParaRPr lang="ar-EG" sz="1600" dirty="0">
              <a:solidFill>
                <a:schemeClr val="tx1"/>
              </a:solidFill>
            </a:endParaRPr>
          </a:p>
          <a:p>
            <a:pPr algn="r" rtl="1"/>
            <a:r>
              <a:rPr lang="ar-EG" sz="1600" b="1" dirty="0">
                <a:solidFill>
                  <a:schemeClr val="tx1"/>
                </a:solidFill>
              </a:rPr>
              <a:t>4. تحديد طرق تحسين الأداء </a:t>
            </a:r>
            <a:r>
              <a:rPr lang="en-US" sz="1600" b="1" dirty="0">
                <a:solidFill>
                  <a:schemeClr val="tx1"/>
                </a:solidFill>
              </a:rPr>
              <a:t>Determine ways to improve performance</a:t>
            </a:r>
          </a:p>
          <a:p>
            <a:pPr algn="r" rtl="1"/>
            <a:r>
              <a:rPr lang="ar-EG" sz="1600" dirty="0">
                <a:solidFill>
                  <a:schemeClr val="tx1"/>
                </a:solidFill>
              </a:rPr>
              <a:t>إذا كان هناك تقصير، نضع خطة عملية: هل يحتاج الموظف لتوجيه مباشر؟ هل يحتاج لتغيير في طريقة العمل؟ الهدف هنا هو المساعدة وليس العقاب.</a:t>
            </a:r>
          </a:p>
          <a:p>
            <a:pPr algn="r" rtl="1"/>
            <a:endParaRPr lang="ar-EG" sz="1600" dirty="0">
              <a:solidFill>
                <a:schemeClr val="tx1"/>
              </a:solidFill>
            </a:endParaRPr>
          </a:p>
          <a:p>
            <a:pPr algn="r" rtl="1"/>
            <a:r>
              <a:rPr lang="ar-EG" sz="1600" b="1" dirty="0">
                <a:solidFill>
                  <a:schemeClr val="tx1"/>
                </a:solidFill>
              </a:rPr>
              <a:t>5. قرارات الرواتب والترقيات </a:t>
            </a:r>
            <a:r>
              <a:rPr lang="en-US" sz="1600" b="1" dirty="0">
                <a:solidFill>
                  <a:schemeClr val="tx1"/>
                </a:solidFill>
              </a:rPr>
              <a:t>Pay and promotion decisions</a:t>
            </a:r>
          </a:p>
          <a:p>
            <a:pPr algn="r" rtl="1"/>
            <a:r>
              <a:rPr lang="ar-EG" sz="1600" dirty="0">
                <a:solidFill>
                  <a:schemeClr val="tx1"/>
                </a:solidFill>
              </a:rPr>
              <a:t>بناءً على كل ما سبق، تُتخذ القرارات الإدارية: هل يستحق الموظف مكافأة مالية (</a:t>
            </a:r>
            <a:r>
              <a:rPr lang="en-US" sz="1600" dirty="0">
                <a:solidFill>
                  <a:schemeClr val="tx1"/>
                </a:solidFill>
              </a:rPr>
              <a:t>Pay)؟ </a:t>
            </a:r>
            <a:r>
              <a:rPr lang="ar-EG" sz="1600" dirty="0">
                <a:solidFill>
                  <a:schemeClr val="tx1"/>
                </a:solidFill>
              </a:rPr>
              <a:t>أو هل هو جاهز لمنصب أعلى (</a:t>
            </a:r>
            <a:r>
              <a:rPr lang="en-US" sz="1600" dirty="0">
                <a:solidFill>
                  <a:schemeClr val="tx1"/>
                </a:solidFill>
              </a:rPr>
              <a:t>Promotion)؟</a:t>
            </a:r>
          </a:p>
          <a:p>
            <a:pPr algn="ctr" rtl="1"/>
            <a:endParaRPr lang="en-US" sz="1600" dirty="0">
              <a:solidFill>
                <a:schemeClr val="tx1"/>
              </a:solidFill>
            </a:endParaRPr>
          </a:p>
        </p:txBody>
      </p:sp>
      <p:sp>
        <p:nvSpPr>
          <p:cNvPr id="9" name="TextBox 8">
            <a:extLst>
              <a:ext uri="{FF2B5EF4-FFF2-40B4-BE49-F238E27FC236}">
                <a16:creationId xmlns:a16="http://schemas.microsoft.com/office/drawing/2014/main" id="{AECD42DA-36ED-0453-8293-DB88EF95E07D}"/>
              </a:ext>
            </a:extLst>
          </p:cNvPr>
          <p:cNvSpPr txBox="1"/>
          <p:nvPr/>
        </p:nvSpPr>
        <p:spPr>
          <a:xfrm>
            <a:off x="-73485" y="6027003"/>
            <a:ext cx="4246179" cy="830997"/>
          </a:xfrm>
          <a:prstGeom prst="rect">
            <a:avLst/>
          </a:prstGeom>
          <a:noFill/>
        </p:spPr>
        <p:txBody>
          <a:bodyPr wrap="square">
            <a:spAutoFit/>
          </a:bodyPr>
          <a:lstStyle/>
          <a:p>
            <a:pPr algn="ctr"/>
            <a:r>
              <a:rPr lang="ar-EG" altLang="en-US" sz="2400" b="1" dirty="0"/>
              <a:t>كلما كان تقييم الموظفين أكثر منهجية كلما كان أفضل</a:t>
            </a:r>
            <a:endParaRPr lang="en-US" altLang="en-US" sz="2400" b="1" dirty="0"/>
          </a:p>
        </p:txBody>
      </p:sp>
      <p:sp>
        <p:nvSpPr>
          <p:cNvPr id="10" name="TextBox 9">
            <a:extLst>
              <a:ext uri="{FF2B5EF4-FFF2-40B4-BE49-F238E27FC236}">
                <a16:creationId xmlns:a16="http://schemas.microsoft.com/office/drawing/2014/main" id="{D63AC1F4-AE0B-7FA8-610F-C3230C4B288D}"/>
              </a:ext>
            </a:extLst>
          </p:cNvPr>
          <p:cNvSpPr txBox="1"/>
          <p:nvPr/>
        </p:nvSpPr>
        <p:spPr>
          <a:xfrm>
            <a:off x="1562288" y="590252"/>
            <a:ext cx="5610777" cy="584775"/>
          </a:xfrm>
          <a:prstGeom prst="rect">
            <a:avLst/>
          </a:prstGeom>
          <a:noFill/>
        </p:spPr>
        <p:txBody>
          <a:bodyPr wrap="square">
            <a:spAutoFit/>
          </a:bodyPr>
          <a:lstStyle/>
          <a:p>
            <a:pPr algn="ctr"/>
            <a:r>
              <a:rPr lang="ar-EG" altLang="en-US" sz="3200" b="1" dirty="0">
                <a:solidFill>
                  <a:srgbClr val="FF0000"/>
                </a:solidFill>
              </a:rPr>
              <a:t>عملية تقييم أداء الموظفين</a:t>
            </a:r>
            <a:endParaRPr lang="en-US" altLang="en-US" sz="3200" b="1" dirty="0">
              <a:solidFill>
                <a:srgbClr val="FF0000"/>
              </a:solidFill>
            </a:endParaRPr>
          </a:p>
        </p:txBody>
      </p:sp>
    </p:spTree>
    <p:extLst>
      <p:ext uri="{BB962C8B-B14F-4D97-AF65-F5344CB8AC3E}">
        <p14:creationId xmlns:p14="http://schemas.microsoft.com/office/powerpoint/2010/main" val="1350078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BD0560BF-F5DA-F557-D0C4-E5009916CEAF}"/>
              </a:ext>
            </a:extLst>
          </p:cNvPr>
          <p:cNvSpPr/>
          <p:nvPr/>
        </p:nvSpPr>
        <p:spPr>
          <a:xfrm>
            <a:off x="6726190" y="1345306"/>
            <a:ext cx="5337587"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311175" y="911572"/>
            <a:ext cx="6133736" cy="57811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3329809F-F941-4BBA-D687-10B84AFDDB59}"/>
              </a:ext>
            </a:extLst>
          </p:cNvPr>
          <p:cNvSpPr txBox="1"/>
          <p:nvPr/>
        </p:nvSpPr>
        <p:spPr>
          <a:xfrm>
            <a:off x="1357871" y="165622"/>
            <a:ext cx="3412823" cy="584775"/>
          </a:xfrm>
          <a:prstGeom prst="rect">
            <a:avLst/>
          </a:prstGeom>
          <a:noFill/>
        </p:spPr>
        <p:txBody>
          <a:bodyPr wrap="square">
            <a:spAutoFit/>
          </a:bodyPr>
          <a:lstStyle/>
          <a:p>
            <a:pPr algn="ctr"/>
            <a:r>
              <a:rPr lang="en-US" altLang="ar-SA" sz="3200" b="1" dirty="0">
                <a:solidFill>
                  <a:srgbClr val="FF0000"/>
                </a:solidFill>
              </a:rPr>
              <a:t>Compensation</a:t>
            </a:r>
            <a:endParaRPr lang="en-US" altLang="ar-SA" sz="3200" b="1" dirty="0">
              <a:solidFill>
                <a:srgbClr val="C00000"/>
              </a:solidFill>
            </a:endParaRPr>
          </a:p>
        </p:txBody>
      </p:sp>
      <p:sp>
        <p:nvSpPr>
          <p:cNvPr id="19" name="TextBox 18">
            <a:extLst>
              <a:ext uri="{FF2B5EF4-FFF2-40B4-BE49-F238E27FC236}">
                <a16:creationId xmlns:a16="http://schemas.microsoft.com/office/drawing/2014/main" id="{94AC6C5A-807E-F849-A152-842291D88B06}"/>
              </a:ext>
            </a:extLst>
          </p:cNvPr>
          <p:cNvSpPr txBox="1"/>
          <p:nvPr/>
        </p:nvSpPr>
        <p:spPr>
          <a:xfrm>
            <a:off x="388490" y="932244"/>
            <a:ext cx="5926362" cy="2862322"/>
          </a:xfrm>
          <a:prstGeom prst="rect">
            <a:avLst/>
          </a:prstGeom>
          <a:noFill/>
        </p:spPr>
        <p:txBody>
          <a:bodyPr wrap="square">
            <a:spAutoFit/>
          </a:bodyPr>
          <a:lstStyle/>
          <a:p>
            <a:pPr algn="just"/>
            <a:r>
              <a:rPr lang="en-US" altLang="ar-SA" b="1" dirty="0"/>
              <a:t>All rewards that individuals receive as a result of their employment.</a:t>
            </a:r>
          </a:p>
          <a:p>
            <a:pPr algn="just"/>
            <a:r>
              <a:rPr lang="en-US" altLang="ar-SA" b="1" dirty="0">
                <a:solidFill>
                  <a:srgbClr val="FF0000"/>
                </a:solidFill>
              </a:rPr>
              <a:t>Direct</a:t>
            </a:r>
            <a:r>
              <a:rPr lang="en-US" altLang="ar-SA" b="1" dirty="0">
                <a:solidFill>
                  <a:srgbClr val="0000FF"/>
                </a:solidFill>
              </a:rPr>
              <a:t> </a:t>
            </a:r>
            <a:r>
              <a:rPr lang="en-US" altLang="ar-SA" b="1" dirty="0">
                <a:solidFill>
                  <a:srgbClr val="FF0000"/>
                </a:solidFill>
              </a:rPr>
              <a:t>Financial</a:t>
            </a:r>
            <a:r>
              <a:rPr lang="en-US" altLang="ar-SA" b="1" dirty="0">
                <a:solidFill>
                  <a:srgbClr val="0000FF"/>
                </a:solidFill>
              </a:rPr>
              <a:t> </a:t>
            </a:r>
            <a:r>
              <a:rPr lang="en-US" altLang="ar-SA" b="1" dirty="0">
                <a:solidFill>
                  <a:srgbClr val="FF0000"/>
                </a:solidFill>
              </a:rPr>
              <a:t>Compensation</a:t>
            </a:r>
            <a:r>
              <a:rPr lang="en-US" altLang="ar-SA" b="1" dirty="0">
                <a:solidFill>
                  <a:srgbClr val="0000FF"/>
                </a:solidFill>
              </a:rPr>
              <a:t> </a:t>
            </a:r>
            <a:r>
              <a:rPr lang="en-US" altLang="ar-SA" b="1" dirty="0">
                <a:solidFill>
                  <a:schemeClr val="tx2"/>
                </a:solidFill>
              </a:rPr>
              <a:t>-</a:t>
            </a:r>
            <a:r>
              <a:rPr lang="en-US" altLang="ar-SA" b="1" dirty="0">
                <a:solidFill>
                  <a:srgbClr val="0000FF"/>
                </a:solidFill>
              </a:rPr>
              <a:t> </a:t>
            </a:r>
            <a:r>
              <a:rPr lang="en-US" altLang="ar-SA" b="1" dirty="0"/>
              <a:t>Pay that  person receives in form of wages, salaries, bonuses, and commissions.</a:t>
            </a:r>
          </a:p>
          <a:p>
            <a:pPr algn="just"/>
            <a:r>
              <a:rPr lang="en-US" altLang="ar-SA" b="1" dirty="0">
                <a:solidFill>
                  <a:srgbClr val="FF0000"/>
                </a:solidFill>
              </a:rPr>
              <a:t>Indirect</a:t>
            </a:r>
            <a:r>
              <a:rPr lang="en-US" altLang="ar-SA" b="1" dirty="0">
                <a:solidFill>
                  <a:srgbClr val="0000FF"/>
                </a:solidFill>
              </a:rPr>
              <a:t> </a:t>
            </a:r>
            <a:r>
              <a:rPr lang="en-US" altLang="ar-SA" b="1" dirty="0">
                <a:solidFill>
                  <a:srgbClr val="FF0000"/>
                </a:solidFill>
              </a:rPr>
              <a:t>Financial</a:t>
            </a:r>
            <a:r>
              <a:rPr lang="en-US" altLang="ar-SA" b="1" dirty="0">
                <a:solidFill>
                  <a:srgbClr val="0000FF"/>
                </a:solidFill>
              </a:rPr>
              <a:t> </a:t>
            </a:r>
            <a:r>
              <a:rPr lang="en-US" altLang="ar-SA" b="1" dirty="0">
                <a:solidFill>
                  <a:srgbClr val="FF0000"/>
                </a:solidFill>
              </a:rPr>
              <a:t>Compensation (Benefits) </a:t>
            </a:r>
            <a:r>
              <a:rPr lang="en-US" altLang="ar-SA" b="1" dirty="0">
                <a:solidFill>
                  <a:schemeClr val="tx2"/>
                </a:solidFill>
              </a:rPr>
              <a:t>-</a:t>
            </a:r>
            <a:r>
              <a:rPr lang="en-US" altLang="ar-SA" b="1" dirty="0">
                <a:solidFill>
                  <a:srgbClr val="0000FF"/>
                </a:solidFill>
              </a:rPr>
              <a:t> </a:t>
            </a:r>
            <a:r>
              <a:rPr lang="en-US" altLang="ar-SA" b="1" dirty="0"/>
              <a:t>All financial rewards not included in direct compensation such as paid vacations, sick leave, holidays, and medical insurance.</a:t>
            </a:r>
          </a:p>
          <a:p>
            <a:pPr algn="just"/>
            <a:r>
              <a:rPr lang="en-US" altLang="ar-SA" b="1" dirty="0">
                <a:solidFill>
                  <a:srgbClr val="FF0000"/>
                </a:solidFill>
              </a:rPr>
              <a:t>Nonfinancial Compensation </a:t>
            </a:r>
            <a:r>
              <a:rPr lang="en-US" altLang="ar-SA" b="1" dirty="0"/>
              <a:t>- Satisfaction that  person receives from job itself or from psychological and/or physical environment in which person works.</a:t>
            </a:r>
          </a:p>
        </p:txBody>
      </p:sp>
      <p:sp>
        <p:nvSpPr>
          <p:cNvPr id="14" name="TextBox 13">
            <a:extLst>
              <a:ext uri="{FF2B5EF4-FFF2-40B4-BE49-F238E27FC236}">
                <a16:creationId xmlns:a16="http://schemas.microsoft.com/office/drawing/2014/main" id="{082212DF-42E8-9A03-C728-F8CD384F1D90}"/>
              </a:ext>
            </a:extLst>
          </p:cNvPr>
          <p:cNvSpPr txBox="1"/>
          <p:nvPr/>
        </p:nvSpPr>
        <p:spPr>
          <a:xfrm>
            <a:off x="6649392" y="1784142"/>
            <a:ext cx="5188274" cy="3970318"/>
          </a:xfrm>
          <a:prstGeom prst="rect">
            <a:avLst/>
          </a:prstGeom>
          <a:noFill/>
        </p:spPr>
        <p:txBody>
          <a:bodyPr wrap="square">
            <a:spAutoFit/>
          </a:bodyPr>
          <a:lstStyle/>
          <a:p>
            <a:pPr algn="r" rtl="1">
              <a:buNone/>
            </a:pPr>
            <a:r>
              <a:rPr lang="ar-EG" b="1" dirty="0"/>
              <a:t>التعويض المالي المباشر </a:t>
            </a:r>
            <a:r>
              <a:rPr lang="en-US" b="1" dirty="0"/>
              <a:t>Direct Financial Compensation</a:t>
            </a:r>
          </a:p>
          <a:p>
            <a:pPr algn="r" rtl="1"/>
            <a:r>
              <a:rPr lang="ar-EG" b="1" dirty="0"/>
              <a:t>الراتب، العلاوات، العمولات </a:t>
            </a:r>
          </a:p>
          <a:p>
            <a:pPr algn="r" rtl="1"/>
            <a:endParaRPr lang="ar-EG" dirty="0"/>
          </a:p>
          <a:p>
            <a:pPr algn="r" rtl="1">
              <a:buNone/>
            </a:pPr>
            <a:r>
              <a:rPr lang="ar-EG" b="1" dirty="0"/>
              <a:t>التعويض المالي غير المباشر - المزايا </a:t>
            </a:r>
            <a:r>
              <a:rPr lang="en-US" b="1" dirty="0"/>
              <a:t>Indirect Financial Compensation</a:t>
            </a:r>
            <a:endParaRPr lang="ar-EG" b="1" dirty="0"/>
          </a:p>
          <a:p>
            <a:pPr algn="r" rtl="1"/>
            <a:r>
              <a:rPr lang="ar-EG" dirty="0"/>
              <a:t>هي أموال تدفعها الشركة "نيابة عنك" أو مقابل غيابك، ولا تستلمها نقداً في يدك كراتب.</a:t>
            </a:r>
          </a:p>
          <a:p>
            <a:pPr algn="r" rtl="1"/>
            <a:r>
              <a:rPr lang="ar-EG" b="1" dirty="0"/>
              <a:t>التأمين الطبي، الإجازات المدفوعة، العطلات الرسمية</a:t>
            </a:r>
          </a:p>
          <a:p>
            <a:pPr algn="r" rtl="1">
              <a:buNone/>
            </a:pPr>
            <a:endParaRPr lang="ar-EG" b="1" dirty="0"/>
          </a:p>
          <a:p>
            <a:pPr algn="r" rtl="1">
              <a:buNone/>
            </a:pPr>
            <a:r>
              <a:rPr lang="ar-EG" b="1" dirty="0"/>
              <a:t>التعويض غير المالي </a:t>
            </a:r>
            <a:r>
              <a:rPr lang="en-US" b="1" dirty="0"/>
              <a:t>Nonfinancial Compensation</a:t>
            </a:r>
          </a:p>
          <a:p>
            <a:pPr algn="r" rtl="1"/>
            <a:r>
              <a:rPr lang="ar-EG" dirty="0"/>
              <a:t>هي "الراحة النفسية والتقدير" والبيئة المحيطة بك؛ أشياء لا تُشترى بالمال لكنها تجعلك سعيداً في عملك.</a:t>
            </a:r>
          </a:p>
          <a:p>
            <a:pPr algn="r" rtl="1"/>
            <a:r>
              <a:rPr lang="ar-EG" b="1" dirty="0"/>
              <a:t>الرضا الوظيفي، بيئة العمل:</a:t>
            </a:r>
            <a:r>
              <a:rPr lang="ar-EG" dirty="0"/>
              <a:t> مكتب مريح، زملاء متعاونون، أو ساعات عمل مرنة، </a:t>
            </a:r>
            <a:r>
              <a:rPr lang="ar-EG" b="1" dirty="0"/>
              <a:t>التقدير.</a:t>
            </a:r>
            <a:endParaRPr lang="ar-EG" dirty="0"/>
          </a:p>
        </p:txBody>
      </p:sp>
      <p:sp>
        <p:nvSpPr>
          <p:cNvPr id="17" name="AutoShape 3">
            <a:extLst>
              <a:ext uri="{FF2B5EF4-FFF2-40B4-BE49-F238E27FC236}">
                <a16:creationId xmlns:a16="http://schemas.microsoft.com/office/drawing/2014/main" id="{AD49DF11-2A3C-3C66-9391-2420D9F87D7B}"/>
              </a:ext>
            </a:extLst>
          </p:cNvPr>
          <p:cNvSpPr>
            <a:spLocks noChangeArrowheads="1"/>
          </p:cNvSpPr>
          <p:nvPr/>
        </p:nvSpPr>
        <p:spPr bwMode="auto">
          <a:xfrm>
            <a:off x="1429405" y="3794229"/>
            <a:ext cx="4047342" cy="2862322"/>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20" name="AutoShape 4">
            <a:extLst>
              <a:ext uri="{FF2B5EF4-FFF2-40B4-BE49-F238E27FC236}">
                <a16:creationId xmlns:a16="http://schemas.microsoft.com/office/drawing/2014/main" id="{29622B58-7939-B3E0-233F-D904ABFF2B7F}"/>
              </a:ext>
            </a:extLst>
          </p:cNvPr>
          <p:cNvSpPr>
            <a:spLocks noChangeArrowheads="1"/>
          </p:cNvSpPr>
          <p:nvPr/>
        </p:nvSpPr>
        <p:spPr bwMode="auto">
          <a:xfrm>
            <a:off x="2379350" y="4446948"/>
            <a:ext cx="2325795" cy="149948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1600" b="1" dirty="0">
                <a:solidFill>
                  <a:srgbClr val="080808"/>
                </a:solidFill>
              </a:rPr>
              <a:t>Human Resource Management</a:t>
            </a:r>
          </a:p>
        </p:txBody>
      </p:sp>
      <p:sp>
        <p:nvSpPr>
          <p:cNvPr id="21" name="Text Box 9">
            <a:extLst>
              <a:ext uri="{FF2B5EF4-FFF2-40B4-BE49-F238E27FC236}">
                <a16:creationId xmlns:a16="http://schemas.microsoft.com/office/drawing/2014/main" id="{A173BFE2-C0E3-0781-995E-2FB8036B0317}"/>
              </a:ext>
            </a:extLst>
          </p:cNvPr>
          <p:cNvSpPr txBox="1">
            <a:spLocks noChangeArrowheads="1"/>
          </p:cNvSpPr>
          <p:nvPr/>
        </p:nvSpPr>
        <p:spPr bwMode="auto">
          <a:xfrm rot="1648299">
            <a:off x="3352786" y="4194542"/>
            <a:ext cx="187702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600" b="1" dirty="0"/>
              <a:t>Human Resource Development</a:t>
            </a:r>
          </a:p>
        </p:txBody>
      </p:sp>
      <p:sp>
        <p:nvSpPr>
          <p:cNvPr id="22" name="Text Box 10">
            <a:extLst>
              <a:ext uri="{FF2B5EF4-FFF2-40B4-BE49-F238E27FC236}">
                <a16:creationId xmlns:a16="http://schemas.microsoft.com/office/drawing/2014/main" id="{AFC14258-F681-9476-E6D9-C3AA386A2CA9}"/>
              </a:ext>
            </a:extLst>
          </p:cNvPr>
          <p:cNvSpPr txBox="1">
            <a:spLocks noChangeArrowheads="1"/>
          </p:cNvSpPr>
          <p:nvPr/>
        </p:nvSpPr>
        <p:spPr bwMode="auto">
          <a:xfrm rot="17671632">
            <a:off x="3926461" y="5568107"/>
            <a:ext cx="142158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400" b="1" dirty="0">
                <a:solidFill>
                  <a:srgbClr val="FF0000"/>
                </a:solidFill>
              </a:rPr>
              <a:t>Compensation</a:t>
            </a:r>
          </a:p>
        </p:txBody>
      </p:sp>
      <p:sp>
        <p:nvSpPr>
          <p:cNvPr id="23" name="Text Box 11">
            <a:extLst>
              <a:ext uri="{FF2B5EF4-FFF2-40B4-BE49-F238E27FC236}">
                <a16:creationId xmlns:a16="http://schemas.microsoft.com/office/drawing/2014/main" id="{76AF296E-78F1-980B-3BB4-93420E65D1F5}"/>
              </a:ext>
            </a:extLst>
          </p:cNvPr>
          <p:cNvSpPr txBox="1">
            <a:spLocks noChangeArrowheads="1"/>
          </p:cNvSpPr>
          <p:nvPr/>
        </p:nvSpPr>
        <p:spPr bwMode="auto">
          <a:xfrm rot="20033942">
            <a:off x="2227510" y="4312450"/>
            <a:ext cx="12061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600" b="1" dirty="0">
                <a:solidFill>
                  <a:srgbClr val="080808"/>
                </a:solidFill>
              </a:rPr>
              <a:t>Staffing</a:t>
            </a:r>
          </a:p>
        </p:txBody>
      </p:sp>
      <p:sp>
        <p:nvSpPr>
          <p:cNvPr id="24" name="Text Box 12">
            <a:extLst>
              <a:ext uri="{FF2B5EF4-FFF2-40B4-BE49-F238E27FC236}">
                <a16:creationId xmlns:a16="http://schemas.microsoft.com/office/drawing/2014/main" id="{DE9ECE78-91C5-A44A-A190-9692A738F4CA}"/>
              </a:ext>
            </a:extLst>
          </p:cNvPr>
          <p:cNvSpPr txBox="1">
            <a:spLocks noChangeArrowheads="1"/>
          </p:cNvSpPr>
          <p:nvPr/>
        </p:nvSpPr>
        <p:spPr bwMode="auto">
          <a:xfrm rot="4250616">
            <a:off x="1514935" y="5163483"/>
            <a:ext cx="139266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400" b="1" dirty="0"/>
              <a:t>Employee</a:t>
            </a:r>
            <a:r>
              <a:rPr lang="ar-EG" altLang="ar-SA" sz="1400" b="1" dirty="0"/>
              <a:t> </a:t>
            </a:r>
            <a:r>
              <a:rPr lang="en-US" altLang="ar-SA" sz="1400" b="1" dirty="0"/>
              <a:t>Relations and Labor</a:t>
            </a:r>
          </a:p>
        </p:txBody>
      </p:sp>
      <p:sp>
        <p:nvSpPr>
          <p:cNvPr id="25" name="Text Box 13">
            <a:extLst>
              <a:ext uri="{FF2B5EF4-FFF2-40B4-BE49-F238E27FC236}">
                <a16:creationId xmlns:a16="http://schemas.microsoft.com/office/drawing/2014/main" id="{A6F319B9-8884-E1EC-A9E7-12CB1C28036B}"/>
              </a:ext>
            </a:extLst>
          </p:cNvPr>
          <p:cNvSpPr txBox="1">
            <a:spLocks noChangeArrowheads="1"/>
          </p:cNvSpPr>
          <p:nvPr/>
        </p:nvSpPr>
        <p:spPr bwMode="auto">
          <a:xfrm>
            <a:off x="2867690" y="6079578"/>
            <a:ext cx="134911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400" b="1" dirty="0">
                <a:solidFill>
                  <a:srgbClr val="080808"/>
                </a:solidFill>
              </a:rPr>
              <a:t>Safety and Health</a:t>
            </a:r>
          </a:p>
        </p:txBody>
      </p:sp>
      <p:sp>
        <p:nvSpPr>
          <p:cNvPr id="26" name="TextBox 25">
            <a:extLst>
              <a:ext uri="{FF2B5EF4-FFF2-40B4-BE49-F238E27FC236}">
                <a16:creationId xmlns:a16="http://schemas.microsoft.com/office/drawing/2014/main" id="{B11FE504-CAEF-65AB-A150-54AFF6A87A91}"/>
              </a:ext>
            </a:extLst>
          </p:cNvPr>
          <p:cNvSpPr txBox="1"/>
          <p:nvPr/>
        </p:nvSpPr>
        <p:spPr>
          <a:xfrm>
            <a:off x="4364242" y="137000"/>
            <a:ext cx="3412823" cy="584775"/>
          </a:xfrm>
          <a:prstGeom prst="rect">
            <a:avLst/>
          </a:prstGeom>
          <a:noFill/>
        </p:spPr>
        <p:txBody>
          <a:bodyPr wrap="square">
            <a:spAutoFit/>
          </a:bodyPr>
          <a:lstStyle/>
          <a:p>
            <a:pPr algn="ctr"/>
            <a:r>
              <a:rPr lang="ar-EG" altLang="ar-SA" sz="3200" b="1" dirty="0">
                <a:solidFill>
                  <a:srgbClr val="FF0000"/>
                </a:solidFill>
              </a:rPr>
              <a:t>التعويضات</a:t>
            </a:r>
            <a:endParaRPr lang="en-US" altLang="ar-SA" sz="3200" b="1" dirty="0">
              <a:solidFill>
                <a:srgbClr val="C00000"/>
              </a:solidFill>
            </a:endParaRPr>
          </a:p>
        </p:txBody>
      </p:sp>
    </p:spTree>
    <p:extLst>
      <p:ext uri="{BB962C8B-B14F-4D97-AF65-F5344CB8AC3E}">
        <p14:creationId xmlns:p14="http://schemas.microsoft.com/office/powerpoint/2010/main" val="4085280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311175" y="1282625"/>
            <a:ext cx="5435914"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31529"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475800" y="165622"/>
            <a:ext cx="3412823" cy="584775"/>
          </a:xfrm>
          <a:prstGeom prst="rect">
            <a:avLst/>
          </a:prstGeom>
          <a:noFill/>
        </p:spPr>
        <p:txBody>
          <a:bodyPr wrap="square">
            <a:spAutoFit/>
          </a:bodyPr>
          <a:lstStyle/>
          <a:p>
            <a:pPr algn="ctr" eaLnBrk="1" hangingPunct="1">
              <a:spcBef>
                <a:spcPct val="50000"/>
              </a:spcBef>
            </a:pPr>
            <a:r>
              <a:rPr lang="en-US" altLang="ar-SA" sz="3200" b="1" dirty="0">
                <a:solidFill>
                  <a:srgbClr val="FF0000"/>
                </a:solidFill>
              </a:rPr>
              <a:t>Safety and Health</a:t>
            </a:r>
          </a:p>
        </p:txBody>
      </p:sp>
      <p:sp>
        <p:nvSpPr>
          <p:cNvPr id="19" name="TextBox 18">
            <a:extLst>
              <a:ext uri="{FF2B5EF4-FFF2-40B4-BE49-F238E27FC236}">
                <a16:creationId xmlns:a16="http://schemas.microsoft.com/office/drawing/2014/main" id="{94AC6C5A-807E-F849-A152-842291D88B06}"/>
              </a:ext>
            </a:extLst>
          </p:cNvPr>
          <p:cNvSpPr txBox="1"/>
          <p:nvPr/>
        </p:nvSpPr>
        <p:spPr>
          <a:xfrm>
            <a:off x="258043" y="1513031"/>
            <a:ext cx="5489046" cy="2800767"/>
          </a:xfrm>
          <a:prstGeom prst="rect">
            <a:avLst/>
          </a:prstGeom>
          <a:noFill/>
        </p:spPr>
        <p:txBody>
          <a:bodyPr wrap="square">
            <a:spAutoFit/>
          </a:bodyPr>
          <a:lstStyle/>
          <a:p>
            <a:pPr marL="342900" indent="-342900">
              <a:buFont typeface="Arial" panose="020B0604020202020204" pitchFamily="34" charset="0"/>
              <a:buChar char="•"/>
            </a:pPr>
            <a:r>
              <a:rPr lang="en-US" altLang="ar-SA" sz="2200" b="1" dirty="0">
                <a:solidFill>
                  <a:srgbClr val="FF0000"/>
                </a:solidFill>
              </a:rPr>
              <a:t>Safety</a:t>
            </a:r>
            <a:r>
              <a:rPr lang="en-US" altLang="ar-SA" sz="2200" b="1" dirty="0"/>
              <a:t> - Involves protecting employees from injuries caused by work-related accidents</a:t>
            </a:r>
          </a:p>
          <a:p>
            <a:pPr marL="342900" indent="-342900">
              <a:buFont typeface="Arial" panose="020B0604020202020204" pitchFamily="34" charset="0"/>
              <a:buChar char="•"/>
            </a:pPr>
            <a:endParaRPr lang="en-US" altLang="ar-SA" sz="2200" b="1" dirty="0"/>
          </a:p>
          <a:p>
            <a:pPr marL="342900" indent="-342900">
              <a:buFont typeface="Arial" panose="020B0604020202020204" pitchFamily="34" charset="0"/>
              <a:buChar char="•"/>
            </a:pPr>
            <a:r>
              <a:rPr lang="en-US" altLang="ar-SA" sz="2200" b="1" dirty="0">
                <a:solidFill>
                  <a:srgbClr val="FF0000"/>
                </a:solidFill>
              </a:rPr>
              <a:t>Health</a:t>
            </a:r>
            <a:r>
              <a:rPr lang="en-US" altLang="ar-SA" sz="2200" b="1" dirty="0"/>
              <a:t> - </a:t>
            </a:r>
            <a:r>
              <a:rPr lang="en-US" altLang="ar-SA" sz="2200" b="1" dirty="0">
                <a:solidFill>
                  <a:schemeClr val="tx1"/>
                </a:solidFill>
              </a:rPr>
              <a:t>Refers to employees' freedom from illness and their general physical and mental well being</a:t>
            </a:r>
          </a:p>
          <a:p>
            <a:endParaRPr lang="en-US" altLang="ar-SA" sz="2200" b="1" dirty="0"/>
          </a:p>
        </p:txBody>
      </p:sp>
      <p:sp>
        <p:nvSpPr>
          <p:cNvPr id="3" name="AutoShape 3">
            <a:extLst>
              <a:ext uri="{FF2B5EF4-FFF2-40B4-BE49-F238E27FC236}">
                <a16:creationId xmlns:a16="http://schemas.microsoft.com/office/drawing/2014/main" id="{341DD53C-5733-8651-1768-C89893F8F84D}"/>
              </a:ext>
            </a:extLst>
          </p:cNvPr>
          <p:cNvSpPr>
            <a:spLocks noChangeArrowheads="1"/>
          </p:cNvSpPr>
          <p:nvPr/>
        </p:nvSpPr>
        <p:spPr bwMode="auto">
          <a:xfrm>
            <a:off x="1429405" y="3794229"/>
            <a:ext cx="4047342" cy="2862322"/>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14" name="AutoShape 4">
            <a:extLst>
              <a:ext uri="{FF2B5EF4-FFF2-40B4-BE49-F238E27FC236}">
                <a16:creationId xmlns:a16="http://schemas.microsoft.com/office/drawing/2014/main" id="{400EE342-3AFD-714B-340B-A2DED161A0D0}"/>
              </a:ext>
            </a:extLst>
          </p:cNvPr>
          <p:cNvSpPr>
            <a:spLocks noChangeArrowheads="1"/>
          </p:cNvSpPr>
          <p:nvPr/>
        </p:nvSpPr>
        <p:spPr bwMode="auto">
          <a:xfrm>
            <a:off x="2379350" y="4446948"/>
            <a:ext cx="2325795" cy="149948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1600" b="1" dirty="0">
                <a:solidFill>
                  <a:srgbClr val="080808"/>
                </a:solidFill>
              </a:rPr>
              <a:t>Human Resource Management</a:t>
            </a:r>
          </a:p>
        </p:txBody>
      </p:sp>
      <p:sp>
        <p:nvSpPr>
          <p:cNvPr id="15" name="Text Box 9">
            <a:extLst>
              <a:ext uri="{FF2B5EF4-FFF2-40B4-BE49-F238E27FC236}">
                <a16:creationId xmlns:a16="http://schemas.microsoft.com/office/drawing/2014/main" id="{FC839685-CB7C-8CCB-E3E2-A42EB2095C91}"/>
              </a:ext>
            </a:extLst>
          </p:cNvPr>
          <p:cNvSpPr txBox="1">
            <a:spLocks noChangeArrowheads="1"/>
          </p:cNvSpPr>
          <p:nvPr/>
        </p:nvSpPr>
        <p:spPr bwMode="auto">
          <a:xfrm rot="1648299">
            <a:off x="3352786" y="4194542"/>
            <a:ext cx="187702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600" b="1" dirty="0"/>
              <a:t>Human Resource Development</a:t>
            </a:r>
          </a:p>
        </p:txBody>
      </p:sp>
      <p:sp>
        <p:nvSpPr>
          <p:cNvPr id="16" name="Text Box 10">
            <a:extLst>
              <a:ext uri="{FF2B5EF4-FFF2-40B4-BE49-F238E27FC236}">
                <a16:creationId xmlns:a16="http://schemas.microsoft.com/office/drawing/2014/main" id="{BF33427C-C792-2A23-6073-BC7146102EB2}"/>
              </a:ext>
            </a:extLst>
          </p:cNvPr>
          <p:cNvSpPr txBox="1">
            <a:spLocks noChangeArrowheads="1"/>
          </p:cNvSpPr>
          <p:nvPr/>
        </p:nvSpPr>
        <p:spPr bwMode="auto">
          <a:xfrm rot="17671632">
            <a:off x="3926461" y="5568107"/>
            <a:ext cx="142158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400" b="1" dirty="0"/>
              <a:t>Compensation</a:t>
            </a:r>
          </a:p>
        </p:txBody>
      </p:sp>
      <p:sp>
        <p:nvSpPr>
          <p:cNvPr id="17" name="Text Box 11">
            <a:extLst>
              <a:ext uri="{FF2B5EF4-FFF2-40B4-BE49-F238E27FC236}">
                <a16:creationId xmlns:a16="http://schemas.microsoft.com/office/drawing/2014/main" id="{EEC6BE81-B297-7F30-FA26-BEF9745A8347}"/>
              </a:ext>
            </a:extLst>
          </p:cNvPr>
          <p:cNvSpPr txBox="1">
            <a:spLocks noChangeArrowheads="1"/>
          </p:cNvSpPr>
          <p:nvPr/>
        </p:nvSpPr>
        <p:spPr bwMode="auto">
          <a:xfrm rot="20033942">
            <a:off x="2227510" y="4312450"/>
            <a:ext cx="12061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600" b="1" dirty="0">
                <a:solidFill>
                  <a:srgbClr val="080808"/>
                </a:solidFill>
              </a:rPr>
              <a:t>Staffing</a:t>
            </a:r>
          </a:p>
        </p:txBody>
      </p:sp>
      <p:sp>
        <p:nvSpPr>
          <p:cNvPr id="20" name="Text Box 12">
            <a:extLst>
              <a:ext uri="{FF2B5EF4-FFF2-40B4-BE49-F238E27FC236}">
                <a16:creationId xmlns:a16="http://schemas.microsoft.com/office/drawing/2014/main" id="{693D826D-30C7-1E9A-C7B1-A3DA48BA054A}"/>
              </a:ext>
            </a:extLst>
          </p:cNvPr>
          <p:cNvSpPr txBox="1">
            <a:spLocks noChangeArrowheads="1"/>
          </p:cNvSpPr>
          <p:nvPr/>
        </p:nvSpPr>
        <p:spPr bwMode="auto">
          <a:xfrm rot="4250616">
            <a:off x="1514935" y="5163483"/>
            <a:ext cx="139266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400" b="1" dirty="0"/>
              <a:t>Employee</a:t>
            </a:r>
            <a:r>
              <a:rPr lang="ar-EG" altLang="ar-SA" sz="1400" b="1" dirty="0"/>
              <a:t> </a:t>
            </a:r>
            <a:r>
              <a:rPr lang="en-US" altLang="ar-SA" sz="1400" b="1" dirty="0"/>
              <a:t>Relations and Labor</a:t>
            </a:r>
          </a:p>
        </p:txBody>
      </p:sp>
      <p:sp>
        <p:nvSpPr>
          <p:cNvPr id="21" name="Text Box 13">
            <a:extLst>
              <a:ext uri="{FF2B5EF4-FFF2-40B4-BE49-F238E27FC236}">
                <a16:creationId xmlns:a16="http://schemas.microsoft.com/office/drawing/2014/main" id="{17D79ED8-FA61-17C5-86A7-74E6B386CE19}"/>
              </a:ext>
            </a:extLst>
          </p:cNvPr>
          <p:cNvSpPr txBox="1">
            <a:spLocks noChangeArrowheads="1"/>
          </p:cNvSpPr>
          <p:nvPr/>
        </p:nvSpPr>
        <p:spPr bwMode="auto">
          <a:xfrm>
            <a:off x="2867690" y="6079578"/>
            <a:ext cx="134911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400" b="1" dirty="0">
                <a:solidFill>
                  <a:srgbClr val="FF0000"/>
                </a:solidFill>
              </a:rPr>
              <a:t>Safety and Health</a:t>
            </a:r>
          </a:p>
        </p:txBody>
      </p:sp>
      <p:sp>
        <p:nvSpPr>
          <p:cNvPr id="22" name="Rectangle: Rounded Corners 21">
            <a:extLst>
              <a:ext uri="{FF2B5EF4-FFF2-40B4-BE49-F238E27FC236}">
                <a16:creationId xmlns:a16="http://schemas.microsoft.com/office/drawing/2014/main" id="{6F506A1D-F3D8-6107-BB71-C09FD1548935}"/>
              </a:ext>
            </a:extLst>
          </p:cNvPr>
          <p:cNvSpPr/>
          <p:nvPr/>
        </p:nvSpPr>
        <p:spPr>
          <a:xfrm>
            <a:off x="5907913" y="1266860"/>
            <a:ext cx="613373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b="1" dirty="0">
                <a:solidFill>
                  <a:schemeClr val="tx1"/>
                </a:solidFill>
              </a:rPr>
              <a:t>السلامة </a:t>
            </a:r>
            <a:r>
              <a:rPr lang="en-US" b="1" dirty="0">
                <a:solidFill>
                  <a:schemeClr val="tx1"/>
                </a:solidFill>
              </a:rPr>
              <a:t>Safety</a:t>
            </a:r>
            <a:r>
              <a:rPr lang="ar-EG" b="1" dirty="0">
                <a:solidFill>
                  <a:schemeClr val="tx1"/>
                </a:solidFill>
              </a:rPr>
              <a:t>: </a:t>
            </a:r>
            <a:r>
              <a:rPr lang="ar-EG" dirty="0">
                <a:solidFill>
                  <a:schemeClr val="tx1"/>
                </a:solidFill>
              </a:rPr>
              <a:t>هي حماية الموظف من "الحوادث المفاجئة" ومنع الإصابات الجسدية التي تحدث فوراً نتيجة خلل في بيئة العمل.</a:t>
            </a:r>
          </a:p>
          <a:p>
            <a:pPr algn="r" rtl="1"/>
            <a:r>
              <a:rPr lang="ar-EG" b="1" dirty="0">
                <a:solidFill>
                  <a:schemeClr val="tx1"/>
                </a:solidFill>
              </a:rPr>
              <a:t>أمثلة:</a:t>
            </a:r>
            <a:r>
              <a:rPr lang="ar-EG" dirty="0">
                <a:solidFill>
                  <a:schemeClr val="tx1"/>
                </a:solidFill>
              </a:rPr>
              <a:t> </a:t>
            </a:r>
          </a:p>
          <a:p>
            <a:pPr marL="285750" indent="-285750" algn="r" rtl="1">
              <a:buFont typeface="Arial" panose="020B0604020202020204" pitchFamily="34" charset="0"/>
              <a:buChar char="•"/>
            </a:pPr>
            <a:r>
              <a:rPr lang="ar-EG" dirty="0">
                <a:solidFill>
                  <a:schemeClr val="tx1"/>
                </a:solidFill>
              </a:rPr>
              <a:t>التأكد من عدم وجود أسلاك مكشوفة (لمنع الصعق).</a:t>
            </a:r>
          </a:p>
          <a:p>
            <a:pPr marL="285750" indent="-285750" algn="r" rtl="1">
              <a:buFont typeface="Arial" panose="020B0604020202020204" pitchFamily="34" charset="0"/>
              <a:buChar char="•"/>
            </a:pPr>
            <a:r>
              <a:rPr lang="ar-EG" dirty="0">
                <a:solidFill>
                  <a:schemeClr val="tx1"/>
                </a:solidFill>
              </a:rPr>
              <a:t>ارتداء خوذة في موقع بناء (لمنع إصابات الرأس).</a:t>
            </a:r>
          </a:p>
          <a:p>
            <a:pPr marL="285750" indent="-285750" algn="r" rtl="1">
              <a:buFont typeface="Arial" panose="020B0604020202020204" pitchFamily="34" charset="0"/>
              <a:buChar char="•"/>
            </a:pPr>
            <a:r>
              <a:rPr lang="ar-EG" dirty="0">
                <a:solidFill>
                  <a:schemeClr val="tx1"/>
                </a:solidFill>
              </a:rPr>
              <a:t>وضع علامات تحذير على الأرضيات المبللة (لمنع الانزلاق).</a:t>
            </a:r>
          </a:p>
          <a:p>
            <a:pPr algn="r" rtl="1"/>
            <a:endParaRPr lang="ar-EG" dirty="0">
              <a:solidFill>
                <a:schemeClr val="tx1"/>
              </a:solidFill>
            </a:endParaRPr>
          </a:p>
          <a:p>
            <a:pPr algn="r" rtl="1"/>
            <a:r>
              <a:rPr lang="ar-EG" b="1" dirty="0">
                <a:solidFill>
                  <a:schemeClr val="tx1"/>
                </a:solidFill>
              </a:rPr>
              <a:t>الصحة </a:t>
            </a:r>
            <a:r>
              <a:rPr lang="en-US" b="1" dirty="0">
                <a:solidFill>
                  <a:schemeClr val="tx1"/>
                </a:solidFill>
              </a:rPr>
              <a:t>Health</a:t>
            </a:r>
            <a:r>
              <a:rPr lang="ar-EG" b="1" dirty="0">
                <a:solidFill>
                  <a:schemeClr val="tx1"/>
                </a:solidFill>
              </a:rPr>
              <a:t>: </a:t>
            </a:r>
            <a:r>
              <a:rPr lang="ar-EG" dirty="0">
                <a:solidFill>
                  <a:schemeClr val="tx1"/>
                </a:solidFill>
              </a:rPr>
              <a:t>هي حماية الموظف من "الأمراض" والحفاظ على حالته العامة. حيث لا تقتصر فقط على خلو الجسم من الأمراض، بل تشمل السلامة البدنية والنفسية (</a:t>
            </a:r>
            <a:r>
              <a:rPr lang="en-US" dirty="0">
                <a:solidFill>
                  <a:schemeClr val="tx1"/>
                </a:solidFill>
              </a:rPr>
              <a:t>Mental well-being) </a:t>
            </a:r>
            <a:r>
              <a:rPr lang="ar-EG" dirty="0">
                <a:solidFill>
                  <a:schemeClr val="tx1"/>
                </a:solidFill>
              </a:rPr>
              <a:t>على المدى الطويل.</a:t>
            </a:r>
          </a:p>
          <a:p>
            <a:pPr algn="r" rtl="1"/>
            <a:r>
              <a:rPr lang="ar-EG" b="1" dirty="0">
                <a:solidFill>
                  <a:schemeClr val="tx1"/>
                </a:solidFill>
              </a:rPr>
              <a:t>أمثلة:</a:t>
            </a:r>
          </a:p>
          <a:p>
            <a:pPr marL="285750" indent="-285750" algn="r" rtl="1">
              <a:buFont typeface="Arial" panose="020B0604020202020204" pitchFamily="34" charset="0"/>
              <a:buChar char="•"/>
            </a:pPr>
            <a:r>
              <a:rPr lang="ar-EG" dirty="0">
                <a:solidFill>
                  <a:schemeClr val="tx1"/>
                </a:solidFill>
              </a:rPr>
              <a:t>توفير إضاءة جيدة وكراسي مريحة (لصحة الظهر والعين).</a:t>
            </a:r>
          </a:p>
          <a:p>
            <a:pPr marL="285750" indent="-285750" algn="r" rtl="1">
              <a:buFont typeface="Arial" panose="020B0604020202020204" pitchFamily="34" charset="0"/>
              <a:buChar char="•"/>
            </a:pPr>
            <a:r>
              <a:rPr lang="ar-EG" dirty="0">
                <a:solidFill>
                  <a:schemeClr val="tx1"/>
                </a:solidFill>
              </a:rPr>
              <a:t>الوقاية من التوتر والاحتراق الوظيفي (للصحة النفسية).</a:t>
            </a:r>
          </a:p>
          <a:p>
            <a:pPr marL="285750" indent="-285750" algn="r" rtl="1">
              <a:buFont typeface="Arial" panose="020B0604020202020204" pitchFamily="34" charset="0"/>
              <a:buChar char="•"/>
            </a:pPr>
            <a:r>
              <a:rPr lang="ar-EG" dirty="0">
                <a:solidFill>
                  <a:schemeClr val="tx1"/>
                </a:solidFill>
              </a:rPr>
              <a:t>التأكد من جودة التهوية (لمنع أمراض الجهاز التنفسي).</a:t>
            </a:r>
          </a:p>
          <a:p>
            <a:pPr algn="ctr" rtl="1"/>
            <a:endParaRPr lang="en-US" dirty="0">
              <a:solidFill>
                <a:schemeClr val="tx1"/>
              </a:solidFill>
            </a:endParaRPr>
          </a:p>
        </p:txBody>
      </p:sp>
      <p:sp>
        <p:nvSpPr>
          <p:cNvPr id="23" name="TextBox 22">
            <a:extLst>
              <a:ext uri="{FF2B5EF4-FFF2-40B4-BE49-F238E27FC236}">
                <a16:creationId xmlns:a16="http://schemas.microsoft.com/office/drawing/2014/main" id="{F48838EB-E94D-E19E-3083-38EBE56F7FF4}"/>
              </a:ext>
            </a:extLst>
          </p:cNvPr>
          <p:cNvSpPr txBox="1"/>
          <p:nvPr/>
        </p:nvSpPr>
        <p:spPr>
          <a:xfrm>
            <a:off x="1778704" y="704559"/>
            <a:ext cx="3412823" cy="584775"/>
          </a:xfrm>
          <a:prstGeom prst="rect">
            <a:avLst/>
          </a:prstGeom>
          <a:noFill/>
        </p:spPr>
        <p:txBody>
          <a:bodyPr wrap="square">
            <a:spAutoFit/>
          </a:bodyPr>
          <a:lstStyle/>
          <a:p>
            <a:pPr algn="ctr" eaLnBrk="1" hangingPunct="1">
              <a:spcBef>
                <a:spcPct val="50000"/>
              </a:spcBef>
            </a:pPr>
            <a:r>
              <a:rPr lang="ar-EG" altLang="ar-SA" sz="3200" b="1" dirty="0">
                <a:solidFill>
                  <a:srgbClr val="FF0000"/>
                </a:solidFill>
              </a:rPr>
              <a:t>السلامة والصحة</a:t>
            </a:r>
            <a:endParaRPr lang="en-US" altLang="ar-SA" sz="3200" b="1" dirty="0">
              <a:solidFill>
                <a:srgbClr val="FF0000"/>
              </a:solidFill>
            </a:endParaRPr>
          </a:p>
        </p:txBody>
      </p:sp>
    </p:spTree>
    <p:extLst>
      <p:ext uri="{BB962C8B-B14F-4D97-AF65-F5344CB8AC3E}">
        <p14:creationId xmlns:p14="http://schemas.microsoft.com/office/powerpoint/2010/main" val="2494673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767349" y="1282625"/>
            <a:ext cx="1111347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ABADF261-8FA6-88E2-153D-EBA925C563AD}"/>
              </a:ext>
            </a:extLst>
          </p:cNvPr>
          <p:cNvSpPr txBox="1"/>
          <p:nvPr/>
        </p:nvSpPr>
        <p:spPr>
          <a:xfrm>
            <a:off x="1507829" y="1572199"/>
            <a:ext cx="9632515" cy="2246769"/>
          </a:xfrm>
          <a:prstGeom prst="rect">
            <a:avLst/>
          </a:prstGeom>
          <a:noFill/>
        </p:spPr>
        <p:txBody>
          <a:bodyPr wrap="square">
            <a:spAutoFit/>
          </a:bodyPr>
          <a:lstStyle/>
          <a:p>
            <a:pPr marL="0" indent="0" algn="ctr">
              <a:buFont typeface="Arial" panose="020B0604020202020204" pitchFamily="34" charset="0"/>
              <a:buNone/>
            </a:pPr>
            <a:r>
              <a:rPr lang="en-US" altLang="ar-SA" sz="2800" b="1" dirty="0">
                <a:solidFill>
                  <a:srgbClr val="FF0000"/>
                </a:solidFill>
              </a:rPr>
              <a:t>Remember</a:t>
            </a:r>
          </a:p>
          <a:p>
            <a:pPr marL="0" indent="0" algn="ctr">
              <a:buFont typeface="Arial" panose="020B0604020202020204" pitchFamily="34" charset="0"/>
              <a:buNone/>
            </a:pPr>
            <a:endParaRPr lang="en-US" altLang="ar-SA" sz="2800" b="1" dirty="0"/>
          </a:p>
          <a:p>
            <a:pPr marL="0" indent="0" algn="ctr">
              <a:buFont typeface="Arial" panose="020B0604020202020204" pitchFamily="34" charset="0"/>
              <a:buNone/>
            </a:pPr>
            <a:r>
              <a:rPr lang="en-US" altLang="ar-SA" sz="2800" b="1" dirty="0"/>
              <a:t>Employees who work in safe environment and enjoy good health are more likely to be productive and yield long-term benefits to organization.</a:t>
            </a:r>
          </a:p>
        </p:txBody>
      </p:sp>
      <p:sp>
        <p:nvSpPr>
          <p:cNvPr id="6" name="TextBox 5">
            <a:extLst>
              <a:ext uri="{FF2B5EF4-FFF2-40B4-BE49-F238E27FC236}">
                <a16:creationId xmlns:a16="http://schemas.microsoft.com/office/drawing/2014/main" id="{6A814C84-5D7C-1E8C-BA43-E48A101BCC51}"/>
              </a:ext>
            </a:extLst>
          </p:cNvPr>
          <p:cNvSpPr txBox="1"/>
          <p:nvPr/>
        </p:nvSpPr>
        <p:spPr>
          <a:xfrm>
            <a:off x="1507829" y="3876776"/>
            <a:ext cx="9632515" cy="2308324"/>
          </a:xfrm>
          <a:prstGeom prst="rect">
            <a:avLst/>
          </a:prstGeom>
          <a:noFill/>
        </p:spPr>
        <p:txBody>
          <a:bodyPr wrap="square">
            <a:spAutoFit/>
          </a:bodyPr>
          <a:lstStyle/>
          <a:p>
            <a:pPr marL="0" indent="0" algn="ctr" rtl="1">
              <a:buFont typeface="Arial" panose="020B0604020202020204" pitchFamily="34" charset="0"/>
              <a:buNone/>
            </a:pPr>
            <a:r>
              <a:rPr lang="ar-EG" altLang="ar-SA" sz="3600" b="1" dirty="0">
                <a:solidFill>
                  <a:srgbClr val="FF0000"/>
                </a:solidFill>
              </a:rPr>
              <a:t>تذكر</a:t>
            </a:r>
          </a:p>
          <a:p>
            <a:pPr marL="0" indent="0" algn="ctr" rtl="1">
              <a:buFont typeface="Arial" panose="020B0604020202020204" pitchFamily="34" charset="0"/>
              <a:buNone/>
            </a:pPr>
            <a:r>
              <a:rPr lang="ar-EG" altLang="ar-SA" sz="3600" b="1" dirty="0"/>
              <a:t>الموظفين الذين يعملون في بيئة آمنة ويتمتعون بصحة جيدة هم ذات إنتاجية أكثر ولهم أثر أكبر في تحقيق فوائد طويلة الأجل للمنظمة.</a:t>
            </a:r>
            <a:endParaRPr lang="en-US" altLang="ar-SA" sz="3600" b="1" dirty="0"/>
          </a:p>
        </p:txBody>
      </p:sp>
    </p:spTree>
    <p:extLst>
      <p:ext uri="{BB962C8B-B14F-4D97-AF65-F5344CB8AC3E}">
        <p14:creationId xmlns:p14="http://schemas.microsoft.com/office/powerpoint/2010/main" val="134998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311175" y="1282625"/>
            <a:ext cx="5374922"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01493" y="2235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8" name="TextBox 17">
            <a:extLst>
              <a:ext uri="{FF2B5EF4-FFF2-40B4-BE49-F238E27FC236}">
                <a16:creationId xmlns:a16="http://schemas.microsoft.com/office/drawing/2014/main" id="{3329809F-F941-4BBA-D687-10B84AFDDB59}"/>
              </a:ext>
            </a:extLst>
          </p:cNvPr>
          <p:cNvSpPr txBox="1"/>
          <p:nvPr/>
        </p:nvSpPr>
        <p:spPr>
          <a:xfrm>
            <a:off x="1633886" y="109991"/>
            <a:ext cx="5618252" cy="584775"/>
          </a:xfrm>
          <a:prstGeom prst="rect">
            <a:avLst/>
          </a:prstGeom>
          <a:noFill/>
        </p:spPr>
        <p:txBody>
          <a:bodyPr wrap="square">
            <a:spAutoFit/>
          </a:bodyPr>
          <a:lstStyle/>
          <a:p>
            <a:pPr algn="ctr" eaLnBrk="1" hangingPunct="1">
              <a:spcBef>
                <a:spcPct val="50000"/>
              </a:spcBef>
            </a:pPr>
            <a:r>
              <a:rPr lang="en-US" altLang="ar-SA" sz="3200" b="1" dirty="0">
                <a:solidFill>
                  <a:srgbClr val="FF0000"/>
                </a:solidFill>
                <a:latin typeface="+mn-lt"/>
              </a:rPr>
              <a:t>Employee</a:t>
            </a:r>
            <a:r>
              <a:rPr lang="ar-EG" altLang="ar-SA" sz="3200" b="1" dirty="0">
                <a:solidFill>
                  <a:srgbClr val="FF0000"/>
                </a:solidFill>
                <a:latin typeface="+mn-lt"/>
              </a:rPr>
              <a:t> </a:t>
            </a:r>
            <a:r>
              <a:rPr lang="en-US" altLang="ar-SA" sz="3200" b="1" dirty="0">
                <a:solidFill>
                  <a:srgbClr val="FF0000"/>
                </a:solidFill>
                <a:latin typeface="+mn-lt"/>
              </a:rPr>
              <a:t>Relations and Labor</a:t>
            </a:r>
          </a:p>
        </p:txBody>
      </p:sp>
      <p:sp>
        <p:nvSpPr>
          <p:cNvPr id="19" name="TextBox 18">
            <a:extLst>
              <a:ext uri="{FF2B5EF4-FFF2-40B4-BE49-F238E27FC236}">
                <a16:creationId xmlns:a16="http://schemas.microsoft.com/office/drawing/2014/main" id="{94AC6C5A-807E-F849-A152-842291D88B06}"/>
              </a:ext>
            </a:extLst>
          </p:cNvPr>
          <p:cNvSpPr txBox="1"/>
          <p:nvPr/>
        </p:nvSpPr>
        <p:spPr>
          <a:xfrm>
            <a:off x="213372" y="1486610"/>
            <a:ext cx="5472725" cy="2554545"/>
          </a:xfrm>
          <a:prstGeom prst="rect">
            <a:avLst/>
          </a:prstGeom>
          <a:noFill/>
        </p:spPr>
        <p:txBody>
          <a:bodyPr wrap="square">
            <a:spAutoFit/>
          </a:bodyPr>
          <a:lstStyle/>
          <a:p>
            <a:pPr marL="342900" indent="-342900">
              <a:buClr>
                <a:srgbClr val="FF0000"/>
              </a:buClr>
              <a:buFont typeface="Arial" panose="020B0604020202020204" pitchFamily="34" charset="0"/>
              <a:buChar char="•"/>
            </a:pPr>
            <a:r>
              <a:rPr lang="en-US" altLang="ar-SA" sz="2000" b="1" dirty="0"/>
              <a:t>Business is required by law to recognize a union and bargain with it in good faith if the firm’s employees want the union to represent them </a:t>
            </a:r>
          </a:p>
          <a:p>
            <a:pPr marL="342900" indent="-342900">
              <a:buClr>
                <a:srgbClr val="FF0000"/>
              </a:buClr>
              <a:buFont typeface="Arial" panose="020B0604020202020204" pitchFamily="34" charset="0"/>
              <a:buChar char="•"/>
            </a:pPr>
            <a:r>
              <a:rPr lang="en-US" altLang="ar-SA" sz="2000" b="1" dirty="0"/>
              <a:t>Human resource activity is often referred to as industrial relations </a:t>
            </a:r>
          </a:p>
          <a:p>
            <a:pPr marL="342900" indent="-342900">
              <a:buClr>
                <a:srgbClr val="FF0000"/>
              </a:buClr>
              <a:buFont typeface="Arial" panose="020B0604020202020204" pitchFamily="34" charset="0"/>
              <a:buChar char="•"/>
            </a:pPr>
            <a:r>
              <a:rPr lang="en-US" altLang="ar-SA" sz="2000" b="1" dirty="0"/>
              <a:t>Most firms today would rather have a union-free environment </a:t>
            </a:r>
          </a:p>
        </p:txBody>
      </p:sp>
      <p:sp>
        <p:nvSpPr>
          <p:cNvPr id="14" name="AutoShape 3">
            <a:extLst>
              <a:ext uri="{FF2B5EF4-FFF2-40B4-BE49-F238E27FC236}">
                <a16:creationId xmlns:a16="http://schemas.microsoft.com/office/drawing/2014/main" id="{84038704-FE59-C71E-3A40-9BAEB5687B22}"/>
              </a:ext>
            </a:extLst>
          </p:cNvPr>
          <p:cNvSpPr>
            <a:spLocks noChangeArrowheads="1"/>
          </p:cNvSpPr>
          <p:nvPr/>
        </p:nvSpPr>
        <p:spPr bwMode="auto">
          <a:xfrm>
            <a:off x="1429405" y="3794229"/>
            <a:ext cx="4047342" cy="2862322"/>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15" name="AutoShape 4">
            <a:extLst>
              <a:ext uri="{FF2B5EF4-FFF2-40B4-BE49-F238E27FC236}">
                <a16:creationId xmlns:a16="http://schemas.microsoft.com/office/drawing/2014/main" id="{542C22E1-1EF4-1505-4B76-FA5E169C9ECE}"/>
              </a:ext>
            </a:extLst>
          </p:cNvPr>
          <p:cNvSpPr>
            <a:spLocks noChangeArrowheads="1"/>
          </p:cNvSpPr>
          <p:nvPr/>
        </p:nvSpPr>
        <p:spPr bwMode="auto">
          <a:xfrm>
            <a:off x="2379350" y="4446948"/>
            <a:ext cx="2325795" cy="1499480"/>
          </a:xfrm>
          <a:prstGeom prst="pentagon">
            <a:avLst/>
          </a:prstGeom>
          <a:solidFill>
            <a:schemeClr val="bg1">
              <a:lumMod val="75000"/>
            </a:schemeClr>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1600" b="1" dirty="0">
                <a:solidFill>
                  <a:srgbClr val="080808"/>
                </a:solidFill>
              </a:rPr>
              <a:t>Human Resource Management</a:t>
            </a:r>
          </a:p>
        </p:txBody>
      </p:sp>
      <p:sp>
        <p:nvSpPr>
          <p:cNvPr id="16" name="Text Box 9">
            <a:extLst>
              <a:ext uri="{FF2B5EF4-FFF2-40B4-BE49-F238E27FC236}">
                <a16:creationId xmlns:a16="http://schemas.microsoft.com/office/drawing/2014/main" id="{E717E6B0-D20E-9F1C-91B4-BA25BCCDDA4E}"/>
              </a:ext>
            </a:extLst>
          </p:cNvPr>
          <p:cNvSpPr txBox="1">
            <a:spLocks noChangeArrowheads="1"/>
          </p:cNvSpPr>
          <p:nvPr/>
        </p:nvSpPr>
        <p:spPr bwMode="auto">
          <a:xfrm rot="1648299">
            <a:off x="3352786" y="4194542"/>
            <a:ext cx="187702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600" b="1" dirty="0"/>
              <a:t>Human Resource Development</a:t>
            </a:r>
          </a:p>
        </p:txBody>
      </p:sp>
      <p:sp>
        <p:nvSpPr>
          <p:cNvPr id="17" name="Text Box 10">
            <a:extLst>
              <a:ext uri="{FF2B5EF4-FFF2-40B4-BE49-F238E27FC236}">
                <a16:creationId xmlns:a16="http://schemas.microsoft.com/office/drawing/2014/main" id="{DBB4AB48-9A27-47BB-0323-1C80D3FD3CDA}"/>
              </a:ext>
            </a:extLst>
          </p:cNvPr>
          <p:cNvSpPr txBox="1">
            <a:spLocks noChangeArrowheads="1"/>
          </p:cNvSpPr>
          <p:nvPr/>
        </p:nvSpPr>
        <p:spPr bwMode="auto">
          <a:xfrm rot="17671632">
            <a:off x="3926461" y="5568107"/>
            <a:ext cx="142158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400" b="1" dirty="0"/>
              <a:t>Compensation</a:t>
            </a:r>
          </a:p>
        </p:txBody>
      </p:sp>
      <p:sp>
        <p:nvSpPr>
          <p:cNvPr id="20" name="Text Box 11">
            <a:extLst>
              <a:ext uri="{FF2B5EF4-FFF2-40B4-BE49-F238E27FC236}">
                <a16:creationId xmlns:a16="http://schemas.microsoft.com/office/drawing/2014/main" id="{071A6CD2-418F-2648-EB34-58CC1B7A4BCA}"/>
              </a:ext>
            </a:extLst>
          </p:cNvPr>
          <p:cNvSpPr txBox="1">
            <a:spLocks noChangeArrowheads="1"/>
          </p:cNvSpPr>
          <p:nvPr/>
        </p:nvSpPr>
        <p:spPr bwMode="auto">
          <a:xfrm rot="20033942">
            <a:off x="2227510" y="4312450"/>
            <a:ext cx="12061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600" b="1" dirty="0">
                <a:solidFill>
                  <a:srgbClr val="080808"/>
                </a:solidFill>
              </a:rPr>
              <a:t>Staffing</a:t>
            </a:r>
          </a:p>
        </p:txBody>
      </p:sp>
      <p:sp>
        <p:nvSpPr>
          <p:cNvPr id="21" name="Text Box 12">
            <a:extLst>
              <a:ext uri="{FF2B5EF4-FFF2-40B4-BE49-F238E27FC236}">
                <a16:creationId xmlns:a16="http://schemas.microsoft.com/office/drawing/2014/main" id="{B06CC947-9841-8B8E-B6E5-DF50399C3E44}"/>
              </a:ext>
            </a:extLst>
          </p:cNvPr>
          <p:cNvSpPr txBox="1">
            <a:spLocks noChangeArrowheads="1"/>
          </p:cNvSpPr>
          <p:nvPr/>
        </p:nvSpPr>
        <p:spPr bwMode="auto">
          <a:xfrm rot="4250616">
            <a:off x="1514935" y="5163483"/>
            <a:ext cx="139266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400" b="1" dirty="0">
                <a:solidFill>
                  <a:srgbClr val="FF0000"/>
                </a:solidFill>
              </a:rPr>
              <a:t>Employee</a:t>
            </a:r>
            <a:r>
              <a:rPr lang="ar-EG" altLang="ar-SA" sz="1400" b="1" dirty="0">
                <a:solidFill>
                  <a:srgbClr val="FF0000"/>
                </a:solidFill>
              </a:rPr>
              <a:t> </a:t>
            </a:r>
            <a:r>
              <a:rPr lang="en-US" altLang="ar-SA" sz="1400" b="1" dirty="0">
                <a:solidFill>
                  <a:srgbClr val="FF0000"/>
                </a:solidFill>
              </a:rPr>
              <a:t>Relations and Labor</a:t>
            </a:r>
          </a:p>
        </p:txBody>
      </p:sp>
      <p:sp>
        <p:nvSpPr>
          <p:cNvPr id="22" name="Text Box 13">
            <a:extLst>
              <a:ext uri="{FF2B5EF4-FFF2-40B4-BE49-F238E27FC236}">
                <a16:creationId xmlns:a16="http://schemas.microsoft.com/office/drawing/2014/main" id="{C75118EB-DB17-9CF1-B77D-157D39A7A706}"/>
              </a:ext>
            </a:extLst>
          </p:cNvPr>
          <p:cNvSpPr txBox="1">
            <a:spLocks noChangeArrowheads="1"/>
          </p:cNvSpPr>
          <p:nvPr/>
        </p:nvSpPr>
        <p:spPr bwMode="auto">
          <a:xfrm>
            <a:off x="2867690" y="6079578"/>
            <a:ext cx="134911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sz="1400" b="1" dirty="0"/>
              <a:t>Safety and Health</a:t>
            </a:r>
          </a:p>
        </p:txBody>
      </p:sp>
      <p:sp>
        <p:nvSpPr>
          <p:cNvPr id="23" name="Rectangle: Rounded Corners 22">
            <a:extLst>
              <a:ext uri="{FF2B5EF4-FFF2-40B4-BE49-F238E27FC236}">
                <a16:creationId xmlns:a16="http://schemas.microsoft.com/office/drawing/2014/main" id="{0241F32E-3061-25AD-526E-452EC74D9F58}"/>
              </a:ext>
            </a:extLst>
          </p:cNvPr>
          <p:cNvSpPr/>
          <p:nvPr/>
        </p:nvSpPr>
        <p:spPr>
          <a:xfrm>
            <a:off x="5928936" y="1266863"/>
            <a:ext cx="613373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b="1" dirty="0">
                <a:solidFill>
                  <a:schemeClr val="tx1"/>
                </a:solidFill>
              </a:rPr>
              <a:t>الاعتراف القانوني</a:t>
            </a:r>
            <a:r>
              <a:rPr lang="ar-EG" dirty="0">
                <a:solidFill>
                  <a:schemeClr val="tx1"/>
                </a:solidFill>
              </a:rPr>
              <a:t>: إذا اختار الموظفون تكوين "نقابة" تمثلهم، فالقانون يلزم الشركة بالاعتراف بها والجلوس معها على طاولة المفاوضات لمناقشة حقوق العمال بصدق وجدية.</a:t>
            </a:r>
          </a:p>
          <a:p>
            <a:pPr algn="r" rtl="1"/>
            <a:endParaRPr lang="ar-EG" dirty="0">
              <a:solidFill>
                <a:schemeClr val="tx1"/>
              </a:solidFill>
            </a:endParaRPr>
          </a:p>
          <a:p>
            <a:pPr algn="r" rtl="1"/>
            <a:r>
              <a:rPr lang="ar-EG" b="1" dirty="0">
                <a:solidFill>
                  <a:schemeClr val="tx1"/>
                </a:solidFill>
              </a:rPr>
              <a:t>مصطلح "العلاقات الصناعية</a:t>
            </a:r>
            <a:r>
              <a:rPr lang="ar-EG" dirty="0">
                <a:solidFill>
                  <a:schemeClr val="tx1"/>
                </a:solidFill>
              </a:rPr>
              <a:t>": عندما تتدخل النقابات في العلاقة بين الموظف والشركة، يُسمى هذا النشاط غالباً بـ "العلاقات الصناعية".</a:t>
            </a:r>
          </a:p>
          <a:p>
            <a:pPr algn="r" rtl="1"/>
            <a:endParaRPr lang="ar-EG" dirty="0">
              <a:solidFill>
                <a:schemeClr val="tx1"/>
              </a:solidFill>
            </a:endParaRPr>
          </a:p>
          <a:p>
            <a:pPr algn="r" rtl="1"/>
            <a:r>
              <a:rPr lang="ar-EG" b="1" dirty="0">
                <a:solidFill>
                  <a:schemeClr val="tx1"/>
                </a:solidFill>
              </a:rPr>
              <a:t>تفضيل الشركات</a:t>
            </a:r>
            <a:r>
              <a:rPr lang="ar-EG" dirty="0">
                <a:solidFill>
                  <a:schemeClr val="tx1"/>
                </a:solidFill>
              </a:rPr>
              <a:t>: تميل معظم الشركات لتفضيل بيئة عمل "بدون نقابات"؛ لأن ذلك يمنح الإدارة مرونة أكبر في اتخاذ القرارات دون الحاجة لدخول في مفاوضات جماعية معقدة أو مكلفة.</a:t>
            </a:r>
            <a:endParaRPr lang="en-US" dirty="0">
              <a:solidFill>
                <a:schemeClr val="tx1"/>
              </a:solidFill>
            </a:endParaRPr>
          </a:p>
        </p:txBody>
      </p:sp>
    </p:spTree>
    <p:extLst>
      <p:ext uri="{BB962C8B-B14F-4D97-AF65-F5344CB8AC3E}">
        <p14:creationId xmlns:p14="http://schemas.microsoft.com/office/powerpoint/2010/main" val="2867755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3BDAC-1BC1-AACA-22E2-B98E8F847D1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1DDFB43-F8FD-2923-21DD-851AAF853E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6532" y="68547"/>
            <a:ext cx="2305141" cy="1076343"/>
          </a:xfrm>
          <a:prstGeom prst="rect">
            <a:avLst/>
          </a:prstGeom>
        </p:spPr>
      </p:pic>
      <p:pic>
        <p:nvPicPr>
          <p:cNvPr id="5122" name="Picture 2">
            <a:extLst>
              <a:ext uri="{FF2B5EF4-FFF2-40B4-BE49-F238E27FC236}">
                <a16:creationId xmlns:a16="http://schemas.microsoft.com/office/drawing/2014/main" id="{51F1C757-36CF-696F-E641-F3DC609017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76822"/>
            <a:ext cx="12067498" cy="5628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6141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875938-32BA-7C6E-EBEC-A9285F67F7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5FF19C-E132-739E-5B21-70A56565F030}"/>
              </a:ext>
            </a:extLst>
          </p:cNvPr>
          <p:cNvSpPr/>
          <p:nvPr/>
        </p:nvSpPr>
        <p:spPr>
          <a:xfrm>
            <a:off x="224363" y="735724"/>
            <a:ext cx="5976740" cy="5957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62CCD5B-0D28-B667-8FAE-69B504D670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4813"/>
            <a:ext cx="2305141" cy="1076343"/>
          </a:xfrm>
          <a:prstGeom prst="rect">
            <a:avLst/>
          </a:prstGeom>
        </p:spPr>
      </p:pic>
      <p:sp>
        <p:nvSpPr>
          <p:cNvPr id="8" name="TextBox 7">
            <a:extLst>
              <a:ext uri="{FF2B5EF4-FFF2-40B4-BE49-F238E27FC236}">
                <a16:creationId xmlns:a16="http://schemas.microsoft.com/office/drawing/2014/main" id="{7A551BC6-51EE-F2E7-FAAA-6B6EB964122E}"/>
              </a:ext>
            </a:extLst>
          </p:cNvPr>
          <p:cNvSpPr txBox="1"/>
          <p:nvPr/>
        </p:nvSpPr>
        <p:spPr>
          <a:xfrm>
            <a:off x="203340" y="851334"/>
            <a:ext cx="5871637" cy="5755422"/>
          </a:xfrm>
          <a:prstGeom prst="rect">
            <a:avLst/>
          </a:prstGeom>
          <a:noFill/>
        </p:spPr>
        <p:txBody>
          <a:bodyPr wrap="square">
            <a:spAutoFit/>
          </a:bodyPr>
          <a:lstStyle/>
          <a:p>
            <a:pPr marL="342900" indent="-342900" algn="just">
              <a:buAutoNum type="arabicPeriod"/>
            </a:pPr>
            <a:r>
              <a:rPr lang="en-US" sz="1600" dirty="0"/>
              <a:t>Recruitment</a:t>
            </a:r>
            <a:r>
              <a:rPr lang="ar-EG" sz="1600" dirty="0"/>
              <a:t>: </a:t>
            </a:r>
            <a:r>
              <a:rPr lang="en-US" sz="1600" dirty="0"/>
              <a:t>this is the process of attracting job candidates and is carried out through two main channels:</a:t>
            </a:r>
          </a:p>
          <a:p>
            <a:pPr marL="800100" lvl="1" indent="-342900" algn="just">
              <a:buFont typeface="Arial" panose="020B0604020202020204" pitchFamily="34" charset="0"/>
              <a:buChar char="•"/>
            </a:pPr>
            <a:r>
              <a:rPr lang="en-US" sz="1600" dirty="0"/>
              <a:t>Internal recruitment: Searching for qualified candidates from within the existing organization.</a:t>
            </a:r>
          </a:p>
          <a:p>
            <a:pPr marL="800100" lvl="1" indent="-342900" algn="just">
              <a:buFont typeface="Arial" panose="020B0604020202020204" pitchFamily="34" charset="0"/>
              <a:buChar char="•"/>
            </a:pPr>
            <a:r>
              <a:rPr lang="en-US" sz="1600" dirty="0"/>
              <a:t>External recruitment: Attracting new talent from outside the organization.</a:t>
            </a:r>
          </a:p>
          <a:p>
            <a:pPr marL="342900" indent="-342900" algn="just">
              <a:buAutoNum type="arabicPeriod"/>
            </a:pPr>
            <a:endParaRPr lang="en-US" sz="1600" dirty="0"/>
          </a:p>
          <a:p>
            <a:pPr marL="342900" indent="-342900" algn="just">
              <a:buAutoNum type="arabicPeriod"/>
            </a:pPr>
            <a:r>
              <a:rPr lang="en-US" sz="1600" dirty="0"/>
              <a:t>Selection: After attracting candidates, they are screened and the best are selected based on qualifications and interviews to place the right person in the right position.</a:t>
            </a:r>
          </a:p>
          <a:p>
            <a:pPr marL="342900" indent="-342900" algn="just">
              <a:buAutoNum type="arabicPeriod"/>
            </a:pPr>
            <a:endParaRPr lang="en-US" sz="1600" dirty="0"/>
          </a:p>
          <a:p>
            <a:pPr marL="342900" indent="-342900" algn="just">
              <a:buAutoNum type="arabicPeriod"/>
            </a:pPr>
            <a:r>
              <a:rPr lang="en-US" sz="1600" dirty="0"/>
              <a:t>Training: This aims to develop employee skills and is divided into two types:</a:t>
            </a:r>
          </a:p>
          <a:p>
            <a:pPr marL="800100" lvl="1" indent="-342900" algn="just">
              <a:buFont typeface="Arial" panose="020B0604020202020204" pitchFamily="34" charset="0"/>
              <a:buChar char="•"/>
            </a:pPr>
            <a:r>
              <a:rPr lang="en-US" sz="1600" dirty="0"/>
              <a:t>On-the-job: Learning through practical application of tasks.</a:t>
            </a:r>
          </a:p>
          <a:p>
            <a:pPr marL="800100" lvl="1" indent="-342900" algn="just">
              <a:buFont typeface="Arial" panose="020B0604020202020204" pitchFamily="34" charset="0"/>
              <a:buChar char="•"/>
            </a:pPr>
            <a:r>
              <a:rPr lang="en-US" sz="1600" dirty="0"/>
              <a:t>Off-the-job: Through training courses or external workshops.</a:t>
            </a:r>
          </a:p>
          <a:p>
            <a:pPr marL="342900" indent="-342900" algn="just">
              <a:buAutoNum type="arabicPeriod"/>
            </a:pPr>
            <a:endParaRPr lang="en-US" sz="1600" dirty="0"/>
          </a:p>
          <a:p>
            <a:pPr marL="342900" indent="-342900" algn="just">
              <a:buAutoNum type="arabicPeriod"/>
            </a:pPr>
            <a:r>
              <a:rPr lang="en-US" sz="1600" dirty="0"/>
              <a:t>Performance Assessment: This measures the employee's success in performing their duties and is done through:</a:t>
            </a:r>
          </a:p>
          <a:p>
            <a:pPr marL="800100" lvl="1" indent="-342900" algn="just">
              <a:buFont typeface="Arial" panose="020B0604020202020204" pitchFamily="34" charset="0"/>
              <a:buChar char="•"/>
            </a:pPr>
            <a:r>
              <a:rPr lang="en-US" sz="1600" dirty="0"/>
              <a:t>Traditional methods: Such as reports from direct supervisors.</a:t>
            </a:r>
          </a:p>
          <a:p>
            <a:pPr marL="800100" lvl="1" indent="-342900" algn="just">
              <a:buFont typeface="Arial" panose="020B0604020202020204" pitchFamily="34" charset="0"/>
              <a:buChar char="•"/>
            </a:pPr>
            <a:r>
              <a:rPr lang="en-US" sz="1600" dirty="0"/>
              <a:t>Modern methods: Such as comprehensive (360-degree) assessments and goal-based evaluations.`</a:t>
            </a:r>
          </a:p>
        </p:txBody>
      </p:sp>
      <p:sp>
        <p:nvSpPr>
          <p:cNvPr id="2" name="Rectangle: Rounded Corners 1">
            <a:extLst>
              <a:ext uri="{FF2B5EF4-FFF2-40B4-BE49-F238E27FC236}">
                <a16:creationId xmlns:a16="http://schemas.microsoft.com/office/drawing/2014/main" id="{9FE39D90-AF6E-102A-099E-4FD5D8F7D7B9}"/>
              </a:ext>
            </a:extLst>
          </p:cNvPr>
          <p:cNvSpPr/>
          <p:nvPr/>
        </p:nvSpPr>
        <p:spPr>
          <a:xfrm>
            <a:off x="6333071" y="861849"/>
            <a:ext cx="5650920" cy="58509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buNone/>
            </a:pPr>
            <a:r>
              <a:rPr lang="ar-EG" sz="1700" b="1" dirty="0">
                <a:solidFill>
                  <a:schemeClr val="tx1"/>
                </a:solidFill>
              </a:rPr>
              <a:t>التوظيف </a:t>
            </a:r>
            <a:r>
              <a:rPr lang="en-US" sz="1700" b="1" dirty="0">
                <a:solidFill>
                  <a:schemeClr val="tx1"/>
                </a:solidFill>
              </a:rPr>
              <a:t>: </a:t>
            </a:r>
            <a:r>
              <a:rPr lang="ar-EG" sz="1700" dirty="0">
                <a:solidFill>
                  <a:schemeClr val="tx1"/>
                </a:solidFill>
              </a:rPr>
              <a:t>هي عملية جذب المرشحين للعمل، وتتم عبر مسارين:</a:t>
            </a:r>
          </a:p>
          <a:p>
            <a:pPr marL="742950" lvl="1" indent="-285750" algn="r" rtl="1">
              <a:buFont typeface="Arial" panose="020B0604020202020204" pitchFamily="34" charset="0"/>
              <a:buChar char="•"/>
            </a:pPr>
            <a:r>
              <a:rPr lang="ar-EG" sz="1700" b="1" dirty="0">
                <a:solidFill>
                  <a:schemeClr val="tx1"/>
                </a:solidFill>
              </a:rPr>
              <a:t>التوظيف الداخلي (</a:t>
            </a:r>
            <a:r>
              <a:rPr lang="en-US" sz="1700" b="1" dirty="0">
                <a:solidFill>
                  <a:schemeClr val="tx1"/>
                </a:solidFill>
              </a:rPr>
              <a:t>Internal recruitment):</a:t>
            </a:r>
            <a:r>
              <a:rPr lang="en-US" sz="1700" dirty="0">
                <a:solidFill>
                  <a:schemeClr val="tx1"/>
                </a:solidFill>
              </a:rPr>
              <a:t> </a:t>
            </a:r>
            <a:r>
              <a:rPr lang="ar-EG" sz="1700" dirty="0">
                <a:solidFill>
                  <a:schemeClr val="tx1"/>
                </a:solidFill>
              </a:rPr>
              <a:t>البحث عن كفاءات من داخل المؤسسة الحالية.</a:t>
            </a:r>
          </a:p>
          <a:p>
            <a:pPr marL="742950" lvl="1" indent="-285750" algn="r" rtl="1">
              <a:buFont typeface="Arial" panose="020B0604020202020204" pitchFamily="34" charset="0"/>
              <a:buChar char="•"/>
            </a:pPr>
            <a:r>
              <a:rPr lang="ar-EG" sz="1700" b="1" dirty="0">
                <a:solidFill>
                  <a:schemeClr val="tx1"/>
                </a:solidFill>
              </a:rPr>
              <a:t>التوظيف الخارجي (</a:t>
            </a:r>
            <a:r>
              <a:rPr lang="en-US" sz="1700" b="1" dirty="0">
                <a:solidFill>
                  <a:schemeClr val="tx1"/>
                </a:solidFill>
              </a:rPr>
              <a:t>External recruitment):</a:t>
            </a:r>
            <a:r>
              <a:rPr lang="en-US" sz="1700" dirty="0">
                <a:solidFill>
                  <a:schemeClr val="tx1"/>
                </a:solidFill>
              </a:rPr>
              <a:t> </a:t>
            </a:r>
            <a:r>
              <a:rPr lang="ar-EG" sz="1700" dirty="0">
                <a:solidFill>
                  <a:schemeClr val="tx1"/>
                </a:solidFill>
              </a:rPr>
              <a:t>استقطاب مواهب جديدة من خارج المؤسسة.</a:t>
            </a:r>
            <a:endParaRPr lang="en-US" sz="1700" dirty="0">
              <a:solidFill>
                <a:schemeClr val="tx1"/>
              </a:solidFill>
            </a:endParaRPr>
          </a:p>
          <a:p>
            <a:pPr lvl="1" algn="r" rtl="1"/>
            <a:endParaRPr lang="ar-EG" sz="1700" dirty="0">
              <a:solidFill>
                <a:schemeClr val="tx1"/>
              </a:solidFill>
            </a:endParaRPr>
          </a:p>
          <a:p>
            <a:pPr algn="r" rtl="1">
              <a:buNone/>
            </a:pPr>
            <a:r>
              <a:rPr lang="ar-EG" sz="1700" b="1" dirty="0">
                <a:solidFill>
                  <a:schemeClr val="tx1"/>
                </a:solidFill>
              </a:rPr>
              <a:t>الاختيار</a:t>
            </a:r>
            <a:r>
              <a:rPr lang="en-US" sz="1700" b="1" dirty="0">
                <a:solidFill>
                  <a:schemeClr val="tx1"/>
                </a:solidFill>
              </a:rPr>
              <a:t>: </a:t>
            </a:r>
            <a:r>
              <a:rPr lang="ar-EG" sz="1700" dirty="0">
                <a:solidFill>
                  <a:schemeClr val="tx1"/>
                </a:solidFill>
              </a:rPr>
              <a:t>بعد جذب المرشحين، يتم فرزهم واختيار أفضلهم بناءً على المؤهلات والمقابلات لوضع الشخص المناسب في المكان المناسب.</a:t>
            </a:r>
          </a:p>
          <a:p>
            <a:pPr algn="r" rtl="1">
              <a:buNone/>
            </a:pPr>
            <a:endParaRPr lang="ar-EG" sz="1700" dirty="0">
              <a:solidFill>
                <a:schemeClr val="tx1"/>
              </a:solidFill>
            </a:endParaRPr>
          </a:p>
          <a:p>
            <a:pPr algn="r" rtl="1">
              <a:buNone/>
            </a:pPr>
            <a:r>
              <a:rPr lang="ar-EG" sz="1700" b="1" dirty="0">
                <a:solidFill>
                  <a:schemeClr val="tx1"/>
                </a:solidFill>
              </a:rPr>
              <a:t>3. التدريب </a:t>
            </a:r>
            <a:r>
              <a:rPr lang="en-US" sz="1700" b="1" dirty="0">
                <a:solidFill>
                  <a:schemeClr val="tx1"/>
                </a:solidFill>
              </a:rPr>
              <a:t>: </a:t>
            </a:r>
            <a:r>
              <a:rPr lang="ar-EG" sz="1700" dirty="0">
                <a:solidFill>
                  <a:schemeClr val="tx1"/>
                </a:solidFill>
              </a:rPr>
              <a:t>يهدف لتطوير مهارات الموظف، وينقسم إلى نوعين:</a:t>
            </a:r>
          </a:p>
          <a:p>
            <a:pPr marL="742950" lvl="1" indent="-285750" algn="r" rtl="1">
              <a:buFont typeface="Arial" panose="020B0604020202020204" pitchFamily="34" charset="0"/>
              <a:buChar char="•"/>
            </a:pPr>
            <a:r>
              <a:rPr lang="ar-EG" sz="1700" b="1" dirty="0">
                <a:solidFill>
                  <a:schemeClr val="tx1"/>
                </a:solidFill>
              </a:rPr>
              <a:t>أثناء العمل (</a:t>
            </a:r>
            <a:r>
              <a:rPr lang="en-US" sz="1700" b="1" dirty="0">
                <a:solidFill>
                  <a:schemeClr val="tx1"/>
                </a:solidFill>
              </a:rPr>
              <a:t>On the job):</a:t>
            </a:r>
            <a:r>
              <a:rPr lang="en-US" sz="1700" dirty="0">
                <a:solidFill>
                  <a:schemeClr val="tx1"/>
                </a:solidFill>
              </a:rPr>
              <a:t> </a:t>
            </a:r>
            <a:r>
              <a:rPr lang="ar-EG" sz="1700" dirty="0">
                <a:solidFill>
                  <a:schemeClr val="tx1"/>
                </a:solidFill>
              </a:rPr>
              <a:t>التعلم من خلال ممارسة المهام الفعلية.</a:t>
            </a:r>
          </a:p>
          <a:p>
            <a:pPr marL="742950" lvl="1" indent="-285750" algn="r" rtl="1">
              <a:buFont typeface="Arial" panose="020B0604020202020204" pitchFamily="34" charset="0"/>
              <a:buChar char="•"/>
            </a:pPr>
            <a:r>
              <a:rPr lang="ar-EG" sz="1700" b="1" dirty="0">
                <a:solidFill>
                  <a:schemeClr val="tx1"/>
                </a:solidFill>
              </a:rPr>
              <a:t>خارج العمل (</a:t>
            </a:r>
            <a:r>
              <a:rPr lang="en-US" sz="1700" b="1" dirty="0">
                <a:solidFill>
                  <a:schemeClr val="tx1"/>
                </a:solidFill>
              </a:rPr>
              <a:t>Off the Job):</a:t>
            </a:r>
            <a:r>
              <a:rPr lang="en-US" sz="1700" dirty="0">
                <a:solidFill>
                  <a:schemeClr val="tx1"/>
                </a:solidFill>
              </a:rPr>
              <a:t> </a:t>
            </a:r>
            <a:r>
              <a:rPr lang="ar-EG" sz="1700" dirty="0">
                <a:solidFill>
                  <a:schemeClr val="tx1"/>
                </a:solidFill>
              </a:rPr>
              <a:t>من خلال دورات تدريبية أو ورش عمل خارجية.</a:t>
            </a:r>
          </a:p>
          <a:p>
            <a:pPr marL="742950" lvl="1" indent="-285750" algn="r" rtl="1">
              <a:buFont typeface="Arial" panose="020B0604020202020204" pitchFamily="34" charset="0"/>
              <a:buChar char="•"/>
            </a:pPr>
            <a:endParaRPr lang="ar-EG" sz="1700" dirty="0">
              <a:solidFill>
                <a:schemeClr val="tx1"/>
              </a:solidFill>
            </a:endParaRPr>
          </a:p>
          <a:p>
            <a:pPr algn="r" rtl="1">
              <a:buNone/>
            </a:pPr>
            <a:r>
              <a:rPr lang="ar-EG" sz="1700" b="1" dirty="0">
                <a:solidFill>
                  <a:schemeClr val="tx1"/>
                </a:solidFill>
              </a:rPr>
              <a:t>4. تقييم الأداء : </a:t>
            </a:r>
            <a:r>
              <a:rPr lang="ar-EG" sz="1700" dirty="0">
                <a:solidFill>
                  <a:schemeClr val="tx1"/>
                </a:solidFill>
              </a:rPr>
              <a:t>قياس مدى نجاح الموظف في أداء مهامه، ويتم ذلك عبر:</a:t>
            </a:r>
          </a:p>
          <a:p>
            <a:pPr marL="742950" lvl="1" indent="-285750" algn="r" rtl="1">
              <a:buFont typeface="Arial" panose="020B0604020202020204" pitchFamily="34" charset="0"/>
              <a:buChar char="•"/>
            </a:pPr>
            <a:r>
              <a:rPr lang="ar-EG" sz="1700" b="1" dirty="0">
                <a:solidFill>
                  <a:schemeClr val="tx1"/>
                </a:solidFill>
              </a:rPr>
              <a:t>طرق تقليدية (</a:t>
            </a:r>
            <a:r>
              <a:rPr lang="en-US" sz="1700" b="1" dirty="0">
                <a:solidFill>
                  <a:schemeClr val="tx1"/>
                </a:solidFill>
              </a:rPr>
              <a:t>Traditional methods):</a:t>
            </a:r>
            <a:r>
              <a:rPr lang="en-US" sz="1700" dirty="0">
                <a:solidFill>
                  <a:schemeClr val="tx1"/>
                </a:solidFill>
              </a:rPr>
              <a:t> </a:t>
            </a:r>
            <a:r>
              <a:rPr lang="ar-EG" sz="1700" dirty="0">
                <a:solidFill>
                  <a:schemeClr val="tx1"/>
                </a:solidFill>
              </a:rPr>
              <a:t>مثل تقارير الرؤساء المباشرين.</a:t>
            </a:r>
          </a:p>
          <a:p>
            <a:pPr marL="742950" lvl="1" indent="-285750" algn="r" rtl="1">
              <a:buFont typeface="Arial" panose="020B0604020202020204" pitchFamily="34" charset="0"/>
              <a:buChar char="•"/>
            </a:pPr>
            <a:r>
              <a:rPr lang="ar-EG" sz="1700" b="1" dirty="0">
                <a:solidFill>
                  <a:schemeClr val="tx1"/>
                </a:solidFill>
              </a:rPr>
              <a:t>طرق حديثة (</a:t>
            </a:r>
            <a:r>
              <a:rPr lang="en-US" sz="1700" b="1" dirty="0">
                <a:solidFill>
                  <a:schemeClr val="tx1"/>
                </a:solidFill>
              </a:rPr>
              <a:t>Modern methods):</a:t>
            </a:r>
            <a:r>
              <a:rPr lang="en-US" sz="1700" dirty="0">
                <a:solidFill>
                  <a:schemeClr val="tx1"/>
                </a:solidFill>
              </a:rPr>
              <a:t> </a:t>
            </a:r>
            <a:r>
              <a:rPr lang="ar-EG" sz="1700" dirty="0">
                <a:solidFill>
                  <a:schemeClr val="tx1"/>
                </a:solidFill>
              </a:rPr>
              <a:t>مثل التقييم الشامل (360 درجة) والتقييم المبني على الأهداف.</a:t>
            </a:r>
          </a:p>
        </p:txBody>
      </p:sp>
    </p:spTree>
    <p:extLst>
      <p:ext uri="{BB962C8B-B14F-4D97-AF65-F5344CB8AC3E}">
        <p14:creationId xmlns:p14="http://schemas.microsoft.com/office/powerpoint/2010/main" val="1093682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2BBE9-357A-4111-E936-784D3CD1D2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59EECC-3F10-F739-3D6A-B9875B2B0C27}"/>
              </a:ext>
            </a:extLst>
          </p:cNvPr>
          <p:cNvSpPr/>
          <p:nvPr/>
        </p:nvSpPr>
        <p:spPr>
          <a:xfrm>
            <a:off x="224362" y="977462"/>
            <a:ext cx="6386645" cy="57152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8E245D5-4E90-4DCD-91EC-AF9C1431A0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4FF75F9-D99D-2F37-FF01-5C5237600DD7}"/>
              </a:ext>
            </a:extLst>
          </p:cNvPr>
          <p:cNvSpPr txBox="1"/>
          <p:nvPr/>
        </p:nvSpPr>
        <p:spPr>
          <a:xfrm>
            <a:off x="224361" y="1345306"/>
            <a:ext cx="6155416" cy="5324535"/>
          </a:xfrm>
          <a:prstGeom prst="rect">
            <a:avLst/>
          </a:prstGeom>
          <a:noFill/>
        </p:spPr>
        <p:txBody>
          <a:bodyPr wrap="square">
            <a:spAutoFit/>
          </a:bodyPr>
          <a:lstStyle/>
          <a:p>
            <a:pPr algn="just"/>
            <a:r>
              <a:rPr lang="en-US" sz="1700" dirty="0"/>
              <a:t>5. Motivation: Encouraging employees to give their best through:</a:t>
            </a:r>
          </a:p>
          <a:p>
            <a:pPr marL="742950" lvl="1" indent="-285750" algn="just">
              <a:buFont typeface="Arial" panose="020B0604020202020204" pitchFamily="34" charset="0"/>
              <a:buChar char="•"/>
            </a:pPr>
            <a:r>
              <a:rPr lang="en-US" sz="1700" dirty="0"/>
              <a:t>Rewards and benefits: such as financial incentives and insurance.</a:t>
            </a:r>
          </a:p>
          <a:p>
            <a:pPr marL="742950" lvl="1" indent="-285750" algn="just">
              <a:buFont typeface="Arial" panose="020B0604020202020204" pitchFamily="34" charset="0"/>
              <a:buChar char="•"/>
            </a:pPr>
            <a:r>
              <a:rPr lang="en-US" sz="1700" dirty="0"/>
              <a:t>Recognition: moral recognition and certificates of appreciation.</a:t>
            </a:r>
          </a:p>
          <a:p>
            <a:pPr marL="342900" indent="-342900" algn="just">
              <a:buAutoNum type="arabicPeriod"/>
            </a:pPr>
            <a:endParaRPr lang="en-US" sz="1700" dirty="0"/>
          </a:p>
          <a:p>
            <a:pPr algn="just"/>
            <a:r>
              <a:rPr lang="en-US" sz="1700" dirty="0"/>
              <a:t>6. Compensation: Managing employee salaries and wages to ensure fairness and financial satisfaction.</a:t>
            </a:r>
          </a:p>
          <a:p>
            <a:pPr marL="342900" indent="-342900" algn="just">
              <a:buAutoNum type="arabicPeriod"/>
            </a:pPr>
            <a:endParaRPr lang="en-US" sz="1700" dirty="0"/>
          </a:p>
          <a:p>
            <a:pPr algn="just"/>
            <a:r>
              <a:rPr lang="en-US" sz="1700" dirty="0"/>
              <a:t>7. Maintaining labor relations: Managing the relationship between employees and management to ensure a collaborative work environment and conflict resolution.</a:t>
            </a:r>
          </a:p>
          <a:p>
            <a:pPr marL="342900" indent="-342900" algn="just">
              <a:buAutoNum type="arabicPeriod"/>
            </a:pPr>
            <a:endParaRPr lang="en-US" sz="1700" dirty="0"/>
          </a:p>
          <a:p>
            <a:pPr algn="just"/>
            <a:r>
              <a:rPr lang="en-US" sz="1700" dirty="0"/>
              <a:t>8. Health, welfare, and safety: Providing a safe working environment that protects employees physically and mentally and ensures their well-being.</a:t>
            </a:r>
          </a:p>
          <a:p>
            <a:pPr marL="342900" indent="-342900" algn="just">
              <a:buAutoNum type="arabicPeriod"/>
            </a:pPr>
            <a:endParaRPr lang="en-US" sz="1700" dirty="0"/>
          </a:p>
          <a:p>
            <a:pPr algn="just"/>
            <a:r>
              <a:rPr lang="en-US" sz="1700" dirty="0"/>
              <a:t>9. Compliance with labor laws: Ensuring that all organizational policies comply with local laws and regulations to protect everyone's rights.</a:t>
            </a:r>
          </a:p>
        </p:txBody>
      </p:sp>
      <p:sp>
        <p:nvSpPr>
          <p:cNvPr id="2" name="Rectangle: Rounded Corners 1">
            <a:extLst>
              <a:ext uri="{FF2B5EF4-FFF2-40B4-BE49-F238E27FC236}">
                <a16:creationId xmlns:a16="http://schemas.microsoft.com/office/drawing/2014/main" id="{510EBF88-DAD6-FD17-4A72-3893FF89F41F}"/>
              </a:ext>
            </a:extLst>
          </p:cNvPr>
          <p:cNvSpPr/>
          <p:nvPr/>
        </p:nvSpPr>
        <p:spPr>
          <a:xfrm>
            <a:off x="6842233" y="1345306"/>
            <a:ext cx="5141757" cy="53674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buNone/>
            </a:pPr>
            <a:r>
              <a:rPr lang="ar-EG" b="1" dirty="0">
                <a:solidFill>
                  <a:schemeClr val="tx1"/>
                </a:solidFill>
              </a:rPr>
              <a:t>5. التحفيز </a:t>
            </a:r>
            <a:r>
              <a:rPr lang="en-US" b="1" dirty="0">
                <a:solidFill>
                  <a:schemeClr val="tx1"/>
                </a:solidFill>
              </a:rPr>
              <a:t>:</a:t>
            </a:r>
            <a:r>
              <a:rPr lang="ar-EG" dirty="0">
                <a:solidFill>
                  <a:schemeClr val="tx1"/>
                </a:solidFill>
              </a:rPr>
              <a:t>تشجيع الموظفين على العطاء المستمر من خلال:</a:t>
            </a:r>
          </a:p>
          <a:p>
            <a:pPr marL="742950" lvl="1" indent="-285750" algn="r" rtl="1">
              <a:buFont typeface="Arial" panose="020B0604020202020204" pitchFamily="34" charset="0"/>
              <a:buChar char="•"/>
            </a:pPr>
            <a:r>
              <a:rPr lang="ar-EG" b="1" dirty="0">
                <a:solidFill>
                  <a:schemeClr val="tx1"/>
                </a:solidFill>
              </a:rPr>
              <a:t>المكافآت والمزايا (</a:t>
            </a:r>
            <a:r>
              <a:rPr lang="en-US" b="1" dirty="0">
                <a:solidFill>
                  <a:schemeClr val="tx1"/>
                </a:solidFill>
              </a:rPr>
              <a:t>Rewards &amp; benefits):</a:t>
            </a:r>
            <a:r>
              <a:rPr lang="en-US" dirty="0">
                <a:solidFill>
                  <a:schemeClr val="tx1"/>
                </a:solidFill>
              </a:rPr>
              <a:t> </a:t>
            </a:r>
            <a:r>
              <a:rPr lang="ar-EG" dirty="0">
                <a:solidFill>
                  <a:schemeClr val="tx1"/>
                </a:solidFill>
              </a:rPr>
              <a:t>مثل الحوافز المالية والتأمين.</a:t>
            </a:r>
          </a:p>
          <a:p>
            <a:pPr marL="742950" lvl="1" indent="-285750" algn="r" rtl="1">
              <a:buFont typeface="Arial" panose="020B0604020202020204" pitchFamily="34" charset="0"/>
              <a:buChar char="•"/>
            </a:pPr>
            <a:r>
              <a:rPr lang="ar-EG" b="1" dirty="0">
                <a:solidFill>
                  <a:schemeClr val="tx1"/>
                </a:solidFill>
              </a:rPr>
              <a:t>التقدير (</a:t>
            </a:r>
            <a:r>
              <a:rPr lang="en-US" b="1" dirty="0">
                <a:solidFill>
                  <a:schemeClr val="tx1"/>
                </a:solidFill>
              </a:rPr>
              <a:t>Recognition):</a:t>
            </a:r>
            <a:r>
              <a:rPr lang="en-US" dirty="0">
                <a:solidFill>
                  <a:schemeClr val="tx1"/>
                </a:solidFill>
              </a:rPr>
              <a:t> </a:t>
            </a:r>
            <a:r>
              <a:rPr lang="ar-EG" dirty="0">
                <a:solidFill>
                  <a:schemeClr val="tx1"/>
                </a:solidFill>
              </a:rPr>
              <a:t>الشكر المعنوي وشهادات التقدير.</a:t>
            </a:r>
            <a:endParaRPr lang="en-US" dirty="0">
              <a:solidFill>
                <a:schemeClr val="tx1"/>
              </a:solidFill>
            </a:endParaRPr>
          </a:p>
          <a:p>
            <a:pPr lvl="1" algn="r" rtl="1"/>
            <a:endParaRPr lang="ar-EG" dirty="0">
              <a:solidFill>
                <a:schemeClr val="tx1"/>
              </a:solidFill>
            </a:endParaRPr>
          </a:p>
          <a:p>
            <a:pPr algn="r" rtl="1">
              <a:buNone/>
            </a:pPr>
            <a:r>
              <a:rPr lang="ar-EG" b="1" dirty="0">
                <a:solidFill>
                  <a:schemeClr val="tx1"/>
                </a:solidFill>
              </a:rPr>
              <a:t>6. التعويضات: </a:t>
            </a:r>
            <a:r>
              <a:rPr lang="ar-EG" dirty="0">
                <a:solidFill>
                  <a:schemeClr val="tx1"/>
                </a:solidFill>
              </a:rPr>
              <a:t>إدارة الرواتب والأجور التي يحصل عليها الموظف مقابل عمله لضمان العدالة والرضا المالي.</a:t>
            </a:r>
          </a:p>
          <a:p>
            <a:pPr algn="r" rtl="1">
              <a:buNone/>
            </a:pPr>
            <a:endParaRPr lang="ar-EG" dirty="0">
              <a:solidFill>
                <a:schemeClr val="tx1"/>
              </a:solidFill>
            </a:endParaRPr>
          </a:p>
          <a:p>
            <a:pPr algn="r" rtl="1">
              <a:buNone/>
            </a:pPr>
            <a:r>
              <a:rPr lang="ar-EG" b="1" dirty="0">
                <a:solidFill>
                  <a:schemeClr val="tx1"/>
                </a:solidFill>
              </a:rPr>
              <a:t>7. الحفاظ على علاقات العمل : </a:t>
            </a:r>
            <a:r>
              <a:rPr lang="ar-EG" dirty="0">
                <a:solidFill>
                  <a:schemeClr val="tx1"/>
                </a:solidFill>
              </a:rPr>
              <a:t>إدارة العلاقة بين الموظفين والإدارة لضمان بيئة عمل يسودها التعاون وحل النزاعات.</a:t>
            </a:r>
          </a:p>
          <a:p>
            <a:pPr algn="r" rtl="1">
              <a:buNone/>
            </a:pPr>
            <a:endParaRPr lang="ar-EG" dirty="0">
              <a:solidFill>
                <a:schemeClr val="tx1"/>
              </a:solidFill>
            </a:endParaRPr>
          </a:p>
          <a:p>
            <a:pPr algn="r" rtl="1">
              <a:buNone/>
            </a:pPr>
            <a:r>
              <a:rPr lang="ar-EG" b="1" dirty="0">
                <a:solidFill>
                  <a:schemeClr val="tx1"/>
                </a:solidFill>
              </a:rPr>
              <a:t>8. الصحة والرفاهية والسلامة : </a:t>
            </a:r>
            <a:r>
              <a:rPr lang="ar-EG" dirty="0">
                <a:solidFill>
                  <a:schemeClr val="tx1"/>
                </a:solidFill>
              </a:rPr>
              <a:t>توفير بيئة عمل آمنة تحمي الموظف جسدياً ونفسياً وتضمن رفاهيته.</a:t>
            </a:r>
          </a:p>
          <a:p>
            <a:pPr algn="r" rtl="1">
              <a:buNone/>
            </a:pPr>
            <a:endParaRPr lang="ar-EG" dirty="0">
              <a:solidFill>
                <a:schemeClr val="tx1"/>
              </a:solidFill>
            </a:endParaRPr>
          </a:p>
          <a:p>
            <a:pPr algn="r" rtl="1">
              <a:buNone/>
            </a:pPr>
            <a:r>
              <a:rPr lang="ar-EG" b="1" dirty="0">
                <a:solidFill>
                  <a:schemeClr val="tx1"/>
                </a:solidFill>
              </a:rPr>
              <a:t>9. الامتثال لقوانين العمل : </a:t>
            </a:r>
            <a:r>
              <a:rPr lang="ar-EG" dirty="0">
                <a:solidFill>
                  <a:schemeClr val="tx1"/>
                </a:solidFill>
              </a:rPr>
              <a:t>التأكد من أن جميع سياسات المؤسسة تتماشى مع القوانين والتشريعات المحلية لحماية حقوق الجميع.</a:t>
            </a:r>
          </a:p>
        </p:txBody>
      </p:sp>
    </p:spTree>
    <p:extLst>
      <p:ext uri="{BB962C8B-B14F-4D97-AF65-F5344CB8AC3E}">
        <p14:creationId xmlns:p14="http://schemas.microsoft.com/office/powerpoint/2010/main" val="1015060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115615" y="1282625"/>
            <a:ext cx="5980385"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solidFill>
              </a:rPr>
              <a:t>تُعد إدارة الموارد البشرية </a:t>
            </a:r>
            <a:r>
              <a:rPr lang="ar-EG" sz="1600" b="1" dirty="0">
                <a:solidFill>
                  <a:schemeClr val="tx1"/>
                </a:solidFill>
              </a:rPr>
              <a:t>المحرك الرئيسي للمؤسسة</a:t>
            </a:r>
            <a:r>
              <a:rPr lang="ar-EG" sz="1600" dirty="0">
                <a:solidFill>
                  <a:schemeClr val="tx1"/>
                </a:solidFill>
              </a:rPr>
              <a:t>، حيث تعمل على </a:t>
            </a:r>
            <a:r>
              <a:rPr lang="ar-EG" sz="1600" b="1" dirty="0">
                <a:solidFill>
                  <a:schemeClr val="tx1"/>
                </a:solidFill>
              </a:rPr>
              <a:t>الربط بين المهام الداخلية </a:t>
            </a:r>
            <a:r>
              <a:rPr lang="ar-EG" sz="1600" dirty="0">
                <a:solidFill>
                  <a:schemeClr val="tx1"/>
                </a:solidFill>
              </a:rPr>
              <a:t>(مثل التوظيف والتطوير والتعويضات) </a:t>
            </a:r>
            <a:r>
              <a:rPr lang="ar-EG" sz="1600" b="1" dirty="0">
                <a:solidFill>
                  <a:schemeClr val="tx1"/>
                </a:solidFill>
              </a:rPr>
              <a:t>والعوامل الخارجية </a:t>
            </a:r>
            <a:r>
              <a:rPr lang="ar-EG" sz="1600" dirty="0">
                <a:solidFill>
                  <a:schemeClr val="tx1"/>
                </a:solidFill>
              </a:rPr>
              <a:t>(كالاقتصاد والقوانين والتكنولوجيا). وتواجه هذه الإدارة تحديات معقدة تبدأ من جذب المواهب والحفاظ عليها، وصولاً إلى إدارة التنوع داخل بيئة العمل والالتزام بالتشريعات القانونية التي تفرض التعامل مع النقابات العمالية بجدية. لذا، </a:t>
            </a:r>
            <a:r>
              <a:rPr lang="ar-EG" sz="1600" b="1" dirty="0">
                <a:solidFill>
                  <a:schemeClr val="tx1"/>
                </a:solidFill>
              </a:rPr>
              <a:t>يكمن نجاح المؤسسة في قدرتها على الموازنة بين احتياجات الموظفين وأهداف الإدارة، مع الاستجابة المرنة للتغيرات التكنولوجية والتنظيمية المستمرة.</a:t>
            </a:r>
            <a:endParaRPr lang="en-US" sz="1600" b="1" dirty="0">
              <a:solidFill>
                <a:schemeClr val="tx1"/>
              </a:solidFill>
            </a:endParaRPr>
          </a:p>
          <a:p>
            <a:pPr algn="ctr"/>
            <a:endParaRPr lang="en-US" sz="1600" dirty="0">
              <a:solidFill>
                <a:schemeClr val="tx1"/>
              </a:solidFill>
            </a:endParaRPr>
          </a:p>
          <a:p>
            <a:pPr algn="ctr"/>
            <a:r>
              <a:rPr lang="en-US" sz="1600" dirty="0">
                <a:solidFill>
                  <a:schemeClr val="tx1"/>
                </a:solidFill>
              </a:rPr>
              <a:t>Human resource management is the </a:t>
            </a:r>
            <a:r>
              <a:rPr lang="en-US" sz="1600" b="1" dirty="0">
                <a:solidFill>
                  <a:schemeClr val="tx1"/>
                </a:solidFill>
              </a:rPr>
              <a:t>driving force of any organization</a:t>
            </a:r>
            <a:r>
              <a:rPr lang="en-US" sz="1600" dirty="0">
                <a:solidFill>
                  <a:schemeClr val="tx1"/>
                </a:solidFill>
              </a:rPr>
              <a:t>, </a:t>
            </a:r>
            <a:r>
              <a:rPr lang="en-US" sz="1600" b="1" dirty="0">
                <a:solidFill>
                  <a:schemeClr val="tx1"/>
                </a:solidFill>
              </a:rPr>
              <a:t>bridging the gap between internal tasks </a:t>
            </a:r>
            <a:r>
              <a:rPr lang="en-US" sz="1600" dirty="0">
                <a:solidFill>
                  <a:schemeClr val="tx1"/>
                </a:solidFill>
              </a:rPr>
              <a:t>(such as recruitment, development, and compensation) and </a:t>
            </a:r>
            <a:r>
              <a:rPr lang="en-US" sz="1600" b="1" dirty="0">
                <a:solidFill>
                  <a:schemeClr val="tx1"/>
                </a:solidFill>
              </a:rPr>
              <a:t>external factors</a:t>
            </a:r>
            <a:r>
              <a:rPr lang="en-US" sz="1600" dirty="0">
                <a:solidFill>
                  <a:schemeClr val="tx1"/>
                </a:solidFill>
              </a:rPr>
              <a:t> (such as the economy, regulations, and technology). This department faces complex challenges, ranging from attracting and retaining talent to managing diversity within the workplace and adhering to legal requirements that mandate serious engagement with labor unions. </a:t>
            </a:r>
            <a:r>
              <a:rPr lang="en-US" sz="1600" b="1" dirty="0">
                <a:solidFill>
                  <a:schemeClr val="tx1"/>
                </a:solidFill>
              </a:rPr>
              <a:t>Therefore, an organization's success hinges on its ability to balance employee needs with management objectives while responding flexibly to ongoing technological and organizational changes.</a:t>
            </a:r>
          </a:p>
        </p:txBody>
      </p:sp>
      <p:sp>
        <p:nvSpPr>
          <p:cNvPr id="23" name="TextBox 22">
            <a:extLst>
              <a:ext uri="{FF2B5EF4-FFF2-40B4-BE49-F238E27FC236}">
                <a16:creationId xmlns:a16="http://schemas.microsoft.com/office/drawing/2014/main" id="{70AD2CB5-2F63-4573-DA5B-A91DE4F80D1D}"/>
              </a:ext>
            </a:extLst>
          </p:cNvPr>
          <p:cNvSpPr txBox="1"/>
          <p:nvPr/>
        </p:nvSpPr>
        <p:spPr>
          <a:xfrm>
            <a:off x="1965434" y="305237"/>
            <a:ext cx="7178566" cy="830997"/>
          </a:xfrm>
          <a:prstGeom prst="rect">
            <a:avLst/>
          </a:prstGeom>
          <a:noFill/>
        </p:spPr>
        <p:txBody>
          <a:bodyPr wrap="square">
            <a:spAutoFit/>
          </a:bodyPr>
          <a:lstStyle/>
          <a:p>
            <a:pPr algn="ctr"/>
            <a:r>
              <a:rPr lang="en-US" altLang="ar-SA" sz="2400" b="1" dirty="0">
                <a:latin typeface="Times New Roman" panose="02020603050405020304" pitchFamily="18" charset="0"/>
                <a:cs typeface="Times New Roman" panose="02020603050405020304" pitchFamily="18" charset="0"/>
              </a:rPr>
              <a:t>Environment of Human Resource Management</a:t>
            </a:r>
          </a:p>
          <a:p>
            <a:pPr algn="ctr"/>
            <a:r>
              <a:rPr lang="ar-EG" sz="2400" b="1" dirty="0"/>
              <a:t>بيئات إدارة الموارد البشرية</a:t>
            </a:r>
            <a:endParaRPr lang="en-US" altLang="ar-SA" sz="2400" b="1" dirty="0">
              <a:latin typeface="Times New Roman" panose="02020603050405020304" pitchFamily="18" charset="0"/>
              <a:cs typeface="Times New Roman" panose="02020603050405020304" pitchFamily="18" charset="0"/>
            </a:endParaRPr>
          </a:p>
        </p:txBody>
      </p:sp>
      <p:pic>
        <p:nvPicPr>
          <p:cNvPr id="1026" name="Picture 2" descr="slide4">
            <a:extLst>
              <a:ext uri="{FF2B5EF4-FFF2-40B4-BE49-F238E27FC236}">
                <a16:creationId xmlns:a16="http://schemas.microsoft.com/office/drawing/2014/main" id="{36F2452C-6928-6634-CCC3-F65E0085FA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11613" y="1345306"/>
            <a:ext cx="5864771" cy="486136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15615" y="3052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2035647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208009" y="1300199"/>
            <a:ext cx="6455550"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ar-EG" dirty="0">
              <a:solidFill>
                <a:schemeClr val="tx1"/>
              </a:solidFill>
            </a:endParaRPr>
          </a:p>
          <a:p>
            <a:pPr marL="342900" indent="-342900" algn="just" rtl="1">
              <a:buFont typeface="+mj-lt"/>
              <a:buAutoNum type="arabicPeriod"/>
            </a:pPr>
            <a:r>
              <a:rPr lang="ar-EG" dirty="0">
                <a:solidFill>
                  <a:schemeClr val="tx1"/>
                </a:solidFill>
              </a:rPr>
              <a:t>استقطاب المواهب والحفاظ عليها </a:t>
            </a:r>
            <a:r>
              <a:rPr lang="en-US" dirty="0">
                <a:solidFill>
                  <a:schemeClr val="tx1"/>
                </a:solidFill>
              </a:rPr>
              <a:t>Talent acquisition and retention</a:t>
            </a:r>
            <a:r>
              <a:rPr lang="ar-EG" dirty="0">
                <a:solidFill>
                  <a:schemeClr val="tx1"/>
                </a:solidFill>
              </a:rPr>
              <a:t>: التحدي هو كيفية جذب أفضل الكفاءات للعمل في الشركة، والأهم من ذلك، كيف نمنعهم من الاستقالة والذهاب للمنافسين.</a:t>
            </a:r>
          </a:p>
          <a:p>
            <a:pPr marL="342900" indent="-342900" algn="just" rtl="1">
              <a:buFont typeface="+mj-lt"/>
              <a:buAutoNum type="arabicPeriod"/>
            </a:pPr>
            <a:r>
              <a:rPr lang="ar-EG" dirty="0">
                <a:solidFill>
                  <a:schemeClr val="tx1"/>
                </a:solidFill>
              </a:rPr>
              <a:t>إدارة تنوع القوى العاملة </a:t>
            </a:r>
            <a:r>
              <a:rPr lang="en-US" dirty="0">
                <a:solidFill>
                  <a:schemeClr val="tx1"/>
                </a:solidFill>
              </a:rPr>
              <a:t>Managing workforce diversity</a:t>
            </a:r>
            <a:r>
              <a:rPr lang="ar-EG" dirty="0">
                <a:solidFill>
                  <a:schemeClr val="tx1"/>
                </a:solidFill>
              </a:rPr>
              <a:t>: الشركة تضم موظفين من خلفيات، أعمار، وثقافات مختلفة. التحدي هو خلق بيئة عمل تحترم الجميع وتجعلهم يعملون بانسجام رغم اختلافهم.</a:t>
            </a:r>
            <a:endParaRPr lang="en-US" dirty="0">
              <a:solidFill>
                <a:schemeClr val="tx1"/>
              </a:solidFill>
            </a:endParaRPr>
          </a:p>
          <a:p>
            <a:pPr marL="342900" indent="-342900" algn="just" rtl="1">
              <a:buFont typeface="+mj-lt"/>
              <a:buAutoNum type="arabicPeriod"/>
            </a:pPr>
            <a:r>
              <a:rPr lang="ar-EG" dirty="0">
                <a:solidFill>
                  <a:schemeClr val="tx1"/>
                </a:solidFill>
              </a:rPr>
              <a:t>مشاركة وتحفيز الموظفين </a:t>
            </a:r>
            <a:r>
              <a:rPr lang="en-US" dirty="0">
                <a:solidFill>
                  <a:schemeClr val="tx1"/>
                </a:solidFill>
              </a:rPr>
              <a:t>Employee engagement and motivation</a:t>
            </a:r>
            <a:r>
              <a:rPr lang="ar-EG" dirty="0">
                <a:solidFill>
                  <a:schemeClr val="tx1"/>
                </a:solidFill>
              </a:rPr>
              <a:t>: ليس المهم أن يحضر الموظف للعمل فقط، بل أن يكون "مهتماً" ومنتمياً للشركة</a:t>
            </a:r>
            <a:r>
              <a:rPr lang="en-US" dirty="0">
                <a:solidFill>
                  <a:schemeClr val="tx1"/>
                </a:solidFill>
              </a:rPr>
              <a:t> </a:t>
            </a:r>
            <a:r>
              <a:rPr lang="ar-EG" dirty="0">
                <a:solidFill>
                  <a:schemeClr val="tx1"/>
                </a:solidFill>
              </a:rPr>
              <a:t>ومتحفزاً للعطاء بأقصى طاقته.</a:t>
            </a:r>
            <a:endParaRPr lang="en-US" dirty="0">
              <a:solidFill>
                <a:schemeClr val="tx1"/>
              </a:solidFill>
            </a:endParaRPr>
          </a:p>
          <a:p>
            <a:pPr marL="342900" indent="-342900" algn="just" rtl="1">
              <a:buFont typeface="+mj-lt"/>
              <a:buAutoNum type="arabicPeriod"/>
            </a:pPr>
            <a:r>
              <a:rPr lang="ar-EG" dirty="0">
                <a:solidFill>
                  <a:schemeClr val="tx1"/>
                </a:solidFill>
              </a:rPr>
              <a:t>إدارة التغيير التنظيمي </a:t>
            </a:r>
            <a:r>
              <a:rPr lang="en-US" dirty="0">
                <a:solidFill>
                  <a:schemeClr val="tx1"/>
                </a:solidFill>
              </a:rPr>
              <a:t>Managing organizational change</a:t>
            </a:r>
            <a:r>
              <a:rPr lang="ar-EG" dirty="0">
                <a:solidFill>
                  <a:schemeClr val="tx1"/>
                </a:solidFill>
              </a:rPr>
              <a:t>: عندما تقرر الشركة تغيير نظامها، أو الاندماج مع شركة أخرى، يواجه الـ </a:t>
            </a:r>
            <a:r>
              <a:rPr lang="en-US" dirty="0">
                <a:solidFill>
                  <a:schemeClr val="tx1"/>
                </a:solidFill>
              </a:rPr>
              <a:t>HR </a:t>
            </a:r>
            <a:r>
              <a:rPr lang="ar-EG" dirty="0">
                <a:solidFill>
                  <a:schemeClr val="tx1"/>
                </a:solidFill>
              </a:rPr>
              <a:t>مقاومة من الموظفين. التحدي هنا هو قيادة هذا التغيير بسلاسة.</a:t>
            </a:r>
            <a:endParaRPr lang="en-US" dirty="0">
              <a:solidFill>
                <a:schemeClr val="tx1"/>
              </a:solidFill>
            </a:endParaRPr>
          </a:p>
          <a:p>
            <a:pPr marL="342900" indent="-342900" algn="just" rtl="1">
              <a:buFont typeface="+mj-lt"/>
              <a:buAutoNum type="arabicPeriod"/>
            </a:pPr>
            <a:r>
              <a:rPr lang="ar-EG" dirty="0">
                <a:solidFill>
                  <a:schemeClr val="tx1"/>
                </a:solidFill>
              </a:rPr>
              <a:t>الامتثال لقوانين ولوائح العمل </a:t>
            </a:r>
            <a:r>
              <a:rPr lang="en-US" dirty="0">
                <a:solidFill>
                  <a:schemeClr val="tx1"/>
                </a:solidFill>
              </a:rPr>
              <a:t>Compliance with labor laws:</a:t>
            </a:r>
            <a:r>
              <a:rPr lang="ar-EG" dirty="0">
                <a:solidFill>
                  <a:schemeClr val="tx1"/>
                </a:solidFill>
              </a:rPr>
              <a:t> يجب على الشركة مواكبة القوانين الحكومية المتغيرة باستمرار (مثل قوانين التأمينات، الحد الأدنى للأجور، وساعات العمل) لتجنب الغرامات القانونية.</a:t>
            </a:r>
          </a:p>
          <a:p>
            <a:pPr marL="342900" indent="-342900" algn="just" rtl="1">
              <a:buFont typeface="+mj-lt"/>
              <a:buAutoNum type="arabicPeriod"/>
            </a:pPr>
            <a:r>
              <a:rPr lang="ar-EG" dirty="0">
                <a:solidFill>
                  <a:schemeClr val="tx1"/>
                </a:solidFill>
              </a:rPr>
              <a:t>التكنولوجيا والأتمتة </a:t>
            </a:r>
            <a:r>
              <a:rPr lang="en-US" dirty="0">
                <a:solidFill>
                  <a:schemeClr val="tx1"/>
                </a:solidFill>
              </a:rPr>
              <a:t>Technology and automation</a:t>
            </a:r>
            <a:r>
              <a:rPr lang="ar-EG" dirty="0">
                <a:solidFill>
                  <a:schemeClr val="tx1"/>
                </a:solidFill>
              </a:rPr>
              <a:t>: دخول الذكاء الاصطناعي والتكنولوجيا يغير طريقة العمل. التحدي هو كيفية تدريب الموظفين على هذه الأدوات الجديدة، أو إعادة هيكلة الوظائف التي قد تختفي بسبب الأتمتة.</a:t>
            </a:r>
            <a:endParaRPr lang="en-US" dirty="0">
              <a:solidFill>
                <a:schemeClr val="tx1"/>
              </a:solidFill>
            </a:endParaRPr>
          </a:p>
        </p:txBody>
      </p:sp>
      <p:sp>
        <p:nvSpPr>
          <p:cNvPr id="23" name="TextBox 22">
            <a:extLst>
              <a:ext uri="{FF2B5EF4-FFF2-40B4-BE49-F238E27FC236}">
                <a16:creationId xmlns:a16="http://schemas.microsoft.com/office/drawing/2014/main" id="{70AD2CB5-2F63-4573-DA5B-A91DE4F80D1D}"/>
              </a:ext>
            </a:extLst>
          </p:cNvPr>
          <p:cNvSpPr txBox="1"/>
          <p:nvPr/>
        </p:nvSpPr>
        <p:spPr>
          <a:xfrm>
            <a:off x="1612466" y="400643"/>
            <a:ext cx="6096000" cy="830997"/>
          </a:xfrm>
          <a:prstGeom prst="rect">
            <a:avLst/>
          </a:prstGeom>
          <a:noFill/>
        </p:spPr>
        <p:txBody>
          <a:bodyPr wrap="square">
            <a:spAutoFit/>
          </a:bodyPr>
          <a:lstStyle/>
          <a:p>
            <a:pPr algn="ctr"/>
            <a:r>
              <a:rPr lang="en-US" sz="2400" b="1" dirty="0"/>
              <a:t>Challenges in Human Resource Management</a:t>
            </a:r>
          </a:p>
          <a:p>
            <a:pPr algn="ctr"/>
            <a:r>
              <a:rPr lang="ar-EG" sz="2400" b="1" dirty="0"/>
              <a:t>أهم التحديات</a:t>
            </a:r>
            <a:r>
              <a:rPr lang="ar-EG" sz="2400" dirty="0"/>
              <a:t> التي تواجهها إدارة الموارد البشرية </a:t>
            </a:r>
            <a:r>
              <a:rPr lang="en-US" sz="2400" b="1" dirty="0"/>
              <a:t> </a:t>
            </a:r>
          </a:p>
        </p:txBody>
      </p:sp>
      <p:pic>
        <p:nvPicPr>
          <p:cNvPr id="6146" name="Picture 2" descr="Challenges in Human Resource Management">
            <a:extLst>
              <a:ext uri="{FF2B5EF4-FFF2-40B4-BE49-F238E27FC236}">
                <a16:creationId xmlns:a16="http://schemas.microsoft.com/office/drawing/2014/main" id="{47099B68-D8F5-5DD7-9D4D-DE74A1DEF7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3559" y="1553156"/>
            <a:ext cx="5423337" cy="490420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0800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1742602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CD3CFA6-8542-367F-3AA0-01C86F9EC19F}"/>
              </a:ext>
            </a:extLst>
          </p:cNvPr>
          <p:cNvSpPr/>
          <p:nvPr/>
        </p:nvSpPr>
        <p:spPr>
          <a:xfrm>
            <a:off x="208009" y="1282625"/>
            <a:ext cx="11672816"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2127" y="8648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3" name="Group 3">
            <a:extLst>
              <a:ext uri="{FF2B5EF4-FFF2-40B4-BE49-F238E27FC236}">
                <a16:creationId xmlns:a16="http://schemas.microsoft.com/office/drawing/2014/main" id="{2D01356D-80D6-AEE1-4667-E67D59D72987}"/>
              </a:ext>
            </a:extLst>
          </p:cNvPr>
          <p:cNvGrpSpPr>
            <a:grpSpLocks/>
          </p:cNvGrpSpPr>
          <p:nvPr/>
        </p:nvGrpSpPr>
        <p:grpSpPr bwMode="auto">
          <a:xfrm>
            <a:off x="5993853" y="1896945"/>
            <a:ext cx="5716020" cy="4181475"/>
            <a:chOff x="714" y="1003"/>
            <a:chExt cx="4299" cy="2634"/>
          </a:xfrm>
        </p:grpSpPr>
        <p:grpSp>
          <p:nvGrpSpPr>
            <p:cNvPr id="6" name="Group 4">
              <a:extLst>
                <a:ext uri="{FF2B5EF4-FFF2-40B4-BE49-F238E27FC236}">
                  <a16:creationId xmlns:a16="http://schemas.microsoft.com/office/drawing/2014/main" id="{92FB3377-43FD-C516-B538-EBC9DE720BA8}"/>
                </a:ext>
              </a:extLst>
            </p:cNvPr>
            <p:cNvGrpSpPr>
              <a:grpSpLocks/>
            </p:cNvGrpSpPr>
            <p:nvPr/>
          </p:nvGrpSpPr>
          <p:grpSpPr bwMode="auto">
            <a:xfrm>
              <a:off x="1864" y="1531"/>
              <a:ext cx="2002" cy="1575"/>
              <a:chOff x="1878" y="1496"/>
              <a:chExt cx="2002" cy="1360"/>
            </a:xfrm>
          </p:grpSpPr>
          <p:sp>
            <p:nvSpPr>
              <p:cNvPr id="16" name="_s1028">
                <a:extLst>
                  <a:ext uri="{FF2B5EF4-FFF2-40B4-BE49-F238E27FC236}">
                    <a16:creationId xmlns:a16="http://schemas.microsoft.com/office/drawing/2014/main" id="{3AF7BDDF-FE04-5C7E-FAF0-31FE7458B38E}"/>
                  </a:ext>
                </a:extLst>
              </p:cNvPr>
              <p:cNvSpPr>
                <a:spLocks noChangeShapeType="1"/>
              </p:cNvSpPr>
              <p:nvPr/>
            </p:nvSpPr>
            <p:spPr bwMode="blackWhite">
              <a:xfrm flipH="1" flipV="1">
                <a:off x="1878" y="1835"/>
                <a:ext cx="501"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7" name="_s1030">
                <a:extLst>
                  <a:ext uri="{FF2B5EF4-FFF2-40B4-BE49-F238E27FC236}">
                    <a16:creationId xmlns:a16="http://schemas.microsoft.com/office/drawing/2014/main" id="{6111FDDB-DF8F-E1BB-E58D-33B4DA959ED6}"/>
                  </a:ext>
                </a:extLst>
              </p:cNvPr>
              <p:cNvSpPr>
                <a:spLocks noChangeShapeType="1"/>
              </p:cNvSpPr>
              <p:nvPr/>
            </p:nvSpPr>
            <p:spPr bwMode="blackWhite">
              <a:xfrm flipH="1">
                <a:off x="1878" y="2346"/>
                <a:ext cx="501"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8" name="_s1032">
                <a:extLst>
                  <a:ext uri="{FF2B5EF4-FFF2-40B4-BE49-F238E27FC236}">
                    <a16:creationId xmlns:a16="http://schemas.microsoft.com/office/drawing/2014/main" id="{B2D32C17-E06A-5897-5A8C-A772166F7DD0}"/>
                  </a:ext>
                </a:extLst>
              </p:cNvPr>
              <p:cNvSpPr>
                <a:spLocks noChangeShapeType="1"/>
              </p:cNvSpPr>
              <p:nvPr/>
            </p:nvSpPr>
            <p:spPr bwMode="blackWhite">
              <a:xfrm>
                <a:off x="2879" y="2516"/>
                <a:ext cx="0" cy="34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9" name="_s1034">
                <a:extLst>
                  <a:ext uri="{FF2B5EF4-FFF2-40B4-BE49-F238E27FC236}">
                    <a16:creationId xmlns:a16="http://schemas.microsoft.com/office/drawing/2014/main" id="{9F51BF68-A181-F872-A63D-2F661FDAE91A}"/>
                  </a:ext>
                </a:extLst>
              </p:cNvPr>
              <p:cNvSpPr>
                <a:spLocks noChangeShapeType="1"/>
              </p:cNvSpPr>
              <p:nvPr/>
            </p:nvSpPr>
            <p:spPr bwMode="blackWhite">
              <a:xfrm>
                <a:off x="3380" y="2346"/>
                <a:ext cx="500"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0" name="_s1036">
                <a:extLst>
                  <a:ext uri="{FF2B5EF4-FFF2-40B4-BE49-F238E27FC236}">
                    <a16:creationId xmlns:a16="http://schemas.microsoft.com/office/drawing/2014/main" id="{4F385365-B13D-50F7-3FBA-72B053168253}"/>
                  </a:ext>
                </a:extLst>
              </p:cNvPr>
              <p:cNvSpPr>
                <a:spLocks noChangeShapeType="1"/>
              </p:cNvSpPr>
              <p:nvPr/>
            </p:nvSpPr>
            <p:spPr bwMode="blackWhite">
              <a:xfrm flipV="1">
                <a:off x="3380" y="1836"/>
                <a:ext cx="500"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1" name="_s1038">
                <a:extLst>
                  <a:ext uri="{FF2B5EF4-FFF2-40B4-BE49-F238E27FC236}">
                    <a16:creationId xmlns:a16="http://schemas.microsoft.com/office/drawing/2014/main" id="{14F12CF4-BB75-3E42-50D4-2682E6F4174E}"/>
                  </a:ext>
                </a:extLst>
              </p:cNvPr>
              <p:cNvSpPr>
                <a:spLocks noChangeShapeType="1"/>
              </p:cNvSpPr>
              <p:nvPr/>
            </p:nvSpPr>
            <p:spPr bwMode="blackWhite">
              <a:xfrm flipV="1">
                <a:off x="2879" y="1496"/>
                <a:ext cx="0" cy="34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grpSp>
        <p:sp>
          <p:nvSpPr>
            <p:cNvPr id="9" name="AutoShape 11" descr="redfill01">
              <a:extLst>
                <a:ext uri="{FF2B5EF4-FFF2-40B4-BE49-F238E27FC236}">
                  <a16:creationId xmlns:a16="http://schemas.microsoft.com/office/drawing/2014/main" id="{A30BD95F-C1B1-486B-6B54-557224D3C0B2}"/>
                </a:ext>
              </a:extLst>
            </p:cNvPr>
            <p:cNvSpPr>
              <a:spLocks noChangeArrowheads="1"/>
            </p:cNvSpPr>
            <p:nvPr/>
          </p:nvSpPr>
          <p:spPr bwMode="blackWhite">
            <a:xfrm>
              <a:off x="2287" y="1003"/>
              <a:ext cx="1146" cy="530"/>
            </a:xfrm>
            <a:prstGeom prst="roundRect">
              <a:avLst>
                <a:gd name="adj" fmla="val 16667"/>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Globalization </a:t>
              </a:r>
              <a:br>
                <a:rPr lang="en-US" altLang="en-US" sz="1600" dirty="0">
                  <a:latin typeface="Franklin Gothic Medium" panose="020B0603020102020204" pitchFamily="34" charset="0"/>
                </a:rPr>
              </a:br>
              <a:r>
                <a:rPr lang="en-US" altLang="en-US" sz="1600" dirty="0">
                  <a:latin typeface="Franklin Gothic Medium" panose="020B0603020102020204" pitchFamily="34" charset="0"/>
                </a:rPr>
                <a:t>and Competition Trends</a:t>
              </a:r>
            </a:p>
          </p:txBody>
        </p:sp>
        <p:sp>
          <p:nvSpPr>
            <p:cNvPr id="10" name="AutoShape 12" descr="bluefill01">
              <a:extLst>
                <a:ext uri="{FF2B5EF4-FFF2-40B4-BE49-F238E27FC236}">
                  <a16:creationId xmlns:a16="http://schemas.microsoft.com/office/drawing/2014/main" id="{74DA6F74-011F-1EFF-BB2E-CF07B49AA5E9}"/>
                </a:ext>
              </a:extLst>
            </p:cNvPr>
            <p:cNvSpPr>
              <a:spLocks noChangeArrowheads="1"/>
            </p:cNvSpPr>
            <p:nvPr/>
          </p:nvSpPr>
          <p:spPr bwMode="blackWhite">
            <a:xfrm>
              <a:off x="3867" y="1683"/>
              <a:ext cx="1146" cy="530"/>
            </a:xfrm>
            <a:prstGeom prst="roundRect">
              <a:avLst>
                <a:gd name="adj" fmla="val 16667"/>
              </a:avLst>
            </a:prstGeom>
            <a:blipFill dpi="0" rotWithShape="1">
              <a:blip r:embed="rId4"/>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Technological Trends</a:t>
              </a:r>
            </a:p>
          </p:txBody>
        </p:sp>
        <p:sp>
          <p:nvSpPr>
            <p:cNvPr id="11" name="AutoShape 13" descr="grayfill01">
              <a:extLst>
                <a:ext uri="{FF2B5EF4-FFF2-40B4-BE49-F238E27FC236}">
                  <a16:creationId xmlns:a16="http://schemas.microsoft.com/office/drawing/2014/main" id="{F13A1285-51FC-173C-04C3-DAD9B2F0BE6C}"/>
                </a:ext>
              </a:extLst>
            </p:cNvPr>
            <p:cNvSpPr>
              <a:spLocks noChangeArrowheads="1"/>
            </p:cNvSpPr>
            <p:nvPr/>
          </p:nvSpPr>
          <p:spPr bwMode="blackWhite">
            <a:xfrm>
              <a:off x="719" y="1665"/>
              <a:ext cx="1146" cy="530"/>
            </a:xfrm>
            <a:prstGeom prst="roundRect">
              <a:avLst>
                <a:gd name="adj" fmla="val 16667"/>
              </a:avLst>
            </a:prstGeom>
            <a:blipFill dpi="0" rotWithShape="1">
              <a:blip r:embed="rId5"/>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Leverage and Deregulation</a:t>
              </a:r>
            </a:p>
          </p:txBody>
        </p:sp>
        <p:sp>
          <p:nvSpPr>
            <p:cNvPr id="12" name="AutoShape 14" descr="purplefill01">
              <a:extLst>
                <a:ext uri="{FF2B5EF4-FFF2-40B4-BE49-F238E27FC236}">
                  <a16:creationId xmlns:a16="http://schemas.microsoft.com/office/drawing/2014/main" id="{7FB513EF-8BC3-A153-5127-F4ADF5D51E74}"/>
                </a:ext>
              </a:extLst>
            </p:cNvPr>
            <p:cNvSpPr>
              <a:spLocks noChangeArrowheads="1"/>
            </p:cNvSpPr>
            <p:nvPr/>
          </p:nvSpPr>
          <p:spPr bwMode="blackWhite">
            <a:xfrm>
              <a:off x="714" y="2453"/>
              <a:ext cx="1146" cy="530"/>
            </a:xfrm>
            <a:prstGeom prst="roundRect">
              <a:avLst>
                <a:gd name="adj" fmla="val 16667"/>
              </a:avLst>
            </a:prstGeom>
            <a:blipFill dpi="0" rotWithShape="1">
              <a:blip r:embed="rId6"/>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Trends in the Nature of Work</a:t>
              </a:r>
            </a:p>
          </p:txBody>
        </p:sp>
        <p:sp>
          <p:nvSpPr>
            <p:cNvPr id="13" name="AutoShape 15" descr="greenfill01">
              <a:extLst>
                <a:ext uri="{FF2B5EF4-FFF2-40B4-BE49-F238E27FC236}">
                  <a16:creationId xmlns:a16="http://schemas.microsoft.com/office/drawing/2014/main" id="{7C54E5CC-3165-F5FA-D758-47CEFD7519C2}"/>
                </a:ext>
              </a:extLst>
            </p:cNvPr>
            <p:cNvSpPr>
              <a:spLocks noChangeArrowheads="1"/>
            </p:cNvSpPr>
            <p:nvPr/>
          </p:nvSpPr>
          <p:spPr bwMode="blackWhite">
            <a:xfrm>
              <a:off x="3863" y="2449"/>
              <a:ext cx="1146" cy="530"/>
            </a:xfrm>
            <a:prstGeom prst="roundRect">
              <a:avLst>
                <a:gd name="adj" fmla="val 16667"/>
              </a:avLst>
            </a:prstGeom>
            <a:blipFill dpi="0" rotWithShape="1">
              <a:blip r:embed="rId7"/>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Workforce and Demographic Trends</a:t>
              </a:r>
            </a:p>
          </p:txBody>
        </p:sp>
        <p:sp>
          <p:nvSpPr>
            <p:cNvPr id="14" name="AutoShape 16" descr="tanfill01">
              <a:extLst>
                <a:ext uri="{FF2B5EF4-FFF2-40B4-BE49-F238E27FC236}">
                  <a16:creationId xmlns:a16="http://schemas.microsoft.com/office/drawing/2014/main" id="{D35B9E16-0EF8-608D-9234-7C945C3F08F5}"/>
                </a:ext>
              </a:extLst>
            </p:cNvPr>
            <p:cNvSpPr>
              <a:spLocks noChangeArrowheads="1"/>
            </p:cNvSpPr>
            <p:nvPr/>
          </p:nvSpPr>
          <p:spPr bwMode="blackWhite">
            <a:xfrm>
              <a:off x="2293" y="3107"/>
              <a:ext cx="1146" cy="530"/>
            </a:xfrm>
            <a:prstGeom prst="roundRect">
              <a:avLst>
                <a:gd name="adj" fmla="val 16667"/>
              </a:avLst>
            </a:prstGeom>
            <a:blipFill dpi="0" rotWithShape="1">
              <a:blip r:embed="rId8"/>
              <a:srcRect/>
              <a:stretch>
                <a:fillRect/>
              </a:stretch>
            </a:blipFill>
            <a:ln w="57150" algn="ctr">
              <a:solidFill>
                <a:srgbClr val="FFDB93"/>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Economic Challenges and Trends</a:t>
              </a:r>
            </a:p>
          </p:txBody>
        </p:sp>
        <p:sp>
          <p:nvSpPr>
            <p:cNvPr id="15" name="AutoShape 17">
              <a:extLst>
                <a:ext uri="{FF2B5EF4-FFF2-40B4-BE49-F238E27FC236}">
                  <a16:creationId xmlns:a16="http://schemas.microsoft.com/office/drawing/2014/main" id="{63A2F18A-7FA7-1918-07F6-8834A95D6531}"/>
                </a:ext>
              </a:extLst>
            </p:cNvPr>
            <p:cNvSpPr>
              <a:spLocks noChangeArrowheads="1"/>
            </p:cNvSpPr>
            <p:nvPr/>
          </p:nvSpPr>
          <p:spPr bwMode="blackWhite">
            <a:xfrm>
              <a:off x="2293" y="1909"/>
              <a:ext cx="1146" cy="816"/>
            </a:xfrm>
            <a:prstGeom prst="roundRect">
              <a:avLst>
                <a:gd name="adj" fmla="val 16667"/>
              </a:avLst>
            </a:prstGeom>
            <a:gradFill rotWithShape="1">
              <a:gsLst>
                <a:gs pos="0">
                  <a:srgbClr val="0099CC"/>
                </a:gs>
                <a:gs pos="100000">
                  <a:srgbClr val="006B8E"/>
                </a:gs>
              </a:gsLst>
              <a:lin ang="5400000" scaled="1"/>
            </a:gradFill>
            <a:ln w="57150" algn="ctr">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500" b="1" dirty="0">
                  <a:solidFill>
                    <a:schemeClr val="bg1"/>
                  </a:solidFill>
                </a:rPr>
                <a:t>Trends in HR Management</a:t>
              </a:r>
            </a:p>
          </p:txBody>
        </p:sp>
      </p:grpSp>
      <p:grpSp>
        <p:nvGrpSpPr>
          <p:cNvPr id="8" name="Group 3">
            <a:extLst>
              <a:ext uri="{FF2B5EF4-FFF2-40B4-BE49-F238E27FC236}">
                <a16:creationId xmlns:a16="http://schemas.microsoft.com/office/drawing/2014/main" id="{7A311C91-1B1C-CB9F-A865-F222EF64F52D}"/>
              </a:ext>
            </a:extLst>
          </p:cNvPr>
          <p:cNvGrpSpPr>
            <a:grpSpLocks/>
          </p:cNvGrpSpPr>
          <p:nvPr/>
        </p:nvGrpSpPr>
        <p:grpSpPr bwMode="auto">
          <a:xfrm>
            <a:off x="391292" y="1896945"/>
            <a:ext cx="5422301" cy="4181475"/>
            <a:chOff x="714" y="1003"/>
            <a:chExt cx="4299" cy="2634"/>
          </a:xfrm>
        </p:grpSpPr>
        <p:grpSp>
          <p:nvGrpSpPr>
            <p:cNvPr id="22" name="Group 4">
              <a:extLst>
                <a:ext uri="{FF2B5EF4-FFF2-40B4-BE49-F238E27FC236}">
                  <a16:creationId xmlns:a16="http://schemas.microsoft.com/office/drawing/2014/main" id="{8302FB9F-8FE1-78D4-28A1-5143E29C9223}"/>
                </a:ext>
              </a:extLst>
            </p:cNvPr>
            <p:cNvGrpSpPr>
              <a:grpSpLocks/>
            </p:cNvGrpSpPr>
            <p:nvPr/>
          </p:nvGrpSpPr>
          <p:grpSpPr bwMode="auto">
            <a:xfrm>
              <a:off x="1864" y="1531"/>
              <a:ext cx="2002" cy="1575"/>
              <a:chOff x="1878" y="1496"/>
              <a:chExt cx="2002" cy="1360"/>
            </a:xfrm>
          </p:grpSpPr>
          <p:sp>
            <p:nvSpPr>
              <p:cNvPr id="31" name="_s1028">
                <a:extLst>
                  <a:ext uri="{FF2B5EF4-FFF2-40B4-BE49-F238E27FC236}">
                    <a16:creationId xmlns:a16="http://schemas.microsoft.com/office/drawing/2014/main" id="{94A8A934-A5AB-E012-5FF3-31BD30B3B2AE}"/>
                  </a:ext>
                </a:extLst>
              </p:cNvPr>
              <p:cNvSpPr>
                <a:spLocks noChangeShapeType="1"/>
              </p:cNvSpPr>
              <p:nvPr/>
            </p:nvSpPr>
            <p:spPr bwMode="blackWhite">
              <a:xfrm flipH="1" flipV="1">
                <a:off x="1878" y="1835"/>
                <a:ext cx="501"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sz="1600"/>
              </a:p>
            </p:txBody>
          </p:sp>
          <p:sp>
            <p:nvSpPr>
              <p:cNvPr id="32" name="_s1030">
                <a:extLst>
                  <a:ext uri="{FF2B5EF4-FFF2-40B4-BE49-F238E27FC236}">
                    <a16:creationId xmlns:a16="http://schemas.microsoft.com/office/drawing/2014/main" id="{46E48EF9-EA07-C752-CA5D-BF9A56C3CFC2}"/>
                  </a:ext>
                </a:extLst>
              </p:cNvPr>
              <p:cNvSpPr>
                <a:spLocks noChangeShapeType="1"/>
              </p:cNvSpPr>
              <p:nvPr/>
            </p:nvSpPr>
            <p:spPr bwMode="blackWhite">
              <a:xfrm flipH="1">
                <a:off x="1878" y="2346"/>
                <a:ext cx="501"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sz="1600"/>
              </a:p>
            </p:txBody>
          </p:sp>
          <p:sp>
            <p:nvSpPr>
              <p:cNvPr id="33" name="_s1032">
                <a:extLst>
                  <a:ext uri="{FF2B5EF4-FFF2-40B4-BE49-F238E27FC236}">
                    <a16:creationId xmlns:a16="http://schemas.microsoft.com/office/drawing/2014/main" id="{72D84518-66F8-3705-34DF-B9219B50B518}"/>
                  </a:ext>
                </a:extLst>
              </p:cNvPr>
              <p:cNvSpPr>
                <a:spLocks noChangeShapeType="1"/>
              </p:cNvSpPr>
              <p:nvPr/>
            </p:nvSpPr>
            <p:spPr bwMode="blackWhite">
              <a:xfrm>
                <a:off x="2879" y="2516"/>
                <a:ext cx="0" cy="34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sz="1600"/>
              </a:p>
            </p:txBody>
          </p:sp>
          <p:sp>
            <p:nvSpPr>
              <p:cNvPr id="34" name="_s1034">
                <a:extLst>
                  <a:ext uri="{FF2B5EF4-FFF2-40B4-BE49-F238E27FC236}">
                    <a16:creationId xmlns:a16="http://schemas.microsoft.com/office/drawing/2014/main" id="{5B851275-ADE4-EDE3-BBBF-98397174B551}"/>
                  </a:ext>
                </a:extLst>
              </p:cNvPr>
              <p:cNvSpPr>
                <a:spLocks noChangeShapeType="1"/>
              </p:cNvSpPr>
              <p:nvPr/>
            </p:nvSpPr>
            <p:spPr bwMode="blackWhite">
              <a:xfrm>
                <a:off x="3380" y="2346"/>
                <a:ext cx="500"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sz="1600"/>
              </a:p>
            </p:txBody>
          </p:sp>
          <p:sp>
            <p:nvSpPr>
              <p:cNvPr id="35" name="_s1036">
                <a:extLst>
                  <a:ext uri="{FF2B5EF4-FFF2-40B4-BE49-F238E27FC236}">
                    <a16:creationId xmlns:a16="http://schemas.microsoft.com/office/drawing/2014/main" id="{A6B65E47-CB8F-2634-5FAF-B506A395F6FE}"/>
                  </a:ext>
                </a:extLst>
              </p:cNvPr>
              <p:cNvSpPr>
                <a:spLocks noChangeShapeType="1"/>
              </p:cNvSpPr>
              <p:nvPr/>
            </p:nvSpPr>
            <p:spPr bwMode="blackWhite">
              <a:xfrm flipV="1">
                <a:off x="3380" y="1836"/>
                <a:ext cx="500" cy="17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sz="1600"/>
              </a:p>
            </p:txBody>
          </p:sp>
          <p:sp>
            <p:nvSpPr>
              <p:cNvPr id="36" name="_s1038">
                <a:extLst>
                  <a:ext uri="{FF2B5EF4-FFF2-40B4-BE49-F238E27FC236}">
                    <a16:creationId xmlns:a16="http://schemas.microsoft.com/office/drawing/2014/main" id="{F34A422F-ED99-1779-BD51-E23E0F929BBD}"/>
                  </a:ext>
                </a:extLst>
              </p:cNvPr>
              <p:cNvSpPr>
                <a:spLocks noChangeShapeType="1"/>
              </p:cNvSpPr>
              <p:nvPr/>
            </p:nvSpPr>
            <p:spPr bwMode="blackWhite">
              <a:xfrm flipV="1">
                <a:off x="2879" y="1496"/>
                <a:ext cx="0" cy="34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sz="1600"/>
              </a:p>
            </p:txBody>
          </p:sp>
        </p:grpSp>
        <p:sp>
          <p:nvSpPr>
            <p:cNvPr id="24" name="AutoShape 11" descr="redfill01">
              <a:extLst>
                <a:ext uri="{FF2B5EF4-FFF2-40B4-BE49-F238E27FC236}">
                  <a16:creationId xmlns:a16="http://schemas.microsoft.com/office/drawing/2014/main" id="{68B0CDFD-6BDF-A5F7-B9C8-17589BEE61E5}"/>
                </a:ext>
              </a:extLst>
            </p:cNvPr>
            <p:cNvSpPr>
              <a:spLocks noChangeArrowheads="1"/>
            </p:cNvSpPr>
            <p:nvPr/>
          </p:nvSpPr>
          <p:spPr bwMode="blackWhite">
            <a:xfrm>
              <a:off x="2287" y="1003"/>
              <a:ext cx="1146" cy="530"/>
            </a:xfrm>
            <a:prstGeom prst="roundRect">
              <a:avLst>
                <a:gd name="adj" fmla="val 16667"/>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ar-EG" altLang="en-US" sz="1600" dirty="0">
                  <a:latin typeface="Franklin Gothic Medium" panose="020B0603020102020204" pitchFamily="34" charset="0"/>
                </a:rPr>
                <a:t>العولمة واتجاهات المنافسة</a:t>
              </a:r>
              <a:endParaRPr lang="en-US" altLang="en-US" sz="1600" dirty="0">
                <a:latin typeface="Franklin Gothic Medium" panose="020B0603020102020204" pitchFamily="34" charset="0"/>
              </a:endParaRPr>
            </a:p>
          </p:txBody>
        </p:sp>
        <p:sp>
          <p:nvSpPr>
            <p:cNvPr id="25" name="AutoShape 12" descr="bluefill01">
              <a:extLst>
                <a:ext uri="{FF2B5EF4-FFF2-40B4-BE49-F238E27FC236}">
                  <a16:creationId xmlns:a16="http://schemas.microsoft.com/office/drawing/2014/main" id="{5A28588A-A446-4647-241F-DDF2537DE090}"/>
                </a:ext>
              </a:extLst>
            </p:cNvPr>
            <p:cNvSpPr>
              <a:spLocks noChangeArrowheads="1"/>
            </p:cNvSpPr>
            <p:nvPr/>
          </p:nvSpPr>
          <p:spPr bwMode="blackWhite">
            <a:xfrm>
              <a:off x="3867" y="1683"/>
              <a:ext cx="1146" cy="530"/>
            </a:xfrm>
            <a:prstGeom prst="roundRect">
              <a:avLst>
                <a:gd name="adj" fmla="val 16667"/>
              </a:avLst>
            </a:prstGeom>
            <a:blipFill dpi="0" rotWithShape="1">
              <a:blip r:embed="rId4"/>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ar-EG" altLang="en-US" sz="1600" dirty="0">
                  <a:latin typeface="Franklin Gothic Medium" panose="020B0603020102020204" pitchFamily="34" charset="0"/>
                </a:rPr>
                <a:t>الاتجاهات التكنولوجية</a:t>
              </a:r>
              <a:endParaRPr lang="en-US" altLang="en-US" sz="1600" dirty="0">
                <a:latin typeface="Franklin Gothic Medium" panose="020B0603020102020204" pitchFamily="34" charset="0"/>
              </a:endParaRPr>
            </a:p>
          </p:txBody>
        </p:sp>
        <p:sp>
          <p:nvSpPr>
            <p:cNvPr id="26" name="AutoShape 13" descr="grayfill01">
              <a:extLst>
                <a:ext uri="{FF2B5EF4-FFF2-40B4-BE49-F238E27FC236}">
                  <a16:creationId xmlns:a16="http://schemas.microsoft.com/office/drawing/2014/main" id="{B542BD1C-0311-B10C-2E4F-A8EDC5540F1A}"/>
                </a:ext>
              </a:extLst>
            </p:cNvPr>
            <p:cNvSpPr>
              <a:spLocks noChangeArrowheads="1"/>
            </p:cNvSpPr>
            <p:nvPr/>
          </p:nvSpPr>
          <p:spPr bwMode="blackWhite">
            <a:xfrm>
              <a:off x="719" y="1665"/>
              <a:ext cx="1146" cy="530"/>
            </a:xfrm>
            <a:prstGeom prst="roundRect">
              <a:avLst>
                <a:gd name="adj" fmla="val 16667"/>
              </a:avLst>
            </a:prstGeom>
            <a:blipFill dpi="0" rotWithShape="1">
              <a:blip r:embed="rId5"/>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ar-EG" altLang="en-US" sz="1600" dirty="0">
                  <a:latin typeface="Franklin Gothic Medium" panose="020B0603020102020204" pitchFamily="34" charset="0"/>
                </a:rPr>
                <a:t>الرفع المالي وإلغاء القيود التنظيمية</a:t>
              </a:r>
              <a:endParaRPr lang="en-US" altLang="en-US" sz="1600" dirty="0">
                <a:latin typeface="Franklin Gothic Medium" panose="020B0603020102020204" pitchFamily="34" charset="0"/>
              </a:endParaRPr>
            </a:p>
          </p:txBody>
        </p:sp>
        <p:sp>
          <p:nvSpPr>
            <p:cNvPr id="27" name="AutoShape 14" descr="purplefill01">
              <a:extLst>
                <a:ext uri="{FF2B5EF4-FFF2-40B4-BE49-F238E27FC236}">
                  <a16:creationId xmlns:a16="http://schemas.microsoft.com/office/drawing/2014/main" id="{8CCBE42A-653D-7EAF-EA72-50FDBB41273C}"/>
                </a:ext>
              </a:extLst>
            </p:cNvPr>
            <p:cNvSpPr>
              <a:spLocks noChangeArrowheads="1"/>
            </p:cNvSpPr>
            <p:nvPr/>
          </p:nvSpPr>
          <p:spPr bwMode="blackWhite">
            <a:xfrm>
              <a:off x="714" y="2453"/>
              <a:ext cx="1146" cy="530"/>
            </a:xfrm>
            <a:prstGeom prst="roundRect">
              <a:avLst>
                <a:gd name="adj" fmla="val 16667"/>
              </a:avLst>
            </a:prstGeom>
            <a:blipFill dpi="0" rotWithShape="1">
              <a:blip r:embed="rId6"/>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ar-EG" altLang="en-US" sz="1600" dirty="0">
                  <a:latin typeface="Franklin Gothic Medium" panose="020B0603020102020204" pitchFamily="34" charset="0"/>
                </a:rPr>
                <a:t>الاتجاهات في طبيعة العمل</a:t>
              </a:r>
              <a:endParaRPr lang="en-US" altLang="en-US" sz="1600" dirty="0">
                <a:latin typeface="Franklin Gothic Medium" panose="020B0603020102020204" pitchFamily="34" charset="0"/>
              </a:endParaRPr>
            </a:p>
          </p:txBody>
        </p:sp>
        <p:sp>
          <p:nvSpPr>
            <p:cNvPr id="28" name="AutoShape 15" descr="greenfill01">
              <a:extLst>
                <a:ext uri="{FF2B5EF4-FFF2-40B4-BE49-F238E27FC236}">
                  <a16:creationId xmlns:a16="http://schemas.microsoft.com/office/drawing/2014/main" id="{3EA77D1C-F7A0-D717-9127-5C5007D2AD3A}"/>
                </a:ext>
              </a:extLst>
            </p:cNvPr>
            <p:cNvSpPr>
              <a:spLocks noChangeArrowheads="1"/>
            </p:cNvSpPr>
            <p:nvPr/>
          </p:nvSpPr>
          <p:spPr bwMode="blackWhite">
            <a:xfrm>
              <a:off x="3863" y="2449"/>
              <a:ext cx="1146" cy="530"/>
            </a:xfrm>
            <a:prstGeom prst="roundRect">
              <a:avLst>
                <a:gd name="adj" fmla="val 16667"/>
              </a:avLst>
            </a:prstGeom>
            <a:blipFill dpi="0" rotWithShape="1">
              <a:blip r:embed="rId7"/>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ar-EG" altLang="en-US" sz="1600" dirty="0">
                  <a:latin typeface="Franklin Gothic Medium" panose="020B0603020102020204" pitchFamily="34" charset="0"/>
                </a:rPr>
                <a:t>القوى العاملة والاتجاهات الديموغرافية</a:t>
              </a:r>
              <a:endParaRPr lang="en-US" altLang="en-US" sz="1600" dirty="0">
                <a:latin typeface="Franklin Gothic Medium" panose="020B0603020102020204" pitchFamily="34" charset="0"/>
              </a:endParaRPr>
            </a:p>
          </p:txBody>
        </p:sp>
        <p:sp>
          <p:nvSpPr>
            <p:cNvPr id="29" name="AutoShape 16" descr="tanfill01">
              <a:extLst>
                <a:ext uri="{FF2B5EF4-FFF2-40B4-BE49-F238E27FC236}">
                  <a16:creationId xmlns:a16="http://schemas.microsoft.com/office/drawing/2014/main" id="{132B258C-88DC-C54B-B3BE-31F465488DA9}"/>
                </a:ext>
              </a:extLst>
            </p:cNvPr>
            <p:cNvSpPr>
              <a:spLocks noChangeArrowheads="1"/>
            </p:cNvSpPr>
            <p:nvPr/>
          </p:nvSpPr>
          <p:spPr bwMode="blackWhite">
            <a:xfrm>
              <a:off x="2293" y="3107"/>
              <a:ext cx="1146" cy="530"/>
            </a:xfrm>
            <a:prstGeom prst="roundRect">
              <a:avLst>
                <a:gd name="adj" fmla="val 16667"/>
              </a:avLst>
            </a:prstGeom>
            <a:blipFill dpi="0" rotWithShape="1">
              <a:blip r:embed="rId8"/>
              <a:srcRect/>
              <a:stretch>
                <a:fillRect/>
              </a:stretch>
            </a:blipFill>
            <a:ln w="57150" algn="ctr">
              <a:solidFill>
                <a:srgbClr val="FFDB93"/>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ar-EG" altLang="en-US" sz="1600" dirty="0">
                  <a:latin typeface="Franklin Gothic Medium" panose="020B0603020102020204" pitchFamily="34" charset="0"/>
                </a:rPr>
                <a:t>التحديات والاتجاهات الاقتصادية</a:t>
              </a:r>
              <a:endParaRPr lang="en-US" altLang="en-US" sz="1600" dirty="0">
                <a:latin typeface="Franklin Gothic Medium" panose="020B0603020102020204" pitchFamily="34" charset="0"/>
              </a:endParaRPr>
            </a:p>
          </p:txBody>
        </p:sp>
        <p:sp>
          <p:nvSpPr>
            <p:cNvPr id="30" name="AutoShape 17">
              <a:extLst>
                <a:ext uri="{FF2B5EF4-FFF2-40B4-BE49-F238E27FC236}">
                  <a16:creationId xmlns:a16="http://schemas.microsoft.com/office/drawing/2014/main" id="{9409DA4C-6FBF-C3D7-09CE-70EDADC66173}"/>
                </a:ext>
              </a:extLst>
            </p:cNvPr>
            <p:cNvSpPr>
              <a:spLocks noChangeArrowheads="1"/>
            </p:cNvSpPr>
            <p:nvPr/>
          </p:nvSpPr>
          <p:spPr bwMode="blackWhite">
            <a:xfrm>
              <a:off x="2293" y="1909"/>
              <a:ext cx="1146" cy="816"/>
            </a:xfrm>
            <a:prstGeom prst="roundRect">
              <a:avLst>
                <a:gd name="adj" fmla="val 16667"/>
              </a:avLst>
            </a:prstGeom>
            <a:gradFill rotWithShape="1">
              <a:gsLst>
                <a:gs pos="0">
                  <a:srgbClr val="0099CC"/>
                </a:gs>
                <a:gs pos="100000">
                  <a:srgbClr val="006B8E"/>
                </a:gs>
              </a:gsLst>
              <a:lin ang="5400000" scaled="1"/>
            </a:gradFill>
            <a:ln w="57150" algn="ctr">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ar-EG" altLang="en-US" sz="1600" b="1" dirty="0">
                  <a:solidFill>
                    <a:schemeClr val="bg1"/>
                  </a:solidFill>
                </a:rPr>
                <a:t>الاتجاهات في إدارة الموارد البشرية</a:t>
              </a:r>
              <a:endParaRPr lang="en-US" altLang="en-US" sz="1600" b="1" dirty="0">
                <a:solidFill>
                  <a:schemeClr val="bg1"/>
                </a:solidFill>
              </a:endParaRPr>
            </a:p>
          </p:txBody>
        </p:sp>
      </p:grpSp>
      <p:sp>
        <p:nvSpPr>
          <p:cNvPr id="37" name="TextBox 36">
            <a:extLst>
              <a:ext uri="{FF2B5EF4-FFF2-40B4-BE49-F238E27FC236}">
                <a16:creationId xmlns:a16="http://schemas.microsoft.com/office/drawing/2014/main" id="{DC4A9FE7-B417-19A2-FA30-457889024A3F}"/>
              </a:ext>
            </a:extLst>
          </p:cNvPr>
          <p:cNvSpPr txBox="1"/>
          <p:nvPr/>
        </p:nvSpPr>
        <p:spPr>
          <a:xfrm>
            <a:off x="6494804" y="334910"/>
            <a:ext cx="3016470" cy="707886"/>
          </a:xfrm>
          <a:prstGeom prst="rect">
            <a:avLst/>
          </a:prstGeom>
          <a:noFill/>
        </p:spPr>
        <p:txBody>
          <a:bodyPr wrap="square">
            <a:spAutoFit/>
          </a:bodyPr>
          <a:lstStyle/>
          <a:p>
            <a:pPr algn="ctr"/>
            <a:r>
              <a:rPr lang="en-US" sz="2000" b="1" dirty="0">
                <a:solidFill>
                  <a:srgbClr val="C00000"/>
                </a:solidFill>
              </a:rPr>
              <a:t>Trends Shaping Human Resource Management</a:t>
            </a:r>
          </a:p>
        </p:txBody>
      </p:sp>
      <p:sp>
        <p:nvSpPr>
          <p:cNvPr id="38" name="TextBox 37">
            <a:extLst>
              <a:ext uri="{FF2B5EF4-FFF2-40B4-BE49-F238E27FC236}">
                <a16:creationId xmlns:a16="http://schemas.microsoft.com/office/drawing/2014/main" id="{73C3B44C-4894-4DBF-8627-669BD8212FBF}"/>
              </a:ext>
            </a:extLst>
          </p:cNvPr>
          <p:cNvSpPr txBox="1"/>
          <p:nvPr/>
        </p:nvSpPr>
        <p:spPr>
          <a:xfrm>
            <a:off x="1807779" y="334910"/>
            <a:ext cx="3268718" cy="707886"/>
          </a:xfrm>
          <a:prstGeom prst="rect">
            <a:avLst/>
          </a:prstGeom>
          <a:noFill/>
        </p:spPr>
        <p:txBody>
          <a:bodyPr wrap="square">
            <a:spAutoFit/>
          </a:bodyPr>
          <a:lstStyle/>
          <a:p>
            <a:pPr algn="ctr" rtl="1"/>
            <a:r>
              <a:rPr lang="ar-EG" sz="2000" b="1" dirty="0">
                <a:solidFill>
                  <a:srgbClr val="C00000"/>
                </a:solidFill>
              </a:rPr>
              <a:t>أهم التوجهات الحديثة التي تؤثر على إدارة الموارد البشرية</a:t>
            </a:r>
            <a:endParaRPr lang="en-US" sz="2000" b="1" dirty="0">
              <a:solidFill>
                <a:srgbClr val="C00000"/>
              </a:solidFill>
            </a:endParaRPr>
          </a:p>
        </p:txBody>
      </p:sp>
    </p:spTree>
    <p:extLst>
      <p:ext uri="{BB962C8B-B14F-4D97-AF65-F5344CB8AC3E}">
        <p14:creationId xmlns:p14="http://schemas.microsoft.com/office/powerpoint/2010/main" val="29671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1000"/>
                                        <p:tgtEl>
                                          <p:spTgt spid="3"/>
                                        </p:tgtEl>
                                      </p:cBhvr>
                                    </p:animEffect>
                                  </p:childTnLst>
                                </p:cTn>
                              </p:par>
                            </p:childTnLst>
                          </p:cTn>
                        </p:par>
                        <p:par>
                          <p:cTn id="8" fill="hold">
                            <p:stCondLst>
                              <p:cond delay="1000"/>
                            </p:stCondLst>
                            <p:childTnLst>
                              <p:par>
                                <p:cTn id="9" presetID="4" presetClass="entr" presetSubtype="3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ox(out)">
                                      <p:cBhvr>
                                        <p:cTn id="1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2B7028-8B4B-6E84-C6BF-53F31D3F521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E3183A7-3038-007E-C18F-6CB423BBB1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B693307-74DB-8756-882F-BF658132B4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76EC7B75-2478-CDB0-D697-F05266476B1F}"/>
              </a:ext>
            </a:extLst>
          </p:cNvPr>
          <p:cNvSpPr/>
          <p:nvPr/>
        </p:nvSpPr>
        <p:spPr>
          <a:xfrm>
            <a:off x="208009" y="1282625"/>
            <a:ext cx="5887991"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b="1" dirty="0">
                <a:solidFill>
                  <a:schemeClr val="tx1"/>
                </a:solidFill>
              </a:rPr>
              <a:t>العولمة والمنافسة </a:t>
            </a:r>
            <a:r>
              <a:rPr lang="en-US" b="1" dirty="0">
                <a:solidFill>
                  <a:schemeClr val="tx1"/>
                </a:solidFill>
              </a:rPr>
              <a:t> Globalization</a:t>
            </a:r>
            <a:r>
              <a:rPr lang="ar-EG" dirty="0">
                <a:solidFill>
                  <a:schemeClr val="tx1"/>
                </a:solidFill>
              </a:rPr>
              <a:t>اتساع الأعمال عابرًا للحدود، مما يتطلب إدارة كوادر من ثقافات وجنسيات متنوعة.</a:t>
            </a:r>
          </a:p>
          <a:p>
            <a:pPr algn="r" rtl="1"/>
            <a:endParaRPr lang="ar-EG" dirty="0">
              <a:solidFill>
                <a:schemeClr val="tx1"/>
              </a:solidFill>
            </a:endParaRPr>
          </a:p>
          <a:p>
            <a:pPr algn="r" rtl="1"/>
            <a:r>
              <a:rPr lang="ar-EG" b="1" dirty="0">
                <a:solidFill>
                  <a:schemeClr val="tx1"/>
                </a:solidFill>
              </a:rPr>
              <a:t>التكنولوجيا </a:t>
            </a:r>
            <a:r>
              <a:rPr lang="en-US" b="1" dirty="0">
                <a:solidFill>
                  <a:schemeClr val="tx1"/>
                </a:solidFill>
              </a:rPr>
              <a:t>Technological</a:t>
            </a:r>
            <a:r>
              <a:rPr lang="ar-EG" b="1" dirty="0">
                <a:solidFill>
                  <a:schemeClr val="tx1"/>
                </a:solidFill>
              </a:rPr>
              <a:t> </a:t>
            </a:r>
            <a:r>
              <a:rPr lang="ar-EG" dirty="0">
                <a:solidFill>
                  <a:schemeClr val="tx1"/>
                </a:solidFill>
              </a:rPr>
              <a:t>الاعتماد المتزايد على الذكاء الاصطناعي، الأتمتة، والأنظمة الرقمية في إدارة الموظفين.</a:t>
            </a:r>
          </a:p>
          <a:p>
            <a:pPr algn="r" rtl="1"/>
            <a:endParaRPr lang="ar-EG" dirty="0">
              <a:solidFill>
                <a:schemeClr val="tx1"/>
              </a:solidFill>
            </a:endParaRPr>
          </a:p>
          <a:p>
            <a:pPr algn="r" rtl="1"/>
            <a:r>
              <a:rPr lang="ar-EG" b="1" dirty="0">
                <a:solidFill>
                  <a:schemeClr val="tx1"/>
                </a:solidFill>
              </a:rPr>
              <a:t>تغير طبيعة العمل </a:t>
            </a:r>
            <a:r>
              <a:rPr lang="en-US" b="1" dirty="0">
                <a:solidFill>
                  <a:schemeClr val="tx1"/>
                </a:solidFill>
              </a:rPr>
              <a:t> Nature of Work </a:t>
            </a:r>
            <a:r>
              <a:rPr lang="ar-EG" dirty="0">
                <a:solidFill>
                  <a:schemeClr val="tx1"/>
                </a:solidFill>
              </a:rPr>
              <a:t>التحول من الأعمال اليدوية إلى "اقتصاد المعرفة"، والعمل عن بُعد، والوظائف المرنة.</a:t>
            </a:r>
          </a:p>
          <a:p>
            <a:pPr algn="r" rtl="1"/>
            <a:endParaRPr lang="ar-EG" dirty="0">
              <a:solidFill>
                <a:schemeClr val="tx1"/>
              </a:solidFill>
            </a:endParaRPr>
          </a:p>
          <a:p>
            <a:pPr algn="r" rtl="1"/>
            <a:r>
              <a:rPr lang="ar-EG" b="1" dirty="0">
                <a:solidFill>
                  <a:schemeClr val="tx1"/>
                </a:solidFill>
              </a:rPr>
              <a:t>القوى العاملة والديموغرافيا</a:t>
            </a:r>
            <a:r>
              <a:rPr lang="en-US" b="1" dirty="0">
                <a:solidFill>
                  <a:schemeClr val="tx1"/>
                </a:solidFill>
              </a:rPr>
              <a:t> Workforce &amp; Demographic </a:t>
            </a:r>
            <a:r>
              <a:rPr lang="ar-EG" dirty="0">
                <a:solidFill>
                  <a:schemeClr val="tx1"/>
                </a:solidFill>
              </a:rPr>
              <a:t>تغير شكل العمالة (مثل زيادة جيل الشباب أو كبار السن) وتنوع خلفياتهم.</a:t>
            </a:r>
          </a:p>
          <a:p>
            <a:pPr algn="r" rtl="1"/>
            <a:endParaRPr lang="ar-EG" dirty="0">
              <a:solidFill>
                <a:schemeClr val="tx1"/>
              </a:solidFill>
            </a:endParaRPr>
          </a:p>
          <a:p>
            <a:pPr algn="r" rtl="1"/>
            <a:r>
              <a:rPr lang="ar-EG" b="1" dirty="0">
                <a:solidFill>
                  <a:schemeClr val="tx1"/>
                </a:solidFill>
              </a:rPr>
              <a:t>التحديات الاقتصادية</a:t>
            </a:r>
            <a:r>
              <a:rPr lang="en-US" b="1" dirty="0">
                <a:solidFill>
                  <a:schemeClr val="tx1"/>
                </a:solidFill>
              </a:rPr>
              <a:t> Economic</a:t>
            </a:r>
            <a:r>
              <a:rPr lang="en-US" dirty="0">
                <a:solidFill>
                  <a:schemeClr val="tx1"/>
                </a:solidFill>
              </a:rPr>
              <a:t> </a:t>
            </a:r>
            <a:r>
              <a:rPr lang="ar-EG" dirty="0">
                <a:solidFill>
                  <a:schemeClr val="tx1"/>
                </a:solidFill>
              </a:rPr>
              <a:t>تأثير الأزمات المالية وتقلبات السوق على خطط التوظيف والرواتب.</a:t>
            </a:r>
          </a:p>
          <a:p>
            <a:pPr algn="r" rtl="1"/>
            <a:endParaRPr lang="ar-EG" dirty="0">
              <a:solidFill>
                <a:schemeClr val="tx1"/>
              </a:solidFill>
            </a:endParaRPr>
          </a:p>
          <a:p>
            <a:pPr algn="r" rtl="1"/>
            <a:r>
              <a:rPr lang="ar-EG" b="1" dirty="0">
                <a:solidFill>
                  <a:schemeClr val="tx1"/>
                </a:solidFill>
              </a:rPr>
              <a:t>التمويل وتقليل القيود </a:t>
            </a:r>
            <a:r>
              <a:rPr lang="en-US" b="1" dirty="0">
                <a:solidFill>
                  <a:schemeClr val="tx1"/>
                </a:solidFill>
              </a:rPr>
              <a:t>Leverage &amp; Deregulation</a:t>
            </a:r>
            <a:r>
              <a:rPr lang="ar-EG" b="1" dirty="0">
                <a:solidFill>
                  <a:schemeClr val="tx1"/>
                </a:solidFill>
              </a:rPr>
              <a:t> </a:t>
            </a:r>
            <a:r>
              <a:rPr lang="ar-EG" dirty="0">
                <a:solidFill>
                  <a:schemeClr val="tx1"/>
                </a:solidFill>
              </a:rPr>
              <a:t>الاتجاه نحو تخفيف الرقابة الحكومية في بعض القطاعات وزيادة الاعتماد على الاستدانة المالية لتمويل النمو.</a:t>
            </a:r>
            <a:endParaRPr lang="en-US" dirty="0">
              <a:solidFill>
                <a:schemeClr val="tx1"/>
              </a:solidFill>
            </a:endParaRPr>
          </a:p>
        </p:txBody>
      </p:sp>
      <p:sp>
        <p:nvSpPr>
          <p:cNvPr id="5" name="Rectangle 4">
            <a:extLst>
              <a:ext uri="{FF2B5EF4-FFF2-40B4-BE49-F238E27FC236}">
                <a16:creationId xmlns:a16="http://schemas.microsoft.com/office/drawing/2014/main" id="{49646014-3443-8C86-23FA-7AAFA2F667C7}"/>
              </a:ext>
            </a:extLst>
          </p:cNvPr>
          <p:cNvSpPr/>
          <p:nvPr/>
        </p:nvSpPr>
        <p:spPr>
          <a:xfrm>
            <a:off x="208009"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3" name="TextBox 22">
            <a:extLst>
              <a:ext uri="{FF2B5EF4-FFF2-40B4-BE49-F238E27FC236}">
                <a16:creationId xmlns:a16="http://schemas.microsoft.com/office/drawing/2014/main" id="{448A7DA8-FF8A-A192-0807-8BF8B457F085}"/>
              </a:ext>
            </a:extLst>
          </p:cNvPr>
          <p:cNvSpPr txBox="1"/>
          <p:nvPr/>
        </p:nvSpPr>
        <p:spPr>
          <a:xfrm>
            <a:off x="6494804" y="334910"/>
            <a:ext cx="3016470" cy="707886"/>
          </a:xfrm>
          <a:prstGeom prst="rect">
            <a:avLst/>
          </a:prstGeom>
          <a:noFill/>
        </p:spPr>
        <p:txBody>
          <a:bodyPr wrap="square">
            <a:spAutoFit/>
          </a:bodyPr>
          <a:lstStyle/>
          <a:p>
            <a:pPr algn="ctr"/>
            <a:r>
              <a:rPr lang="en-US" sz="2000" b="1" dirty="0">
                <a:solidFill>
                  <a:srgbClr val="C00000"/>
                </a:solidFill>
              </a:rPr>
              <a:t>Trends Shaping Human Resource Management</a:t>
            </a:r>
          </a:p>
        </p:txBody>
      </p:sp>
      <p:sp>
        <p:nvSpPr>
          <p:cNvPr id="22" name="Rectangle: Rounded Corners 21">
            <a:extLst>
              <a:ext uri="{FF2B5EF4-FFF2-40B4-BE49-F238E27FC236}">
                <a16:creationId xmlns:a16="http://schemas.microsoft.com/office/drawing/2014/main" id="{B5499AF9-B083-3EC3-AC11-4FE0EC11819D}"/>
              </a:ext>
            </a:extLst>
          </p:cNvPr>
          <p:cNvSpPr/>
          <p:nvPr/>
        </p:nvSpPr>
        <p:spPr>
          <a:xfrm>
            <a:off x="6327228" y="1266861"/>
            <a:ext cx="5722861" cy="5410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600" b="1" dirty="0">
                <a:solidFill>
                  <a:schemeClr val="tx1"/>
                </a:solidFill>
              </a:rPr>
              <a:t>Globalization and Competition</a:t>
            </a:r>
            <a:r>
              <a:rPr lang="en-US" sz="1600" dirty="0">
                <a:solidFill>
                  <a:schemeClr val="tx1"/>
                </a:solidFill>
              </a:rPr>
              <a:t>: The expansion of businesses across borders, requiring the management of personnel from diverse cultures and nationalities.</a:t>
            </a:r>
          </a:p>
          <a:p>
            <a:pPr algn="l"/>
            <a:endParaRPr lang="en-US" sz="1600" dirty="0">
              <a:solidFill>
                <a:schemeClr val="tx1"/>
              </a:solidFill>
            </a:endParaRPr>
          </a:p>
          <a:p>
            <a:pPr algn="l"/>
            <a:r>
              <a:rPr lang="en-US" sz="1600" b="1" dirty="0">
                <a:solidFill>
                  <a:schemeClr val="tx1"/>
                </a:solidFill>
              </a:rPr>
              <a:t>Technologica</a:t>
            </a:r>
            <a:r>
              <a:rPr lang="en-US" sz="1600" dirty="0">
                <a:solidFill>
                  <a:schemeClr val="tx1"/>
                </a:solidFill>
              </a:rPr>
              <a:t>l: The increasing reliance on artificial intelligence, automation, and digital systems in employee management.</a:t>
            </a:r>
          </a:p>
          <a:p>
            <a:pPr algn="l"/>
            <a:endParaRPr lang="en-US" sz="1600" dirty="0">
              <a:solidFill>
                <a:schemeClr val="tx1"/>
              </a:solidFill>
            </a:endParaRPr>
          </a:p>
          <a:p>
            <a:pPr algn="l"/>
            <a:r>
              <a:rPr lang="en-US" sz="1600" b="1" dirty="0">
                <a:solidFill>
                  <a:schemeClr val="tx1"/>
                </a:solidFill>
              </a:rPr>
              <a:t>Changing Nature of Work</a:t>
            </a:r>
            <a:r>
              <a:rPr lang="en-US" sz="1600" dirty="0">
                <a:solidFill>
                  <a:schemeClr val="tx1"/>
                </a:solidFill>
              </a:rPr>
              <a:t>: The shift from manual labor to the "knowledge economy," remote work, and flexible employment.</a:t>
            </a:r>
          </a:p>
          <a:p>
            <a:pPr algn="l"/>
            <a:endParaRPr lang="en-US" sz="1600" dirty="0">
              <a:solidFill>
                <a:schemeClr val="tx1"/>
              </a:solidFill>
            </a:endParaRPr>
          </a:p>
          <a:p>
            <a:pPr algn="l"/>
            <a:r>
              <a:rPr lang="en-US" sz="1600" b="1" dirty="0">
                <a:solidFill>
                  <a:schemeClr val="tx1"/>
                </a:solidFill>
              </a:rPr>
              <a:t>Workforce and Demographics</a:t>
            </a:r>
            <a:r>
              <a:rPr lang="en-US" sz="1600" dirty="0">
                <a:solidFill>
                  <a:schemeClr val="tx1"/>
                </a:solidFill>
              </a:rPr>
              <a:t>: The changing nature of the workforce (such as an increasing younger or older demographic) and the diversification of its backgrounds.</a:t>
            </a:r>
          </a:p>
          <a:p>
            <a:pPr algn="l"/>
            <a:endParaRPr lang="en-US" sz="1600" dirty="0">
              <a:solidFill>
                <a:schemeClr val="tx1"/>
              </a:solidFill>
            </a:endParaRPr>
          </a:p>
          <a:p>
            <a:pPr algn="l"/>
            <a:r>
              <a:rPr lang="en-US" sz="1600" b="1" dirty="0">
                <a:solidFill>
                  <a:schemeClr val="tx1"/>
                </a:solidFill>
              </a:rPr>
              <a:t>Economic Challenges</a:t>
            </a:r>
            <a:r>
              <a:rPr lang="en-US" sz="1600" dirty="0">
                <a:solidFill>
                  <a:schemeClr val="tx1"/>
                </a:solidFill>
              </a:rPr>
              <a:t>: The impact of financial crises and market volatility on employment plans and salaries.</a:t>
            </a:r>
          </a:p>
          <a:p>
            <a:pPr algn="l"/>
            <a:endParaRPr lang="en-US" sz="1600" dirty="0">
              <a:solidFill>
                <a:schemeClr val="tx1"/>
              </a:solidFill>
            </a:endParaRPr>
          </a:p>
          <a:p>
            <a:pPr algn="l"/>
            <a:r>
              <a:rPr lang="en-US" sz="1600" b="1" dirty="0">
                <a:solidFill>
                  <a:schemeClr val="tx1"/>
                </a:solidFill>
              </a:rPr>
              <a:t>Leverage and Deregulation</a:t>
            </a:r>
            <a:r>
              <a:rPr lang="en-US" sz="1600" dirty="0">
                <a:solidFill>
                  <a:schemeClr val="tx1"/>
                </a:solidFill>
              </a:rPr>
              <a:t>: The trend toward reducing government oversight in some sectors and increasing reliance on financial borrowing to finance growth.</a:t>
            </a:r>
          </a:p>
        </p:txBody>
      </p:sp>
      <p:sp>
        <p:nvSpPr>
          <p:cNvPr id="25" name="TextBox 24">
            <a:extLst>
              <a:ext uri="{FF2B5EF4-FFF2-40B4-BE49-F238E27FC236}">
                <a16:creationId xmlns:a16="http://schemas.microsoft.com/office/drawing/2014/main" id="{15FB7A2F-9440-F3DC-4431-3F5170A9D352}"/>
              </a:ext>
            </a:extLst>
          </p:cNvPr>
          <p:cNvSpPr txBox="1"/>
          <p:nvPr/>
        </p:nvSpPr>
        <p:spPr>
          <a:xfrm>
            <a:off x="1807779" y="334910"/>
            <a:ext cx="3268718" cy="707886"/>
          </a:xfrm>
          <a:prstGeom prst="rect">
            <a:avLst/>
          </a:prstGeom>
          <a:noFill/>
        </p:spPr>
        <p:txBody>
          <a:bodyPr wrap="square">
            <a:spAutoFit/>
          </a:bodyPr>
          <a:lstStyle/>
          <a:p>
            <a:pPr algn="ctr" rtl="1"/>
            <a:r>
              <a:rPr lang="ar-EG" sz="2000" b="1" dirty="0">
                <a:solidFill>
                  <a:srgbClr val="C00000"/>
                </a:solidFill>
              </a:rPr>
              <a:t>أهم التوجهات الحديثة التي تؤثر على إدارة الموارد البشرية</a:t>
            </a:r>
            <a:endParaRPr lang="en-US" sz="2000" b="1" dirty="0">
              <a:solidFill>
                <a:srgbClr val="C00000"/>
              </a:solidFill>
            </a:endParaRPr>
          </a:p>
        </p:txBody>
      </p:sp>
    </p:spTree>
    <p:extLst>
      <p:ext uri="{BB962C8B-B14F-4D97-AF65-F5344CB8AC3E}">
        <p14:creationId xmlns:p14="http://schemas.microsoft.com/office/powerpoint/2010/main" val="2688823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2A3DD88-00BB-4108-B5B4-ED92855EF2EA}"/>
</file>

<file path=customXml/itemProps2.xml><?xml version="1.0" encoding="utf-8"?>
<ds:datastoreItem xmlns:ds="http://schemas.openxmlformats.org/officeDocument/2006/customXml" ds:itemID="{6FFC36AF-B0FF-4006-B971-6A36B7BE4A2D}"/>
</file>

<file path=customXml/itemProps3.xml><?xml version="1.0" encoding="utf-8"?>
<ds:datastoreItem xmlns:ds="http://schemas.openxmlformats.org/officeDocument/2006/customXml" ds:itemID="{45D62FB0-669F-40F9-83E4-CCE750C46F0E}"/>
</file>

<file path=docProps/app.xml><?xml version="1.0" encoding="utf-8"?>
<Properties xmlns="http://schemas.openxmlformats.org/officeDocument/2006/extended-properties" xmlns:vt="http://schemas.openxmlformats.org/officeDocument/2006/docPropsVTypes">
  <TotalTime>0</TotalTime>
  <Words>5963</Words>
  <Application>Microsoft Office PowerPoint</Application>
  <PresentationFormat>Widescreen</PresentationFormat>
  <Paragraphs>663</Paragraphs>
  <Slides>47</Slides>
  <Notes>10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47</vt:i4>
      </vt:variant>
    </vt:vector>
  </HeadingPairs>
  <TitlesOfParts>
    <vt:vector size="59" baseType="lpstr">
      <vt:lpstr>Aharoni</vt:lpstr>
      <vt:lpstr>Alexandria</vt:lpstr>
      <vt:lpstr>Arial</vt:lpstr>
      <vt:lpstr>Calibri</vt:lpstr>
      <vt:lpstr>Calibri Light</vt:lpstr>
      <vt:lpstr>Courier New</vt:lpstr>
      <vt:lpstr>Franklin Gothic Medium</vt:lpstr>
      <vt:lpstr>Google Sans</vt:lpstr>
      <vt:lpstr>Roboto Light</vt:lpstr>
      <vt:lpstr>Times New Roman</vt:lpstr>
      <vt:lpstr>Wingdings</vt:lpstr>
      <vt:lpstr>Office Theme</vt:lpstr>
      <vt:lpstr>PowerPoint Presentation</vt:lpstr>
      <vt:lpstr>Lec. 8</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329</cp:revision>
  <dcterms:created xsi:type="dcterms:W3CDTF">2024-05-21T09:15:01Z</dcterms:created>
  <dcterms:modified xsi:type="dcterms:W3CDTF">2026-07-03T16:24:40Z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