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9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36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9"/>
  </p:notesMasterIdLst>
  <p:handoutMasterIdLst>
    <p:handoutMasterId r:id="rId50"/>
  </p:handoutMasterIdLst>
  <p:sldIdLst>
    <p:sldId id="303" r:id="rId5"/>
    <p:sldId id="313" r:id="rId6"/>
    <p:sldId id="769" r:id="rId7"/>
    <p:sldId id="902" r:id="rId8"/>
    <p:sldId id="903" r:id="rId9"/>
    <p:sldId id="904" r:id="rId10"/>
    <p:sldId id="905" r:id="rId11"/>
    <p:sldId id="911" r:id="rId12"/>
    <p:sldId id="906" r:id="rId13"/>
    <p:sldId id="907" r:id="rId14"/>
    <p:sldId id="908" r:id="rId15"/>
    <p:sldId id="909" r:id="rId16"/>
    <p:sldId id="912" r:id="rId17"/>
    <p:sldId id="910" r:id="rId18"/>
    <p:sldId id="913" r:id="rId19"/>
    <p:sldId id="914" r:id="rId20"/>
    <p:sldId id="915" r:id="rId21"/>
    <p:sldId id="916" r:id="rId22"/>
    <p:sldId id="917" r:id="rId23"/>
    <p:sldId id="941" r:id="rId24"/>
    <p:sldId id="918" r:id="rId25"/>
    <p:sldId id="919" r:id="rId26"/>
    <p:sldId id="875" r:id="rId27"/>
    <p:sldId id="920" r:id="rId28"/>
    <p:sldId id="921" r:id="rId29"/>
    <p:sldId id="922" r:id="rId30"/>
    <p:sldId id="923" r:id="rId31"/>
    <p:sldId id="924" r:id="rId32"/>
    <p:sldId id="925" r:id="rId33"/>
    <p:sldId id="929" r:id="rId34"/>
    <p:sldId id="930" r:id="rId35"/>
    <p:sldId id="931" r:id="rId36"/>
    <p:sldId id="932" r:id="rId37"/>
    <p:sldId id="942" r:id="rId38"/>
    <p:sldId id="933" r:id="rId39"/>
    <p:sldId id="943" r:id="rId40"/>
    <p:sldId id="935" r:id="rId41"/>
    <p:sldId id="936" r:id="rId42"/>
    <p:sldId id="937" r:id="rId43"/>
    <p:sldId id="938" r:id="rId44"/>
    <p:sldId id="944" r:id="rId45"/>
    <p:sldId id="678" r:id="rId46"/>
    <p:sldId id="679" r:id="rId47"/>
    <p:sldId id="349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13"/>
            <p14:sldId id="769"/>
            <p14:sldId id="902"/>
            <p14:sldId id="903"/>
            <p14:sldId id="904"/>
            <p14:sldId id="905"/>
            <p14:sldId id="911"/>
            <p14:sldId id="906"/>
            <p14:sldId id="907"/>
            <p14:sldId id="908"/>
            <p14:sldId id="909"/>
            <p14:sldId id="912"/>
            <p14:sldId id="910"/>
            <p14:sldId id="913"/>
            <p14:sldId id="914"/>
            <p14:sldId id="915"/>
            <p14:sldId id="916"/>
            <p14:sldId id="917"/>
            <p14:sldId id="941"/>
            <p14:sldId id="918"/>
            <p14:sldId id="919"/>
            <p14:sldId id="875"/>
            <p14:sldId id="920"/>
            <p14:sldId id="921"/>
            <p14:sldId id="922"/>
            <p14:sldId id="923"/>
            <p14:sldId id="924"/>
            <p14:sldId id="925"/>
            <p14:sldId id="929"/>
            <p14:sldId id="930"/>
            <p14:sldId id="931"/>
            <p14:sldId id="932"/>
            <p14:sldId id="942"/>
            <p14:sldId id="933"/>
            <p14:sldId id="943"/>
            <p14:sldId id="935"/>
            <p14:sldId id="936"/>
            <p14:sldId id="937"/>
            <p14:sldId id="938"/>
            <p14:sldId id="944"/>
            <p14:sldId id="678"/>
            <p14:sldId id="67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2D3956"/>
    <a:srgbClr val="FAC748"/>
    <a:srgbClr val="F58221"/>
    <a:srgbClr val="203E5F"/>
    <a:srgbClr val="FFD200"/>
    <a:srgbClr val="000000"/>
    <a:srgbClr val="669BBC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283E51C-10D6-A747-BFA1-BD1FB4FD6E01}" v="1" dt="2025-08-05T21:50:07.33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97" autoAdjust="0"/>
    <p:restoredTop sz="93241"/>
  </p:normalViewPr>
  <p:slideViewPr>
    <p:cSldViewPr snapToGrid="0">
      <p:cViewPr varScale="1">
        <p:scale>
          <a:sx n="65" d="100"/>
          <a:sy n="65" d="100"/>
        </p:scale>
        <p:origin x="69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handoutMaster" Target="handoutMasters/handoutMaster1.xml"/><Relationship Id="rId55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presProps" Target="presProps.xml"/><Relationship Id="rId3" Type="http://schemas.openxmlformats.org/officeDocument/2006/relationships/customXml" Target="../customXml/item3.xml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1.png"/><Relationship Id="rId4" Type="http://schemas.openxmlformats.org/officeDocument/2006/relationships/image" Target="../media/image12.svg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0.svg"/><Relationship Id="rId1" Type="http://schemas.openxmlformats.org/officeDocument/2006/relationships/image" Target="../media/image15.png"/><Relationship Id="rId6" Type="http://schemas.openxmlformats.org/officeDocument/2006/relationships/image" Target="../media/image24.svg"/><Relationship Id="rId5" Type="http://schemas.openxmlformats.org/officeDocument/2006/relationships/image" Target="../media/image17.png"/><Relationship Id="rId4" Type="http://schemas.openxmlformats.org/officeDocument/2006/relationships/image" Target="../media/image22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1.png"/><Relationship Id="rId4" Type="http://schemas.openxmlformats.org/officeDocument/2006/relationships/image" Target="../media/image12.svg"/></Relationships>
</file>

<file path=ppt/diagrams/_rels/drawing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0.svg"/><Relationship Id="rId1" Type="http://schemas.openxmlformats.org/officeDocument/2006/relationships/image" Target="../media/image15.png"/><Relationship Id="rId6" Type="http://schemas.openxmlformats.org/officeDocument/2006/relationships/image" Target="../media/image24.svg"/><Relationship Id="rId5" Type="http://schemas.openxmlformats.org/officeDocument/2006/relationships/image" Target="../media/image17.png"/><Relationship Id="rId4" Type="http://schemas.openxmlformats.org/officeDocument/2006/relationships/image" Target="../media/image2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D0057A0-D47A-1548-B2AE-C3149EB3D8D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9219344-B6F2-AB41-BF97-986DBB0F9DEA}">
      <dgm:prSet custT="1"/>
      <dgm:spPr/>
      <dgm:t>
        <a:bodyPr/>
        <a:lstStyle/>
        <a:p>
          <a:r>
            <a:rPr lang="en-US" sz="2000" b="1" dirty="0"/>
            <a:t>Text Is Everywhere</a:t>
          </a:r>
          <a:endParaRPr lang="en-EG" sz="2000" dirty="0"/>
        </a:p>
      </dgm:t>
    </dgm:pt>
    <dgm:pt modelId="{238C8080-9666-9844-920C-A75647988048}" type="parTrans" cxnId="{83320BAA-E855-F64D-8AA6-5C48F643EE7C}">
      <dgm:prSet/>
      <dgm:spPr/>
      <dgm:t>
        <a:bodyPr/>
        <a:lstStyle/>
        <a:p>
          <a:endParaRPr lang="en-US" sz="2400"/>
        </a:p>
      </dgm:t>
    </dgm:pt>
    <dgm:pt modelId="{56F7E7DF-8B7B-1E49-A293-51D8B01EB11C}" type="sibTrans" cxnId="{83320BAA-E855-F64D-8AA6-5C48F643EE7C}">
      <dgm:prSet/>
      <dgm:spPr/>
      <dgm:t>
        <a:bodyPr/>
        <a:lstStyle/>
        <a:p>
          <a:endParaRPr lang="en-US" sz="2400"/>
        </a:p>
      </dgm:t>
    </dgm:pt>
    <dgm:pt modelId="{55C63006-CBDC-E143-83AB-00005465AF2A}">
      <dgm:prSet custT="1"/>
      <dgm:spPr/>
      <dgm:t>
        <a:bodyPr/>
        <a:lstStyle/>
        <a:p>
          <a:pPr>
            <a:buNone/>
          </a:pPr>
          <a:r>
            <a:rPr lang="en-US" sz="2000" b="1" dirty="0"/>
            <a:t>Hidden Insights</a:t>
          </a:r>
          <a:endParaRPr lang="en-US" sz="2000" dirty="0"/>
        </a:p>
      </dgm:t>
    </dgm:pt>
    <dgm:pt modelId="{D51C6A1A-DAB7-4B4A-A909-8E597CF4A512}" type="parTrans" cxnId="{6BA12B93-92E4-6D4C-8A7D-F96BA8528070}">
      <dgm:prSet/>
      <dgm:spPr/>
      <dgm:t>
        <a:bodyPr/>
        <a:lstStyle/>
        <a:p>
          <a:endParaRPr lang="en-US" sz="2400"/>
        </a:p>
      </dgm:t>
    </dgm:pt>
    <dgm:pt modelId="{A96DBB54-528E-1D40-AB97-97EAA123AD39}" type="sibTrans" cxnId="{6BA12B93-92E4-6D4C-8A7D-F96BA8528070}">
      <dgm:prSet/>
      <dgm:spPr/>
      <dgm:t>
        <a:bodyPr/>
        <a:lstStyle/>
        <a:p>
          <a:endParaRPr lang="en-US" sz="2400"/>
        </a:p>
      </dgm:t>
    </dgm:pt>
    <dgm:pt modelId="{961B0C30-448D-AA40-9F7C-1525EF6E0249}">
      <dgm:prSet custT="1"/>
      <dgm:spPr/>
      <dgm:t>
        <a:bodyPr/>
        <a:lstStyle/>
        <a:p>
          <a:pPr>
            <a:buNone/>
          </a:pPr>
          <a:r>
            <a:rPr lang="en-US" sz="2000" b="1" dirty="0"/>
            <a:t>Broad Applications Across Sectors</a:t>
          </a:r>
          <a:endParaRPr lang="en-US" sz="2000" dirty="0"/>
        </a:p>
      </dgm:t>
    </dgm:pt>
    <dgm:pt modelId="{D74F2F1E-6B96-724F-A9EB-F87B92A435CC}" type="parTrans" cxnId="{59019483-3E56-1C40-9014-53C95B08E261}">
      <dgm:prSet/>
      <dgm:spPr/>
      <dgm:t>
        <a:bodyPr/>
        <a:lstStyle/>
        <a:p>
          <a:endParaRPr lang="en-US" sz="2400"/>
        </a:p>
      </dgm:t>
    </dgm:pt>
    <dgm:pt modelId="{3E94A2A0-2C18-7D4B-B2AD-731C9BA3ED72}" type="sibTrans" cxnId="{59019483-3E56-1C40-9014-53C95B08E261}">
      <dgm:prSet/>
      <dgm:spPr/>
      <dgm:t>
        <a:bodyPr/>
        <a:lstStyle/>
        <a:p>
          <a:endParaRPr lang="en-US" sz="2400"/>
        </a:p>
      </dgm:t>
    </dgm:pt>
    <dgm:pt modelId="{5D1DA398-F65B-BF40-8F02-C0BC19AA6478}">
      <dgm:prSet custT="1"/>
      <dgm:spPr/>
      <dgm:t>
        <a:bodyPr/>
        <a:lstStyle/>
        <a:p>
          <a:pPr>
            <a:buNone/>
          </a:pPr>
          <a:r>
            <a:rPr lang="en-US" sz="2000" b="1" dirty="0"/>
            <a:t>Analytical Challenge</a:t>
          </a:r>
          <a:endParaRPr lang="en-US" sz="2000" dirty="0"/>
        </a:p>
      </dgm:t>
    </dgm:pt>
    <dgm:pt modelId="{4AF31514-F0DD-DD4C-B3EF-CEAA7461B842}" type="parTrans" cxnId="{CFE0FC8C-CEE6-E240-B7E6-E68C3E325E89}">
      <dgm:prSet/>
      <dgm:spPr/>
      <dgm:t>
        <a:bodyPr/>
        <a:lstStyle/>
        <a:p>
          <a:endParaRPr lang="en-US" sz="2400"/>
        </a:p>
      </dgm:t>
    </dgm:pt>
    <dgm:pt modelId="{D78F56E7-24DC-2348-9832-F1A7218926C1}" type="sibTrans" cxnId="{CFE0FC8C-CEE6-E240-B7E6-E68C3E325E89}">
      <dgm:prSet/>
      <dgm:spPr/>
      <dgm:t>
        <a:bodyPr/>
        <a:lstStyle/>
        <a:p>
          <a:endParaRPr lang="en-US" sz="2400"/>
        </a:p>
      </dgm:t>
    </dgm:pt>
    <dgm:pt modelId="{408B8BA1-0F0F-8B46-9753-E54867DCEED1}">
      <dgm:prSet custT="1"/>
      <dgm:spPr/>
      <dgm:t>
        <a:bodyPr/>
        <a:lstStyle/>
        <a:p>
          <a:pPr>
            <a:buNone/>
          </a:pPr>
          <a:r>
            <a:rPr lang="en-US" sz="2000" b="1" dirty="0"/>
            <a:t>Competitive Advantage</a:t>
          </a:r>
          <a:endParaRPr lang="en-US" sz="2000" dirty="0"/>
        </a:p>
      </dgm:t>
    </dgm:pt>
    <dgm:pt modelId="{36BAEE3C-5B46-AB46-98F4-1E75BA14CC6D}" type="parTrans" cxnId="{2204BBFC-F92B-AB48-9199-C711E8342CA3}">
      <dgm:prSet/>
      <dgm:spPr/>
      <dgm:t>
        <a:bodyPr/>
        <a:lstStyle/>
        <a:p>
          <a:endParaRPr lang="en-US" sz="2400"/>
        </a:p>
      </dgm:t>
    </dgm:pt>
    <dgm:pt modelId="{E73E0931-C60A-EC43-AFC8-671427D78133}" type="sibTrans" cxnId="{2204BBFC-F92B-AB48-9199-C711E8342CA3}">
      <dgm:prSet/>
      <dgm:spPr/>
      <dgm:t>
        <a:bodyPr/>
        <a:lstStyle/>
        <a:p>
          <a:endParaRPr lang="en-US" sz="2400"/>
        </a:p>
      </dgm:t>
    </dgm:pt>
    <dgm:pt modelId="{B1651E41-AD2B-064C-963D-83C12867A032}">
      <dgm:prSet custT="1"/>
      <dgm:spPr/>
      <dgm:t>
        <a:bodyPr/>
        <a:lstStyle/>
        <a:p>
          <a:r>
            <a:rPr lang="en-US" sz="1600" dirty="0"/>
            <a:t>majority of modern data is </a:t>
          </a:r>
          <a:r>
            <a:rPr lang="en-US" sz="1600" b="1" dirty="0"/>
            <a:t>unstructured text</a:t>
          </a:r>
          <a:r>
            <a:rPr lang="en-US" sz="1600" dirty="0"/>
            <a:t> — from emails, chat logs, social media, and product reviews to documents and transcripts.</a:t>
          </a:r>
          <a:endParaRPr lang="en-EG" sz="1600" dirty="0"/>
        </a:p>
      </dgm:t>
    </dgm:pt>
    <dgm:pt modelId="{CEFCA4A5-8F57-0D46-9330-6256897E504C}" type="parTrans" cxnId="{A30E1DAE-F965-8540-B2BE-85E580057552}">
      <dgm:prSet/>
      <dgm:spPr/>
      <dgm:t>
        <a:bodyPr/>
        <a:lstStyle/>
        <a:p>
          <a:endParaRPr lang="en-US" sz="2400"/>
        </a:p>
      </dgm:t>
    </dgm:pt>
    <dgm:pt modelId="{9A2126D3-763F-5842-AE55-C0A633E71B10}" type="sibTrans" cxnId="{A30E1DAE-F965-8540-B2BE-85E580057552}">
      <dgm:prSet/>
      <dgm:spPr/>
      <dgm:t>
        <a:bodyPr/>
        <a:lstStyle/>
        <a:p>
          <a:endParaRPr lang="en-US" sz="2400"/>
        </a:p>
      </dgm:t>
    </dgm:pt>
    <dgm:pt modelId="{C11A4529-452A-D14F-9E67-08075AAD8BD5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Text contains </a:t>
          </a:r>
          <a:r>
            <a:rPr lang="en-US" sz="1600" b="1" dirty="0"/>
            <a:t>rich qualitative signals</a:t>
          </a:r>
          <a:r>
            <a:rPr lang="en-US" sz="1600" dirty="0"/>
            <a:t> that support tasks like classification (e.g., spam detection), prediction (e.g., churn), and personalization (e.g., product recommendations).</a:t>
          </a:r>
        </a:p>
      </dgm:t>
    </dgm:pt>
    <dgm:pt modelId="{6553172F-5D96-D14A-BD06-7AAF5B2E3DA5}" type="parTrans" cxnId="{A3E88CF3-D5FA-B946-A3EF-A3E112174C8D}">
      <dgm:prSet/>
      <dgm:spPr/>
      <dgm:t>
        <a:bodyPr/>
        <a:lstStyle/>
        <a:p>
          <a:endParaRPr lang="en-US" sz="2400"/>
        </a:p>
      </dgm:t>
    </dgm:pt>
    <dgm:pt modelId="{B7FCDEB3-2DB6-BA45-AF6A-82124301C8F3}" type="sibTrans" cxnId="{A3E88CF3-D5FA-B946-A3EF-A3E112174C8D}">
      <dgm:prSet/>
      <dgm:spPr/>
      <dgm:t>
        <a:bodyPr/>
        <a:lstStyle/>
        <a:p>
          <a:endParaRPr lang="en-US" sz="2400"/>
        </a:p>
      </dgm:t>
    </dgm:pt>
    <dgm:pt modelId="{3845A924-8EC6-AA47-8161-837CAE5EFD43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Used in </a:t>
          </a:r>
          <a:r>
            <a:rPr lang="en-US" sz="1600" b="1" dirty="0"/>
            <a:t>customer support</a:t>
          </a:r>
          <a:r>
            <a:rPr lang="en-US" sz="1600" dirty="0"/>
            <a:t> (ticket triaging), </a:t>
          </a:r>
          <a:r>
            <a:rPr lang="en-US" sz="1600" b="1" dirty="0"/>
            <a:t>finance</a:t>
          </a:r>
          <a:r>
            <a:rPr lang="en-US" sz="1600" dirty="0"/>
            <a:t> (risk disclosures), </a:t>
          </a:r>
          <a:r>
            <a:rPr lang="en-US" sz="1600" b="1" dirty="0"/>
            <a:t>healthcare</a:t>
          </a:r>
          <a:r>
            <a:rPr lang="en-US" sz="1600" dirty="0"/>
            <a:t> (clinical notes), and </a:t>
          </a:r>
          <a:r>
            <a:rPr lang="en-US" sz="1600" b="1" dirty="0"/>
            <a:t>marketing</a:t>
          </a:r>
          <a:r>
            <a:rPr lang="en-US" sz="1600" dirty="0"/>
            <a:t> (brand monitoring).</a:t>
          </a:r>
        </a:p>
      </dgm:t>
    </dgm:pt>
    <dgm:pt modelId="{DF477223-B85C-2D4A-A298-3047AA77483D}" type="parTrans" cxnId="{FAF0A16B-3046-364B-8F2D-A97C5E516AD5}">
      <dgm:prSet/>
      <dgm:spPr/>
      <dgm:t>
        <a:bodyPr/>
        <a:lstStyle/>
        <a:p>
          <a:endParaRPr lang="en-US" sz="2400"/>
        </a:p>
      </dgm:t>
    </dgm:pt>
    <dgm:pt modelId="{B8C1D262-0C64-C545-B412-E33CC3ACC866}" type="sibTrans" cxnId="{FAF0A16B-3046-364B-8F2D-A97C5E516AD5}">
      <dgm:prSet/>
      <dgm:spPr/>
      <dgm:t>
        <a:bodyPr/>
        <a:lstStyle/>
        <a:p>
          <a:endParaRPr lang="en-US" sz="2400"/>
        </a:p>
      </dgm:t>
    </dgm:pt>
    <dgm:pt modelId="{F6CBB91D-A56C-1746-83BF-0FDE2FA415C1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Unlike numerical data, text must be </a:t>
          </a:r>
          <a:r>
            <a:rPr lang="en-US" sz="1600" b="1" dirty="0"/>
            <a:t>converted into structured representations</a:t>
          </a:r>
          <a:r>
            <a:rPr lang="en-US" sz="1600" dirty="0"/>
            <a:t> (vectors) to apply statistical or machine learning models.</a:t>
          </a:r>
        </a:p>
      </dgm:t>
    </dgm:pt>
    <dgm:pt modelId="{C24F9869-CB0F-5843-8BE5-7D4AF4A40F3E}" type="parTrans" cxnId="{E2C00EEB-4133-1D49-97DC-3AB498040E0D}">
      <dgm:prSet/>
      <dgm:spPr/>
      <dgm:t>
        <a:bodyPr/>
        <a:lstStyle/>
        <a:p>
          <a:endParaRPr lang="en-US" sz="2400"/>
        </a:p>
      </dgm:t>
    </dgm:pt>
    <dgm:pt modelId="{E0FC5D08-5A2E-804A-AE75-B4DDB9AC1E2A}" type="sibTrans" cxnId="{E2C00EEB-4133-1D49-97DC-3AB498040E0D}">
      <dgm:prSet/>
      <dgm:spPr/>
      <dgm:t>
        <a:bodyPr/>
        <a:lstStyle/>
        <a:p>
          <a:endParaRPr lang="en-US" sz="2400"/>
        </a:p>
      </dgm:t>
    </dgm:pt>
    <dgm:pt modelId="{6FDCB1EA-0F2E-E546-8EEF-48B9B71DD2BA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Organizations that successfully extract insights from text data gain a </a:t>
          </a:r>
          <a:r>
            <a:rPr lang="en-US" sz="1600" b="1" dirty="0"/>
            <a:t>strategic edge</a:t>
          </a:r>
          <a:r>
            <a:rPr lang="en-US" sz="1600" dirty="0"/>
            <a:t> in decision-making, automation, and customer engagement.</a:t>
          </a:r>
        </a:p>
      </dgm:t>
    </dgm:pt>
    <dgm:pt modelId="{180ED374-A97D-2546-8E6B-B420BE4F811E}" type="parTrans" cxnId="{CCF0E62C-86CD-8240-A179-C691F6582D7B}">
      <dgm:prSet/>
      <dgm:spPr/>
      <dgm:t>
        <a:bodyPr/>
        <a:lstStyle/>
        <a:p>
          <a:endParaRPr lang="en-US" sz="2400"/>
        </a:p>
      </dgm:t>
    </dgm:pt>
    <dgm:pt modelId="{C8265744-9D0C-0D4E-B41C-94E7E21FA569}" type="sibTrans" cxnId="{CCF0E62C-86CD-8240-A179-C691F6582D7B}">
      <dgm:prSet/>
      <dgm:spPr/>
      <dgm:t>
        <a:bodyPr/>
        <a:lstStyle/>
        <a:p>
          <a:endParaRPr lang="en-US" sz="2400"/>
        </a:p>
      </dgm:t>
    </dgm:pt>
    <dgm:pt modelId="{9970D92F-0BB7-3F4F-AE12-34D1BB51DB94}" type="pres">
      <dgm:prSet presAssocID="{0D0057A0-D47A-1548-B2AE-C3149EB3D8D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8640173-78EF-6040-8408-D73A1DE3DAB5}" type="pres">
      <dgm:prSet presAssocID="{E9219344-B6F2-AB41-BF97-986DBB0F9DEA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D2867AD-C7C0-0242-8B12-C1E64C185791}" type="pres">
      <dgm:prSet presAssocID="{E9219344-B6F2-AB41-BF97-986DBB0F9DEA}" presName="childText" presStyleLbl="revTx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7774712-0DC2-294C-8143-B7ABE54FA312}" type="pres">
      <dgm:prSet presAssocID="{55C63006-CBDC-E143-83AB-00005465AF2A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47866A8-85AA-3146-B541-F06688C59D56}" type="pres">
      <dgm:prSet presAssocID="{55C63006-CBDC-E143-83AB-00005465AF2A}" presName="childText" presStyleLbl="revTx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B9B460-E16A-9A41-AE5E-40857F7D4AF0}" type="pres">
      <dgm:prSet presAssocID="{961B0C30-448D-AA40-9F7C-1525EF6E0249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4B4936-EF80-A24B-905C-4A63EB9574A4}" type="pres">
      <dgm:prSet presAssocID="{961B0C30-448D-AA40-9F7C-1525EF6E0249}" presName="childText" presStyleLbl="revTx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C1E6D6-B989-DC42-ADF8-1DDF80436F6D}" type="pres">
      <dgm:prSet presAssocID="{5D1DA398-F65B-BF40-8F02-C0BC19AA6478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A1A4342-0C32-9348-A000-BD22A317D897}" type="pres">
      <dgm:prSet presAssocID="{5D1DA398-F65B-BF40-8F02-C0BC19AA6478}" presName="childText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FC6C22C-57BE-8046-8DF1-26E1CB5682EB}" type="pres">
      <dgm:prSet presAssocID="{408B8BA1-0F0F-8B46-9753-E54867DCEED1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F6EAFF5-6661-FC41-BF22-CB237C20CFAE}" type="pres">
      <dgm:prSet presAssocID="{408B8BA1-0F0F-8B46-9753-E54867DCEED1}" presName="childText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7CFCF06-8D73-E942-8FE2-E36E95742A60}" type="presOf" srcId="{6FDCB1EA-0F2E-E546-8EEF-48B9B71DD2BA}" destId="{4F6EAFF5-6661-FC41-BF22-CB237C20CFAE}" srcOrd="0" destOrd="0" presId="urn:microsoft.com/office/officeart/2005/8/layout/vList2"/>
    <dgm:cxn modelId="{DFFE983E-374D-6340-AD0F-399239B58FF8}" type="presOf" srcId="{0D0057A0-D47A-1548-B2AE-C3149EB3D8D7}" destId="{9970D92F-0BB7-3F4F-AE12-34D1BB51DB94}" srcOrd="0" destOrd="0" presId="urn:microsoft.com/office/officeart/2005/8/layout/vList2"/>
    <dgm:cxn modelId="{A3E88CF3-D5FA-B946-A3EF-A3E112174C8D}" srcId="{55C63006-CBDC-E143-83AB-00005465AF2A}" destId="{C11A4529-452A-D14F-9E67-08075AAD8BD5}" srcOrd="0" destOrd="0" parTransId="{6553172F-5D96-D14A-BD06-7AAF5B2E3DA5}" sibTransId="{B7FCDEB3-2DB6-BA45-AF6A-82124301C8F3}"/>
    <dgm:cxn modelId="{2204BBFC-F92B-AB48-9199-C711E8342CA3}" srcId="{0D0057A0-D47A-1548-B2AE-C3149EB3D8D7}" destId="{408B8BA1-0F0F-8B46-9753-E54867DCEED1}" srcOrd="4" destOrd="0" parTransId="{36BAEE3C-5B46-AB46-98F4-1E75BA14CC6D}" sibTransId="{E73E0931-C60A-EC43-AFC8-671427D78133}"/>
    <dgm:cxn modelId="{9EF982AF-2E6D-6A47-A96E-B7C24AB3AFF8}" type="presOf" srcId="{F6CBB91D-A56C-1746-83BF-0FDE2FA415C1}" destId="{7A1A4342-0C32-9348-A000-BD22A317D897}" srcOrd="0" destOrd="0" presId="urn:microsoft.com/office/officeart/2005/8/layout/vList2"/>
    <dgm:cxn modelId="{CCF0E62C-86CD-8240-A179-C691F6582D7B}" srcId="{408B8BA1-0F0F-8B46-9753-E54867DCEED1}" destId="{6FDCB1EA-0F2E-E546-8EEF-48B9B71DD2BA}" srcOrd="0" destOrd="0" parTransId="{180ED374-A97D-2546-8E6B-B420BE4F811E}" sibTransId="{C8265744-9D0C-0D4E-B41C-94E7E21FA569}"/>
    <dgm:cxn modelId="{984996E4-45B4-3043-B92D-1448A04FC3B0}" type="presOf" srcId="{408B8BA1-0F0F-8B46-9753-E54867DCEED1}" destId="{CFC6C22C-57BE-8046-8DF1-26E1CB5682EB}" srcOrd="0" destOrd="0" presId="urn:microsoft.com/office/officeart/2005/8/layout/vList2"/>
    <dgm:cxn modelId="{59019483-3E56-1C40-9014-53C95B08E261}" srcId="{0D0057A0-D47A-1548-B2AE-C3149EB3D8D7}" destId="{961B0C30-448D-AA40-9F7C-1525EF6E0249}" srcOrd="2" destOrd="0" parTransId="{D74F2F1E-6B96-724F-A9EB-F87B92A435CC}" sibTransId="{3E94A2A0-2C18-7D4B-B2AD-731C9BA3ED72}"/>
    <dgm:cxn modelId="{A30E1DAE-F965-8540-B2BE-85E580057552}" srcId="{E9219344-B6F2-AB41-BF97-986DBB0F9DEA}" destId="{B1651E41-AD2B-064C-963D-83C12867A032}" srcOrd="0" destOrd="0" parTransId="{CEFCA4A5-8F57-0D46-9330-6256897E504C}" sibTransId="{9A2126D3-763F-5842-AE55-C0A633E71B10}"/>
    <dgm:cxn modelId="{6BA12B93-92E4-6D4C-8A7D-F96BA8528070}" srcId="{0D0057A0-D47A-1548-B2AE-C3149EB3D8D7}" destId="{55C63006-CBDC-E143-83AB-00005465AF2A}" srcOrd="1" destOrd="0" parTransId="{D51C6A1A-DAB7-4B4A-A909-8E597CF4A512}" sibTransId="{A96DBB54-528E-1D40-AB97-97EAA123AD39}"/>
    <dgm:cxn modelId="{FAF0A16B-3046-364B-8F2D-A97C5E516AD5}" srcId="{961B0C30-448D-AA40-9F7C-1525EF6E0249}" destId="{3845A924-8EC6-AA47-8161-837CAE5EFD43}" srcOrd="0" destOrd="0" parTransId="{DF477223-B85C-2D4A-A298-3047AA77483D}" sibTransId="{B8C1D262-0C64-C545-B412-E33CC3ACC866}"/>
    <dgm:cxn modelId="{6684190F-D247-454D-8323-07D7784524EF}" type="presOf" srcId="{55C63006-CBDC-E143-83AB-00005465AF2A}" destId="{C7774712-0DC2-294C-8143-B7ABE54FA312}" srcOrd="0" destOrd="0" presId="urn:microsoft.com/office/officeart/2005/8/layout/vList2"/>
    <dgm:cxn modelId="{533F1B28-4DA5-B04E-A82A-03F79173E784}" type="presOf" srcId="{C11A4529-452A-D14F-9E67-08075AAD8BD5}" destId="{347866A8-85AA-3146-B541-F06688C59D56}" srcOrd="0" destOrd="0" presId="urn:microsoft.com/office/officeart/2005/8/layout/vList2"/>
    <dgm:cxn modelId="{FD8F1CD4-40D0-AD4F-A30B-C1227489A695}" type="presOf" srcId="{3845A924-8EC6-AA47-8161-837CAE5EFD43}" destId="{334B4936-EF80-A24B-905C-4A63EB9574A4}" srcOrd="0" destOrd="0" presId="urn:microsoft.com/office/officeart/2005/8/layout/vList2"/>
    <dgm:cxn modelId="{83320BAA-E855-F64D-8AA6-5C48F643EE7C}" srcId="{0D0057A0-D47A-1548-B2AE-C3149EB3D8D7}" destId="{E9219344-B6F2-AB41-BF97-986DBB0F9DEA}" srcOrd="0" destOrd="0" parTransId="{238C8080-9666-9844-920C-A75647988048}" sibTransId="{56F7E7DF-8B7B-1E49-A293-51D8B01EB11C}"/>
    <dgm:cxn modelId="{2769189B-DB06-AA4E-8C7C-AE7E6FC7E154}" type="presOf" srcId="{961B0C30-448D-AA40-9F7C-1525EF6E0249}" destId="{0CB9B460-E16A-9A41-AE5E-40857F7D4AF0}" srcOrd="0" destOrd="0" presId="urn:microsoft.com/office/officeart/2005/8/layout/vList2"/>
    <dgm:cxn modelId="{E2C00EEB-4133-1D49-97DC-3AB498040E0D}" srcId="{5D1DA398-F65B-BF40-8F02-C0BC19AA6478}" destId="{F6CBB91D-A56C-1746-83BF-0FDE2FA415C1}" srcOrd="0" destOrd="0" parTransId="{C24F9869-CB0F-5843-8BE5-7D4AF4A40F3E}" sibTransId="{E0FC5D08-5A2E-804A-AE75-B4DDB9AC1E2A}"/>
    <dgm:cxn modelId="{DE546CEC-E919-1D47-B21E-9E41BAE6B631}" type="presOf" srcId="{E9219344-B6F2-AB41-BF97-986DBB0F9DEA}" destId="{D8640173-78EF-6040-8408-D73A1DE3DAB5}" srcOrd="0" destOrd="0" presId="urn:microsoft.com/office/officeart/2005/8/layout/vList2"/>
    <dgm:cxn modelId="{CFE0FC8C-CEE6-E240-B7E6-E68C3E325E89}" srcId="{0D0057A0-D47A-1548-B2AE-C3149EB3D8D7}" destId="{5D1DA398-F65B-BF40-8F02-C0BC19AA6478}" srcOrd="3" destOrd="0" parTransId="{4AF31514-F0DD-DD4C-B3EF-CEAA7461B842}" sibTransId="{D78F56E7-24DC-2348-9832-F1A7218926C1}"/>
    <dgm:cxn modelId="{7287B9D9-671C-2E4B-90D4-379D54B38A33}" type="presOf" srcId="{B1651E41-AD2B-064C-963D-83C12867A032}" destId="{DD2867AD-C7C0-0242-8B12-C1E64C185791}" srcOrd="0" destOrd="0" presId="urn:microsoft.com/office/officeart/2005/8/layout/vList2"/>
    <dgm:cxn modelId="{52725992-1231-2B45-BDE3-62C200A2B629}" type="presOf" srcId="{5D1DA398-F65B-BF40-8F02-C0BC19AA6478}" destId="{7FC1E6D6-B989-DC42-ADF8-1DDF80436F6D}" srcOrd="0" destOrd="0" presId="urn:microsoft.com/office/officeart/2005/8/layout/vList2"/>
    <dgm:cxn modelId="{131235C9-1B09-B749-A7DE-37DDD848E1BD}" type="presParOf" srcId="{9970D92F-0BB7-3F4F-AE12-34D1BB51DB94}" destId="{D8640173-78EF-6040-8408-D73A1DE3DAB5}" srcOrd="0" destOrd="0" presId="urn:microsoft.com/office/officeart/2005/8/layout/vList2"/>
    <dgm:cxn modelId="{AB55F2F6-E026-264C-8C55-E84EDB69FA67}" type="presParOf" srcId="{9970D92F-0BB7-3F4F-AE12-34D1BB51DB94}" destId="{DD2867AD-C7C0-0242-8B12-C1E64C185791}" srcOrd="1" destOrd="0" presId="urn:microsoft.com/office/officeart/2005/8/layout/vList2"/>
    <dgm:cxn modelId="{C3CC4696-4092-C04F-BEFB-ADB04C15F2D0}" type="presParOf" srcId="{9970D92F-0BB7-3F4F-AE12-34D1BB51DB94}" destId="{C7774712-0DC2-294C-8143-B7ABE54FA312}" srcOrd="2" destOrd="0" presId="urn:microsoft.com/office/officeart/2005/8/layout/vList2"/>
    <dgm:cxn modelId="{E5F3EA3B-6081-8541-929E-7534267365E7}" type="presParOf" srcId="{9970D92F-0BB7-3F4F-AE12-34D1BB51DB94}" destId="{347866A8-85AA-3146-B541-F06688C59D56}" srcOrd="3" destOrd="0" presId="urn:microsoft.com/office/officeart/2005/8/layout/vList2"/>
    <dgm:cxn modelId="{D0B3F98F-D79B-2545-9AFF-823981473F61}" type="presParOf" srcId="{9970D92F-0BB7-3F4F-AE12-34D1BB51DB94}" destId="{0CB9B460-E16A-9A41-AE5E-40857F7D4AF0}" srcOrd="4" destOrd="0" presId="urn:microsoft.com/office/officeart/2005/8/layout/vList2"/>
    <dgm:cxn modelId="{E410861D-EEB3-0445-8485-12CBA3E40673}" type="presParOf" srcId="{9970D92F-0BB7-3F4F-AE12-34D1BB51DB94}" destId="{334B4936-EF80-A24B-905C-4A63EB9574A4}" srcOrd="5" destOrd="0" presId="urn:microsoft.com/office/officeart/2005/8/layout/vList2"/>
    <dgm:cxn modelId="{44A769A3-9D37-EA48-ADCF-52712094F9FA}" type="presParOf" srcId="{9970D92F-0BB7-3F4F-AE12-34D1BB51DB94}" destId="{7FC1E6D6-B989-DC42-ADF8-1DDF80436F6D}" srcOrd="6" destOrd="0" presId="urn:microsoft.com/office/officeart/2005/8/layout/vList2"/>
    <dgm:cxn modelId="{2E3CDBA8-EE92-4248-B92A-B93173B833FD}" type="presParOf" srcId="{9970D92F-0BB7-3F4F-AE12-34D1BB51DB94}" destId="{7A1A4342-0C32-9348-A000-BD22A317D897}" srcOrd="7" destOrd="0" presId="urn:microsoft.com/office/officeart/2005/8/layout/vList2"/>
    <dgm:cxn modelId="{92E1B1F7-7380-5A4F-8371-DC97E71E4304}" type="presParOf" srcId="{9970D92F-0BB7-3F4F-AE12-34D1BB51DB94}" destId="{CFC6C22C-57BE-8046-8DF1-26E1CB5682EB}" srcOrd="8" destOrd="0" presId="urn:microsoft.com/office/officeart/2005/8/layout/vList2"/>
    <dgm:cxn modelId="{A07546D3-451E-3646-AC66-AEA89E84BCCD}" type="presParOf" srcId="{9970D92F-0BB7-3F4F-AE12-34D1BB51DB94}" destId="{4F6EAFF5-6661-FC41-BF22-CB237C20CFAE}" srcOrd="9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C67968F-AEBB-2945-BFA0-4602C9CB8D4D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CAB6947-14E4-264D-8A55-A0531DE52381}">
      <dgm:prSet/>
      <dgm:spPr/>
      <dgm:t>
        <a:bodyPr/>
        <a:lstStyle/>
        <a:p>
          <a:r>
            <a:rPr lang="en-US" dirty="0"/>
            <a:t>1. Unstructured Nature</a:t>
          </a:r>
          <a:endParaRPr lang="en-EG" dirty="0"/>
        </a:p>
      </dgm:t>
    </dgm:pt>
    <dgm:pt modelId="{C4DD1D32-ABA1-2B46-ADFA-F767BE2C9728}" type="parTrans" cxnId="{FD9C0FF5-D8A0-254D-9AB1-BAA0CF84165E}">
      <dgm:prSet/>
      <dgm:spPr/>
      <dgm:t>
        <a:bodyPr/>
        <a:lstStyle/>
        <a:p>
          <a:endParaRPr lang="en-US"/>
        </a:p>
      </dgm:t>
    </dgm:pt>
    <dgm:pt modelId="{A5C9E0D1-B55F-9C49-BFCB-FB09D5BBE69F}" type="sibTrans" cxnId="{FD9C0FF5-D8A0-254D-9AB1-BAA0CF84165E}">
      <dgm:prSet/>
      <dgm:spPr/>
      <dgm:t>
        <a:bodyPr/>
        <a:lstStyle/>
        <a:p>
          <a:endParaRPr lang="en-US"/>
        </a:p>
      </dgm:t>
    </dgm:pt>
    <dgm:pt modelId="{40166E7E-A46A-5F40-9C90-0141A75032EA}">
      <dgm:prSet/>
      <dgm:spPr/>
      <dgm:t>
        <a:bodyPr/>
        <a:lstStyle/>
        <a:p>
          <a:r>
            <a:rPr lang="en-US" dirty="0"/>
            <a:t>2. High Dimensionality</a:t>
          </a:r>
          <a:endParaRPr lang="en-EG" dirty="0"/>
        </a:p>
      </dgm:t>
    </dgm:pt>
    <dgm:pt modelId="{72B62F2E-A8B6-3743-932A-F1D240711DC2}" type="parTrans" cxnId="{496CD6EF-0878-6F49-AD73-DDD74A5BA632}">
      <dgm:prSet/>
      <dgm:spPr/>
      <dgm:t>
        <a:bodyPr/>
        <a:lstStyle/>
        <a:p>
          <a:endParaRPr lang="en-US"/>
        </a:p>
      </dgm:t>
    </dgm:pt>
    <dgm:pt modelId="{D8D66C45-3112-CB46-B799-B0AEA5D3A077}" type="sibTrans" cxnId="{496CD6EF-0878-6F49-AD73-DDD74A5BA632}">
      <dgm:prSet/>
      <dgm:spPr/>
      <dgm:t>
        <a:bodyPr/>
        <a:lstStyle/>
        <a:p>
          <a:endParaRPr lang="en-US"/>
        </a:p>
      </dgm:t>
    </dgm:pt>
    <dgm:pt modelId="{1C7FEDFC-E5EA-694F-979D-4A8C88AAD891}">
      <dgm:prSet/>
      <dgm:spPr/>
      <dgm:t>
        <a:bodyPr/>
        <a:lstStyle/>
        <a:p>
          <a:r>
            <a:rPr lang="en-US" dirty="0"/>
            <a:t>3. Ambiguity and Context Dependence</a:t>
          </a:r>
          <a:endParaRPr lang="en-EG" dirty="0"/>
        </a:p>
      </dgm:t>
    </dgm:pt>
    <dgm:pt modelId="{ED730C5A-7FA5-B840-B36C-75C1DABA5382}" type="parTrans" cxnId="{3D07C4A0-39F8-F449-9A8B-87D3ED7C473B}">
      <dgm:prSet/>
      <dgm:spPr/>
      <dgm:t>
        <a:bodyPr/>
        <a:lstStyle/>
        <a:p>
          <a:endParaRPr lang="en-US"/>
        </a:p>
      </dgm:t>
    </dgm:pt>
    <dgm:pt modelId="{5B7F5DF8-81DD-3F4A-BF00-E70BBC08AE0D}" type="sibTrans" cxnId="{3D07C4A0-39F8-F449-9A8B-87D3ED7C473B}">
      <dgm:prSet/>
      <dgm:spPr/>
      <dgm:t>
        <a:bodyPr/>
        <a:lstStyle/>
        <a:p>
          <a:endParaRPr lang="en-US"/>
        </a:p>
      </dgm:t>
    </dgm:pt>
    <dgm:pt modelId="{0F782383-98BC-9640-8905-14E62D45E9A1}">
      <dgm:prSet/>
      <dgm:spPr/>
      <dgm:t>
        <a:bodyPr/>
        <a:lstStyle/>
        <a:p>
          <a:r>
            <a:rPr lang="en-US" dirty="0"/>
            <a:t>4. Informal Language &amp; Noise</a:t>
          </a:r>
          <a:endParaRPr lang="en-EG" dirty="0"/>
        </a:p>
      </dgm:t>
    </dgm:pt>
    <dgm:pt modelId="{33CC3669-34A3-684E-98A2-898CB5AB656F}" type="parTrans" cxnId="{C5A8AA45-95F2-6445-B642-9C3707D87C8D}">
      <dgm:prSet/>
      <dgm:spPr/>
      <dgm:t>
        <a:bodyPr/>
        <a:lstStyle/>
        <a:p>
          <a:endParaRPr lang="en-US"/>
        </a:p>
      </dgm:t>
    </dgm:pt>
    <dgm:pt modelId="{E3CE2A64-4F0B-5C43-93B6-3ADC22DE40D7}" type="sibTrans" cxnId="{C5A8AA45-95F2-6445-B642-9C3707D87C8D}">
      <dgm:prSet/>
      <dgm:spPr/>
      <dgm:t>
        <a:bodyPr/>
        <a:lstStyle/>
        <a:p>
          <a:endParaRPr lang="en-US"/>
        </a:p>
      </dgm:t>
    </dgm:pt>
    <dgm:pt modelId="{B17A6D2F-F93D-9F44-AB03-C3206BE9399B}">
      <dgm:prSet/>
      <dgm:spPr/>
      <dgm:t>
        <a:bodyPr/>
        <a:lstStyle/>
        <a:p>
          <a:r>
            <a:rPr lang="en-US" dirty="0"/>
            <a:t>5. Lack of Labeling</a:t>
          </a:r>
          <a:endParaRPr lang="en-EG" dirty="0"/>
        </a:p>
      </dgm:t>
    </dgm:pt>
    <dgm:pt modelId="{05C53EE7-C066-2440-9751-EC1F091B1076}" type="parTrans" cxnId="{ACB4C68A-E916-6446-9D28-1D4D6CE5C3F1}">
      <dgm:prSet/>
      <dgm:spPr/>
      <dgm:t>
        <a:bodyPr/>
        <a:lstStyle/>
        <a:p>
          <a:endParaRPr lang="en-US"/>
        </a:p>
      </dgm:t>
    </dgm:pt>
    <dgm:pt modelId="{CC39644F-5859-384D-AE0C-05FFCC926391}" type="sibTrans" cxnId="{ACB4C68A-E916-6446-9D28-1D4D6CE5C3F1}">
      <dgm:prSet/>
      <dgm:spPr/>
      <dgm:t>
        <a:bodyPr/>
        <a:lstStyle/>
        <a:p>
          <a:endParaRPr lang="en-US"/>
        </a:p>
      </dgm:t>
    </dgm:pt>
    <dgm:pt modelId="{38B6F939-3C84-8745-B751-69746F3605D6}">
      <dgm:prSet/>
      <dgm:spPr/>
      <dgm:t>
        <a:bodyPr/>
        <a:lstStyle/>
        <a:p>
          <a:r>
            <a:rPr lang="en-US" dirty="0"/>
            <a:t>Text lacks formal structure — unlike numbers or tables — making it harder to process directly.</a:t>
          </a:r>
          <a:endParaRPr lang="en-EG" dirty="0"/>
        </a:p>
      </dgm:t>
    </dgm:pt>
    <dgm:pt modelId="{0F6A0CB6-10F7-A443-9719-939B1359ECC8}" type="parTrans" cxnId="{CEA077A0-7A66-2042-A3EB-DDA6446D2438}">
      <dgm:prSet/>
      <dgm:spPr/>
      <dgm:t>
        <a:bodyPr/>
        <a:lstStyle/>
        <a:p>
          <a:endParaRPr lang="en-US"/>
        </a:p>
      </dgm:t>
    </dgm:pt>
    <dgm:pt modelId="{77D5FA8E-EDF5-C640-9EE2-066AB46E7BB7}" type="sibTrans" cxnId="{CEA077A0-7A66-2042-A3EB-DDA6446D2438}">
      <dgm:prSet/>
      <dgm:spPr/>
      <dgm:t>
        <a:bodyPr/>
        <a:lstStyle/>
        <a:p>
          <a:endParaRPr lang="en-US"/>
        </a:p>
      </dgm:t>
    </dgm:pt>
    <dgm:pt modelId="{207196DD-F3A9-084C-AF15-42100CB41B93}">
      <dgm:prSet/>
      <dgm:spPr/>
      <dgm:t>
        <a:bodyPr/>
        <a:lstStyle/>
        <a:p>
          <a:r>
            <a:rPr lang="en-US" dirty="0"/>
            <a:t>Each unique word adds a feature. Even small datasets can have thousands of terms, leading to sparsity and overfitting.</a:t>
          </a:r>
          <a:endParaRPr lang="en-EG" dirty="0"/>
        </a:p>
      </dgm:t>
    </dgm:pt>
    <dgm:pt modelId="{88AAAC2A-172C-AC4C-90DA-AE98E7AA067F}" type="parTrans" cxnId="{AD5E70C4-9D26-9046-B555-D526EDF3903C}">
      <dgm:prSet/>
      <dgm:spPr/>
      <dgm:t>
        <a:bodyPr/>
        <a:lstStyle/>
        <a:p>
          <a:endParaRPr lang="en-US"/>
        </a:p>
      </dgm:t>
    </dgm:pt>
    <dgm:pt modelId="{A3271D29-FB88-BC44-B98B-4BC241C33401}" type="sibTrans" cxnId="{AD5E70C4-9D26-9046-B555-D526EDF3903C}">
      <dgm:prSet/>
      <dgm:spPr/>
      <dgm:t>
        <a:bodyPr/>
        <a:lstStyle/>
        <a:p>
          <a:endParaRPr lang="en-US"/>
        </a:p>
      </dgm:t>
    </dgm:pt>
    <dgm:pt modelId="{A6A972B3-6D3E-434A-A690-7E463478E327}">
      <dgm:prSet/>
      <dgm:spPr/>
      <dgm:t>
        <a:bodyPr/>
        <a:lstStyle/>
        <a:p>
          <a:r>
            <a:rPr lang="en-US" dirty="0"/>
            <a:t>Words can have multiple meanings depending on context (e.g., “bank” as a financial institution vs. a riverbank).</a:t>
          </a:r>
          <a:endParaRPr lang="en-EG" dirty="0"/>
        </a:p>
      </dgm:t>
    </dgm:pt>
    <dgm:pt modelId="{47EBD5FD-A813-4F46-A4FE-659018181627}" type="parTrans" cxnId="{D4746CC4-4DA8-B24A-B3E5-3CD354309CD4}">
      <dgm:prSet/>
      <dgm:spPr/>
      <dgm:t>
        <a:bodyPr/>
        <a:lstStyle/>
        <a:p>
          <a:endParaRPr lang="en-US"/>
        </a:p>
      </dgm:t>
    </dgm:pt>
    <dgm:pt modelId="{C911C495-895E-8047-964D-75B583C6864F}" type="sibTrans" cxnId="{D4746CC4-4DA8-B24A-B3E5-3CD354309CD4}">
      <dgm:prSet/>
      <dgm:spPr/>
      <dgm:t>
        <a:bodyPr/>
        <a:lstStyle/>
        <a:p>
          <a:endParaRPr lang="en-US"/>
        </a:p>
      </dgm:t>
    </dgm:pt>
    <dgm:pt modelId="{DF641BD3-0371-4044-9C80-BEE3B41192C9}">
      <dgm:prSet/>
      <dgm:spPr/>
      <dgm:t>
        <a:bodyPr/>
        <a:lstStyle/>
        <a:p>
          <a:r>
            <a:rPr lang="en-US" dirty="0"/>
            <a:t>Misspellings, slang, emojis, abbreviations, and grammatical errors are common in user-generated content.</a:t>
          </a:r>
          <a:endParaRPr lang="en-EG" dirty="0"/>
        </a:p>
      </dgm:t>
    </dgm:pt>
    <dgm:pt modelId="{EAE5780F-BAB6-A94A-B784-A818F9B2DEA7}" type="parTrans" cxnId="{49FFCDC1-5F66-2F43-8B27-D31EA45C628B}">
      <dgm:prSet/>
      <dgm:spPr/>
      <dgm:t>
        <a:bodyPr/>
        <a:lstStyle/>
        <a:p>
          <a:endParaRPr lang="en-US"/>
        </a:p>
      </dgm:t>
    </dgm:pt>
    <dgm:pt modelId="{94E1E2BB-4665-A846-A87E-CD093049B2AD}" type="sibTrans" cxnId="{49FFCDC1-5F66-2F43-8B27-D31EA45C628B}">
      <dgm:prSet/>
      <dgm:spPr/>
      <dgm:t>
        <a:bodyPr/>
        <a:lstStyle/>
        <a:p>
          <a:endParaRPr lang="en-US"/>
        </a:p>
      </dgm:t>
    </dgm:pt>
    <dgm:pt modelId="{E223A33C-B41C-D249-A4B6-ECACDFF97057}">
      <dgm:prSet/>
      <dgm:spPr/>
      <dgm:t>
        <a:bodyPr/>
        <a:lstStyle/>
        <a:p>
          <a:r>
            <a:rPr lang="en-US" dirty="0"/>
            <a:t>Most text data is unlabeled, making supervised learning tasks more challenging without manual annotation.</a:t>
          </a:r>
          <a:endParaRPr lang="en-EG" dirty="0"/>
        </a:p>
      </dgm:t>
    </dgm:pt>
    <dgm:pt modelId="{91220FFA-9589-DD4B-B851-0E72F8587EF0}" type="parTrans" cxnId="{ED66F9EF-D8C8-5A4C-8FF2-3E8AD6DAF258}">
      <dgm:prSet/>
      <dgm:spPr/>
      <dgm:t>
        <a:bodyPr/>
        <a:lstStyle/>
        <a:p>
          <a:endParaRPr lang="en-US"/>
        </a:p>
      </dgm:t>
    </dgm:pt>
    <dgm:pt modelId="{6052AE1A-499F-0C4F-8588-F2191B97C601}" type="sibTrans" cxnId="{ED66F9EF-D8C8-5A4C-8FF2-3E8AD6DAF258}">
      <dgm:prSet/>
      <dgm:spPr/>
      <dgm:t>
        <a:bodyPr/>
        <a:lstStyle/>
        <a:p>
          <a:endParaRPr lang="en-US"/>
        </a:p>
      </dgm:t>
    </dgm:pt>
    <dgm:pt modelId="{6D026ED2-D798-3945-AF41-DFB492A7FAB8}" type="pres">
      <dgm:prSet presAssocID="{3C67968F-AEBB-2945-BFA0-4602C9CB8D4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ECD6F77-6847-CD44-8B29-4543BA1495DC}" type="pres">
      <dgm:prSet presAssocID="{FCAB6947-14E4-264D-8A55-A0531DE52381}" presName="linNode" presStyleCnt="0"/>
      <dgm:spPr/>
    </dgm:pt>
    <dgm:pt modelId="{76157CED-AED5-C64B-97F6-B735487303B7}" type="pres">
      <dgm:prSet presAssocID="{FCAB6947-14E4-264D-8A55-A0531DE52381}" presName="parentText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C1FD4ED-5EC1-D54F-87C7-AD692985F80D}" type="pres">
      <dgm:prSet presAssocID="{FCAB6947-14E4-264D-8A55-A0531DE52381}" presName="descendantText" presStyleLbl="align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B12B27-7460-F34E-925A-7C0C73D44016}" type="pres">
      <dgm:prSet presAssocID="{A5C9E0D1-B55F-9C49-BFCB-FB09D5BBE69F}" presName="sp" presStyleCnt="0"/>
      <dgm:spPr/>
    </dgm:pt>
    <dgm:pt modelId="{65C53A12-99B7-A243-A9F6-B1A793FE1BDD}" type="pres">
      <dgm:prSet presAssocID="{40166E7E-A46A-5F40-9C90-0141A75032EA}" presName="linNode" presStyleCnt="0"/>
      <dgm:spPr/>
    </dgm:pt>
    <dgm:pt modelId="{86217363-8F51-0F4A-97F0-3A124EAC2D7E}" type="pres">
      <dgm:prSet presAssocID="{40166E7E-A46A-5F40-9C90-0141A75032EA}" presName="parentText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4B1386-BEA8-9A47-9DA2-7492343BC96A}" type="pres">
      <dgm:prSet presAssocID="{40166E7E-A46A-5F40-9C90-0141A75032EA}" presName="descendantText" presStyleLbl="align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C80074D-951C-254F-8A46-9A4E356C988D}" type="pres">
      <dgm:prSet presAssocID="{D8D66C45-3112-CB46-B799-B0AEA5D3A077}" presName="sp" presStyleCnt="0"/>
      <dgm:spPr/>
    </dgm:pt>
    <dgm:pt modelId="{62502D71-C998-D346-85BB-AE4DA5C54682}" type="pres">
      <dgm:prSet presAssocID="{1C7FEDFC-E5EA-694F-979D-4A8C88AAD891}" presName="linNode" presStyleCnt="0"/>
      <dgm:spPr/>
    </dgm:pt>
    <dgm:pt modelId="{002CD41D-4EA0-5440-A7F8-D912DF9DF899}" type="pres">
      <dgm:prSet presAssocID="{1C7FEDFC-E5EA-694F-979D-4A8C88AAD891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DF0B5A0-0B2E-5E4F-84D5-EFB2C5A137AC}" type="pres">
      <dgm:prSet presAssocID="{1C7FEDFC-E5EA-694F-979D-4A8C88AAD891}" presName="descendantText" presStyleLbl="align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014F35-F081-6049-B319-30D8D778DC0B}" type="pres">
      <dgm:prSet presAssocID="{5B7F5DF8-81DD-3F4A-BF00-E70BBC08AE0D}" presName="sp" presStyleCnt="0"/>
      <dgm:spPr/>
    </dgm:pt>
    <dgm:pt modelId="{33A76CD3-1106-0C4D-9DA3-7A1C380314C8}" type="pres">
      <dgm:prSet presAssocID="{0F782383-98BC-9640-8905-14E62D45E9A1}" presName="linNode" presStyleCnt="0"/>
      <dgm:spPr/>
    </dgm:pt>
    <dgm:pt modelId="{3A47938B-10A1-784E-945B-83D9D2FFCA2F}" type="pres">
      <dgm:prSet presAssocID="{0F782383-98BC-9640-8905-14E62D45E9A1}" presName="parentText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B0E6C0-A55F-5A4E-96F1-77BA7ABDCD15}" type="pres">
      <dgm:prSet presAssocID="{0F782383-98BC-9640-8905-14E62D45E9A1}" presName="descendantText" presStyleLbl="align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F4EF0A-D179-D14A-97B0-498B4920224F}" type="pres">
      <dgm:prSet presAssocID="{E3CE2A64-4F0B-5C43-93B6-3ADC22DE40D7}" presName="sp" presStyleCnt="0"/>
      <dgm:spPr/>
    </dgm:pt>
    <dgm:pt modelId="{7F0919F8-184F-2F4D-B61E-3AECCEBEA78E}" type="pres">
      <dgm:prSet presAssocID="{B17A6D2F-F93D-9F44-AB03-C3206BE9399B}" presName="linNode" presStyleCnt="0"/>
      <dgm:spPr/>
    </dgm:pt>
    <dgm:pt modelId="{376672E3-045C-104F-9A6F-B7EFDF8674FD}" type="pres">
      <dgm:prSet presAssocID="{B17A6D2F-F93D-9F44-AB03-C3206BE9399B}" presName="parentText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D33BDFE-1E82-5D4A-8EE6-F40BB3D039CC}" type="pres">
      <dgm:prSet presAssocID="{B17A6D2F-F93D-9F44-AB03-C3206BE9399B}" presName="descendantText" presStyleLbl="align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96CD6EF-0878-6F49-AD73-DDD74A5BA632}" srcId="{3C67968F-AEBB-2945-BFA0-4602C9CB8D4D}" destId="{40166E7E-A46A-5F40-9C90-0141A75032EA}" srcOrd="1" destOrd="0" parTransId="{72B62F2E-A8B6-3743-932A-F1D240711DC2}" sibTransId="{D8D66C45-3112-CB46-B799-B0AEA5D3A077}"/>
    <dgm:cxn modelId="{49FFCDC1-5F66-2F43-8B27-D31EA45C628B}" srcId="{0F782383-98BC-9640-8905-14E62D45E9A1}" destId="{DF641BD3-0371-4044-9C80-BEE3B41192C9}" srcOrd="0" destOrd="0" parTransId="{EAE5780F-BAB6-A94A-B784-A818F9B2DEA7}" sibTransId="{94E1E2BB-4665-A846-A87E-CD093049B2AD}"/>
    <dgm:cxn modelId="{ADBA17AE-05A8-A543-86B3-79A87AC33E9B}" type="presOf" srcId="{A6A972B3-6D3E-434A-A690-7E463478E327}" destId="{4DF0B5A0-0B2E-5E4F-84D5-EFB2C5A137AC}" srcOrd="0" destOrd="0" presId="urn:microsoft.com/office/officeart/2005/8/layout/vList5"/>
    <dgm:cxn modelId="{0B4D254B-B5CF-A242-81DD-6D15850B02EB}" type="presOf" srcId="{1C7FEDFC-E5EA-694F-979D-4A8C88AAD891}" destId="{002CD41D-4EA0-5440-A7F8-D912DF9DF899}" srcOrd="0" destOrd="0" presId="urn:microsoft.com/office/officeart/2005/8/layout/vList5"/>
    <dgm:cxn modelId="{B69A1779-37BF-9546-816E-371B3CB8B0A4}" type="presOf" srcId="{DF641BD3-0371-4044-9C80-BEE3B41192C9}" destId="{E0B0E6C0-A55F-5A4E-96F1-77BA7ABDCD15}" srcOrd="0" destOrd="0" presId="urn:microsoft.com/office/officeart/2005/8/layout/vList5"/>
    <dgm:cxn modelId="{5273106E-1379-864F-A4B0-9A1ED5276C2F}" type="presOf" srcId="{E223A33C-B41C-D249-A4B6-ECACDFF97057}" destId="{CD33BDFE-1E82-5D4A-8EE6-F40BB3D039CC}" srcOrd="0" destOrd="0" presId="urn:microsoft.com/office/officeart/2005/8/layout/vList5"/>
    <dgm:cxn modelId="{7BD67C57-AF1B-2F42-BA21-7F4D3293DBAD}" type="presOf" srcId="{38B6F939-3C84-8745-B751-69746F3605D6}" destId="{BC1FD4ED-5EC1-D54F-87C7-AD692985F80D}" srcOrd="0" destOrd="0" presId="urn:microsoft.com/office/officeart/2005/8/layout/vList5"/>
    <dgm:cxn modelId="{ED66F9EF-D8C8-5A4C-8FF2-3E8AD6DAF258}" srcId="{B17A6D2F-F93D-9F44-AB03-C3206BE9399B}" destId="{E223A33C-B41C-D249-A4B6-ECACDFF97057}" srcOrd="0" destOrd="0" parTransId="{91220FFA-9589-DD4B-B851-0E72F8587EF0}" sibTransId="{6052AE1A-499F-0C4F-8588-F2191B97C601}"/>
    <dgm:cxn modelId="{5E442C9D-AC3B-7448-8444-67E05336CEB1}" type="presOf" srcId="{207196DD-F3A9-084C-AF15-42100CB41B93}" destId="{FE4B1386-BEA8-9A47-9DA2-7492343BC96A}" srcOrd="0" destOrd="0" presId="urn:microsoft.com/office/officeart/2005/8/layout/vList5"/>
    <dgm:cxn modelId="{FD9C0FF5-D8A0-254D-9AB1-BAA0CF84165E}" srcId="{3C67968F-AEBB-2945-BFA0-4602C9CB8D4D}" destId="{FCAB6947-14E4-264D-8A55-A0531DE52381}" srcOrd="0" destOrd="0" parTransId="{C4DD1D32-ABA1-2B46-ADFA-F767BE2C9728}" sibTransId="{A5C9E0D1-B55F-9C49-BFCB-FB09D5BBE69F}"/>
    <dgm:cxn modelId="{E7FD157E-B29F-C042-B54B-8279061DE915}" type="presOf" srcId="{40166E7E-A46A-5F40-9C90-0141A75032EA}" destId="{86217363-8F51-0F4A-97F0-3A124EAC2D7E}" srcOrd="0" destOrd="0" presId="urn:microsoft.com/office/officeart/2005/8/layout/vList5"/>
    <dgm:cxn modelId="{A700CAB2-85E6-9041-B5C2-A9245C6ECB8D}" type="presOf" srcId="{3C67968F-AEBB-2945-BFA0-4602C9CB8D4D}" destId="{6D026ED2-D798-3945-AF41-DFB492A7FAB8}" srcOrd="0" destOrd="0" presId="urn:microsoft.com/office/officeart/2005/8/layout/vList5"/>
    <dgm:cxn modelId="{C5A8AA45-95F2-6445-B642-9C3707D87C8D}" srcId="{3C67968F-AEBB-2945-BFA0-4602C9CB8D4D}" destId="{0F782383-98BC-9640-8905-14E62D45E9A1}" srcOrd="3" destOrd="0" parTransId="{33CC3669-34A3-684E-98A2-898CB5AB656F}" sibTransId="{E3CE2A64-4F0B-5C43-93B6-3ADC22DE40D7}"/>
    <dgm:cxn modelId="{CEA077A0-7A66-2042-A3EB-DDA6446D2438}" srcId="{FCAB6947-14E4-264D-8A55-A0531DE52381}" destId="{38B6F939-3C84-8745-B751-69746F3605D6}" srcOrd="0" destOrd="0" parTransId="{0F6A0CB6-10F7-A443-9719-939B1359ECC8}" sibTransId="{77D5FA8E-EDF5-C640-9EE2-066AB46E7BB7}"/>
    <dgm:cxn modelId="{ACB4C68A-E916-6446-9D28-1D4D6CE5C3F1}" srcId="{3C67968F-AEBB-2945-BFA0-4602C9CB8D4D}" destId="{B17A6D2F-F93D-9F44-AB03-C3206BE9399B}" srcOrd="4" destOrd="0" parTransId="{05C53EE7-C066-2440-9751-EC1F091B1076}" sibTransId="{CC39644F-5859-384D-AE0C-05FFCC926391}"/>
    <dgm:cxn modelId="{28D94A9A-D136-C541-A99E-3FC11058462B}" type="presOf" srcId="{FCAB6947-14E4-264D-8A55-A0531DE52381}" destId="{76157CED-AED5-C64B-97F6-B735487303B7}" srcOrd="0" destOrd="0" presId="urn:microsoft.com/office/officeart/2005/8/layout/vList5"/>
    <dgm:cxn modelId="{D4746CC4-4DA8-B24A-B3E5-3CD354309CD4}" srcId="{1C7FEDFC-E5EA-694F-979D-4A8C88AAD891}" destId="{A6A972B3-6D3E-434A-A690-7E463478E327}" srcOrd="0" destOrd="0" parTransId="{47EBD5FD-A813-4F46-A4FE-659018181627}" sibTransId="{C911C495-895E-8047-964D-75B583C6864F}"/>
    <dgm:cxn modelId="{5439C817-636D-2043-93A4-ED08E6CD4D95}" type="presOf" srcId="{B17A6D2F-F93D-9F44-AB03-C3206BE9399B}" destId="{376672E3-045C-104F-9A6F-B7EFDF8674FD}" srcOrd="0" destOrd="0" presId="urn:microsoft.com/office/officeart/2005/8/layout/vList5"/>
    <dgm:cxn modelId="{AD5E70C4-9D26-9046-B555-D526EDF3903C}" srcId="{40166E7E-A46A-5F40-9C90-0141A75032EA}" destId="{207196DD-F3A9-084C-AF15-42100CB41B93}" srcOrd="0" destOrd="0" parTransId="{88AAAC2A-172C-AC4C-90DA-AE98E7AA067F}" sibTransId="{A3271D29-FB88-BC44-B98B-4BC241C33401}"/>
    <dgm:cxn modelId="{3D07C4A0-39F8-F449-9A8B-87D3ED7C473B}" srcId="{3C67968F-AEBB-2945-BFA0-4602C9CB8D4D}" destId="{1C7FEDFC-E5EA-694F-979D-4A8C88AAD891}" srcOrd="2" destOrd="0" parTransId="{ED730C5A-7FA5-B840-B36C-75C1DABA5382}" sibTransId="{5B7F5DF8-81DD-3F4A-BF00-E70BBC08AE0D}"/>
    <dgm:cxn modelId="{DE1159CF-F046-3E4D-BE89-C87561D1605A}" type="presOf" srcId="{0F782383-98BC-9640-8905-14E62D45E9A1}" destId="{3A47938B-10A1-784E-945B-83D9D2FFCA2F}" srcOrd="0" destOrd="0" presId="urn:microsoft.com/office/officeart/2005/8/layout/vList5"/>
    <dgm:cxn modelId="{6A66474F-3987-514F-A8C0-A1645331C9F3}" type="presParOf" srcId="{6D026ED2-D798-3945-AF41-DFB492A7FAB8}" destId="{4ECD6F77-6847-CD44-8B29-4543BA1495DC}" srcOrd="0" destOrd="0" presId="urn:microsoft.com/office/officeart/2005/8/layout/vList5"/>
    <dgm:cxn modelId="{B596C035-E065-EA41-90F8-D04307E5DE10}" type="presParOf" srcId="{4ECD6F77-6847-CD44-8B29-4543BA1495DC}" destId="{76157CED-AED5-C64B-97F6-B735487303B7}" srcOrd="0" destOrd="0" presId="urn:microsoft.com/office/officeart/2005/8/layout/vList5"/>
    <dgm:cxn modelId="{DA39B88B-8FBE-404B-9DD3-641E276221D1}" type="presParOf" srcId="{4ECD6F77-6847-CD44-8B29-4543BA1495DC}" destId="{BC1FD4ED-5EC1-D54F-87C7-AD692985F80D}" srcOrd="1" destOrd="0" presId="urn:microsoft.com/office/officeart/2005/8/layout/vList5"/>
    <dgm:cxn modelId="{66ADD8FA-27D7-DB45-B34C-6CDBDCAA9B66}" type="presParOf" srcId="{6D026ED2-D798-3945-AF41-DFB492A7FAB8}" destId="{02B12B27-7460-F34E-925A-7C0C73D44016}" srcOrd="1" destOrd="0" presId="urn:microsoft.com/office/officeart/2005/8/layout/vList5"/>
    <dgm:cxn modelId="{AB26225B-EA22-B142-950C-1304E34402D2}" type="presParOf" srcId="{6D026ED2-D798-3945-AF41-DFB492A7FAB8}" destId="{65C53A12-99B7-A243-A9F6-B1A793FE1BDD}" srcOrd="2" destOrd="0" presId="urn:microsoft.com/office/officeart/2005/8/layout/vList5"/>
    <dgm:cxn modelId="{0D4F741E-8F6E-4E49-973D-12E79A435FDE}" type="presParOf" srcId="{65C53A12-99B7-A243-A9F6-B1A793FE1BDD}" destId="{86217363-8F51-0F4A-97F0-3A124EAC2D7E}" srcOrd="0" destOrd="0" presId="urn:microsoft.com/office/officeart/2005/8/layout/vList5"/>
    <dgm:cxn modelId="{EBF71EC9-CC6C-6843-A5D3-239AC9C74316}" type="presParOf" srcId="{65C53A12-99B7-A243-A9F6-B1A793FE1BDD}" destId="{FE4B1386-BEA8-9A47-9DA2-7492343BC96A}" srcOrd="1" destOrd="0" presId="urn:microsoft.com/office/officeart/2005/8/layout/vList5"/>
    <dgm:cxn modelId="{1D6B2A7E-AAB3-8F48-9DA4-9A9FCFF053F5}" type="presParOf" srcId="{6D026ED2-D798-3945-AF41-DFB492A7FAB8}" destId="{EC80074D-951C-254F-8A46-9A4E356C988D}" srcOrd="3" destOrd="0" presId="urn:microsoft.com/office/officeart/2005/8/layout/vList5"/>
    <dgm:cxn modelId="{AF6505F8-1246-5E4C-B333-0CF68C05D5A0}" type="presParOf" srcId="{6D026ED2-D798-3945-AF41-DFB492A7FAB8}" destId="{62502D71-C998-D346-85BB-AE4DA5C54682}" srcOrd="4" destOrd="0" presId="urn:microsoft.com/office/officeart/2005/8/layout/vList5"/>
    <dgm:cxn modelId="{DF38DCA1-E0F8-5847-8D00-E03021FE9846}" type="presParOf" srcId="{62502D71-C998-D346-85BB-AE4DA5C54682}" destId="{002CD41D-4EA0-5440-A7F8-D912DF9DF899}" srcOrd="0" destOrd="0" presId="urn:microsoft.com/office/officeart/2005/8/layout/vList5"/>
    <dgm:cxn modelId="{40CEB75E-D3CD-1B44-9FFC-971E68EAC7C2}" type="presParOf" srcId="{62502D71-C998-D346-85BB-AE4DA5C54682}" destId="{4DF0B5A0-0B2E-5E4F-84D5-EFB2C5A137AC}" srcOrd="1" destOrd="0" presId="urn:microsoft.com/office/officeart/2005/8/layout/vList5"/>
    <dgm:cxn modelId="{3D38788F-EA63-C34C-8D71-3BDB2AD55179}" type="presParOf" srcId="{6D026ED2-D798-3945-AF41-DFB492A7FAB8}" destId="{46014F35-F081-6049-B319-30D8D778DC0B}" srcOrd="5" destOrd="0" presId="urn:microsoft.com/office/officeart/2005/8/layout/vList5"/>
    <dgm:cxn modelId="{DBDE6A2D-64D9-B543-BA0D-7FAA9BCF5E65}" type="presParOf" srcId="{6D026ED2-D798-3945-AF41-DFB492A7FAB8}" destId="{33A76CD3-1106-0C4D-9DA3-7A1C380314C8}" srcOrd="6" destOrd="0" presId="urn:microsoft.com/office/officeart/2005/8/layout/vList5"/>
    <dgm:cxn modelId="{3E483D78-84E5-0B4F-A23B-44131D75F485}" type="presParOf" srcId="{33A76CD3-1106-0C4D-9DA3-7A1C380314C8}" destId="{3A47938B-10A1-784E-945B-83D9D2FFCA2F}" srcOrd="0" destOrd="0" presId="urn:microsoft.com/office/officeart/2005/8/layout/vList5"/>
    <dgm:cxn modelId="{F6CF0C45-7392-194B-AC2F-CD38413B4216}" type="presParOf" srcId="{33A76CD3-1106-0C4D-9DA3-7A1C380314C8}" destId="{E0B0E6C0-A55F-5A4E-96F1-77BA7ABDCD15}" srcOrd="1" destOrd="0" presId="urn:microsoft.com/office/officeart/2005/8/layout/vList5"/>
    <dgm:cxn modelId="{0AC83AC7-868F-5A47-A3E4-09D3537CF0BC}" type="presParOf" srcId="{6D026ED2-D798-3945-AF41-DFB492A7FAB8}" destId="{25F4EF0A-D179-D14A-97B0-498B4920224F}" srcOrd="7" destOrd="0" presId="urn:microsoft.com/office/officeart/2005/8/layout/vList5"/>
    <dgm:cxn modelId="{12DBFAD7-9514-FC40-B288-5A48D86554CA}" type="presParOf" srcId="{6D026ED2-D798-3945-AF41-DFB492A7FAB8}" destId="{7F0919F8-184F-2F4D-B61E-3AECCEBEA78E}" srcOrd="8" destOrd="0" presId="urn:microsoft.com/office/officeart/2005/8/layout/vList5"/>
    <dgm:cxn modelId="{DEEAB13C-4405-3F43-8CD0-D80E2FB2B914}" type="presParOf" srcId="{7F0919F8-184F-2F4D-B61E-3AECCEBEA78E}" destId="{376672E3-045C-104F-9A6F-B7EFDF8674FD}" srcOrd="0" destOrd="0" presId="urn:microsoft.com/office/officeart/2005/8/layout/vList5"/>
    <dgm:cxn modelId="{30F538B4-E56F-2143-B798-4733582E97FA}" type="presParOf" srcId="{7F0919F8-184F-2F4D-B61E-3AECCEBEA78E}" destId="{CD33BDFE-1E82-5D4A-8EE6-F40BB3D039C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148BF51-B86A-4AAD-84F8-2B2DC48C42EA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77DF8C4-3D6E-402A-8BF5-CC490A62E3FB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1" dirty="0"/>
            <a:t>Spam detection (classification)</a:t>
          </a:r>
        </a:p>
        <a:p>
          <a:pPr>
            <a:lnSpc>
              <a:spcPct val="100000"/>
            </a:lnSpc>
          </a:pPr>
          <a:r>
            <a:rPr lang="en-US" sz="1400" dirty="0"/>
            <a:t>* Filter unwanted or malicious messages using word patterns and probabilistic classification.
* Example: Gmail filtering spam using Naive Bayes models.</a:t>
          </a:r>
        </a:p>
      </dgm:t>
    </dgm:pt>
    <dgm:pt modelId="{F6FFD825-C6D5-49D3-AEB3-4D1550B6A2F4}" type="parTrans" cxnId="{F159A472-A0A6-4564-8403-CC3E0FA3CE35}">
      <dgm:prSet/>
      <dgm:spPr/>
      <dgm:t>
        <a:bodyPr/>
        <a:lstStyle/>
        <a:p>
          <a:endParaRPr lang="en-US"/>
        </a:p>
      </dgm:t>
    </dgm:pt>
    <dgm:pt modelId="{D0F34AF8-3DC1-4B53-8F8F-C4F70A799918}" type="sibTrans" cxnId="{F159A472-A0A6-4564-8403-CC3E0FA3CE35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696AD8F0-5EB5-4D98-9E63-70AEA8DBDC29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1" dirty="0"/>
            <a:t>Sentiment analysis</a:t>
          </a:r>
        </a:p>
        <a:p>
          <a:pPr>
            <a:lnSpc>
              <a:spcPct val="100000"/>
            </a:lnSpc>
          </a:pPr>
          <a:r>
            <a:rPr lang="en-US" sz="1400" dirty="0"/>
            <a:t>* Understand customer opinions from reviews, social media, or surveys to guide product and marketing strategies.
* Example: Classifying reviews as positive/negative on Amazon.</a:t>
          </a:r>
        </a:p>
      </dgm:t>
    </dgm:pt>
    <dgm:pt modelId="{BB2DFDAC-1945-4172-8352-48543D4E3A37}" type="parTrans" cxnId="{519FF362-675E-497C-B179-C2889EB45658}">
      <dgm:prSet/>
      <dgm:spPr/>
      <dgm:t>
        <a:bodyPr/>
        <a:lstStyle/>
        <a:p>
          <a:endParaRPr lang="en-US"/>
        </a:p>
      </dgm:t>
    </dgm:pt>
    <dgm:pt modelId="{CB6633C8-2FC8-442E-AFCB-26CB9C0E608F}" type="sibTrans" cxnId="{519FF362-675E-497C-B179-C2889EB45658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288013F8-57AC-4782-8237-0FA292998BB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1" dirty="0"/>
            <a:t>Topic modeling (unsupervised)</a:t>
          </a:r>
        </a:p>
        <a:p>
          <a:pPr>
            <a:lnSpc>
              <a:spcPct val="100000"/>
            </a:lnSpc>
          </a:pPr>
          <a:r>
            <a:rPr lang="en-US" sz="1400" dirty="0"/>
            <a:t>* Uncover hidden themes or group similar documents together.
* Example: Organizing articles or news content into topical categories.
</a:t>
          </a:r>
        </a:p>
      </dgm:t>
    </dgm:pt>
    <dgm:pt modelId="{AEC05A94-6E6D-41D4-BFED-B4979C088D4B}" type="parTrans" cxnId="{FE8AF89F-B2DF-4C34-B2E5-2DE5B15F52BC}">
      <dgm:prSet/>
      <dgm:spPr/>
      <dgm:t>
        <a:bodyPr/>
        <a:lstStyle/>
        <a:p>
          <a:endParaRPr lang="en-US"/>
        </a:p>
      </dgm:t>
    </dgm:pt>
    <dgm:pt modelId="{BD6527E7-51F6-4892-BA8C-FCC8C832A50A}" type="sibTrans" cxnId="{FE8AF89F-B2DF-4C34-B2E5-2DE5B15F52BC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D4365B42-FD40-4649-A370-A802D07DB2CC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1" dirty="0"/>
            <a:t>Customer Support Automation, Chatbots and recommendation engines</a:t>
          </a:r>
          <a:r>
            <a:rPr lang="en-US" sz="1600" dirty="0"/>
            <a:t>
</a:t>
          </a:r>
          <a:r>
            <a:rPr lang="en-US" sz="1400" dirty="0"/>
            <a:t>* Classify and route support tickets, power chatbots, and mine FAQs using cleaned and structured text.
* Example: Grouping similar customer issues for escalation.</a:t>
          </a:r>
        </a:p>
      </dgm:t>
    </dgm:pt>
    <dgm:pt modelId="{C7D54C61-441E-4C50-8F9F-978CF6810DB3}" type="parTrans" cxnId="{232AA9D9-2F6F-432B-90E1-420BB31CA836}">
      <dgm:prSet/>
      <dgm:spPr/>
      <dgm:t>
        <a:bodyPr/>
        <a:lstStyle/>
        <a:p>
          <a:endParaRPr lang="en-US"/>
        </a:p>
      </dgm:t>
    </dgm:pt>
    <dgm:pt modelId="{DF646B23-3FF6-4D20-B424-BF6167492F3D}" type="sibTrans" cxnId="{232AA9D9-2F6F-432B-90E1-420BB31CA836}">
      <dgm:prSet/>
      <dgm:spPr/>
      <dgm:t>
        <a:bodyPr/>
        <a:lstStyle/>
        <a:p>
          <a:endParaRPr lang="en-US"/>
        </a:p>
      </dgm:t>
    </dgm:pt>
    <dgm:pt modelId="{32772A3B-2F0A-4FE8-B6D7-454A0FCC6E68}" type="pres">
      <dgm:prSet presAssocID="{7148BF51-B86A-4AAD-84F8-2B2DC48C42EA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DE859B4-BF40-433D-9172-3E2369CEEA22}" type="pres">
      <dgm:prSet presAssocID="{7148BF51-B86A-4AAD-84F8-2B2DC48C42EA}" presName="container" presStyleCnt="0">
        <dgm:presLayoutVars>
          <dgm:dir/>
          <dgm:resizeHandles val="exact"/>
        </dgm:presLayoutVars>
      </dgm:prSet>
      <dgm:spPr/>
    </dgm:pt>
    <dgm:pt modelId="{BB0D6C32-5EBC-4A74-83ED-6143C8B34113}" type="pres">
      <dgm:prSet presAssocID="{E77DF8C4-3D6E-402A-8BF5-CC490A62E3FB}" presName="compNode" presStyleCnt="0"/>
      <dgm:spPr/>
    </dgm:pt>
    <dgm:pt modelId="{BFB946EE-8392-44A8-B690-C3FC51004113}" type="pres">
      <dgm:prSet presAssocID="{E77DF8C4-3D6E-402A-8BF5-CC490A62E3FB}" presName="iconBgRect" presStyleLbl="bgShp" presStyleIdx="0" presStyleCnt="4"/>
      <dgm:spPr/>
    </dgm:pt>
    <dgm:pt modelId="{40439970-B471-45D7-BCE1-BBCBE080A1A1}" type="pres">
      <dgm:prSet presAssocID="{E77DF8C4-3D6E-402A-8BF5-CC490A62E3FB}" presName="iconRect" presStyleLbl="node1" presStyleIdx="0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Warning"/>
        </a:ext>
      </dgm:extLst>
    </dgm:pt>
    <dgm:pt modelId="{1409EE54-19DF-4E5B-A3D0-10078BA0D63C}" type="pres">
      <dgm:prSet presAssocID="{E77DF8C4-3D6E-402A-8BF5-CC490A62E3FB}" presName="spaceRect" presStyleCnt="0"/>
      <dgm:spPr/>
    </dgm:pt>
    <dgm:pt modelId="{BD830701-F189-4DBF-9B63-73282EA27B1A}" type="pres">
      <dgm:prSet presAssocID="{E77DF8C4-3D6E-402A-8BF5-CC490A62E3FB}" presName="textRect" presStyleLbl="revTx" presStyleIdx="0" presStyleCnt="4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9AC3467F-FCEE-4151-9B7E-6C93DB60ACEF}" type="pres">
      <dgm:prSet presAssocID="{D0F34AF8-3DC1-4B53-8F8F-C4F70A799918}" presName="sibTrans" presStyleLbl="sibTrans2D1" presStyleIdx="0" presStyleCnt="0"/>
      <dgm:spPr/>
      <dgm:t>
        <a:bodyPr/>
        <a:lstStyle/>
        <a:p>
          <a:endParaRPr lang="en-US"/>
        </a:p>
      </dgm:t>
    </dgm:pt>
    <dgm:pt modelId="{C8555FC3-F051-4422-9046-41F863CC7D79}" type="pres">
      <dgm:prSet presAssocID="{696AD8F0-5EB5-4D98-9E63-70AEA8DBDC29}" presName="compNode" presStyleCnt="0"/>
      <dgm:spPr/>
    </dgm:pt>
    <dgm:pt modelId="{D6472ECD-52E9-4BD5-BE12-495525885F23}" type="pres">
      <dgm:prSet presAssocID="{696AD8F0-5EB5-4D98-9E63-70AEA8DBDC29}" presName="iconBgRect" presStyleLbl="bgShp" presStyleIdx="1" presStyleCnt="4"/>
      <dgm:spPr/>
    </dgm:pt>
    <dgm:pt modelId="{D3112E9D-A1B2-4140-A5CD-14212C14F7B3}" type="pres">
      <dgm:prSet presAssocID="{696AD8F0-5EB5-4D98-9E63-70AEA8DBDC29}" presName="iconRect" presStyleLbl="node1" presStyleIdx="1" presStyleCnt="4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Mining Tools"/>
        </a:ext>
      </dgm:extLst>
    </dgm:pt>
    <dgm:pt modelId="{C43D1A57-1425-43F1-8FB3-C278130E637B}" type="pres">
      <dgm:prSet presAssocID="{696AD8F0-5EB5-4D98-9E63-70AEA8DBDC29}" presName="spaceRect" presStyleCnt="0"/>
      <dgm:spPr/>
    </dgm:pt>
    <dgm:pt modelId="{887E04BA-747C-42CE-9624-893BA915605D}" type="pres">
      <dgm:prSet presAssocID="{696AD8F0-5EB5-4D98-9E63-70AEA8DBDC29}" presName="textRect" presStyleLbl="revTx" presStyleIdx="1" presStyleCnt="4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93C5CBEF-79D6-4263-B1C3-1BFFD057D78D}" type="pres">
      <dgm:prSet presAssocID="{CB6633C8-2FC8-442E-AFCB-26CB9C0E608F}" presName="sibTrans" presStyleLbl="sibTrans2D1" presStyleIdx="0" presStyleCnt="0"/>
      <dgm:spPr/>
      <dgm:t>
        <a:bodyPr/>
        <a:lstStyle/>
        <a:p>
          <a:endParaRPr lang="en-US"/>
        </a:p>
      </dgm:t>
    </dgm:pt>
    <dgm:pt modelId="{84931D32-218D-496E-AB76-1194A6E112FE}" type="pres">
      <dgm:prSet presAssocID="{288013F8-57AC-4782-8237-0FA292998BB3}" presName="compNode" presStyleCnt="0"/>
      <dgm:spPr/>
    </dgm:pt>
    <dgm:pt modelId="{F2E785DF-2CF2-41AA-988D-19B154C47BF8}" type="pres">
      <dgm:prSet presAssocID="{288013F8-57AC-4782-8237-0FA292998BB3}" presName="iconBgRect" presStyleLbl="bgShp" presStyleIdx="2" presStyleCnt="4"/>
      <dgm:spPr/>
    </dgm:pt>
    <dgm:pt modelId="{29A4B42F-57FC-4250-8EC9-2700F0C2560B}" type="pres">
      <dgm:prSet presAssocID="{288013F8-57AC-4782-8237-0FA292998BB3}" presName="iconRect" presStyleLbl="node1" presStyleIdx="2" presStyleCnt="4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Exclamation Mark"/>
        </a:ext>
      </dgm:extLst>
    </dgm:pt>
    <dgm:pt modelId="{FCD5C842-6021-472B-81BE-F8F65E93F05A}" type="pres">
      <dgm:prSet presAssocID="{288013F8-57AC-4782-8237-0FA292998BB3}" presName="spaceRect" presStyleCnt="0"/>
      <dgm:spPr/>
    </dgm:pt>
    <dgm:pt modelId="{692C62CA-12F9-4863-94BD-67AC9146623F}" type="pres">
      <dgm:prSet presAssocID="{288013F8-57AC-4782-8237-0FA292998BB3}" presName="textRect" presStyleLbl="revTx" presStyleIdx="2" presStyleCnt="4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3648D2E7-8D6A-44D9-85D5-88DC30E55F4A}" type="pres">
      <dgm:prSet presAssocID="{BD6527E7-51F6-4892-BA8C-FCC8C832A50A}" presName="sibTrans" presStyleLbl="sibTrans2D1" presStyleIdx="0" presStyleCnt="0"/>
      <dgm:spPr/>
      <dgm:t>
        <a:bodyPr/>
        <a:lstStyle/>
        <a:p>
          <a:endParaRPr lang="en-US"/>
        </a:p>
      </dgm:t>
    </dgm:pt>
    <dgm:pt modelId="{D278D93D-D0E6-4596-BECF-0B58A70ECBDC}" type="pres">
      <dgm:prSet presAssocID="{D4365B42-FD40-4649-A370-A802D07DB2CC}" presName="compNode" presStyleCnt="0"/>
      <dgm:spPr/>
    </dgm:pt>
    <dgm:pt modelId="{C01BC5BF-FDE7-433F-8022-D16DBC76ED91}" type="pres">
      <dgm:prSet presAssocID="{D4365B42-FD40-4649-A370-A802D07DB2CC}" presName="iconBgRect" presStyleLbl="bgShp" presStyleIdx="3" presStyleCnt="4"/>
      <dgm:spPr/>
    </dgm:pt>
    <dgm:pt modelId="{F2B2FDC8-8513-4C0A-9171-DC87FE822528}" type="pres">
      <dgm:prSet presAssocID="{D4365B42-FD40-4649-A370-A802D07DB2CC}" presName="iconRect" presStyleLbl="node1" presStyleIdx="3" presStyleCnt="4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Chat"/>
        </a:ext>
      </dgm:extLst>
    </dgm:pt>
    <dgm:pt modelId="{2ACA7389-ED34-45D3-85EB-06BC3D056A05}" type="pres">
      <dgm:prSet presAssocID="{D4365B42-FD40-4649-A370-A802D07DB2CC}" presName="spaceRect" presStyleCnt="0"/>
      <dgm:spPr/>
    </dgm:pt>
    <dgm:pt modelId="{13685477-5DA2-46F2-BA78-32908AA13244}" type="pres">
      <dgm:prSet presAssocID="{D4365B42-FD40-4649-A370-A802D07DB2CC}" presName="textRect" presStyleLbl="revTx" presStyleIdx="3" presStyleCnt="4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F5FEC77-66BE-46E6-AD3F-9744C0C084CB}" type="presOf" srcId="{BD6527E7-51F6-4892-BA8C-FCC8C832A50A}" destId="{3648D2E7-8D6A-44D9-85D5-88DC30E55F4A}" srcOrd="0" destOrd="0" presId="urn:microsoft.com/office/officeart/2018/2/layout/IconCircleList"/>
    <dgm:cxn modelId="{0D094D8D-3B88-42C9-A39C-DC2A10F92400}" type="presOf" srcId="{CB6633C8-2FC8-442E-AFCB-26CB9C0E608F}" destId="{93C5CBEF-79D6-4263-B1C3-1BFFD057D78D}" srcOrd="0" destOrd="0" presId="urn:microsoft.com/office/officeart/2018/2/layout/IconCircleList"/>
    <dgm:cxn modelId="{6232D348-EF76-4F1D-A71F-DC506826F7B7}" type="presOf" srcId="{7148BF51-B86A-4AAD-84F8-2B2DC48C42EA}" destId="{32772A3B-2F0A-4FE8-B6D7-454A0FCC6E68}" srcOrd="0" destOrd="0" presId="urn:microsoft.com/office/officeart/2018/2/layout/IconCircleList"/>
    <dgm:cxn modelId="{4DEAD826-58AA-4F8F-BFB7-6736E53C4A60}" type="presOf" srcId="{D0F34AF8-3DC1-4B53-8F8F-C4F70A799918}" destId="{9AC3467F-FCEE-4151-9B7E-6C93DB60ACEF}" srcOrd="0" destOrd="0" presId="urn:microsoft.com/office/officeart/2018/2/layout/IconCircleList"/>
    <dgm:cxn modelId="{5E6F35D4-8016-4AA4-B76B-53F18F0BD258}" type="presOf" srcId="{D4365B42-FD40-4649-A370-A802D07DB2CC}" destId="{13685477-5DA2-46F2-BA78-32908AA13244}" srcOrd="0" destOrd="0" presId="urn:microsoft.com/office/officeart/2018/2/layout/IconCircleList"/>
    <dgm:cxn modelId="{F159A472-A0A6-4564-8403-CC3E0FA3CE35}" srcId="{7148BF51-B86A-4AAD-84F8-2B2DC48C42EA}" destId="{E77DF8C4-3D6E-402A-8BF5-CC490A62E3FB}" srcOrd="0" destOrd="0" parTransId="{F6FFD825-C6D5-49D3-AEB3-4D1550B6A2F4}" sibTransId="{D0F34AF8-3DC1-4B53-8F8F-C4F70A799918}"/>
    <dgm:cxn modelId="{7AC84854-AF25-4306-8D18-585B1EB9EB52}" type="presOf" srcId="{288013F8-57AC-4782-8237-0FA292998BB3}" destId="{692C62CA-12F9-4863-94BD-67AC9146623F}" srcOrd="0" destOrd="0" presId="urn:microsoft.com/office/officeart/2018/2/layout/IconCircleList"/>
    <dgm:cxn modelId="{232AA9D9-2F6F-432B-90E1-420BB31CA836}" srcId="{7148BF51-B86A-4AAD-84F8-2B2DC48C42EA}" destId="{D4365B42-FD40-4649-A370-A802D07DB2CC}" srcOrd="3" destOrd="0" parTransId="{C7D54C61-441E-4C50-8F9F-978CF6810DB3}" sibTransId="{DF646B23-3FF6-4D20-B424-BF6167492F3D}"/>
    <dgm:cxn modelId="{519FF362-675E-497C-B179-C2889EB45658}" srcId="{7148BF51-B86A-4AAD-84F8-2B2DC48C42EA}" destId="{696AD8F0-5EB5-4D98-9E63-70AEA8DBDC29}" srcOrd="1" destOrd="0" parTransId="{BB2DFDAC-1945-4172-8352-48543D4E3A37}" sibTransId="{CB6633C8-2FC8-442E-AFCB-26CB9C0E608F}"/>
    <dgm:cxn modelId="{FE8AF89F-B2DF-4C34-B2E5-2DE5B15F52BC}" srcId="{7148BF51-B86A-4AAD-84F8-2B2DC48C42EA}" destId="{288013F8-57AC-4782-8237-0FA292998BB3}" srcOrd="2" destOrd="0" parTransId="{AEC05A94-6E6D-41D4-BFED-B4979C088D4B}" sibTransId="{BD6527E7-51F6-4892-BA8C-FCC8C832A50A}"/>
    <dgm:cxn modelId="{1D9C42F7-403C-4874-A676-7B0B61EA3926}" type="presOf" srcId="{696AD8F0-5EB5-4D98-9E63-70AEA8DBDC29}" destId="{887E04BA-747C-42CE-9624-893BA915605D}" srcOrd="0" destOrd="0" presId="urn:microsoft.com/office/officeart/2018/2/layout/IconCircleList"/>
    <dgm:cxn modelId="{2631A93A-076A-4658-ABF3-43DC7E18EAF0}" type="presOf" srcId="{E77DF8C4-3D6E-402A-8BF5-CC490A62E3FB}" destId="{BD830701-F189-4DBF-9B63-73282EA27B1A}" srcOrd="0" destOrd="0" presId="urn:microsoft.com/office/officeart/2018/2/layout/IconCircleList"/>
    <dgm:cxn modelId="{196A4CA3-9AA7-420B-8678-DC45DB36E6E6}" type="presParOf" srcId="{32772A3B-2F0A-4FE8-B6D7-454A0FCC6E68}" destId="{8DE859B4-BF40-433D-9172-3E2369CEEA22}" srcOrd="0" destOrd="0" presId="urn:microsoft.com/office/officeart/2018/2/layout/IconCircleList"/>
    <dgm:cxn modelId="{AF7F513E-92FE-457B-B04A-B5B5BD1F2C23}" type="presParOf" srcId="{8DE859B4-BF40-433D-9172-3E2369CEEA22}" destId="{BB0D6C32-5EBC-4A74-83ED-6143C8B34113}" srcOrd="0" destOrd="0" presId="urn:microsoft.com/office/officeart/2018/2/layout/IconCircleList"/>
    <dgm:cxn modelId="{97E23503-46DE-4BA1-BE64-6C3EB028E91B}" type="presParOf" srcId="{BB0D6C32-5EBC-4A74-83ED-6143C8B34113}" destId="{BFB946EE-8392-44A8-B690-C3FC51004113}" srcOrd="0" destOrd="0" presId="urn:microsoft.com/office/officeart/2018/2/layout/IconCircleList"/>
    <dgm:cxn modelId="{69F5F647-678F-4273-9F33-B6BF2451CFFE}" type="presParOf" srcId="{BB0D6C32-5EBC-4A74-83ED-6143C8B34113}" destId="{40439970-B471-45D7-BCE1-BBCBE080A1A1}" srcOrd="1" destOrd="0" presId="urn:microsoft.com/office/officeart/2018/2/layout/IconCircleList"/>
    <dgm:cxn modelId="{27EA8DFE-4798-4CD0-815C-EADF2330B627}" type="presParOf" srcId="{BB0D6C32-5EBC-4A74-83ED-6143C8B34113}" destId="{1409EE54-19DF-4E5B-A3D0-10078BA0D63C}" srcOrd="2" destOrd="0" presId="urn:microsoft.com/office/officeart/2018/2/layout/IconCircleList"/>
    <dgm:cxn modelId="{65AF5098-37B9-4AD5-BEA5-66A0E15D844E}" type="presParOf" srcId="{BB0D6C32-5EBC-4A74-83ED-6143C8B34113}" destId="{BD830701-F189-4DBF-9B63-73282EA27B1A}" srcOrd="3" destOrd="0" presId="urn:microsoft.com/office/officeart/2018/2/layout/IconCircleList"/>
    <dgm:cxn modelId="{49DD7795-A716-4042-BAD1-F06D09A58B20}" type="presParOf" srcId="{8DE859B4-BF40-433D-9172-3E2369CEEA22}" destId="{9AC3467F-FCEE-4151-9B7E-6C93DB60ACEF}" srcOrd="1" destOrd="0" presId="urn:microsoft.com/office/officeart/2018/2/layout/IconCircleList"/>
    <dgm:cxn modelId="{C6C72BC1-7D04-4FE3-958E-B4492449DB2C}" type="presParOf" srcId="{8DE859B4-BF40-433D-9172-3E2369CEEA22}" destId="{C8555FC3-F051-4422-9046-41F863CC7D79}" srcOrd="2" destOrd="0" presId="urn:microsoft.com/office/officeart/2018/2/layout/IconCircleList"/>
    <dgm:cxn modelId="{2BB9B373-558C-459E-8008-AD3552144372}" type="presParOf" srcId="{C8555FC3-F051-4422-9046-41F863CC7D79}" destId="{D6472ECD-52E9-4BD5-BE12-495525885F23}" srcOrd="0" destOrd="0" presId="urn:microsoft.com/office/officeart/2018/2/layout/IconCircleList"/>
    <dgm:cxn modelId="{41553CD4-7D43-46CB-AFC8-D43A226130AC}" type="presParOf" srcId="{C8555FC3-F051-4422-9046-41F863CC7D79}" destId="{D3112E9D-A1B2-4140-A5CD-14212C14F7B3}" srcOrd="1" destOrd="0" presId="urn:microsoft.com/office/officeart/2018/2/layout/IconCircleList"/>
    <dgm:cxn modelId="{EA6E6DAF-2B32-4C59-800E-6C3811CAF1F8}" type="presParOf" srcId="{C8555FC3-F051-4422-9046-41F863CC7D79}" destId="{C43D1A57-1425-43F1-8FB3-C278130E637B}" srcOrd="2" destOrd="0" presId="urn:microsoft.com/office/officeart/2018/2/layout/IconCircleList"/>
    <dgm:cxn modelId="{26740477-C72C-4B71-8B5D-AFE05434E46B}" type="presParOf" srcId="{C8555FC3-F051-4422-9046-41F863CC7D79}" destId="{887E04BA-747C-42CE-9624-893BA915605D}" srcOrd="3" destOrd="0" presId="urn:microsoft.com/office/officeart/2018/2/layout/IconCircleList"/>
    <dgm:cxn modelId="{A49E99B8-E4C2-48F8-8052-6FCE32F0928F}" type="presParOf" srcId="{8DE859B4-BF40-433D-9172-3E2369CEEA22}" destId="{93C5CBEF-79D6-4263-B1C3-1BFFD057D78D}" srcOrd="3" destOrd="0" presId="urn:microsoft.com/office/officeart/2018/2/layout/IconCircleList"/>
    <dgm:cxn modelId="{D9C7E62E-AAF4-4A56-9E33-97FE97899F98}" type="presParOf" srcId="{8DE859B4-BF40-433D-9172-3E2369CEEA22}" destId="{84931D32-218D-496E-AB76-1194A6E112FE}" srcOrd="4" destOrd="0" presId="urn:microsoft.com/office/officeart/2018/2/layout/IconCircleList"/>
    <dgm:cxn modelId="{1B1E0A69-527E-4833-93FA-5ECE36FCF1E3}" type="presParOf" srcId="{84931D32-218D-496E-AB76-1194A6E112FE}" destId="{F2E785DF-2CF2-41AA-988D-19B154C47BF8}" srcOrd="0" destOrd="0" presId="urn:microsoft.com/office/officeart/2018/2/layout/IconCircleList"/>
    <dgm:cxn modelId="{D5094535-0C70-4A4E-809D-3FCA201CDA91}" type="presParOf" srcId="{84931D32-218D-496E-AB76-1194A6E112FE}" destId="{29A4B42F-57FC-4250-8EC9-2700F0C2560B}" srcOrd="1" destOrd="0" presId="urn:microsoft.com/office/officeart/2018/2/layout/IconCircleList"/>
    <dgm:cxn modelId="{63F45570-5E87-4D84-8FEE-91F4CED56C12}" type="presParOf" srcId="{84931D32-218D-496E-AB76-1194A6E112FE}" destId="{FCD5C842-6021-472B-81BE-F8F65E93F05A}" srcOrd="2" destOrd="0" presId="urn:microsoft.com/office/officeart/2018/2/layout/IconCircleList"/>
    <dgm:cxn modelId="{FE1068FB-AEF6-4E34-8BF5-392380E6B803}" type="presParOf" srcId="{84931D32-218D-496E-AB76-1194A6E112FE}" destId="{692C62CA-12F9-4863-94BD-67AC9146623F}" srcOrd="3" destOrd="0" presId="urn:microsoft.com/office/officeart/2018/2/layout/IconCircleList"/>
    <dgm:cxn modelId="{BAC5E394-5E8F-4DF4-BBEB-410A8C20DCA9}" type="presParOf" srcId="{8DE859B4-BF40-433D-9172-3E2369CEEA22}" destId="{3648D2E7-8D6A-44D9-85D5-88DC30E55F4A}" srcOrd="5" destOrd="0" presId="urn:microsoft.com/office/officeart/2018/2/layout/IconCircleList"/>
    <dgm:cxn modelId="{4283F3D2-DA76-4CAD-8450-1F43DBD5705C}" type="presParOf" srcId="{8DE859B4-BF40-433D-9172-3E2369CEEA22}" destId="{D278D93D-D0E6-4596-BECF-0B58A70ECBDC}" srcOrd="6" destOrd="0" presId="urn:microsoft.com/office/officeart/2018/2/layout/IconCircleList"/>
    <dgm:cxn modelId="{0691FE53-FBC7-4AE1-AE12-7B1DEE3AABCE}" type="presParOf" srcId="{D278D93D-D0E6-4596-BECF-0B58A70ECBDC}" destId="{C01BC5BF-FDE7-433F-8022-D16DBC76ED91}" srcOrd="0" destOrd="0" presId="urn:microsoft.com/office/officeart/2018/2/layout/IconCircleList"/>
    <dgm:cxn modelId="{B1E73F27-D53E-4E2B-ABDA-16BD0708FBF3}" type="presParOf" srcId="{D278D93D-D0E6-4596-BECF-0B58A70ECBDC}" destId="{F2B2FDC8-8513-4C0A-9171-DC87FE822528}" srcOrd="1" destOrd="0" presId="urn:microsoft.com/office/officeart/2018/2/layout/IconCircleList"/>
    <dgm:cxn modelId="{246977FF-30F7-4C55-AB91-75B8E6E67163}" type="presParOf" srcId="{D278D93D-D0E6-4596-BECF-0B58A70ECBDC}" destId="{2ACA7389-ED34-45D3-85EB-06BC3D056A05}" srcOrd="2" destOrd="0" presId="urn:microsoft.com/office/officeart/2018/2/layout/IconCircleList"/>
    <dgm:cxn modelId="{0E97EF25-BE97-4EB7-8A14-4D2AD5E5E8C1}" type="presParOf" srcId="{D278D93D-D0E6-4596-BECF-0B58A70ECBDC}" destId="{13685477-5DA2-46F2-BA78-32908AA13244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0F38722-04E7-9D4A-808A-0734BBF50C5E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F94FD86-C762-E546-B781-7BB1A7309B94}">
      <dgm:prSet custT="1"/>
      <dgm:spPr/>
      <dgm:t>
        <a:bodyPr/>
        <a:lstStyle/>
        <a:p>
          <a:r>
            <a:rPr lang="en-US" sz="2000" dirty="0"/>
            <a:t>Step 1: </a:t>
          </a:r>
        </a:p>
        <a:p>
          <a:r>
            <a:rPr lang="en-US" sz="2000" dirty="0"/>
            <a:t>Text preprocessing</a:t>
          </a:r>
          <a:endParaRPr lang="en-EG" sz="2000" dirty="0"/>
        </a:p>
      </dgm:t>
    </dgm:pt>
    <dgm:pt modelId="{DA2E26E8-6DBB-F945-824C-6A9A82F8D387}" type="parTrans" cxnId="{78BD3FBE-E88B-194B-8797-3EDC38D55E64}">
      <dgm:prSet/>
      <dgm:spPr/>
      <dgm:t>
        <a:bodyPr/>
        <a:lstStyle/>
        <a:p>
          <a:endParaRPr lang="en-US" sz="2000"/>
        </a:p>
      </dgm:t>
    </dgm:pt>
    <dgm:pt modelId="{0AD58A59-301C-BB48-9BDF-FC0E4AD48DAC}" type="sibTrans" cxnId="{78BD3FBE-E88B-194B-8797-3EDC38D55E64}">
      <dgm:prSet custT="1"/>
      <dgm:spPr/>
      <dgm:t>
        <a:bodyPr/>
        <a:lstStyle/>
        <a:p>
          <a:endParaRPr lang="en-US" sz="1600"/>
        </a:p>
      </dgm:t>
    </dgm:pt>
    <dgm:pt modelId="{389F4E31-5C02-C341-BF0D-96BE718FDF7E}">
      <dgm:prSet custT="1"/>
      <dgm:spPr/>
      <dgm:t>
        <a:bodyPr/>
        <a:lstStyle/>
        <a:p>
          <a:r>
            <a:rPr lang="en-US" sz="2000" dirty="0"/>
            <a:t>Step 2: </a:t>
          </a:r>
        </a:p>
        <a:p>
          <a:r>
            <a:rPr lang="en-US" sz="2000" dirty="0"/>
            <a:t>Text representation (e.g., vectors)</a:t>
          </a:r>
          <a:endParaRPr lang="en-EG" sz="2000" dirty="0"/>
        </a:p>
      </dgm:t>
    </dgm:pt>
    <dgm:pt modelId="{6DB9CD00-365D-224B-AFC2-9B914F2EFBEE}" type="parTrans" cxnId="{6E4A35BD-00E8-0D47-AE9F-E7223E02BDB9}">
      <dgm:prSet/>
      <dgm:spPr/>
      <dgm:t>
        <a:bodyPr/>
        <a:lstStyle/>
        <a:p>
          <a:endParaRPr lang="en-US" sz="2000"/>
        </a:p>
      </dgm:t>
    </dgm:pt>
    <dgm:pt modelId="{21FD254F-FE0B-1E49-BF46-EB855ADA7360}" type="sibTrans" cxnId="{6E4A35BD-00E8-0D47-AE9F-E7223E02BDB9}">
      <dgm:prSet custT="1"/>
      <dgm:spPr/>
      <dgm:t>
        <a:bodyPr/>
        <a:lstStyle/>
        <a:p>
          <a:endParaRPr lang="en-US" sz="1600"/>
        </a:p>
      </dgm:t>
    </dgm:pt>
    <dgm:pt modelId="{B3A892E4-6411-2847-A58D-E752174096CD}">
      <dgm:prSet custT="1"/>
      <dgm:spPr/>
      <dgm:t>
        <a:bodyPr/>
        <a:lstStyle/>
        <a:p>
          <a:r>
            <a:rPr lang="en-US" sz="2000" dirty="0"/>
            <a:t>Step 3: </a:t>
          </a:r>
        </a:p>
        <a:p>
          <a:r>
            <a:rPr lang="en-US" sz="2000" dirty="0"/>
            <a:t>Modeling (e.g., classifiers)</a:t>
          </a:r>
          <a:endParaRPr lang="en-EG" sz="2000" dirty="0"/>
        </a:p>
      </dgm:t>
    </dgm:pt>
    <dgm:pt modelId="{D6175CC2-1413-7D49-A547-1628E58C801B}" type="parTrans" cxnId="{2BBB9649-ABFE-AE4B-A379-AD161403DE7A}">
      <dgm:prSet/>
      <dgm:spPr/>
      <dgm:t>
        <a:bodyPr/>
        <a:lstStyle/>
        <a:p>
          <a:endParaRPr lang="en-US" sz="2000"/>
        </a:p>
      </dgm:t>
    </dgm:pt>
    <dgm:pt modelId="{77E415AA-2E01-D847-A12D-D9775EFC3170}" type="sibTrans" cxnId="{2BBB9649-ABFE-AE4B-A379-AD161403DE7A}">
      <dgm:prSet custT="1"/>
      <dgm:spPr/>
      <dgm:t>
        <a:bodyPr/>
        <a:lstStyle/>
        <a:p>
          <a:endParaRPr lang="en-US" sz="1600"/>
        </a:p>
      </dgm:t>
    </dgm:pt>
    <dgm:pt modelId="{190C4A18-8DCB-544B-9777-9501AB61AF5F}">
      <dgm:prSet custT="1"/>
      <dgm:spPr/>
      <dgm:t>
        <a:bodyPr/>
        <a:lstStyle/>
        <a:p>
          <a:r>
            <a:rPr lang="en-US" sz="2000" dirty="0"/>
            <a:t>Step 4: </a:t>
          </a:r>
        </a:p>
        <a:p>
          <a:r>
            <a:rPr lang="en-US" sz="2000" dirty="0"/>
            <a:t>Evaluation (e.g., accuracy, recall)</a:t>
          </a:r>
          <a:endParaRPr lang="en-EG" sz="2000" dirty="0"/>
        </a:p>
      </dgm:t>
    </dgm:pt>
    <dgm:pt modelId="{A17F290E-87CC-4D41-A8E3-DB5E72410906}" type="parTrans" cxnId="{94861787-FDF0-5245-8DA4-3C492C2C6B3B}">
      <dgm:prSet/>
      <dgm:spPr/>
      <dgm:t>
        <a:bodyPr/>
        <a:lstStyle/>
        <a:p>
          <a:endParaRPr lang="en-US" sz="2000"/>
        </a:p>
      </dgm:t>
    </dgm:pt>
    <dgm:pt modelId="{8E2D3B95-4A00-124E-B2C1-4DC1008425AE}" type="sibTrans" cxnId="{94861787-FDF0-5245-8DA4-3C492C2C6B3B}">
      <dgm:prSet/>
      <dgm:spPr/>
      <dgm:t>
        <a:bodyPr/>
        <a:lstStyle/>
        <a:p>
          <a:endParaRPr lang="en-US" sz="2000"/>
        </a:p>
      </dgm:t>
    </dgm:pt>
    <dgm:pt modelId="{DB3B5161-E960-B844-884A-1C3AD25319A2}" type="pres">
      <dgm:prSet presAssocID="{E0F38722-04E7-9D4A-808A-0734BBF50C5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AE688FA-B724-664D-BE6C-127A756527D3}" type="pres">
      <dgm:prSet presAssocID="{3F94FD86-C762-E546-B781-7BB1A7309B94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B6C8C2-D1F8-D949-9F25-2066243EAF24}" type="pres">
      <dgm:prSet presAssocID="{0AD58A59-301C-BB48-9BDF-FC0E4AD48DAC}" presName="sibTrans" presStyleLbl="sibTrans2D1" presStyleIdx="0" presStyleCnt="3"/>
      <dgm:spPr/>
      <dgm:t>
        <a:bodyPr/>
        <a:lstStyle/>
        <a:p>
          <a:endParaRPr lang="en-US"/>
        </a:p>
      </dgm:t>
    </dgm:pt>
    <dgm:pt modelId="{9CA7A896-1030-914E-B85A-3464F55E7477}" type="pres">
      <dgm:prSet presAssocID="{0AD58A59-301C-BB48-9BDF-FC0E4AD48DAC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71E62B2C-55E4-D644-A55E-58146B98E929}" type="pres">
      <dgm:prSet presAssocID="{389F4E31-5C02-C341-BF0D-96BE718FDF7E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AE07CB4-9FC5-BD48-B9AF-005CD695A3B1}" type="pres">
      <dgm:prSet presAssocID="{21FD254F-FE0B-1E49-BF46-EB855ADA7360}" presName="sibTrans" presStyleLbl="sibTrans2D1" presStyleIdx="1" presStyleCnt="3"/>
      <dgm:spPr/>
      <dgm:t>
        <a:bodyPr/>
        <a:lstStyle/>
        <a:p>
          <a:endParaRPr lang="en-US"/>
        </a:p>
      </dgm:t>
    </dgm:pt>
    <dgm:pt modelId="{C1ED5EA4-CC57-B143-8D14-C0693C96606B}" type="pres">
      <dgm:prSet presAssocID="{21FD254F-FE0B-1E49-BF46-EB855ADA7360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C74CE10B-D41E-0140-AACE-DDEE4430DFA4}" type="pres">
      <dgm:prSet presAssocID="{B3A892E4-6411-2847-A58D-E752174096CD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237E8F4-D16B-9C4C-8434-93495766C1E3}" type="pres">
      <dgm:prSet presAssocID="{77E415AA-2E01-D847-A12D-D9775EFC3170}" presName="sibTrans" presStyleLbl="sibTrans2D1" presStyleIdx="2" presStyleCnt="3"/>
      <dgm:spPr/>
      <dgm:t>
        <a:bodyPr/>
        <a:lstStyle/>
        <a:p>
          <a:endParaRPr lang="en-US"/>
        </a:p>
      </dgm:t>
    </dgm:pt>
    <dgm:pt modelId="{E39E5DAE-5FBB-B643-814F-ECA27BFE461E}" type="pres">
      <dgm:prSet presAssocID="{77E415AA-2E01-D847-A12D-D9775EFC3170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1D651422-768B-3D4B-8CE5-DA42B27FF762}" type="pres">
      <dgm:prSet presAssocID="{190C4A18-8DCB-544B-9777-9501AB61AF5F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4861787-FDF0-5245-8DA4-3C492C2C6B3B}" srcId="{E0F38722-04E7-9D4A-808A-0734BBF50C5E}" destId="{190C4A18-8DCB-544B-9777-9501AB61AF5F}" srcOrd="3" destOrd="0" parTransId="{A17F290E-87CC-4D41-A8E3-DB5E72410906}" sibTransId="{8E2D3B95-4A00-124E-B2C1-4DC1008425AE}"/>
    <dgm:cxn modelId="{88B00EC6-1D21-C547-A8A5-B6D5B78FB03D}" type="presOf" srcId="{3F94FD86-C762-E546-B781-7BB1A7309B94}" destId="{7AE688FA-B724-664D-BE6C-127A756527D3}" srcOrd="0" destOrd="0" presId="urn:microsoft.com/office/officeart/2005/8/layout/process1"/>
    <dgm:cxn modelId="{6763B616-BD54-4943-8ED4-F66024454524}" type="presOf" srcId="{21FD254F-FE0B-1E49-BF46-EB855ADA7360}" destId="{C1ED5EA4-CC57-B143-8D14-C0693C96606B}" srcOrd="1" destOrd="0" presId="urn:microsoft.com/office/officeart/2005/8/layout/process1"/>
    <dgm:cxn modelId="{2BBB9649-ABFE-AE4B-A379-AD161403DE7A}" srcId="{E0F38722-04E7-9D4A-808A-0734BBF50C5E}" destId="{B3A892E4-6411-2847-A58D-E752174096CD}" srcOrd="2" destOrd="0" parTransId="{D6175CC2-1413-7D49-A547-1628E58C801B}" sibTransId="{77E415AA-2E01-D847-A12D-D9775EFC3170}"/>
    <dgm:cxn modelId="{AE269AB2-8174-1943-BC42-0589F0BF2399}" type="presOf" srcId="{77E415AA-2E01-D847-A12D-D9775EFC3170}" destId="{4237E8F4-D16B-9C4C-8434-93495766C1E3}" srcOrd="0" destOrd="0" presId="urn:microsoft.com/office/officeart/2005/8/layout/process1"/>
    <dgm:cxn modelId="{7C9A032E-1EC5-5B46-A154-0423066CCA2F}" type="presOf" srcId="{21FD254F-FE0B-1E49-BF46-EB855ADA7360}" destId="{6AE07CB4-9FC5-BD48-B9AF-005CD695A3B1}" srcOrd="0" destOrd="0" presId="urn:microsoft.com/office/officeart/2005/8/layout/process1"/>
    <dgm:cxn modelId="{C398E326-77AE-984B-A03D-FD8BD7442D9E}" type="presOf" srcId="{389F4E31-5C02-C341-BF0D-96BE718FDF7E}" destId="{71E62B2C-55E4-D644-A55E-58146B98E929}" srcOrd="0" destOrd="0" presId="urn:microsoft.com/office/officeart/2005/8/layout/process1"/>
    <dgm:cxn modelId="{6E4A35BD-00E8-0D47-AE9F-E7223E02BDB9}" srcId="{E0F38722-04E7-9D4A-808A-0734BBF50C5E}" destId="{389F4E31-5C02-C341-BF0D-96BE718FDF7E}" srcOrd="1" destOrd="0" parTransId="{6DB9CD00-365D-224B-AFC2-9B914F2EFBEE}" sibTransId="{21FD254F-FE0B-1E49-BF46-EB855ADA7360}"/>
    <dgm:cxn modelId="{A23912D9-2499-E34A-B6F2-2204CDD78696}" type="presOf" srcId="{0AD58A59-301C-BB48-9BDF-FC0E4AD48DAC}" destId="{E2B6C8C2-D1F8-D949-9F25-2066243EAF24}" srcOrd="0" destOrd="0" presId="urn:microsoft.com/office/officeart/2005/8/layout/process1"/>
    <dgm:cxn modelId="{E3C04863-A8AA-AA44-AC05-C4CE5BD8ECEC}" type="presOf" srcId="{190C4A18-8DCB-544B-9777-9501AB61AF5F}" destId="{1D651422-768B-3D4B-8CE5-DA42B27FF762}" srcOrd="0" destOrd="0" presId="urn:microsoft.com/office/officeart/2005/8/layout/process1"/>
    <dgm:cxn modelId="{0784DF59-F69D-7B41-B2AD-8EF4DCC38B86}" type="presOf" srcId="{E0F38722-04E7-9D4A-808A-0734BBF50C5E}" destId="{DB3B5161-E960-B844-884A-1C3AD25319A2}" srcOrd="0" destOrd="0" presId="urn:microsoft.com/office/officeart/2005/8/layout/process1"/>
    <dgm:cxn modelId="{866A1FB4-27EF-7F48-AE5D-07988B667E48}" type="presOf" srcId="{B3A892E4-6411-2847-A58D-E752174096CD}" destId="{C74CE10B-D41E-0140-AACE-DDEE4430DFA4}" srcOrd="0" destOrd="0" presId="urn:microsoft.com/office/officeart/2005/8/layout/process1"/>
    <dgm:cxn modelId="{78BD3FBE-E88B-194B-8797-3EDC38D55E64}" srcId="{E0F38722-04E7-9D4A-808A-0734BBF50C5E}" destId="{3F94FD86-C762-E546-B781-7BB1A7309B94}" srcOrd="0" destOrd="0" parTransId="{DA2E26E8-6DBB-F945-824C-6A9A82F8D387}" sibTransId="{0AD58A59-301C-BB48-9BDF-FC0E4AD48DAC}"/>
    <dgm:cxn modelId="{7F71A4C6-AE1B-A94A-87BC-F9BC6D4E7694}" type="presOf" srcId="{77E415AA-2E01-D847-A12D-D9775EFC3170}" destId="{E39E5DAE-5FBB-B643-814F-ECA27BFE461E}" srcOrd="1" destOrd="0" presId="urn:microsoft.com/office/officeart/2005/8/layout/process1"/>
    <dgm:cxn modelId="{E9807B30-9A11-8A46-B7C4-64F7D498B2F0}" type="presOf" srcId="{0AD58A59-301C-BB48-9BDF-FC0E4AD48DAC}" destId="{9CA7A896-1030-914E-B85A-3464F55E7477}" srcOrd="1" destOrd="0" presId="urn:microsoft.com/office/officeart/2005/8/layout/process1"/>
    <dgm:cxn modelId="{13E4203D-2F66-934F-9DBA-72B7B26C809F}" type="presParOf" srcId="{DB3B5161-E960-B844-884A-1C3AD25319A2}" destId="{7AE688FA-B724-664D-BE6C-127A756527D3}" srcOrd="0" destOrd="0" presId="urn:microsoft.com/office/officeart/2005/8/layout/process1"/>
    <dgm:cxn modelId="{13E0190C-BC50-454E-AAB1-BA89C9E9107A}" type="presParOf" srcId="{DB3B5161-E960-B844-884A-1C3AD25319A2}" destId="{E2B6C8C2-D1F8-D949-9F25-2066243EAF24}" srcOrd="1" destOrd="0" presId="urn:microsoft.com/office/officeart/2005/8/layout/process1"/>
    <dgm:cxn modelId="{5146035B-DB94-1E44-8D48-ED4282F375C5}" type="presParOf" srcId="{E2B6C8C2-D1F8-D949-9F25-2066243EAF24}" destId="{9CA7A896-1030-914E-B85A-3464F55E7477}" srcOrd="0" destOrd="0" presId="urn:microsoft.com/office/officeart/2005/8/layout/process1"/>
    <dgm:cxn modelId="{41D5A860-6DD8-6A42-95A5-C021A0083EF8}" type="presParOf" srcId="{DB3B5161-E960-B844-884A-1C3AD25319A2}" destId="{71E62B2C-55E4-D644-A55E-58146B98E929}" srcOrd="2" destOrd="0" presId="urn:microsoft.com/office/officeart/2005/8/layout/process1"/>
    <dgm:cxn modelId="{5B50A945-F52E-0140-9E9A-214B7D13D8AF}" type="presParOf" srcId="{DB3B5161-E960-B844-884A-1C3AD25319A2}" destId="{6AE07CB4-9FC5-BD48-B9AF-005CD695A3B1}" srcOrd="3" destOrd="0" presId="urn:microsoft.com/office/officeart/2005/8/layout/process1"/>
    <dgm:cxn modelId="{7188CB28-4591-8A48-B9E0-8220533CF0D1}" type="presParOf" srcId="{6AE07CB4-9FC5-BD48-B9AF-005CD695A3B1}" destId="{C1ED5EA4-CC57-B143-8D14-C0693C96606B}" srcOrd="0" destOrd="0" presId="urn:microsoft.com/office/officeart/2005/8/layout/process1"/>
    <dgm:cxn modelId="{F8E868E9-F08F-9A48-AA78-B02B40B0C59F}" type="presParOf" srcId="{DB3B5161-E960-B844-884A-1C3AD25319A2}" destId="{C74CE10B-D41E-0140-AACE-DDEE4430DFA4}" srcOrd="4" destOrd="0" presId="urn:microsoft.com/office/officeart/2005/8/layout/process1"/>
    <dgm:cxn modelId="{53856026-F213-F74B-B813-7798CD34A9D0}" type="presParOf" srcId="{DB3B5161-E960-B844-884A-1C3AD25319A2}" destId="{4237E8F4-D16B-9C4C-8434-93495766C1E3}" srcOrd="5" destOrd="0" presId="urn:microsoft.com/office/officeart/2005/8/layout/process1"/>
    <dgm:cxn modelId="{BB6294E4-4280-E843-A3DD-69B67D862ABB}" type="presParOf" srcId="{4237E8F4-D16B-9C4C-8434-93495766C1E3}" destId="{E39E5DAE-5FBB-B643-814F-ECA27BFE461E}" srcOrd="0" destOrd="0" presId="urn:microsoft.com/office/officeart/2005/8/layout/process1"/>
    <dgm:cxn modelId="{94DA2E30-B983-4D40-A148-7B423C36BC3D}" type="presParOf" srcId="{DB3B5161-E960-B844-884A-1C3AD25319A2}" destId="{1D651422-768B-3D4B-8CE5-DA42B27FF762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57875B6-BA86-5C40-9FBD-672290C4C2C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C711BB4-FC9F-4C46-8042-6268CFF9F7D8}">
      <dgm:prSet/>
      <dgm:spPr/>
      <dgm:t>
        <a:bodyPr/>
        <a:lstStyle/>
        <a:p>
          <a:r>
            <a:rPr lang="en-US" b="1" dirty="0"/>
            <a:t>Normalize for Consistency:</a:t>
          </a:r>
          <a:endParaRPr lang="en-EG" dirty="0"/>
        </a:p>
      </dgm:t>
    </dgm:pt>
    <dgm:pt modelId="{230D38D4-CED6-F446-B976-26565DBB1305}" type="parTrans" cxnId="{3BDFA01F-49E8-834C-BA16-41569E38B087}">
      <dgm:prSet/>
      <dgm:spPr/>
      <dgm:t>
        <a:bodyPr/>
        <a:lstStyle/>
        <a:p>
          <a:endParaRPr lang="en-US"/>
        </a:p>
      </dgm:t>
    </dgm:pt>
    <dgm:pt modelId="{AFCFF281-367C-884A-8168-805F2CCF7363}" type="sibTrans" cxnId="{3BDFA01F-49E8-834C-BA16-41569E38B087}">
      <dgm:prSet/>
      <dgm:spPr/>
      <dgm:t>
        <a:bodyPr/>
        <a:lstStyle/>
        <a:p>
          <a:endParaRPr lang="en-US"/>
        </a:p>
      </dgm:t>
    </dgm:pt>
    <dgm:pt modelId="{E2FCBFDE-D11D-1446-BC2E-350E24192FA9}">
      <dgm:prSet/>
      <dgm:spPr/>
      <dgm:t>
        <a:bodyPr/>
        <a:lstStyle/>
        <a:p>
          <a:r>
            <a:rPr lang="en-US" dirty="0"/>
            <a:t>Ensures “Email”, “email.”, and “EMAIL” are all interpreted the same.</a:t>
          </a:r>
          <a:endParaRPr lang="en-EG" dirty="0"/>
        </a:p>
      </dgm:t>
    </dgm:pt>
    <dgm:pt modelId="{1E04A9DB-D15D-A042-96BB-BFDC62D4AF3C}" type="parTrans" cxnId="{46D2671B-8017-B44B-9848-9F62EB7FEFA1}">
      <dgm:prSet/>
      <dgm:spPr/>
      <dgm:t>
        <a:bodyPr/>
        <a:lstStyle/>
        <a:p>
          <a:endParaRPr lang="en-US"/>
        </a:p>
      </dgm:t>
    </dgm:pt>
    <dgm:pt modelId="{3F7D242C-C997-C246-BA8B-8E121143447B}" type="sibTrans" cxnId="{46D2671B-8017-B44B-9848-9F62EB7FEFA1}">
      <dgm:prSet/>
      <dgm:spPr/>
      <dgm:t>
        <a:bodyPr/>
        <a:lstStyle/>
        <a:p>
          <a:endParaRPr lang="en-US"/>
        </a:p>
      </dgm:t>
    </dgm:pt>
    <dgm:pt modelId="{DA5236D1-FE88-6E48-A576-F625B49AD88F}">
      <dgm:prSet/>
      <dgm:spPr/>
      <dgm:t>
        <a:bodyPr/>
        <a:lstStyle/>
        <a:p>
          <a:r>
            <a:rPr lang="en-US" b="1" dirty="0"/>
            <a:t>Reduces Noise:</a:t>
          </a:r>
          <a:endParaRPr lang="en-EG" dirty="0"/>
        </a:p>
      </dgm:t>
    </dgm:pt>
    <dgm:pt modelId="{FEA403C5-6D24-8C4F-B2A6-F1ACC475EDF7}" type="parTrans" cxnId="{F71E9728-8D2F-2645-B262-E0FAE3737BAC}">
      <dgm:prSet/>
      <dgm:spPr/>
      <dgm:t>
        <a:bodyPr/>
        <a:lstStyle/>
        <a:p>
          <a:endParaRPr lang="en-US"/>
        </a:p>
      </dgm:t>
    </dgm:pt>
    <dgm:pt modelId="{06140655-6D8C-D949-BA80-B8862CB14D8E}" type="sibTrans" cxnId="{F71E9728-8D2F-2645-B262-E0FAE3737BAC}">
      <dgm:prSet/>
      <dgm:spPr/>
      <dgm:t>
        <a:bodyPr/>
        <a:lstStyle/>
        <a:p>
          <a:endParaRPr lang="en-US"/>
        </a:p>
      </dgm:t>
    </dgm:pt>
    <dgm:pt modelId="{DE8BF193-42A7-B446-A100-A2A0E9B6761D}">
      <dgm:prSet/>
      <dgm:spPr/>
      <dgm:t>
        <a:bodyPr/>
        <a:lstStyle/>
        <a:p>
          <a:r>
            <a:rPr lang="en-US" b="1" dirty="0"/>
            <a:t>Lowercasing: </a:t>
          </a:r>
          <a:r>
            <a:rPr lang="en-US" dirty="0"/>
            <a:t>Ensures all words are treated equally by converting everything to lowercase (e.g., “Data” → “data”).</a:t>
          </a:r>
          <a:endParaRPr lang="en-EG" dirty="0"/>
        </a:p>
      </dgm:t>
    </dgm:pt>
    <dgm:pt modelId="{8E2229D0-AAE9-DC46-A665-ADA5CC804F8C}" type="parTrans" cxnId="{145F3EE6-C665-7B4C-A3F8-5F82C40A843A}">
      <dgm:prSet/>
      <dgm:spPr/>
      <dgm:t>
        <a:bodyPr/>
        <a:lstStyle/>
        <a:p>
          <a:endParaRPr lang="en-US"/>
        </a:p>
      </dgm:t>
    </dgm:pt>
    <dgm:pt modelId="{5D43FADA-C19C-114D-B16B-50D8105FAA01}" type="sibTrans" cxnId="{145F3EE6-C665-7B4C-A3F8-5F82C40A843A}">
      <dgm:prSet/>
      <dgm:spPr/>
      <dgm:t>
        <a:bodyPr/>
        <a:lstStyle/>
        <a:p>
          <a:endParaRPr lang="en-US"/>
        </a:p>
      </dgm:t>
    </dgm:pt>
    <dgm:pt modelId="{2BA727E5-6561-9A45-A8CC-68FA989D475E}">
      <dgm:prSet/>
      <dgm:spPr/>
      <dgm:t>
        <a:bodyPr/>
        <a:lstStyle/>
        <a:p>
          <a:r>
            <a:rPr lang="en-US" b="1" dirty="0"/>
            <a:t>Remove Digits and Symbols:</a:t>
          </a:r>
          <a:r>
            <a:rPr lang="en-US" dirty="0"/>
            <a:t> Cleans out irrelevant characters such as numbers, punctuation, emojis, and HTML tags.  </a:t>
          </a:r>
          <a:endParaRPr lang="en-EG" dirty="0"/>
        </a:p>
      </dgm:t>
    </dgm:pt>
    <dgm:pt modelId="{A916967C-671A-DB4A-96BA-BD0E2311B8B0}" type="parTrans" cxnId="{18786EE9-D3E0-644F-AC39-95B9406114C4}">
      <dgm:prSet/>
      <dgm:spPr/>
      <dgm:t>
        <a:bodyPr/>
        <a:lstStyle/>
        <a:p>
          <a:endParaRPr lang="en-US"/>
        </a:p>
      </dgm:t>
    </dgm:pt>
    <dgm:pt modelId="{86EDA38E-59FB-AA42-8CDF-F59FA59D98EB}" type="sibTrans" cxnId="{18786EE9-D3E0-644F-AC39-95B9406114C4}">
      <dgm:prSet/>
      <dgm:spPr/>
      <dgm:t>
        <a:bodyPr/>
        <a:lstStyle/>
        <a:p>
          <a:endParaRPr lang="en-US"/>
        </a:p>
      </dgm:t>
    </dgm:pt>
    <dgm:pt modelId="{378E175A-50E7-D645-BEE5-7B970D563074}">
      <dgm:prSet/>
      <dgm:spPr/>
      <dgm:t>
        <a:bodyPr/>
        <a:lstStyle/>
        <a:p>
          <a:r>
            <a:rPr lang="en-US"/>
            <a:t>Example: “Great product!!! 💯🔥” → “great product”</a:t>
          </a:r>
          <a:endParaRPr lang="en-EG"/>
        </a:p>
      </dgm:t>
    </dgm:pt>
    <dgm:pt modelId="{49E5178F-66EF-1543-B19E-53ACC1336EBD}" type="parTrans" cxnId="{782CF219-0824-EE48-9D7E-BFE6F6619A8F}">
      <dgm:prSet/>
      <dgm:spPr/>
      <dgm:t>
        <a:bodyPr/>
        <a:lstStyle/>
        <a:p>
          <a:endParaRPr lang="en-US"/>
        </a:p>
      </dgm:t>
    </dgm:pt>
    <dgm:pt modelId="{03EA74C6-866E-584B-8F12-98603DF3C9A2}" type="sibTrans" cxnId="{782CF219-0824-EE48-9D7E-BFE6F6619A8F}">
      <dgm:prSet/>
      <dgm:spPr/>
      <dgm:t>
        <a:bodyPr/>
        <a:lstStyle/>
        <a:p>
          <a:endParaRPr lang="en-US"/>
        </a:p>
      </dgm:t>
    </dgm:pt>
    <dgm:pt modelId="{6C84569A-EDD1-464D-8571-CCF4B87BD733}">
      <dgm:prSet/>
      <dgm:spPr/>
      <dgm:t>
        <a:bodyPr/>
        <a:lstStyle/>
        <a:p>
          <a:r>
            <a:rPr lang="en-US" dirty="0"/>
            <a:t>Prepares text for tokenization and vectorization by reducing variation.</a:t>
          </a:r>
          <a:r>
            <a:rPr lang="en-US" b="1" dirty="0"/>
            <a:t> </a:t>
          </a:r>
          <a:endParaRPr lang="en-EG" dirty="0"/>
        </a:p>
      </dgm:t>
    </dgm:pt>
    <dgm:pt modelId="{8ACE5C48-69AB-294E-A93A-29E31E578E3C}" type="parTrans" cxnId="{D1BB165C-0BDC-9F48-9974-42DF2BCD365A}">
      <dgm:prSet/>
      <dgm:spPr/>
      <dgm:t>
        <a:bodyPr/>
        <a:lstStyle/>
        <a:p>
          <a:endParaRPr lang="en-US"/>
        </a:p>
      </dgm:t>
    </dgm:pt>
    <dgm:pt modelId="{8860E4F9-C268-0B44-85B6-B94EA0DCF596}" type="sibTrans" cxnId="{D1BB165C-0BDC-9F48-9974-42DF2BCD365A}">
      <dgm:prSet/>
      <dgm:spPr/>
      <dgm:t>
        <a:bodyPr/>
        <a:lstStyle/>
        <a:p>
          <a:endParaRPr lang="en-US"/>
        </a:p>
      </dgm:t>
    </dgm:pt>
    <dgm:pt modelId="{E3D858FA-128C-C047-A366-1B99852712FF}">
      <dgm:prSet/>
      <dgm:spPr/>
      <dgm:t>
        <a:bodyPr/>
        <a:lstStyle/>
        <a:p>
          <a:r>
            <a:rPr lang="en-US" dirty="0"/>
            <a:t>Improves model efficiency by focusing only on meaningful textual content.</a:t>
          </a:r>
          <a:endParaRPr lang="en-EG" dirty="0"/>
        </a:p>
      </dgm:t>
    </dgm:pt>
    <dgm:pt modelId="{BDF6A6B0-E5A1-9A44-8A3F-04E600B10CE2}" type="parTrans" cxnId="{572F8744-6EF3-114D-ACAC-1647F7401A4E}">
      <dgm:prSet/>
      <dgm:spPr/>
      <dgm:t>
        <a:bodyPr/>
        <a:lstStyle/>
        <a:p>
          <a:endParaRPr lang="en-US"/>
        </a:p>
      </dgm:t>
    </dgm:pt>
    <dgm:pt modelId="{DC80BABF-1B88-7C4F-85EA-103252A20372}" type="sibTrans" cxnId="{572F8744-6EF3-114D-ACAC-1647F7401A4E}">
      <dgm:prSet/>
      <dgm:spPr/>
      <dgm:t>
        <a:bodyPr/>
        <a:lstStyle/>
        <a:p>
          <a:endParaRPr lang="en-US"/>
        </a:p>
      </dgm:t>
    </dgm:pt>
    <dgm:pt modelId="{4A60EB70-592E-DA47-9958-565FCD212CB8}" type="pres">
      <dgm:prSet presAssocID="{D57875B6-BA86-5C40-9FBD-672290C4C2C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49DB615-FC02-8A47-BE0B-3A2B1A3F6252}" type="pres">
      <dgm:prSet presAssocID="{EC711BB4-FC9F-4C46-8042-6268CFF9F7D8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709CAED-80D1-2A45-BBB8-9E4FF4B751B4}" type="pres">
      <dgm:prSet presAssocID="{EC711BB4-FC9F-4C46-8042-6268CFF9F7D8}" presName="childText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024529-DFF1-8445-AFDD-498EBB4676E2}" type="pres">
      <dgm:prSet presAssocID="{DA5236D1-FE88-6E48-A576-F625B49AD88F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B1D379-8772-344B-ABD3-7534D23B758D}" type="pres">
      <dgm:prSet presAssocID="{DA5236D1-FE88-6E48-A576-F625B49AD88F}" presName="childText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4D0307-BD69-314F-82CF-8B29674A23F9}" type="pres">
      <dgm:prSet presAssocID="{DE8BF193-42A7-B446-A100-A2A0E9B6761D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22F14FB-D125-A546-8F24-F6CD898B90BA}" type="pres">
      <dgm:prSet presAssocID="{5D43FADA-C19C-114D-B16B-50D8105FAA01}" presName="spacer" presStyleCnt="0"/>
      <dgm:spPr/>
    </dgm:pt>
    <dgm:pt modelId="{DDF78672-0643-4B43-9AA4-A01332301B1B}" type="pres">
      <dgm:prSet presAssocID="{2BA727E5-6561-9A45-A8CC-68FA989D475E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3B8426-4629-9040-97E0-8884B2A5683A}" type="pres">
      <dgm:prSet presAssocID="{2BA727E5-6561-9A45-A8CC-68FA989D475E}" presName="childText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8786EE9-D3E0-644F-AC39-95B9406114C4}" srcId="{D57875B6-BA86-5C40-9FBD-672290C4C2CD}" destId="{2BA727E5-6561-9A45-A8CC-68FA989D475E}" srcOrd="3" destOrd="0" parTransId="{A916967C-671A-DB4A-96BA-BD0E2311B8B0}" sibTransId="{86EDA38E-59FB-AA42-8CDF-F59FA59D98EB}"/>
    <dgm:cxn modelId="{A66F48FE-21A8-BA4D-847C-C03F054FFB10}" type="presOf" srcId="{E3D858FA-128C-C047-A366-1B99852712FF}" destId="{14B1D379-8772-344B-ABD3-7534D23B758D}" srcOrd="0" destOrd="0" presId="urn:microsoft.com/office/officeart/2005/8/layout/vList2"/>
    <dgm:cxn modelId="{3BDFA01F-49E8-834C-BA16-41569E38B087}" srcId="{D57875B6-BA86-5C40-9FBD-672290C4C2CD}" destId="{EC711BB4-FC9F-4C46-8042-6268CFF9F7D8}" srcOrd="0" destOrd="0" parTransId="{230D38D4-CED6-F446-B976-26565DBB1305}" sibTransId="{AFCFF281-367C-884A-8168-805F2CCF7363}"/>
    <dgm:cxn modelId="{782CF219-0824-EE48-9D7E-BFE6F6619A8F}" srcId="{2BA727E5-6561-9A45-A8CC-68FA989D475E}" destId="{378E175A-50E7-D645-BEE5-7B970D563074}" srcOrd="0" destOrd="0" parTransId="{49E5178F-66EF-1543-B19E-53ACC1336EBD}" sibTransId="{03EA74C6-866E-584B-8F12-98603DF3C9A2}"/>
    <dgm:cxn modelId="{FF72CBEB-6128-5E40-A06A-2A5C1130FEFF}" type="presOf" srcId="{EC711BB4-FC9F-4C46-8042-6268CFF9F7D8}" destId="{849DB615-FC02-8A47-BE0B-3A2B1A3F6252}" srcOrd="0" destOrd="0" presId="urn:microsoft.com/office/officeart/2005/8/layout/vList2"/>
    <dgm:cxn modelId="{037E998A-AD2A-874F-B425-6BBA4D5247D4}" type="presOf" srcId="{D57875B6-BA86-5C40-9FBD-672290C4C2CD}" destId="{4A60EB70-592E-DA47-9958-565FCD212CB8}" srcOrd="0" destOrd="0" presId="urn:microsoft.com/office/officeart/2005/8/layout/vList2"/>
    <dgm:cxn modelId="{46D2671B-8017-B44B-9848-9F62EB7FEFA1}" srcId="{EC711BB4-FC9F-4C46-8042-6268CFF9F7D8}" destId="{E2FCBFDE-D11D-1446-BC2E-350E24192FA9}" srcOrd="1" destOrd="0" parTransId="{1E04A9DB-D15D-A042-96BB-BFDC62D4AF3C}" sibTransId="{3F7D242C-C997-C246-BA8B-8E121143447B}"/>
    <dgm:cxn modelId="{8B0A051A-284C-F846-A3B3-E99B2204D408}" type="presOf" srcId="{DE8BF193-42A7-B446-A100-A2A0E9B6761D}" destId="{014D0307-BD69-314F-82CF-8B29674A23F9}" srcOrd="0" destOrd="0" presId="urn:microsoft.com/office/officeart/2005/8/layout/vList2"/>
    <dgm:cxn modelId="{C165CB68-A52A-A44F-A460-3855C635B646}" type="presOf" srcId="{E2FCBFDE-D11D-1446-BC2E-350E24192FA9}" destId="{4709CAED-80D1-2A45-BBB8-9E4FF4B751B4}" srcOrd="0" destOrd="1" presId="urn:microsoft.com/office/officeart/2005/8/layout/vList2"/>
    <dgm:cxn modelId="{572F8744-6EF3-114D-ACAC-1647F7401A4E}" srcId="{DA5236D1-FE88-6E48-A576-F625B49AD88F}" destId="{E3D858FA-128C-C047-A366-1B99852712FF}" srcOrd="0" destOrd="0" parTransId="{BDF6A6B0-E5A1-9A44-8A3F-04E600B10CE2}" sibTransId="{DC80BABF-1B88-7C4F-85EA-103252A20372}"/>
    <dgm:cxn modelId="{7F5A41D0-160A-9E42-9266-F7DD943F542B}" type="presOf" srcId="{378E175A-50E7-D645-BEE5-7B970D563074}" destId="{D33B8426-4629-9040-97E0-8884B2A5683A}" srcOrd="0" destOrd="0" presId="urn:microsoft.com/office/officeart/2005/8/layout/vList2"/>
    <dgm:cxn modelId="{7935AF0D-7133-9C41-B6B2-C0758D8EFA21}" type="presOf" srcId="{DA5236D1-FE88-6E48-A576-F625B49AD88F}" destId="{56024529-DFF1-8445-AFDD-498EBB4676E2}" srcOrd="0" destOrd="0" presId="urn:microsoft.com/office/officeart/2005/8/layout/vList2"/>
    <dgm:cxn modelId="{145F3EE6-C665-7B4C-A3F8-5F82C40A843A}" srcId="{D57875B6-BA86-5C40-9FBD-672290C4C2CD}" destId="{DE8BF193-42A7-B446-A100-A2A0E9B6761D}" srcOrd="2" destOrd="0" parTransId="{8E2229D0-AAE9-DC46-A665-ADA5CC804F8C}" sibTransId="{5D43FADA-C19C-114D-B16B-50D8105FAA01}"/>
    <dgm:cxn modelId="{D1BB165C-0BDC-9F48-9974-42DF2BCD365A}" srcId="{EC711BB4-FC9F-4C46-8042-6268CFF9F7D8}" destId="{6C84569A-EDD1-464D-8571-CCF4B87BD733}" srcOrd="0" destOrd="0" parTransId="{8ACE5C48-69AB-294E-A93A-29E31E578E3C}" sibTransId="{8860E4F9-C268-0B44-85B6-B94EA0DCF596}"/>
    <dgm:cxn modelId="{8CB5F4E2-D92A-6C44-BC4C-3152F7EEEF78}" type="presOf" srcId="{6C84569A-EDD1-464D-8571-CCF4B87BD733}" destId="{4709CAED-80D1-2A45-BBB8-9E4FF4B751B4}" srcOrd="0" destOrd="0" presId="urn:microsoft.com/office/officeart/2005/8/layout/vList2"/>
    <dgm:cxn modelId="{F71E9728-8D2F-2645-B262-E0FAE3737BAC}" srcId="{D57875B6-BA86-5C40-9FBD-672290C4C2CD}" destId="{DA5236D1-FE88-6E48-A576-F625B49AD88F}" srcOrd="1" destOrd="0" parTransId="{FEA403C5-6D24-8C4F-B2A6-F1ACC475EDF7}" sibTransId="{06140655-6D8C-D949-BA80-B8862CB14D8E}"/>
    <dgm:cxn modelId="{194135D3-98D6-D54A-9322-3226A9D3DEA7}" type="presOf" srcId="{2BA727E5-6561-9A45-A8CC-68FA989D475E}" destId="{DDF78672-0643-4B43-9AA4-A01332301B1B}" srcOrd="0" destOrd="0" presId="urn:microsoft.com/office/officeart/2005/8/layout/vList2"/>
    <dgm:cxn modelId="{5290264A-61C1-974B-B8A5-F05D478737A4}" type="presParOf" srcId="{4A60EB70-592E-DA47-9958-565FCD212CB8}" destId="{849DB615-FC02-8A47-BE0B-3A2B1A3F6252}" srcOrd="0" destOrd="0" presId="urn:microsoft.com/office/officeart/2005/8/layout/vList2"/>
    <dgm:cxn modelId="{543AB02E-5828-3C47-9414-1423A159BD35}" type="presParOf" srcId="{4A60EB70-592E-DA47-9958-565FCD212CB8}" destId="{4709CAED-80D1-2A45-BBB8-9E4FF4B751B4}" srcOrd="1" destOrd="0" presId="urn:microsoft.com/office/officeart/2005/8/layout/vList2"/>
    <dgm:cxn modelId="{DA853EE1-AC21-0047-9BD6-B040F5DBCC66}" type="presParOf" srcId="{4A60EB70-592E-DA47-9958-565FCD212CB8}" destId="{56024529-DFF1-8445-AFDD-498EBB4676E2}" srcOrd="2" destOrd="0" presId="urn:microsoft.com/office/officeart/2005/8/layout/vList2"/>
    <dgm:cxn modelId="{3B0A0375-829D-5748-9A84-A25B2F3A132E}" type="presParOf" srcId="{4A60EB70-592E-DA47-9958-565FCD212CB8}" destId="{14B1D379-8772-344B-ABD3-7534D23B758D}" srcOrd="3" destOrd="0" presId="urn:microsoft.com/office/officeart/2005/8/layout/vList2"/>
    <dgm:cxn modelId="{EB613FAB-8454-A245-9BBF-BFC1C0A1D9E7}" type="presParOf" srcId="{4A60EB70-592E-DA47-9958-565FCD212CB8}" destId="{014D0307-BD69-314F-82CF-8B29674A23F9}" srcOrd="4" destOrd="0" presId="urn:microsoft.com/office/officeart/2005/8/layout/vList2"/>
    <dgm:cxn modelId="{FAE5BBF6-2FE1-274D-B836-FE94A1EB08D5}" type="presParOf" srcId="{4A60EB70-592E-DA47-9958-565FCD212CB8}" destId="{322F14FB-D125-A546-8F24-F6CD898B90BA}" srcOrd="5" destOrd="0" presId="urn:microsoft.com/office/officeart/2005/8/layout/vList2"/>
    <dgm:cxn modelId="{C716DFCF-E9ED-F143-B138-B87C1C55751B}" type="presParOf" srcId="{4A60EB70-592E-DA47-9958-565FCD212CB8}" destId="{DDF78672-0643-4B43-9AA4-A01332301B1B}" srcOrd="6" destOrd="0" presId="urn:microsoft.com/office/officeart/2005/8/layout/vList2"/>
    <dgm:cxn modelId="{1713B456-5743-4748-B247-D83B8075AADF}" type="presParOf" srcId="{4A60EB70-592E-DA47-9958-565FCD212CB8}" destId="{D33B8426-4629-9040-97E0-8884B2A5683A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F45D98E-A58B-824F-A8A9-F0749B871946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C17E952-B79A-9347-88EC-6B52D0698EE6}">
      <dgm:prSet/>
      <dgm:spPr/>
      <dgm:t>
        <a:bodyPr/>
        <a:lstStyle/>
        <a:p>
          <a:r>
            <a:rPr lang="en-US"/>
            <a:t>No Word Order Awareness</a:t>
          </a:r>
          <a:endParaRPr lang="en-EG"/>
        </a:p>
      </dgm:t>
    </dgm:pt>
    <dgm:pt modelId="{5AE0EBC6-1FE5-854C-A85D-C9576DAECEB1}" type="parTrans" cxnId="{51B3F9FF-2420-9C43-8146-7CF3105ED598}">
      <dgm:prSet/>
      <dgm:spPr/>
      <dgm:t>
        <a:bodyPr/>
        <a:lstStyle/>
        <a:p>
          <a:endParaRPr lang="en-US"/>
        </a:p>
      </dgm:t>
    </dgm:pt>
    <dgm:pt modelId="{11D4ED23-E0A3-4149-AE2F-614758EE16F3}" type="sibTrans" cxnId="{51B3F9FF-2420-9C43-8146-7CF3105ED598}">
      <dgm:prSet/>
      <dgm:spPr/>
      <dgm:t>
        <a:bodyPr/>
        <a:lstStyle/>
        <a:p>
          <a:endParaRPr lang="en-US"/>
        </a:p>
      </dgm:t>
    </dgm:pt>
    <dgm:pt modelId="{549835D9-0685-2E41-8F5B-6EBE24B02E7D}">
      <dgm:prSet/>
      <dgm:spPr/>
      <dgm:t>
        <a:bodyPr/>
        <a:lstStyle/>
        <a:p>
          <a:r>
            <a:rPr lang="en-US"/>
            <a:t>Bag-of-Words and TF-IDF treat text as a “bag” — ignoring the sequence of words.</a:t>
          </a:r>
          <a:endParaRPr lang="en-EG"/>
        </a:p>
      </dgm:t>
    </dgm:pt>
    <dgm:pt modelId="{846BD54B-DB92-9641-863B-1B0447620AFE}" type="parTrans" cxnId="{F568F456-A9BB-264F-8786-F444471B27EF}">
      <dgm:prSet/>
      <dgm:spPr/>
      <dgm:t>
        <a:bodyPr/>
        <a:lstStyle/>
        <a:p>
          <a:endParaRPr lang="en-US"/>
        </a:p>
      </dgm:t>
    </dgm:pt>
    <dgm:pt modelId="{963AC61D-AE10-CE45-8307-3B5C0C435DE8}" type="sibTrans" cxnId="{F568F456-A9BB-264F-8786-F444471B27EF}">
      <dgm:prSet/>
      <dgm:spPr/>
      <dgm:t>
        <a:bodyPr/>
        <a:lstStyle/>
        <a:p>
          <a:endParaRPr lang="en-US"/>
        </a:p>
      </dgm:t>
    </dgm:pt>
    <dgm:pt modelId="{6E6ED26D-8A0C-CE4A-84A0-CF6CD3FD9748}">
      <dgm:prSet/>
      <dgm:spPr/>
      <dgm:t>
        <a:bodyPr/>
        <a:lstStyle/>
        <a:p>
          <a:r>
            <a:rPr lang="en-US"/>
            <a:t>Example: “not good” and “good” are treated similarly.</a:t>
          </a:r>
          <a:endParaRPr lang="en-EG"/>
        </a:p>
      </dgm:t>
    </dgm:pt>
    <dgm:pt modelId="{5F0143E6-EF38-3C4B-9A96-64E9D5CE5CA5}" type="parTrans" cxnId="{97DC798F-D7CB-4341-8CBD-DFD10252EF12}">
      <dgm:prSet/>
      <dgm:spPr/>
      <dgm:t>
        <a:bodyPr/>
        <a:lstStyle/>
        <a:p>
          <a:endParaRPr lang="en-US"/>
        </a:p>
      </dgm:t>
    </dgm:pt>
    <dgm:pt modelId="{D93F64E3-D5B0-6B47-97C7-ED9FBECB0EFA}" type="sibTrans" cxnId="{97DC798F-D7CB-4341-8CBD-DFD10252EF12}">
      <dgm:prSet/>
      <dgm:spPr/>
      <dgm:t>
        <a:bodyPr/>
        <a:lstStyle/>
        <a:p>
          <a:endParaRPr lang="en-US"/>
        </a:p>
      </dgm:t>
    </dgm:pt>
    <dgm:pt modelId="{B886E267-7208-9B4F-A8EF-49D5449DB794}">
      <dgm:prSet/>
      <dgm:spPr/>
      <dgm:t>
        <a:bodyPr/>
        <a:lstStyle/>
        <a:p>
          <a:r>
            <a:rPr lang="en-US"/>
            <a:t>Cannot Understand Word Meaning</a:t>
          </a:r>
          <a:endParaRPr lang="en-EG"/>
        </a:p>
      </dgm:t>
    </dgm:pt>
    <dgm:pt modelId="{4901C98A-06D3-A94A-B100-83E6BFEF493E}" type="parTrans" cxnId="{DF52B5A5-FC4F-8B41-B65F-32F2A83C539A}">
      <dgm:prSet/>
      <dgm:spPr/>
      <dgm:t>
        <a:bodyPr/>
        <a:lstStyle/>
        <a:p>
          <a:endParaRPr lang="en-US"/>
        </a:p>
      </dgm:t>
    </dgm:pt>
    <dgm:pt modelId="{B634F608-C815-A24E-A0DD-73D65E14E69A}" type="sibTrans" cxnId="{DF52B5A5-FC4F-8B41-B65F-32F2A83C539A}">
      <dgm:prSet/>
      <dgm:spPr/>
      <dgm:t>
        <a:bodyPr/>
        <a:lstStyle/>
        <a:p>
          <a:endParaRPr lang="en-US"/>
        </a:p>
      </dgm:t>
    </dgm:pt>
    <dgm:pt modelId="{3EEECECF-2608-A441-B3FB-E0E3FF719ABD}">
      <dgm:prSet/>
      <dgm:spPr/>
      <dgm:t>
        <a:bodyPr/>
        <a:lstStyle/>
        <a:p>
          <a:r>
            <a:rPr lang="en-US"/>
            <a:t>These models don’t grasp the semantics of words — they treat every term as independent.</a:t>
          </a:r>
          <a:endParaRPr lang="en-EG"/>
        </a:p>
      </dgm:t>
    </dgm:pt>
    <dgm:pt modelId="{0C0EF21A-BE22-4240-B073-4FE082F013AB}" type="parTrans" cxnId="{D23EDE35-A64A-194E-B15D-8D9A0B9370DB}">
      <dgm:prSet/>
      <dgm:spPr/>
      <dgm:t>
        <a:bodyPr/>
        <a:lstStyle/>
        <a:p>
          <a:endParaRPr lang="en-US"/>
        </a:p>
      </dgm:t>
    </dgm:pt>
    <dgm:pt modelId="{662D54C9-1D77-574C-A6FD-E6096225E144}" type="sibTrans" cxnId="{D23EDE35-A64A-194E-B15D-8D9A0B9370DB}">
      <dgm:prSet/>
      <dgm:spPr/>
      <dgm:t>
        <a:bodyPr/>
        <a:lstStyle/>
        <a:p>
          <a:endParaRPr lang="en-US"/>
        </a:p>
      </dgm:t>
    </dgm:pt>
    <dgm:pt modelId="{244B81BA-6BD8-0843-AE0D-F385E248DBAF}">
      <dgm:prSet/>
      <dgm:spPr/>
      <dgm:t>
        <a:bodyPr/>
        <a:lstStyle/>
        <a:p>
          <a:r>
            <a:rPr lang="en-US"/>
            <a:t>Example: “happy” and “joyful” are unrelated in vector space.</a:t>
          </a:r>
          <a:endParaRPr lang="en-EG"/>
        </a:p>
      </dgm:t>
    </dgm:pt>
    <dgm:pt modelId="{0F84934C-99ED-B045-B4BF-2C50787ABC62}" type="parTrans" cxnId="{36AA4486-49FF-DB4C-85D4-AAA89B0684AA}">
      <dgm:prSet/>
      <dgm:spPr/>
      <dgm:t>
        <a:bodyPr/>
        <a:lstStyle/>
        <a:p>
          <a:endParaRPr lang="en-US"/>
        </a:p>
      </dgm:t>
    </dgm:pt>
    <dgm:pt modelId="{1F6DFE5D-C14E-694F-A68D-25D451B72DBA}" type="sibTrans" cxnId="{36AA4486-49FF-DB4C-85D4-AAA89B0684AA}">
      <dgm:prSet/>
      <dgm:spPr/>
      <dgm:t>
        <a:bodyPr/>
        <a:lstStyle/>
        <a:p>
          <a:endParaRPr lang="en-US"/>
        </a:p>
      </dgm:t>
    </dgm:pt>
    <dgm:pt modelId="{93770084-1A3C-CF4F-A321-6063765975BE}">
      <dgm:prSet/>
      <dgm:spPr/>
      <dgm:t>
        <a:bodyPr/>
        <a:lstStyle/>
        <a:p>
          <a:r>
            <a:rPr lang="en-US"/>
            <a:t>Polysemy Confusion</a:t>
          </a:r>
          <a:endParaRPr lang="en-EG"/>
        </a:p>
      </dgm:t>
    </dgm:pt>
    <dgm:pt modelId="{3C9263EE-AE6D-754D-A704-AAC63E5A4713}" type="parTrans" cxnId="{C53CD4C7-EEAF-A74E-A1A2-FD9EDAA5E486}">
      <dgm:prSet/>
      <dgm:spPr/>
      <dgm:t>
        <a:bodyPr/>
        <a:lstStyle/>
        <a:p>
          <a:endParaRPr lang="en-US"/>
        </a:p>
      </dgm:t>
    </dgm:pt>
    <dgm:pt modelId="{7862E054-86B1-7D4D-91D1-3A3C9E07B3B0}" type="sibTrans" cxnId="{C53CD4C7-EEAF-A74E-A1A2-FD9EDAA5E486}">
      <dgm:prSet/>
      <dgm:spPr/>
      <dgm:t>
        <a:bodyPr/>
        <a:lstStyle/>
        <a:p>
          <a:endParaRPr lang="en-US"/>
        </a:p>
      </dgm:t>
    </dgm:pt>
    <dgm:pt modelId="{12311A29-7339-E946-B09E-3CCAE26368F8}">
      <dgm:prSet/>
      <dgm:spPr/>
      <dgm:t>
        <a:bodyPr/>
        <a:lstStyle/>
        <a:p>
          <a:r>
            <a:rPr lang="en-US"/>
            <a:t>A single word with multiple meanings (e.g., “bank”) is represented as one feature, losing context.</a:t>
          </a:r>
          <a:endParaRPr lang="en-EG"/>
        </a:p>
      </dgm:t>
    </dgm:pt>
    <dgm:pt modelId="{02FB88E7-52D9-2B48-8F97-A6A2FC827CEB}" type="parTrans" cxnId="{F0057E48-8568-F04E-B6F7-50663A01BF92}">
      <dgm:prSet/>
      <dgm:spPr/>
      <dgm:t>
        <a:bodyPr/>
        <a:lstStyle/>
        <a:p>
          <a:endParaRPr lang="en-US"/>
        </a:p>
      </dgm:t>
    </dgm:pt>
    <dgm:pt modelId="{24BC9BE9-37FB-3B41-84A0-4C33A357ABB1}" type="sibTrans" cxnId="{F0057E48-8568-F04E-B6F7-50663A01BF92}">
      <dgm:prSet/>
      <dgm:spPr/>
      <dgm:t>
        <a:bodyPr/>
        <a:lstStyle/>
        <a:p>
          <a:endParaRPr lang="en-US"/>
        </a:p>
      </dgm:t>
    </dgm:pt>
    <dgm:pt modelId="{E91BB0D6-C3CD-1846-8686-A96A5AC6C827}">
      <dgm:prSet/>
      <dgm:spPr/>
      <dgm:t>
        <a:bodyPr/>
        <a:lstStyle/>
        <a:p>
          <a:r>
            <a:rPr lang="en-US"/>
            <a:t>No Contextual Relationships</a:t>
          </a:r>
          <a:endParaRPr lang="en-EG"/>
        </a:p>
      </dgm:t>
    </dgm:pt>
    <dgm:pt modelId="{CAA40677-83F1-A04D-B9DE-5E17B4A1C56F}" type="parTrans" cxnId="{10420706-E7AF-9641-AC37-22327E62A7E0}">
      <dgm:prSet/>
      <dgm:spPr/>
      <dgm:t>
        <a:bodyPr/>
        <a:lstStyle/>
        <a:p>
          <a:endParaRPr lang="en-US"/>
        </a:p>
      </dgm:t>
    </dgm:pt>
    <dgm:pt modelId="{9D7EF5E8-65B9-A743-8EE5-1D1D2B14916C}" type="sibTrans" cxnId="{10420706-E7AF-9641-AC37-22327E62A7E0}">
      <dgm:prSet/>
      <dgm:spPr/>
      <dgm:t>
        <a:bodyPr/>
        <a:lstStyle/>
        <a:p>
          <a:endParaRPr lang="en-US"/>
        </a:p>
      </dgm:t>
    </dgm:pt>
    <dgm:pt modelId="{FD2FD592-B8B4-F944-A893-1BF652E529BA}">
      <dgm:prSet/>
      <dgm:spPr/>
      <dgm:t>
        <a:bodyPr/>
        <a:lstStyle/>
        <a:p>
          <a:r>
            <a:rPr lang="en-US"/>
            <a:t>Words that often appear together or rely on neighboring words for meaning are not linked.</a:t>
          </a:r>
          <a:endParaRPr lang="en-EG"/>
        </a:p>
      </dgm:t>
    </dgm:pt>
    <dgm:pt modelId="{B4663143-F742-1D4D-A5A8-44308E92282C}" type="parTrans" cxnId="{11438CB7-891B-A543-AB91-69FC9D8E35E2}">
      <dgm:prSet/>
      <dgm:spPr/>
      <dgm:t>
        <a:bodyPr/>
        <a:lstStyle/>
        <a:p>
          <a:endParaRPr lang="en-US"/>
        </a:p>
      </dgm:t>
    </dgm:pt>
    <dgm:pt modelId="{199930C5-E4D1-E646-8BE8-2208B495E87F}" type="sibTrans" cxnId="{11438CB7-891B-A543-AB91-69FC9D8E35E2}">
      <dgm:prSet/>
      <dgm:spPr/>
      <dgm:t>
        <a:bodyPr/>
        <a:lstStyle/>
        <a:p>
          <a:endParaRPr lang="en-US"/>
        </a:p>
      </dgm:t>
    </dgm:pt>
    <dgm:pt modelId="{2A26F7FE-71D9-734B-A600-0E03E085E80C}">
      <dgm:prSet/>
      <dgm:spPr/>
      <dgm:t>
        <a:bodyPr/>
        <a:lstStyle/>
        <a:p>
          <a:r>
            <a:rPr lang="en-US"/>
            <a:t>Motivated the Rise of Semantic Models</a:t>
          </a:r>
          <a:endParaRPr lang="en-EG"/>
        </a:p>
      </dgm:t>
    </dgm:pt>
    <dgm:pt modelId="{79B22B07-62A3-1A4D-86B8-23A744A0A7E3}" type="parTrans" cxnId="{F3881E5A-905C-DD48-B0C6-C71F0AD9992E}">
      <dgm:prSet/>
      <dgm:spPr/>
      <dgm:t>
        <a:bodyPr/>
        <a:lstStyle/>
        <a:p>
          <a:endParaRPr lang="en-US"/>
        </a:p>
      </dgm:t>
    </dgm:pt>
    <dgm:pt modelId="{4A5926FF-EE36-FE46-B80E-E6B938F87F02}" type="sibTrans" cxnId="{F3881E5A-905C-DD48-B0C6-C71F0AD9992E}">
      <dgm:prSet/>
      <dgm:spPr/>
      <dgm:t>
        <a:bodyPr/>
        <a:lstStyle/>
        <a:p>
          <a:endParaRPr lang="en-US"/>
        </a:p>
      </dgm:t>
    </dgm:pt>
    <dgm:pt modelId="{99A3E064-5B13-DB40-B343-987A630E73CB}">
      <dgm:prSet/>
      <dgm:spPr/>
      <dgm:t>
        <a:bodyPr/>
        <a:lstStyle/>
        <a:p>
          <a:r>
            <a:rPr lang="en-US"/>
            <a:t>These limitations led to the development of word embeddings (Word2Vec, GloVe) and contextual models (BERT) that understand meaning and relationships.</a:t>
          </a:r>
          <a:endParaRPr lang="en-EG"/>
        </a:p>
      </dgm:t>
    </dgm:pt>
    <dgm:pt modelId="{5AEB6FCB-7AF9-4B48-AAD0-D0A817350891}" type="parTrans" cxnId="{59D42E36-3DA5-EF4A-B7AA-05097D0FCA0C}">
      <dgm:prSet/>
      <dgm:spPr/>
      <dgm:t>
        <a:bodyPr/>
        <a:lstStyle/>
        <a:p>
          <a:endParaRPr lang="en-US"/>
        </a:p>
      </dgm:t>
    </dgm:pt>
    <dgm:pt modelId="{96B01C5F-686B-0A4C-AD4E-85FF53759E6A}" type="sibTrans" cxnId="{59D42E36-3DA5-EF4A-B7AA-05097D0FCA0C}">
      <dgm:prSet/>
      <dgm:spPr/>
      <dgm:t>
        <a:bodyPr/>
        <a:lstStyle/>
        <a:p>
          <a:endParaRPr lang="en-US"/>
        </a:p>
      </dgm:t>
    </dgm:pt>
    <dgm:pt modelId="{26DD971B-E894-8F4F-98CF-7B664E23F0D8}" type="pres">
      <dgm:prSet presAssocID="{AF45D98E-A58B-824F-A8A9-F0749B87194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6120903-38E7-3645-9817-04078218510A}" type="pres">
      <dgm:prSet presAssocID="{BC17E952-B79A-9347-88EC-6B52D0698EE6}" presName="linNode" presStyleCnt="0"/>
      <dgm:spPr/>
    </dgm:pt>
    <dgm:pt modelId="{6D8F692C-0E7F-6B40-A796-4AB3F58B25D0}" type="pres">
      <dgm:prSet presAssocID="{BC17E952-B79A-9347-88EC-6B52D0698EE6}" presName="parentText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3C735E-7CA0-104B-B5F8-17FE6AD70963}" type="pres">
      <dgm:prSet presAssocID="{BC17E952-B79A-9347-88EC-6B52D0698EE6}" presName="descendantText" presStyleLbl="align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69C418E-049A-754A-8F4B-676948F06335}" type="pres">
      <dgm:prSet presAssocID="{11D4ED23-E0A3-4149-AE2F-614758EE16F3}" presName="sp" presStyleCnt="0"/>
      <dgm:spPr/>
    </dgm:pt>
    <dgm:pt modelId="{6873675C-EC14-A74D-8F16-E7BF7FCEC212}" type="pres">
      <dgm:prSet presAssocID="{B886E267-7208-9B4F-A8EF-49D5449DB794}" presName="linNode" presStyleCnt="0"/>
      <dgm:spPr/>
    </dgm:pt>
    <dgm:pt modelId="{EEF714F0-9AAD-4C40-A19E-D49A27C3FAD8}" type="pres">
      <dgm:prSet presAssocID="{B886E267-7208-9B4F-A8EF-49D5449DB794}" presName="parentText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9AEA4B2-3B44-8E43-802E-05F8668F24D3}" type="pres">
      <dgm:prSet presAssocID="{B886E267-7208-9B4F-A8EF-49D5449DB794}" presName="descendantText" presStyleLbl="align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AC4BE69-1D57-8D41-8294-133A518518DD}" type="pres">
      <dgm:prSet presAssocID="{B634F608-C815-A24E-A0DD-73D65E14E69A}" presName="sp" presStyleCnt="0"/>
      <dgm:spPr/>
    </dgm:pt>
    <dgm:pt modelId="{A4C5DA90-27FB-6843-A5E6-C06D425D97E7}" type="pres">
      <dgm:prSet presAssocID="{93770084-1A3C-CF4F-A321-6063765975BE}" presName="linNode" presStyleCnt="0"/>
      <dgm:spPr/>
    </dgm:pt>
    <dgm:pt modelId="{87BFCBDB-B957-F24F-932D-839A16F4B007}" type="pres">
      <dgm:prSet presAssocID="{93770084-1A3C-CF4F-A321-6063765975BE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5D78A27-61B8-8F48-852F-A1E3391B3DD1}" type="pres">
      <dgm:prSet presAssocID="{93770084-1A3C-CF4F-A321-6063765975BE}" presName="descendantText" presStyleLbl="align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36AB258-4A70-8B4B-923D-528F50910A67}" type="pres">
      <dgm:prSet presAssocID="{7862E054-86B1-7D4D-91D1-3A3C9E07B3B0}" presName="sp" presStyleCnt="0"/>
      <dgm:spPr/>
    </dgm:pt>
    <dgm:pt modelId="{0D68063E-C669-8E4C-85A2-82F7FF9C9840}" type="pres">
      <dgm:prSet presAssocID="{E91BB0D6-C3CD-1846-8686-A96A5AC6C827}" presName="linNode" presStyleCnt="0"/>
      <dgm:spPr/>
    </dgm:pt>
    <dgm:pt modelId="{3C2DCDC2-BB13-8A44-8CD6-74F4C2D78029}" type="pres">
      <dgm:prSet presAssocID="{E91BB0D6-C3CD-1846-8686-A96A5AC6C827}" presName="parentText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AAD8D2-F1F5-CC49-B98A-C4CAAF83F44B}" type="pres">
      <dgm:prSet presAssocID="{E91BB0D6-C3CD-1846-8686-A96A5AC6C827}" presName="descendantText" presStyleLbl="align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33B0CC1-AB67-8B4E-9170-713584B2D52B}" type="pres">
      <dgm:prSet presAssocID="{9D7EF5E8-65B9-A743-8EE5-1D1D2B14916C}" presName="sp" presStyleCnt="0"/>
      <dgm:spPr/>
    </dgm:pt>
    <dgm:pt modelId="{DB517A55-407A-0149-BDF2-140D9F786C6D}" type="pres">
      <dgm:prSet presAssocID="{2A26F7FE-71D9-734B-A600-0E03E085E80C}" presName="linNode" presStyleCnt="0"/>
      <dgm:spPr/>
    </dgm:pt>
    <dgm:pt modelId="{0BD897FC-112E-0842-A75B-9D3426C399BA}" type="pres">
      <dgm:prSet presAssocID="{2A26F7FE-71D9-734B-A600-0E03E085E80C}" presName="parentText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3FEEF2-A7FA-F144-8C72-F674AA5B1E60}" type="pres">
      <dgm:prSet presAssocID="{2A26F7FE-71D9-734B-A600-0E03E085E80C}" presName="descendantText" presStyleLbl="align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7447B3C-5974-D044-A432-8D64271C3BEC}" type="presOf" srcId="{3EEECECF-2608-A441-B3FB-E0E3FF719ABD}" destId="{79AEA4B2-3B44-8E43-802E-05F8668F24D3}" srcOrd="0" destOrd="0" presId="urn:microsoft.com/office/officeart/2005/8/layout/vList5"/>
    <dgm:cxn modelId="{3B237A6B-BBC6-6D40-9746-E5E6F9BA26F0}" type="presOf" srcId="{6E6ED26D-8A0C-CE4A-84A0-CF6CD3FD9748}" destId="{983C735E-7CA0-104B-B5F8-17FE6AD70963}" srcOrd="0" destOrd="1" presId="urn:microsoft.com/office/officeart/2005/8/layout/vList5"/>
    <dgm:cxn modelId="{11438CB7-891B-A543-AB91-69FC9D8E35E2}" srcId="{E91BB0D6-C3CD-1846-8686-A96A5AC6C827}" destId="{FD2FD592-B8B4-F944-A893-1BF652E529BA}" srcOrd="0" destOrd="0" parTransId="{B4663143-F742-1D4D-A5A8-44308E92282C}" sibTransId="{199930C5-E4D1-E646-8BE8-2208B495E87F}"/>
    <dgm:cxn modelId="{51B3F9FF-2420-9C43-8146-7CF3105ED598}" srcId="{AF45D98E-A58B-824F-A8A9-F0749B871946}" destId="{BC17E952-B79A-9347-88EC-6B52D0698EE6}" srcOrd="0" destOrd="0" parTransId="{5AE0EBC6-1FE5-854C-A85D-C9576DAECEB1}" sibTransId="{11D4ED23-E0A3-4149-AE2F-614758EE16F3}"/>
    <dgm:cxn modelId="{CEB64AAA-251D-4B4D-B41C-4E528B59DCD2}" type="presOf" srcId="{AF45D98E-A58B-824F-A8A9-F0749B871946}" destId="{26DD971B-E894-8F4F-98CF-7B664E23F0D8}" srcOrd="0" destOrd="0" presId="urn:microsoft.com/office/officeart/2005/8/layout/vList5"/>
    <dgm:cxn modelId="{10420706-E7AF-9641-AC37-22327E62A7E0}" srcId="{AF45D98E-A58B-824F-A8A9-F0749B871946}" destId="{E91BB0D6-C3CD-1846-8686-A96A5AC6C827}" srcOrd="3" destOrd="0" parTransId="{CAA40677-83F1-A04D-B9DE-5E17B4A1C56F}" sibTransId="{9D7EF5E8-65B9-A743-8EE5-1D1D2B14916C}"/>
    <dgm:cxn modelId="{0AA62A2B-C795-D249-B1F8-424CAA14D69F}" type="presOf" srcId="{12311A29-7339-E946-B09E-3CCAE26368F8}" destId="{55D78A27-61B8-8F48-852F-A1E3391B3DD1}" srcOrd="0" destOrd="0" presId="urn:microsoft.com/office/officeart/2005/8/layout/vList5"/>
    <dgm:cxn modelId="{59D42E36-3DA5-EF4A-B7AA-05097D0FCA0C}" srcId="{2A26F7FE-71D9-734B-A600-0E03E085E80C}" destId="{99A3E064-5B13-DB40-B343-987A630E73CB}" srcOrd="0" destOrd="0" parTransId="{5AEB6FCB-7AF9-4B48-AAD0-D0A817350891}" sibTransId="{96B01C5F-686B-0A4C-AD4E-85FF53759E6A}"/>
    <dgm:cxn modelId="{12F75DC8-F89E-F94E-A2B5-9C5D84ABB389}" type="presOf" srcId="{FD2FD592-B8B4-F944-A893-1BF652E529BA}" destId="{11AAD8D2-F1F5-CC49-B98A-C4CAAF83F44B}" srcOrd="0" destOrd="0" presId="urn:microsoft.com/office/officeart/2005/8/layout/vList5"/>
    <dgm:cxn modelId="{D23EDE35-A64A-194E-B15D-8D9A0B9370DB}" srcId="{B886E267-7208-9B4F-A8EF-49D5449DB794}" destId="{3EEECECF-2608-A441-B3FB-E0E3FF719ABD}" srcOrd="0" destOrd="0" parTransId="{0C0EF21A-BE22-4240-B073-4FE082F013AB}" sibTransId="{662D54C9-1D77-574C-A6FD-E6096225E144}"/>
    <dgm:cxn modelId="{36AA4486-49FF-DB4C-85D4-AAA89B0684AA}" srcId="{B886E267-7208-9B4F-A8EF-49D5449DB794}" destId="{244B81BA-6BD8-0843-AE0D-F385E248DBAF}" srcOrd="1" destOrd="0" parTransId="{0F84934C-99ED-B045-B4BF-2C50787ABC62}" sibTransId="{1F6DFE5D-C14E-694F-A68D-25D451B72DBA}"/>
    <dgm:cxn modelId="{80A7843F-8C75-1548-B6F3-F858560DEFA1}" type="presOf" srcId="{244B81BA-6BD8-0843-AE0D-F385E248DBAF}" destId="{79AEA4B2-3B44-8E43-802E-05F8668F24D3}" srcOrd="0" destOrd="1" presId="urn:microsoft.com/office/officeart/2005/8/layout/vList5"/>
    <dgm:cxn modelId="{44029458-6641-A248-AA65-C2052451AEE2}" type="presOf" srcId="{93770084-1A3C-CF4F-A321-6063765975BE}" destId="{87BFCBDB-B957-F24F-932D-839A16F4B007}" srcOrd="0" destOrd="0" presId="urn:microsoft.com/office/officeart/2005/8/layout/vList5"/>
    <dgm:cxn modelId="{F568F456-A9BB-264F-8786-F444471B27EF}" srcId="{BC17E952-B79A-9347-88EC-6B52D0698EE6}" destId="{549835D9-0685-2E41-8F5B-6EBE24B02E7D}" srcOrd="0" destOrd="0" parTransId="{846BD54B-DB92-9641-863B-1B0447620AFE}" sibTransId="{963AC61D-AE10-CE45-8307-3B5C0C435DE8}"/>
    <dgm:cxn modelId="{42D41EFA-80EA-E147-ABBF-1B22477B0EE9}" type="presOf" srcId="{549835D9-0685-2E41-8F5B-6EBE24B02E7D}" destId="{983C735E-7CA0-104B-B5F8-17FE6AD70963}" srcOrd="0" destOrd="0" presId="urn:microsoft.com/office/officeart/2005/8/layout/vList5"/>
    <dgm:cxn modelId="{DF52B5A5-FC4F-8B41-B65F-32F2A83C539A}" srcId="{AF45D98E-A58B-824F-A8A9-F0749B871946}" destId="{B886E267-7208-9B4F-A8EF-49D5449DB794}" srcOrd="1" destOrd="0" parTransId="{4901C98A-06D3-A94A-B100-83E6BFEF493E}" sibTransId="{B634F608-C815-A24E-A0DD-73D65E14E69A}"/>
    <dgm:cxn modelId="{F0057E48-8568-F04E-B6F7-50663A01BF92}" srcId="{93770084-1A3C-CF4F-A321-6063765975BE}" destId="{12311A29-7339-E946-B09E-3CCAE26368F8}" srcOrd="0" destOrd="0" parTransId="{02FB88E7-52D9-2B48-8F97-A6A2FC827CEB}" sibTransId="{24BC9BE9-37FB-3B41-84A0-4C33A357ABB1}"/>
    <dgm:cxn modelId="{C53CD4C7-EEAF-A74E-A1A2-FD9EDAA5E486}" srcId="{AF45D98E-A58B-824F-A8A9-F0749B871946}" destId="{93770084-1A3C-CF4F-A321-6063765975BE}" srcOrd="2" destOrd="0" parTransId="{3C9263EE-AE6D-754D-A704-AAC63E5A4713}" sibTransId="{7862E054-86B1-7D4D-91D1-3A3C9E07B3B0}"/>
    <dgm:cxn modelId="{F3881E5A-905C-DD48-B0C6-C71F0AD9992E}" srcId="{AF45D98E-A58B-824F-A8A9-F0749B871946}" destId="{2A26F7FE-71D9-734B-A600-0E03E085E80C}" srcOrd="4" destOrd="0" parTransId="{79B22B07-62A3-1A4D-86B8-23A744A0A7E3}" sibTransId="{4A5926FF-EE36-FE46-B80E-E6B938F87F02}"/>
    <dgm:cxn modelId="{5805C93E-DC07-6C4D-993F-FB0DB87CED79}" type="presOf" srcId="{2A26F7FE-71D9-734B-A600-0E03E085E80C}" destId="{0BD897FC-112E-0842-A75B-9D3426C399BA}" srcOrd="0" destOrd="0" presId="urn:microsoft.com/office/officeart/2005/8/layout/vList5"/>
    <dgm:cxn modelId="{8E6A85C3-1DB5-3748-9775-AA3BC77E5EEE}" type="presOf" srcId="{E91BB0D6-C3CD-1846-8686-A96A5AC6C827}" destId="{3C2DCDC2-BB13-8A44-8CD6-74F4C2D78029}" srcOrd="0" destOrd="0" presId="urn:microsoft.com/office/officeart/2005/8/layout/vList5"/>
    <dgm:cxn modelId="{77869E5C-CEB4-6147-9614-83557F73B93D}" type="presOf" srcId="{99A3E064-5B13-DB40-B343-987A630E73CB}" destId="{CC3FEEF2-A7FA-F144-8C72-F674AA5B1E60}" srcOrd="0" destOrd="0" presId="urn:microsoft.com/office/officeart/2005/8/layout/vList5"/>
    <dgm:cxn modelId="{4930AB77-8525-A143-83D1-2C653E7A0AC0}" type="presOf" srcId="{BC17E952-B79A-9347-88EC-6B52D0698EE6}" destId="{6D8F692C-0E7F-6B40-A796-4AB3F58B25D0}" srcOrd="0" destOrd="0" presId="urn:microsoft.com/office/officeart/2005/8/layout/vList5"/>
    <dgm:cxn modelId="{9F37A7B6-08DC-B841-8EC0-B825E928378D}" type="presOf" srcId="{B886E267-7208-9B4F-A8EF-49D5449DB794}" destId="{EEF714F0-9AAD-4C40-A19E-D49A27C3FAD8}" srcOrd="0" destOrd="0" presId="urn:microsoft.com/office/officeart/2005/8/layout/vList5"/>
    <dgm:cxn modelId="{97DC798F-D7CB-4341-8CBD-DFD10252EF12}" srcId="{BC17E952-B79A-9347-88EC-6B52D0698EE6}" destId="{6E6ED26D-8A0C-CE4A-84A0-CF6CD3FD9748}" srcOrd="1" destOrd="0" parTransId="{5F0143E6-EF38-3C4B-9A96-64E9D5CE5CA5}" sibTransId="{D93F64E3-D5B0-6B47-97C7-ED9FBECB0EFA}"/>
    <dgm:cxn modelId="{26D16E5D-3557-9645-BAF0-DCFF11228717}" type="presParOf" srcId="{26DD971B-E894-8F4F-98CF-7B664E23F0D8}" destId="{C6120903-38E7-3645-9817-04078218510A}" srcOrd="0" destOrd="0" presId="urn:microsoft.com/office/officeart/2005/8/layout/vList5"/>
    <dgm:cxn modelId="{432D46F2-3E3B-0845-9AA1-B6EFDE32B40E}" type="presParOf" srcId="{C6120903-38E7-3645-9817-04078218510A}" destId="{6D8F692C-0E7F-6B40-A796-4AB3F58B25D0}" srcOrd="0" destOrd="0" presId="urn:microsoft.com/office/officeart/2005/8/layout/vList5"/>
    <dgm:cxn modelId="{D9B2F16D-A9C3-FD48-BC9A-00237E5E590B}" type="presParOf" srcId="{C6120903-38E7-3645-9817-04078218510A}" destId="{983C735E-7CA0-104B-B5F8-17FE6AD70963}" srcOrd="1" destOrd="0" presId="urn:microsoft.com/office/officeart/2005/8/layout/vList5"/>
    <dgm:cxn modelId="{8B86DEF7-6321-5F4A-82E3-8BE0434274BB}" type="presParOf" srcId="{26DD971B-E894-8F4F-98CF-7B664E23F0D8}" destId="{669C418E-049A-754A-8F4B-676948F06335}" srcOrd="1" destOrd="0" presId="urn:microsoft.com/office/officeart/2005/8/layout/vList5"/>
    <dgm:cxn modelId="{38718D80-DA3A-AB44-8A36-8BF290BEF782}" type="presParOf" srcId="{26DD971B-E894-8F4F-98CF-7B664E23F0D8}" destId="{6873675C-EC14-A74D-8F16-E7BF7FCEC212}" srcOrd="2" destOrd="0" presId="urn:microsoft.com/office/officeart/2005/8/layout/vList5"/>
    <dgm:cxn modelId="{6BA87D68-C506-8446-97B9-D8D94E7CDF7A}" type="presParOf" srcId="{6873675C-EC14-A74D-8F16-E7BF7FCEC212}" destId="{EEF714F0-9AAD-4C40-A19E-D49A27C3FAD8}" srcOrd="0" destOrd="0" presId="urn:microsoft.com/office/officeart/2005/8/layout/vList5"/>
    <dgm:cxn modelId="{9EA792D9-E7BB-6544-B985-A3A3BFFB37CC}" type="presParOf" srcId="{6873675C-EC14-A74D-8F16-E7BF7FCEC212}" destId="{79AEA4B2-3B44-8E43-802E-05F8668F24D3}" srcOrd="1" destOrd="0" presId="urn:microsoft.com/office/officeart/2005/8/layout/vList5"/>
    <dgm:cxn modelId="{9F38A6E8-7EE0-6341-A5C1-A84420D66CF0}" type="presParOf" srcId="{26DD971B-E894-8F4F-98CF-7B664E23F0D8}" destId="{4AC4BE69-1D57-8D41-8294-133A518518DD}" srcOrd="3" destOrd="0" presId="urn:microsoft.com/office/officeart/2005/8/layout/vList5"/>
    <dgm:cxn modelId="{320BB4CE-52C4-9344-83BD-E2385472AEED}" type="presParOf" srcId="{26DD971B-E894-8F4F-98CF-7B664E23F0D8}" destId="{A4C5DA90-27FB-6843-A5E6-C06D425D97E7}" srcOrd="4" destOrd="0" presId="urn:microsoft.com/office/officeart/2005/8/layout/vList5"/>
    <dgm:cxn modelId="{FEF2C9D3-B179-FF4D-8195-D58A413E9A49}" type="presParOf" srcId="{A4C5DA90-27FB-6843-A5E6-C06D425D97E7}" destId="{87BFCBDB-B957-F24F-932D-839A16F4B007}" srcOrd="0" destOrd="0" presId="urn:microsoft.com/office/officeart/2005/8/layout/vList5"/>
    <dgm:cxn modelId="{1E30D023-6EF4-0646-A597-EB6877111EC3}" type="presParOf" srcId="{A4C5DA90-27FB-6843-A5E6-C06D425D97E7}" destId="{55D78A27-61B8-8F48-852F-A1E3391B3DD1}" srcOrd="1" destOrd="0" presId="urn:microsoft.com/office/officeart/2005/8/layout/vList5"/>
    <dgm:cxn modelId="{FAE5D530-3709-E54D-8AD2-674FA6FE8C32}" type="presParOf" srcId="{26DD971B-E894-8F4F-98CF-7B664E23F0D8}" destId="{136AB258-4A70-8B4B-923D-528F50910A67}" srcOrd="5" destOrd="0" presId="urn:microsoft.com/office/officeart/2005/8/layout/vList5"/>
    <dgm:cxn modelId="{994E751B-117A-7646-9DDD-927626820DB3}" type="presParOf" srcId="{26DD971B-E894-8F4F-98CF-7B664E23F0D8}" destId="{0D68063E-C669-8E4C-85A2-82F7FF9C9840}" srcOrd="6" destOrd="0" presId="urn:microsoft.com/office/officeart/2005/8/layout/vList5"/>
    <dgm:cxn modelId="{395D303B-6E6E-A845-A1AC-2B8AD330FE36}" type="presParOf" srcId="{0D68063E-C669-8E4C-85A2-82F7FF9C9840}" destId="{3C2DCDC2-BB13-8A44-8CD6-74F4C2D78029}" srcOrd="0" destOrd="0" presId="urn:microsoft.com/office/officeart/2005/8/layout/vList5"/>
    <dgm:cxn modelId="{A8BC53F7-3AFE-754A-AFDF-9766596F5D68}" type="presParOf" srcId="{0D68063E-C669-8E4C-85A2-82F7FF9C9840}" destId="{11AAD8D2-F1F5-CC49-B98A-C4CAAF83F44B}" srcOrd="1" destOrd="0" presId="urn:microsoft.com/office/officeart/2005/8/layout/vList5"/>
    <dgm:cxn modelId="{B5284F1A-5430-784E-BDFD-A4C533006E8F}" type="presParOf" srcId="{26DD971B-E894-8F4F-98CF-7B664E23F0D8}" destId="{833B0CC1-AB67-8B4E-9170-713584B2D52B}" srcOrd="7" destOrd="0" presId="urn:microsoft.com/office/officeart/2005/8/layout/vList5"/>
    <dgm:cxn modelId="{5D2DD8CD-4A3A-134C-8897-7C21DEEE7B84}" type="presParOf" srcId="{26DD971B-E894-8F4F-98CF-7B664E23F0D8}" destId="{DB517A55-407A-0149-BDF2-140D9F786C6D}" srcOrd="8" destOrd="0" presId="urn:microsoft.com/office/officeart/2005/8/layout/vList5"/>
    <dgm:cxn modelId="{1F38D1BB-C921-4E43-B47D-31928ED43064}" type="presParOf" srcId="{DB517A55-407A-0149-BDF2-140D9F786C6D}" destId="{0BD897FC-112E-0842-A75B-9D3426C399BA}" srcOrd="0" destOrd="0" presId="urn:microsoft.com/office/officeart/2005/8/layout/vList5"/>
    <dgm:cxn modelId="{E2B26364-894D-4C49-B031-4CE912DFC5D3}" type="presParOf" srcId="{DB517A55-407A-0149-BDF2-140D9F786C6D}" destId="{CC3FEEF2-A7FA-F144-8C72-F674AA5B1E60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104FF62-EBEE-3143-873C-F2F8C15DA701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235B8F9-DF73-EE40-AF49-E8B574C7F61D}">
      <dgm:prSet/>
      <dgm:spPr/>
      <dgm:t>
        <a:bodyPr/>
        <a:lstStyle/>
        <a:p>
          <a:r>
            <a:rPr lang="en-US"/>
            <a:t>Representation Enables Analysis</a:t>
          </a:r>
          <a:endParaRPr lang="en-EG"/>
        </a:p>
      </dgm:t>
    </dgm:pt>
    <dgm:pt modelId="{A5AF3959-FA7C-744C-AEAB-877937EACF3F}" type="parTrans" cxnId="{46E7A1B8-74FF-AF40-BD93-C52F3B277AE5}">
      <dgm:prSet/>
      <dgm:spPr/>
      <dgm:t>
        <a:bodyPr/>
        <a:lstStyle/>
        <a:p>
          <a:endParaRPr lang="en-US"/>
        </a:p>
      </dgm:t>
    </dgm:pt>
    <dgm:pt modelId="{682E4E49-A5E6-AC48-A3ED-BFAA2BE4AB8F}" type="sibTrans" cxnId="{46E7A1B8-74FF-AF40-BD93-C52F3B277AE5}">
      <dgm:prSet/>
      <dgm:spPr/>
      <dgm:t>
        <a:bodyPr/>
        <a:lstStyle/>
        <a:p>
          <a:endParaRPr lang="en-US"/>
        </a:p>
      </dgm:t>
    </dgm:pt>
    <dgm:pt modelId="{9C323D3F-02C3-8A49-8367-3CDD8CE187F4}">
      <dgm:prSet custT="1"/>
      <dgm:spPr/>
      <dgm:t>
        <a:bodyPr/>
        <a:lstStyle/>
        <a:p>
          <a:r>
            <a:rPr lang="en-US" sz="1600" dirty="0"/>
            <a:t>Once text is transformed into vectors (e.g., TF-IDF or embeddings), it becomes structured and suitable for analysis.</a:t>
          </a:r>
          <a:endParaRPr lang="en-EG" sz="1600" dirty="0"/>
        </a:p>
      </dgm:t>
    </dgm:pt>
    <dgm:pt modelId="{117BBFF4-61F3-4742-9596-33E14F4F6390}" type="parTrans" cxnId="{23E07A8B-387D-3041-9250-B17FD180F153}">
      <dgm:prSet/>
      <dgm:spPr/>
      <dgm:t>
        <a:bodyPr/>
        <a:lstStyle/>
        <a:p>
          <a:endParaRPr lang="en-US"/>
        </a:p>
      </dgm:t>
    </dgm:pt>
    <dgm:pt modelId="{5205849E-E832-2744-A152-9DEF3F0B7B8F}" type="sibTrans" cxnId="{23E07A8B-387D-3041-9250-B17FD180F153}">
      <dgm:prSet/>
      <dgm:spPr/>
      <dgm:t>
        <a:bodyPr/>
        <a:lstStyle/>
        <a:p>
          <a:endParaRPr lang="en-US"/>
        </a:p>
      </dgm:t>
    </dgm:pt>
    <dgm:pt modelId="{862C00B1-00A1-3F4A-AC00-E21607346D70}">
      <dgm:prSet/>
      <dgm:spPr/>
      <dgm:t>
        <a:bodyPr/>
        <a:lstStyle/>
        <a:p>
          <a:r>
            <a:rPr lang="en-US"/>
            <a:t>Apply Machine Learning Techniques</a:t>
          </a:r>
          <a:endParaRPr lang="en-EG"/>
        </a:p>
      </dgm:t>
    </dgm:pt>
    <dgm:pt modelId="{BA5A1F3D-BB35-BE41-9084-ADA2391D96CD}" type="parTrans" cxnId="{955ADE89-65BB-594D-A2FC-64CF626F5C4A}">
      <dgm:prSet/>
      <dgm:spPr/>
      <dgm:t>
        <a:bodyPr/>
        <a:lstStyle/>
        <a:p>
          <a:endParaRPr lang="en-US"/>
        </a:p>
      </dgm:t>
    </dgm:pt>
    <dgm:pt modelId="{2A9A65B5-EBA2-8A43-800A-71DEB847145D}" type="sibTrans" cxnId="{955ADE89-65BB-594D-A2FC-64CF626F5C4A}">
      <dgm:prSet/>
      <dgm:spPr/>
      <dgm:t>
        <a:bodyPr/>
        <a:lstStyle/>
        <a:p>
          <a:endParaRPr lang="en-US"/>
        </a:p>
      </dgm:t>
    </dgm:pt>
    <dgm:pt modelId="{1B9DF352-9992-3A45-8AA7-94FE928F2D00}">
      <dgm:prSet custT="1"/>
      <dgm:spPr/>
      <dgm:t>
        <a:bodyPr/>
        <a:lstStyle/>
        <a:p>
          <a:r>
            <a:rPr lang="en-US" sz="1600" dirty="0"/>
            <a:t>Use standard algorithms to extract insights: Classification (Spam detection, sentiment analysis), Clustering (Group similar documents), or Association (Discover co-occurring terms or patterns)</a:t>
          </a:r>
          <a:endParaRPr lang="en-EG" sz="1600" dirty="0"/>
        </a:p>
      </dgm:t>
    </dgm:pt>
    <dgm:pt modelId="{E5753122-8DC2-9E41-B490-6EFA2608844F}" type="parTrans" cxnId="{85B29BAC-EBBE-B64E-8C1E-9886DCACF9E7}">
      <dgm:prSet/>
      <dgm:spPr/>
      <dgm:t>
        <a:bodyPr/>
        <a:lstStyle/>
        <a:p>
          <a:endParaRPr lang="en-US"/>
        </a:p>
      </dgm:t>
    </dgm:pt>
    <dgm:pt modelId="{DA8B6C05-B5F1-5B47-8CF0-C9A782B80766}" type="sibTrans" cxnId="{85B29BAC-EBBE-B64E-8C1E-9886DCACF9E7}">
      <dgm:prSet/>
      <dgm:spPr/>
      <dgm:t>
        <a:bodyPr/>
        <a:lstStyle/>
        <a:p>
          <a:endParaRPr lang="en-US"/>
        </a:p>
      </dgm:t>
    </dgm:pt>
    <dgm:pt modelId="{C175A6EC-16B2-AE4B-816C-78ADA6048080}">
      <dgm:prSet/>
      <dgm:spPr/>
      <dgm:t>
        <a:bodyPr/>
        <a:lstStyle/>
        <a:p>
          <a:r>
            <a:rPr lang="en-US"/>
            <a:t>Text Becomes Structured Data</a:t>
          </a:r>
          <a:endParaRPr lang="en-EG"/>
        </a:p>
      </dgm:t>
    </dgm:pt>
    <dgm:pt modelId="{38E228B3-11CB-4540-9E4F-8AF9BD34F481}" type="parTrans" cxnId="{0E0493A5-D2F7-6747-A567-FA64F51E55D5}">
      <dgm:prSet/>
      <dgm:spPr/>
      <dgm:t>
        <a:bodyPr/>
        <a:lstStyle/>
        <a:p>
          <a:endParaRPr lang="en-US"/>
        </a:p>
      </dgm:t>
    </dgm:pt>
    <dgm:pt modelId="{41393F18-38F0-C64D-9EC1-2F3EBC691903}" type="sibTrans" cxnId="{0E0493A5-D2F7-6747-A567-FA64F51E55D5}">
      <dgm:prSet/>
      <dgm:spPr/>
      <dgm:t>
        <a:bodyPr/>
        <a:lstStyle/>
        <a:p>
          <a:endParaRPr lang="en-US"/>
        </a:p>
      </dgm:t>
    </dgm:pt>
    <dgm:pt modelId="{8CF7BC69-7EAA-9D49-ADF9-D8D2FDEB8248}">
      <dgm:prSet custT="1"/>
      <dgm:spPr/>
      <dgm:t>
        <a:bodyPr/>
        <a:lstStyle/>
        <a:p>
          <a:r>
            <a:rPr lang="en-US" sz="1600" dirty="0"/>
            <a:t>Documents, emails, reviews, and chats can now be analyzed like numerical data in a spreadsheet.</a:t>
          </a:r>
          <a:endParaRPr lang="en-EG" sz="1600" dirty="0"/>
        </a:p>
      </dgm:t>
    </dgm:pt>
    <dgm:pt modelId="{B5FCF0D3-CEF5-7F48-8FDA-574AF7137350}" type="parTrans" cxnId="{3BF1E279-9841-E441-9CD6-8805FFD033F8}">
      <dgm:prSet/>
      <dgm:spPr/>
      <dgm:t>
        <a:bodyPr/>
        <a:lstStyle/>
        <a:p>
          <a:endParaRPr lang="en-US"/>
        </a:p>
      </dgm:t>
    </dgm:pt>
    <dgm:pt modelId="{CCBAEB78-21A0-6D46-A60E-8326FB56FB14}" type="sibTrans" cxnId="{3BF1E279-9841-E441-9CD6-8805FFD033F8}">
      <dgm:prSet/>
      <dgm:spPr/>
      <dgm:t>
        <a:bodyPr/>
        <a:lstStyle/>
        <a:p>
          <a:endParaRPr lang="en-US"/>
        </a:p>
      </dgm:t>
    </dgm:pt>
    <dgm:pt modelId="{820A4DDC-3399-404F-96F0-BA2396AAD9F8}">
      <dgm:prSet/>
      <dgm:spPr/>
      <dgm:t>
        <a:bodyPr/>
        <a:lstStyle/>
        <a:p>
          <a:r>
            <a:rPr lang="en-US"/>
            <a:t>Enables Automation</a:t>
          </a:r>
          <a:endParaRPr lang="en-EG"/>
        </a:p>
      </dgm:t>
    </dgm:pt>
    <dgm:pt modelId="{A4476195-1DF3-5E43-B890-C061790798A3}" type="parTrans" cxnId="{AAFD1212-3081-0648-9A06-49E189834A86}">
      <dgm:prSet/>
      <dgm:spPr/>
      <dgm:t>
        <a:bodyPr/>
        <a:lstStyle/>
        <a:p>
          <a:endParaRPr lang="en-US"/>
        </a:p>
      </dgm:t>
    </dgm:pt>
    <dgm:pt modelId="{2FE4BC22-1B93-4247-802E-2F1B0FDA5B6F}" type="sibTrans" cxnId="{AAFD1212-3081-0648-9A06-49E189834A86}">
      <dgm:prSet/>
      <dgm:spPr/>
      <dgm:t>
        <a:bodyPr/>
        <a:lstStyle/>
        <a:p>
          <a:endParaRPr lang="en-US"/>
        </a:p>
      </dgm:t>
    </dgm:pt>
    <dgm:pt modelId="{B694C7F2-1D7B-B048-AB20-4DEBD8AFDC65}">
      <dgm:prSet custT="1"/>
      <dgm:spPr/>
      <dgm:t>
        <a:bodyPr/>
        <a:lstStyle/>
        <a:p>
          <a:r>
            <a:rPr lang="en-US" sz="1600" dirty="0"/>
            <a:t>Helps automate tagging, categorization, recommendation, and more across industries.</a:t>
          </a:r>
          <a:endParaRPr lang="en-EG" sz="1600" dirty="0"/>
        </a:p>
      </dgm:t>
    </dgm:pt>
    <dgm:pt modelId="{D141BC29-3D66-8D41-AE9C-282B83817A81}" type="parTrans" cxnId="{52902AF4-5187-654F-BBFD-9B12BC5ECAD9}">
      <dgm:prSet/>
      <dgm:spPr/>
      <dgm:t>
        <a:bodyPr/>
        <a:lstStyle/>
        <a:p>
          <a:endParaRPr lang="en-US"/>
        </a:p>
      </dgm:t>
    </dgm:pt>
    <dgm:pt modelId="{BB4CFA8B-959D-0C45-B0AB-528CB95C7FE5}" type="sibTrans" cxnId="{52902AF4-5187-654F-BBFD-9B12BC5ECAD9}">
      <dgm:prSet/>
      <dgm:spPr/>
      <dgm:t>
        <a:bodyPr/>
        <a:lstStyle/>
        <a:p>
          <a:endParaRPr lang="en-US"/>
        </a:p>
      </dgm:t>
    </dgm:pt>
    <dgm:pt modelId="{2D23E691-AF5A-8B41-8C2A-CFE5573B9DAD}">
      <dgm:prSet/>
      <dgm:spPr/>
      <dgm:t>
        <a:bodyPr/>
        <a:lstStyle/>
        <a:p>
          <a:r>
            <a:rPr lang="en-US"/>
            <a:t>Leads to Powerful Applications</a:t>
          </a:r>
          <a:endParaRPr lang="en-EG"/>
        </a:p>
      </dgm:t>
    </dgm:pt>
    <dgm:pt modelId="{989697B3-2667-D043-9190-1FF4EA3AE10B}" type="parTrans" cxnId="{31BA49DC-A9B6-8C41-AB36-41AA93C00A47}">
      <dgm:prSet/>
      <dgm:spPr/>
      <dgm:t>
        <a:bodyPr/>
        <a:lstStyle/>
        <a:p>
          <a:endParaRPr lang="en-US"/>
        </a:p>
      </dgm:t>
    </dgm:pt>
    <dgm:pt modelId="{7F0CB643-2F3E-124D-9612-68D2D77D1C08}" type="sibTrans" cxnId="{31BA49DC-A9B6-8C41-AB36-41AA93C00A47}">
      <dgm:prSet/>
      <dgm:spPr/>
      <dgm:t>
        <a:bodyPr/>
        <a:lstStyle/>
        <a:p>
          <a:endParaRPr lang="en-US"/>
        </a:p>
      </dgm:t>
    </dgm:pt>
    <dgm:pt modelId="{0D3D8C8F-D16B-0043-900C-0EE31FD349CA}">
      <dgm:prSet custT="1"/>
      <dgm:spPr/>
      <dgm:t>
        <a:bodyPr/>
        <a:lstStyle/>
        <a:p>
          <a:r>
            <a:rPr lang="en-US" sz="1600" dirty="0"/>
            <a:t>From chatbots and search engines to fraud detection and voice assistants.</a:t>
          </a:r>
          <a:endParaRPr lang="en-EG" sz="1600" dirty="0"/>
        </a:p>
      </dgm:t>
    </dgm:pt>
    <dgm:pt modelId="{AAC78E3D-583B-CB4C-BFAC-79FAFAE91C0B}" type="parTrans" cxnId="{C3826CE3-8662-3343-AF20-5B9DE91BA7C2}">
      <dgm:prSet/>
      <dgm:spPr/>
      <dgm:t>
        <a:bodyPr/>
        <a:lstStyle/>
        <a:p>
          <a:endParaRPr lang="en-US"/>
        </a:p>
      </dgm:t>
    </dgm:pt>
    <dgm:pt modelId="{B58AD27E-BCAC-CE48-817A-2917A11B6CC9}" type="sibTrans" cxnId="{C3826CE3-8662-3343-AF20-5B9DE91BA7C2}">
      <dgm:prSet/>
      <dgm:spPr/>
      <dgm:t>
        <a:bodyPr/>
        <a:lstStyle/>
        <a:p>
          <a:endParaRPr lang="en-US"/>
        </a:p>
      </dgm:t>
    </dgm:pt>
    <dgm:pt modelId="{68A7A38A-EB69-C142-9B21-09A0B3301F85}" type="pres">
      <dgm:prSet presAssocID="{2104FF62-EBEE-3143-873C-F2F8C15DA70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4C154D3-B3C3-514F-9413-92A399300D9F}" type="pres">
      <dgm:prSet presAssocID="{C235B8F9-DF73-EE40-AF49-E8B574C7F61D}" presName="linNode" presStyleCnt="0"/>
      <dgm:spPr/>
    </dgm:pt>
    <dgm:pt modelId="{DAE37E75-5987-5E44-932C-8C55A3FC0C15}" type="pres">
      <dgm:prSet presAssocID="{C235B8F9-DF73-EE40-AF49-E8B574C7F61D}" presName="parentText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66DF2C1-0F6E-6148-A219-659D543B137F}" type="pres">
      <dgm:prSet presAssocID="{C235B8F9-DF73-EE40-AF49-E8B574C7F61D}" presName="descendantText" presStyleLbl="align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E90B7E9-F1A3-F34D-9886-95CA43BAFB6A}" type="pres">
      <dgm:prSet presAssocID="{682E4E49-A5E6-AC48-A3ED-BFAA2BE4AB8F}" presName="sp" presStyleCnt="0"/>
      <dgm:spPr/>
    </dgm:pt>
    <dgm:pt modelId="{814B03CC-9181-8C40-B1E1-8F42CB14498C}" type="pres">
      <dgm:prSet presAssocID="{862C00B1-00A1-3F4A-AC00-E21607346D70}" presName="linNode" presStyleCnt="0"/>
      <dgm:spPr/>
    </dgm:pt>
    <dgm:pt modelId="{D5389E4E-D81E-D44A-B547-745E114809E2}" type="pres">
      <dgm:prSet presAssocID="{862C00B1-00A1-3F4A-AC00-E21607346D70}" presName="parentText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920C3C-C1D6-8847-B9D8-5E7353C73F7F}" type="pres">
      <dgm:prSet presAssocID="{862C00B1-00A1-3F4A-AC00-E21607346D70}" presName="descendantText" presStyleLbl="align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2432F12-F132-AF45-B2BF-3EA60863F8DA}" type="pres">
      <dgm:prSet presAssocID="{2A9A65B5-EBA2-8A43-800A-71DEB847145D}" presName="sp" presStyleCnt="0"/>
      <dgm:spPr/>
    </dgm:pt>
    <dgm:pt modelId="{4536E05D-23DC-4C41-A95A-32375339559C}" type="pres">
      <dgm:prSet presAssocID="{C175A6EC-16B2-AE4B-816C-78ADA6048080}" presName="linNode" presStyleCnt="0"/>
      <dgm:spPr/>
    </dgm:pt>
    <dgm:pt modelId="{1BEA0F2C-41BC-4D4D-BAE2-4656E71CD141}" type="pres">
      <dgm:prSet presAssocID="{C175A6EC-16B2-AE4B-816C-78ADA6048080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386E86D-5AFF-CF4F-9D5D-CCD7C98C4EAD}" type="pres">
      <dgm:prSet presAssocID="{C175A6EC-16B2-AE4B-816C-78ADA6048080}" presName="descendantText" presStyleLbl="align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9B1FC1-D476-B24E-B765-12BFDABAB440}" type="pres">
      <dgm:prSet presAssocID="{41393F18-38F0-C64D-9EC1-2F3EBC691903}" presName="sp" presStyleCnt="0"/>
      <dgm:spPr/>
    </dgm:pt>
    <dgm:pt modelId="{8F090042-A10F-1049-8343-EBFCFD699F95}" type="pres">
      <dgm:prSet presAssocID="{820A4DDC-3399-404F-96F0-BA2396AAD9F8}" presName="linNode" presStyleCnt="0"/>
      <dgm:spPr/>
    </dgm:pt>
    <dgm:pt modelId="{1915BC1F-2C96-5141-AC89-A878C8A7028D}" type="pres">
      <dgm:prSet presAssocID="{820A4DDC-3399-404F-96F0-BA2396AAD9F8}" presName="parentText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346A62-D61B-6F4E-9F55-1AEB73A8AFA7}" type="pres">
      <dgm:prSet presAssocID="{820A4DDC-3399-404F-96F0-BA2396AAD9F8}" presName="descendantText" presStyleLbl="align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0D0217-253C-4E48-BD1E-313DB7E71068}" type="pres">
      <dgm:prSet presAssocID="{2FE4BC22-1B93-4247-802E-2F1B0FDA5B6F}" presName="sp" presStyleCnt="0"/>
      <dgm:spPr/>
    </dgm:pt>
    <dgm:pt modelId="{E27F3BD5-9CD0-E24C-B4FE-2D30E9933CF1}" type="pres">
      <dgm:prSet presAssocID="{2D23E691-AF5A-8B41-8C2A-CFE5573B9DAD}" presName="linNode" presStyleCnt="0"/>
      <dgm:spPr/>
    </dgm:pt>
    <dgm:pt modelId="{B9306040-EA17-9744-908C-3FC2679788DB}" type="pres">
      <dgm:prSet presAssocID="{2D23E691-AF5A-8B41-8C2A-CFE5573B9DAD}" presName="parentText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F04171B-D747-2A44-872B-FF7E016F9C44}" type="pres">
      <dgm:prSet presAssocID="{2D23E691-AF5A-8B41-8C2A-CFE5573B9DAD}" presName="descendantText" presStyleLbl="align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3F26317-58B8-BA40-8E18-73DA88900759}" type="presOf" srcId="{C235B8F9-DF73-EE40-AF49-E8B574C7F61D}" destId="{DAE37E75-5987-5E44-932C-8C55A3FC0C15}" srcOrd="0" destOrd="0" presId="urn:microsoft.com/office/officeart/2005/8/layout/vList5"/>
    <dgm:cxn modelId="{C3826CE3-8662-3343-AF20-5B9DE91BA7C2}" srcId="{2D23E691-AF5A-8B41-8C2A-CFE5573B9DAD}" destId="{0D3D8C8F-D16B-0043-900C-0EE31FD349CA}" srcOrd="0" destOrd="0" parTransId="{AAC78E3D-583B-CB4C-BFAC-79FAFAE91C0B}" sibTransId="{B58AD27E-BCAC-CE48-817A-2917A11B6CC9}"/>
    <dgm:cxn modelId="{DBDD28DD-B15C-E84E-828A-5EFA5281080B}" type="presOf" srcId="{2104FF62-EBEE-3143-873C-F2F8C15DA701}" destId="{68A7A38A-EB69-C142-9B21-09A0B3301F85}" srcOrd="0" destOrd="0" presId="urn:microsoft.com/office/officeart/2005/8/layout/vList5"/>
    <dgm:cxn modelId="{E866E163-1D95-E640-A712-70C038472253}" type="presOf" srcId="{1B9DF352-9992-3A45-8AA7-94FE928F2D00}" destId="{52920C3C-C1D6-8847-B9D8-5E7353C73F7F}" srcOrd="0" destOrd="0" presId="urn:microsoft.com/office/officeart/2005/8/layout/vList5"/>
    <dgm:cxn modelId="{46E7A1B8-74FF-AF40-BD93-C52F3B277AE5}" srcId="{2104FF62-EBEE-3143-873C-F2F8C15DA701}" destId="{C235B8F9-DF73-EE40-AF49-E8B574C7F61D}" srcOrd="0" destOrd="0" parTransId="{A5AF3959-FA7C-744C-AEAB-877937EACF3F}" sibTransId="{682E4E49-A5E6-AC48-A3ED-BFAA2BE4AB8F}"/>
    <dgm:cxn modelId="{19CB527E-30DB-CC43-A517-A81B14B64DEC}" type="presOf" srcId="{8CF7BC69-7EAA-9D49-ADF9-D8D2FDEB8248}" destId="{2386E86D-5AFF-CF4F-9D5D-CCD7C98C4EAD}" srcOrd="0" destOrd="0" presId="urn:microsoft.com/office/officeart/2005/8/layout/vList5"/>
    <dgm:cxn modelId="{DC2B2FED-ED6F-8642-9B27-A2DC496EE488}" type="presOf" srcId="{862C00B1-00A1-3F4A-AC00-E21607346D70}" destId="{D5389E4E-D81E-D44A-B547-745E114809E2}" srcOrd="0" destOrd="0" presId="urn:microsoft.com/office/officeart/2005/8/layout/vList5"/>
    <dgm:cxn modelId="{F35680C5-9E98-7041-8D73-C53375CA23FD}" type="presOf" srcId="{9C323D3F-02C3-8A49-8367-3CDD8CE187F4}" destId="{066DF2C1-0F6E-6148-A219-659D543B137F}" srcOrd="0" destOrd="0" presId="urn:microsoft.com/office/officeart/2005/8/layout/vList5"/>
    <dgm:cxn modelId="{EAD82ED9-AB64-8240-9C19-538EC1AAE467}" type="presOf" srcId="{C175A6EC-16B2-AE4B-816C-78ADA6048080}" destId="{1BEA0F2C-41BC-4D4D-BAE2-4656E71CD141}" srcOrd="0" destOrd="0" presId="urn:microsoft.com/office/officeart/2005/8/layout/vList5"/>
    <dgm:cxn modelId="{AAFD1212-3081-0648-9A06-49E189834A86}" srcId="{2104FF62-EBEE-3143-873C-F2F8C15DA701}" destId="{820A4DDC-3399-404F-96F0-BA2396AAD9F8}" srcOrd="3" destOrd="0" parTransId="{A4476195-1DF3-5E43-B890-C061790798A3}" sibTransId="{2FE4BC22-1B93-4247-802E-2F1B0FDA5B6F}"/>
    <dgm:cxn modelId="{148F60BD-FDE4-FA43-B977-D7CC4E08E2B6}" type="presOf" srcId="{0D3D8C8F-D16B-0043-900C-0EE31FD349CA}" destId="{3F04171B-D747-2A44-872B-FF7E016F9C44}" srcOrd="0" destOrd="0" presId="urn:microsoft.com/office/officeart/2005/8/layout/vList5"/>
    <dgm:cxn modelId="{955ADE89-65BB-594D-A2FC-64CF626F5C4A}" srcId="{2104FF62-EBEE-3143-873C-F2F8C15DA701}" destId="{862C00B1-00A1-3F4A-AC00-E21607346D70}" srcOrd="1" destOrd="0" parTransId="{BA5A1F3D-BB35-BE41-9084-ADA2391D96CD}" sibTransId="{2A9A65B5-EBA2-8A43-800A-71DEB847145D}"/>
    <dgm:cxn modelId="{85B29BAC-EBBE-B64E-8C1E-9886DCACF9E7}" srcId="{862C00B1-00A1-3F4A-AC00-E21607346D70}" destId="{1B9DF352-9992-3A45-8AA7-94FE928F2D00}" srcOrd="0" destOrd="0" parTransId="{E5753122-8DC2-9E41-B490-6EFA2608844F}" sibTransId="{DA8B6C05-B5F1-5B47-8CF0-C9A782B80766}"/>
    <dgm:cxn modelId="{0474370A-E336-934A-8D8B-3564EAD94E13}" type="presOf" srcId="{B694C7F2-1D7B-B048-AB20-4DEBD8AFDC65}" destId="{C6346A62-D61B-6F4E-9F55-1AEB73A8AFA7}" srcOrd="0" destOrd="0" presId="urn:microsoft.com/office/officeart/2005/8/layout/vList5"/>
    <dgm:cxn modelId="{3BF1E279-9841-E441-9CD6-8805FFD033F8}" srcId="{C175A6EC-16B2-AE4B-816C-78ADA6048080}" destId="{8CF7BC69-7EAA-9D49-ADF9-D8D2FDEB8248}" srcOrd="0" destOrd="0" parTransId="{B5FCF0D3-CEF5-7F48-8FDA-574AF7137350}" sibTransId="{CCBAEB78-21A0-6D46-A60E-8326FB56FB14}"/>
    <dgm:cxn modelId="{0E0493A5-D2F7-6747-A567-FA64F51E55D5}" srcId="{2104FF62-EBEE-3143-873C-F2F8C15DA701}" destId="{C175A6EC-16B2-AE4B-816C-78ADA6048080}" srcOrd="2" destOrd="0" parTransId="{38E228B3-11CB-4540-9E4F-8AF9BD34F481}" sibTransId="{41393F18-38F0-C64D-9EC1-2F3EBC691903}"/>
    <dgm:cxn modelId="{CB55D673-D37C-B345-B75C-069D63FCCF40}" type="presOf" srcId="{820A4DDC-3399-404F-96F0-BA2396AAD9F8}" destId="{1915BC1F-2C96-5141-AC89-A878C8A7028D}" srcOrd="0" destOrd="0" presId="urn:microsoft.com/office/officeart/2005/8/layout/vList5"/>
    <dgm:cxn modelId="{52902AF4-5187-654F-BBFD-9B12BC5ECAD9}" srcId="{820A4DDC-3399-404F-96F0-BA2396AAD9F8}" destId="{B694C7F2-1D7B-B048-AB20-4DEBD8AFDC65}" srcOrd="0" destOrd="0" parTransId="{D141BC29-3D66-8D41-AE9C-282B83817A81}" sibTransId="{BB4CFA8B-959D-0C45-B0AB-528CB95C7FE5}"/>
    <dgm:cxn modelId="{23E07A8B-387D-3041-9250-B17FD180F153}" srcId="{C235B8F9-DF73-EE40-AF49-E8B574C7F61D}" destId="{9C323D3F-02C3-8A49-8367-3CDD8CE187F4}" srcOrd="0" destOrd="0" parTransId="{117BBFF4-61F3-4742-9596-33E14F4F6390}" sibTransId="{5205849E-E832-2744-A152-9DEF3F0B7B8F}"/>
    <dgm:cxn modelId="{31BA49DC-A9B6-8C41-AB36-41AA93C00A47}" srcId="{2104FF62-EBEE-3143-873C-F2F8C15DA701}" destId="{2D23E691-AF5A-8B41-8C2A-CFE5573B9DAD}" srcOrd="4" destOrd="0" parTransId="{989697B3-2667-D043-9190-1FF4EA3AE10B}" sibTransId="{7F0CB643-2F3E-124D-9612-68D2D77D1C08}"/>
    <dgm:cxn modelId="{CF3F503A-89A2-7B42-97DA-13BC492A7CF2}" type="presOf" srcId="{2D23E691-AF5A-8B41-8C2A-CFE5573B9DAD}" destId="{B9306040-EA17-9744-908C-3FC2679788DB}" srcOrd="0" destOrd="0" presId="urn:microsoft.com/office/officeart/2005/8/layout/vList5"/>
    <dgm:cxn modelId="{FED3F951-5F63-D94B-8BD9-122317564E54}" type="presParOf" srcId="{68A7A38A-EB69-C142-9B21-09A0B3301F85}" destId="{84C154D3-B3C3-514F-9413-92A399300D9F}" srcOrd="0" destOrd="0" presId="urn:microsoft.com/office/officeart/2005/8/layout/vList5"/>
    <dgm:cxn modelId="{23D685BF-8EBD-2F46-B1B1-E74D59E417AB}" type="presParOf" srcId="{84C154D3-B3C3-514F-9413-92A399300D9F}" destId="{DAE37E75-5987-5E44-932C-8C55A3FC0C15}" srcOrd="0" destOrd="0" presId="urn:microsoft.com/office/officeart/2005/8/layout/vList5"/>
    <dgm:cxn modelId="{7721D8E2-775A-A642-A031-EF68CAD20B8B}" type="presParOf" srcId="{84C154D3-B3C3-514F-9413-92A399300D9F}" destId="{066DF2C1-0F6E-6148-A219-659D543B137F}" srcOrd="1" destOrd="0" presId="urn:microsoft.com/office/officeart/2005/8/layout/vList5"/>
    <dgm:cxn modelId="{C3B332AB-A45A-D146-9070-79A81EE66D29}" type="presParOf" srcId="{68A7A38A-EB69-C142-9B21-09A0B3301F85}" destId="{7E90B7E9-F1A3-F34D-9886-95CA43BAFB6A}" srcOrd="1" destOrd="0" presId="urn:microsoft.com/office/officeart/2005/8/layout/vList5"/>
    <dgm:cxn modelId="{F8CFFE53-1078-CA4A-9305-CD02A19CCA21}" type="presParOf" srcId="{68A7A38A-EB69-C142-9B21-09A0B3301F85}" destId="{814B03CC-9181-8C40-B1E1-8F42CB14498C}" srcOrd="2" destOrd="0" presId="urn:microsoft.com/office/officeart/2005/8/layout/vList5"/>
    <dgm:cxn modelId="{B471B2B9-543C-1C4F-B8C8-85D3C06D5BCD}" type="presParOf" srcId="{814B03CC-9181-8C40-B1E1-8F42CB14498C}" destId="{D5389E4E-D81E-D44A-B547-745E114809E2}" srcOrd="0" destOrd="0" presId="urn:microsoft.com/office/officeart/2005/8/layout/vList5"/>
    <dgm:cxn modelId="{66F54902-C14F-124E-9932-1554E6D6C8F6}" type="presParOf" srcId="{814B03CC-9181-8C40-B1E1-8F42CB14498C}" destId="{52920C3C-C1D6-8847-B9D8-5E7353C73F7F}" srcOrd="1" destOrd="0" presId="urn:microsoft.com/office/officeart/2005/8/layout/vList5"/>
    <dgm:cxn modelId="{8729D3BF-9A61-1C49-AA28-9643CE1477BB}" type="presParOf" srcId="{68A7A38A-EB69-C142-9B21-09A0B3301F85}" destId="{82432F12-F132-AF45-B2BF-3EA60863F8DA}" srcOrd="3" destOrd="0" presId="urn:microsoft.com/office/officeart/2005/8/layout/vList5"/>
    <dgm:cxn modelId="{94C42D59-A5AD-4244-8B5C-3A73E337D262}" type="presParOf" srcId="{68A7A38A-EB69-C142-9B21-09A0B3301F85}" destId="{4536E05D-23DC-4C41-A95A-32375339559C}" srcOrd="4" destOrd="0" presId="urn:microsoft.com/office/officeart/2005/8/layout/vList5"/>
    <dgm:cxn modelId="{4DA8C592-9086-0C4C-8990-7E1037163F1C}" type="presParOf" srcId="{4536E05D-23DC-4C41-A95A-32375339559C}" destId="{1BEA0F2C-41BC-4D4D-BAE2-4656E71CD141}" srcOrd="0" destOrd="0" presId="urn:microsoft.com/office/officeart/2005/8/layout/vList5"/>
    <dgm:cxn modelId="{E62380BC-0D30-6A40-992E-7B70854FDCC9}" type="presParOf" srcId="{4536E05D-23DC-4C41-A95A-32375339559C}" destId="{2386E86D-5AFF-CF4F-9D5D-CCD7C98C4EAD}" srcOrd="1" destOrd="0" presId="urn:microsoft.com/office/officeart/2005/8/layout/vList5"/>
    <dgm:cxn modelId="{EC883F11-4A31-E04A-9FD2-96AB1B02055E}" type="presParOf" srcId="{68A7A38A-EB69-C142-9B21-09A0B3301F85}" destId="{D39B1FC1-D476-B24E-B765-12BFDABAB440}" srcOrd="5" destOrd="0" presId="urn:microsoft.com/office/officeart/2005/8/layout/vList5"/>
    <dgm:cxn modelId="{147C5289-ED5E-9E41-9999-E88BEE15D3E3}" type="presParOf" srcId="{68A7A38A-EB69-C142-9B21-09A0B3301F85}" destId="{8F090042-A10F-1049-8343-EBFCFD699F95}" srcOrd="6" destOrd="0" presId="urn:microsoft.com/office/officeart/2005/8/layout/vList5"/>
    <dgm:cxn modelId="{6F179A19-EC77-3F47-A449-B68BD3574AB8}" type="presParOf" srcId="{8F090042-A10F-1049-8343-EBFCFD699F95}" destId="{1915BC1F-2C96-5141-AC89-A878C8A7028D}" srcOrd="0" destOrd="0" presId="urn:microsoft.com/office/officeart/2005/8/layout/vList5"/>
    <dgm:cxn modelId="{3BAB7002-1A5A-BA42-B698-AD1760487EB8}" type="presParOf" srcId="{8F090042-A10F-1049-8343-EBFCFD699F95}" destId="{C6346A62-D61B-6F4E-9F55-1AEB73A8AFA7}" srcOrd="1" destOrd="0" presId="urn:microsoft.com/office/officeart/2005/8/layout/vList5"/>
    <dgm:cxn modelId="{48E18211-81FC-AE43-98B4-FDB782923B3D}" type="presParOf" srcId="{68A7A38A-EB69-C142-9B21-09A0B3301F85}" destId="{D10D0217-253C-4E48-BD1E-313DB7E71068}" srcOrd="7" destOrd="0" presId="urn:microsoft.com/office/officeart/2005/8/layout/vList5"/>
    <dgm:cxn modelId="{24BBE9F7-0FBD-7842-886D-2E3D7E99BB4F}" type="presParOf" srcId="{68A7A38A-EB69-C142-9B21-09A0B3301F85}" destId="{E27F3BD5-9CD0-E24C-B4FE-2D30E9933CF1}" srcOrd="8" destOrd="0" presId="urn:microsoft.com/office/officeart/2005/8/layout/vList5"/>
    <dgm:cxn modelId="{996A6C5A-8A8A-2045-96BF-36BEAD7C2ECF}" type="presParOf" srcId="{E27F3BD5-9CD0-E24C-B4FE-2D30E9933CF1}" destId="{B9306040-EA17-9744-908C-3FC2679788DB}" srcOrd="0" destOrd="0" presId="urn:microsoft.com/office/officeart/2005/8/layout/vList5"/>
    <dgm:cxn modelId="{5819391C-EFFB-F842-A396-588FE5CEEC1A}" type="presParOf" srcId="{E27F3BD5-9CD0-E24C-B4FE-2D30E9933CF1}" destId="{3F04171B-D747-2A44-872B-FF7E016F9C44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9402A30-0D12-504D-850C-DD9838D58730}" type="doc">
      <dgm:prSet loTypeId="urn:microsoft.com/office/officeart/2005/8/layout/process1" loCatId="" qsTypeId="urn:microsoft.com/office/officeart/2005/8/quickstyle/simple1" qsCatId="simple" csTypeId="urn:microsoft.com/office/officeart/2005/8/colors/accent1_2" csCatId="accent1" phldr="1"/>
      <dgm:spPr/>
    </dgm:pt>
    <dgm:pt modelId="{ED4170CA-CE44-E64B-9A08-7EC1B9CBA1EB}">
      <dgm:prSet phldrT="[Text]"/>
      <dgm:spPr/>
      <dgm:t>
        <a:bodyPr/>
        <a:lstStyle/>
        <a:p>
          <a:r>
            <a:rPr lang="en-US"/>
            <a:t>Learn word frequencies per class from training data</a:t>
          </a:r>
          <a:endParaRPr lang="en-US" dirty="0"/>
        </a:p>
      </dgm:t>
    </dgm:pt>
    <dgm:pt modelId="{F2F9F12D-5C4F-4547-856F-F30BE1E562E4}" type="parTrans" cxnId="{3E404585-2E50-674D-A05A-AD5B8A30F0CA}">
      <dgm:prSet/>
      <dgm:spPr/>
      <dgm:t>
        <a:bodyPr/>
        <a:lstStyle/>
        <a:p>
          <a:endParaRPr lang="en-US"/>
        </a:p>
      </dgm:t>
    </dgm:pt>
    <dgm:pt modelId="{9054FAAF-1C99-9A40-A477-856AC6C02639}" type="sibTrans" cxnId="{3E404585-2E50-674D-A05A-AD5B8A30F0CA}">
      <dgm:prSet/>
      <dgm:spPr/>
      <dgm:t>
        <a:bodyPr/>
        <a:lstStyle/>
        <a:p>
          <a:endParaRPr lang="en-US"/>
        </a:p>
      </dgm:t>
    </dgm:pt>
    <dgm:pt modelId="{B5A259D3-517D-5547-8957-E9550BDD8979}">
      <dgm:prSet/>
      <dgm:spPr/>
      <dgm:t>
        <a:bodyPr/>
        <a:lstStyle/>
        <a:p>
          <a:r>
            <a:rPr lang="en-US"/>
            <a:t>For a new document, calculate the probability of each class</a:t>
          </a:r>
          <a:endParaRPr lang="en-US" dirty="0"/>
        </a:p>
      </dgm:t>
    </dgm:pt>
    <dgm:pt modelId="{DA1F32FC-CD08-7946-802C-9930558335DD}" type="parTrans" cxnId="{F954FCCA-DAA4-0B46-99F3-1522FF115510}">
      <dgm:prSet/>
      <dgm:spPr/>
      <dgm:t>
        <a:bodyPr/>
        <a:lstStyle/>
        <a:p>
          <a:endParaRPr lang="en-US"/>
        </a:p>
      </dgm:t>
    </dgm:pt>
    <dgm:pt modelId="{C2762E6B-5312-4F49-B6E3-F24373080F9C}" type="sibTrans" cxnId="{F954FCCA-DAA4-0B46-99F3-1522FF115510}">
      <dgm:prSet/>
      <dgm:spPr/>
      <dgm:t>
        <a:bodyPr/>
        <a:lstStyle/>
        <a:p>
          <a:endParaRPr lang="en-US"/>
        </a:p>
      </dgm:t>
    </dgm:pt>
    <dgm:pt modelId="{3F665BC7-52F0-6545-A61C-7BA6B485AACA}">
      <dgm:prSet/>
      <dgm:spPr/>
      <dgm:t>
        <a:bodyPr/>
        <a:lstStyle/>
        <a:p>
          <a:r>
            <a:rPr lang="en-US"/>
            <a:t>Choose the class with the highest posterior probability</a:t>
          </a:r>
          <a:endParaRPr lang="en-US" dirty="0"/>
        </a:p>
      </dgm:t>
    </dgm:pt>
    <dgm:pt modelId="{889EB306-DA7C-2347-841A-502158C358B1}" type="parTrans" cxnId="{B0642FD4-76E0-B84A-923F-CF1B09DE14ED}">
      <dgm:prSet/>
      <dgm:spPr/>
      <dgm:t>
        <a:bodyPr/>
        <a:lstStyle/>
        <a:p>
          <a:endParaRPr lang="en-US"/>
        </a:p>
      </dgm:t>
    </dgm:pt>
    <dgm:pt modelId="{CF734D7C-83E9-BB4C-923E-5A905C624366}" type="sibTrans" cxnId="{B0642FD4-76E0-B84A-923F-CF1B09DE14ED}">
      <dgm:prSet/>
      <dgm:spPr/>
      <dgm:t>
        <a:bodyPr/>
        <a:lstStyle/>
        <a:p>
          <a:endParaRPr lang="en-US"/>
        </a:p>
      </dgm:t>
    </dgm:pt>
    <dgm:pt modelId="{F3C2748F-7A17-0B44-AB5C-D30F22392DC2}" type="pres">
      <dgm:prSet presAssocID="{09402A30-0D12-504D-850C-DD9838D58730}" presName="Name0" presStyleCnt="0">
        <dgm:presLayoutVars>
          <dgm:dir/>
          <dgm:resizeHandles val="exact"/>
        </dgm:presLayoutVars>
      </dgm:prSet>
      <dgm:spPr/>
    </dgm:pt>
    <dgm:pt modelId="{314F2B4A-B23A-5748-ADA7-D428EA4BEC17}" type="pres">
      <dgm:prSet presAssocID="{ED4170CA-CE44-E64B-9A08-7EC1B9CBA1EB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6F3EB0-BACC-FC4D-871E-009513F21F2F}" type="pres">
      <dgm:prSet presAssocID="{9054FAAF-1C99-9A40-A477-856AC6C02639}" presName="sibTrans" presStyleLbl="sibTrans2D1" presStyleIdx="0" presStyleCnt="2"/>
      <dgm:spPr/>
      <dgm:t>
        <a:bodyPr/>
        <a:lstStyle/>
        <a:p>
          <a:endParaRPr lang="en-US"/>
        </a:p>
      </dgm:t>
    </dgm:pt>
    <dgm:pt modelId="{035BDBFC-B6D6-A240-ACB3-93B455A6F3AA}" type="pres">
      <dgm:prSet presAssocID="{9054FAAF-1C99-9A40-A477-856AC6C02639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EDD65E54-4D19-FF41-A0CF-FBD1634BF172}" type="pres">
      <dgm:prSet presAssocID="{B5A259D3-517D-5547-8957-E9550BDD897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2B41876-1216-034E-AD62-C96C70ACCF2A}" type="pres">
      <dgm:prSet presAssocID="{C2762E6B-5312-4F49-B6E3-F24373080F9C}" presName="sibTrans" presStyleLbl="sibTrans2D1" presStyleIdx="1" presStyleCnt="2"/>
      <dgm:spPr/>
      <dgm:t>
        <a:bodyPr/>
        <a:lstStyle/>
        <a:p>
          <a:endParaRPr lang="en-US"/>
        </a:p>
      </dgm:t>
    </dgm:pt>
    <dgm:pt modelId="{F4AE170E-4EFB-AD44-8599-2DB693D44827}" type="pres">
      <dgm:prSet presAssocID="{C2762E6B-5312-4F49-B6E3-F24373080F9C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79101774-6F03-CA47-83E6-541FB11C1C0A}" type="pres">
      <dgm:prSet presAssocID="{3F665BC7-52F0-6545-A61C-7BA6B485AACA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C9C536B-EE57-7244-99CD-667590EEF033}" type="presOf" srcId="{ED4170CA-CE44-E64B-9A08-7EC1B9CBA1EB}" destId="{314F2B4A-B23A-5748-ADA7-D428EA4BEC17}" srcOrd="0" destOrd="0" presId="urn:microsoft.com/office/officeart/2005/8/layout/process1"/>
    <dgm:cxn modelId="{3E404585-2E50-674D-A05A-AD5B8A30F0CA}" srcId="{09402A30-0D12-504D-850C-DD9838D58730}" destId="{ED4170CA-CE44-E64B-9A08-7EC1B9CBA1EB}" srcOrd="0" destOrd="0" parTransId="{F2F9F12D-5C4F-4547-856F-F30BE1E562E4}" sibTransId="{9054FAAF-1C99-9A40-A477-856AC6C02639}"/>
    <dgm:cxn modelId="{B0642FD4-76E0-B84A-923F-CF1B09DE14ED}" srcId="{09402A30-0D12-504D-850C-DD9838D58730}" destId="{3F665BC7-52F0-6545-A61C-7BA6B485AACA}" srcOrd="2" destOrd="0" parTransId="{889EB306-DA7C-2347-841A-502158C358B1}" sibTransId="{CF734D7C-83E9-BB4C-923E-5A905C624366}"/>
    <dgm:cxn modelId="{E4BE48C2-4537-BF43-8CEC-71390CFBB56B}" type="presOf" srcId="{09402A30-0D12-504D-850C-DD9838D58730}" destId="{F3C2748F-7A17-0B44-AB5C-D30F22392DC2}" srcOrd="0" destOrd="0" presId="urn:microsoft.com/office/officeart/2005/8/layout/process1"/>
    <dgm:cxn modelId="{2269ABAA-2B7F-ED48-8876-DFFAF45EA00C}" type="presOf" srcId="{9054FAAF-1C99-9A40-A477-856AC6C02639}" destId="{016F3EB0-BACC-FC4D-871E-009513F21F2F}" srcOrd="0" destOrd="0" presId="urn:microsoft.com/office/officeart/2005/8/layout/process1"/>
    <dgm:cxn modelId="{F954FCCA-DAA4-0B46-99F3-1522FF115510}" srcId="{09402A30-0D12-504D-850C-DD9838D58730}" destId="{B5A259D3-517D-5547-8957-E9550BDD8979}" srcOrd="1" destOrd="0" parTransId="{DA1F32FC-CD08-7946-802C-9930558335DD}" sibTransId="{C2762E6B-5312-4F49-B6E3-F24373080F9C}"/>
    <dgm:cxn modelId="{4D4B2F30-8EBC-7449-9B18-D7F9499374DE}" type="presOf" srcId="{C2762E6B-5312-4F49-B6E3-F24373080F9C}" destId="{32B41876-1216-034E-AD62-C96C70ACCF2A}" srcOrd="0" destOrd="0" presId="urn:microsoft.com/office/officeart/2005/8/layout/process1"/>
    <dgm:cxn modelId="{A6865A37-A3DB-FB4C-9C11-1208EBA13FF5}" type="presOf" srcId="{9054FAAF-1C99-9A40-A477-856AC6C02639}" destId="{035BDBFC-B6D6-A240-ACB3-93B455A6F3AA}" srcOrd="1" destOrd="0" presId="urn:microsoft.com/office/officeart/2005/8/layout/process1"/>
    <dgm:cxn modelId="{F9352A2C-C8D3-C443-9D51-60AA908253EA}" type="presOf" srcId="{3F665BC7-52F0-6545-A61C-7BA6B485AACA}" destId="{79101774-6F03-CA47-83E6-541FB11C1C0A}" srcOrd="0" destOrd="0" presId="urn:microsoft.com/office/officeart/2005/8/layout/process1"/>
    <dgm:cxn modelId="{B29613FD-F904-6243-AAE3-9C01652437FA}" type="presOf" srcId="{B5A259D3-517D-5547-8957-E9550BDD8979}" destId="{EDD65E54-4D19-FF41-A0CF-FBD1634BF172}" srcOrd="0" destOrd="0" presId="urn:microsoft.com/office/officeart/2005/8/layout/process1"/>
    <dgm:cxn modelId="{8611E423-14DC-724B-B0E1-8601A850F98A}" type="presOf" srcId="{C2762E6B-5312-4F49-B6E3-F24373080F9C}" destId="{F4AE170E-4EFB-AD44-8599-2DB693D44827}" srcOrd="1" destOrd="0" presId="urn:microsoft.com/office/officeart/2005/8/layout/process1"/>
    <dgm:cxn modelId="{07452B3E-FC0A-9A4A-995D-93BC38D745D8}" type="presParOf" srcId="{F3C2748F-7A17-0B44-AB5C-D30F22392DC2}" destId="{314F2B4A-B23A-5748-ADA7-D428EA4BEC17}" srcOrd="0" destOrd="0" presId="urn:microsoft.com/office/officeart/2005/8/layout/process1"/>
    <dgm:cxn modelId="{D493E53A-1F8C-D443-9054-862543EA7561}" type="presParOf" srcId="{F3C2748F-7A17-0B44-AB5C-D30F22392DC2}" destId="{016F3EB0-BACC-FC4D-871E-009513F21F2F}" srcOrd="1" destOrd="0" presId="urn:microsoft.com/office/officeart/2005/8/layout/process1"/>
    <dgm:cxn modelId="{1A3DF3A6-A8D2-B943-8EAA-53903C8008ED}" type="presParOf" srcId="{016F3EB0-BACC-FC4D-871E-009513F21F2F}" destId="{035BDBFC-B6D6-A240-ACB3-93B455A6F3AA}" srcOrd="0" destOrd="0" presId="urn:microsoft.com/office/officeart/2005/8/layout/process1"/>
    <dgm:cxn modelId="{CCA52F2B-5D93-324F-B28B-DF985EED5D7F}" type="presParOf" srcId="{F3C2748F-7A17-0B44-AB5C-D30F22392DC2}" destId="{EDD65E54-4D19-FF41-A0CF-FBD1634BF172}" srcOrd="2" destOrd="0" presId="urn:microsoft.com/office/officeart/2005/8/layout/process1"/>
    <dgm:cxn modelId="{9E8B6F1F-11F4-0B48-BBFD-B7C65B83BBEB}" type="presParOf" srcId="{F3C2748F-7A17-0B44-AB5C-D30F22392DC2}" destId="{32B41876-1216-034E-AD62-C96C70ACCF2A}" srcOrd="3" destOrd="0" presId="urn:microsoft.com/office/officeart/2005/8/layout/process1"/>
    <dgm:cxn modelId="{437A8D96-6A28-FA41-A518-AE9F407F0187}" type="presParOf" srcId="{32B41876-1216-034E-AD62-C96C70ACCF2A}" destId="{F4AE170E-4EFB-AD44-8599-2DB693D44827}" srcOrd="0" destOrd="0" presId="urn:microsoft.com/office/officeart/2005/8/layout/process1"/>
    <dgm:cxn modelId="{15B22E6C-6E0B-FA44-AE12-BFED92A80AFA}" type="presParOf" srcId="{F3C2748F-7A17-0B44-AB5C-D30F22392DC2}" destId="{79101774-6F03-CA47-83E6-541FB11C1C0A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8E38753-30D5-4D56-8D92-0DC675B69D3E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B495F75-5B09-4485-819E-9161D5799B6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/>
            <a:t>Support Vector Machines: finds boundary between classes</a:t>
          </a:r>
        </a:p>
      </dgm:t>
    </dgm:pt>
    <dgm:pt modelId="{683D1781-03BE-4DE0-9B02-C3C71CF468B6}" type="parTrans" cxnId="{4D9524E5-1549-4A63-9EF7-4EE7AA782F0D}">
      <dgm:prSet/>
      <dgm:spPr/>
      <dgm:t>
        <a:bodyPr/>
        <a:lstStyle/>
        <a:p>
          <a:endParaRPr lang="en-US" sz="2800"/>
        </a:p>
      </dgm:t>
    </dgm:pt>
    <dgm:pt modelId="{8331D4DD-9779-45DB-BA22-CFC1C649CD72}" type="sibTrans" cxnId="{4D9524E5-1549-4A63-9EF7-4EE7AA782F0D}">
      <dgm:prSet/>
      <dgm:spPr/>
      <dgm:t>
        <a:bodyPr/>
        <a:lstStyle/>
        <a:p>
          <a:pPr>
            <a:lnSpc>
              <a:spcPct val="100000"/>
            </a:lnSpc>
          </a:pPr>
          <a:endParaRPr lang="en-US" sz="2800"/>
        </a:p>
      </dgm:t>
    </dgm:pt>
    <dgm:pt modelId="{0B1D42A9-45FB-4F45-9F11-F243FF19402B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dirty="0"/>
            <a:t>Decision Trees, Random Forests also applicable</a:t>
          </a:r>
        </a:p>
      </dgm:t>
    </dgm:pt>
    <dgm:pt modelId="{83A980FA-5ACC-4496-B0C6-84718BA4C672}" type="parTrans" cxnId="{9A55774B-36BD-4B3F-BF62-44B76830608B}">
      <dgm:prSet/>
      <dgm:spPr/>
      <dgm:t>
        <a:bodyPr/>
        <a:lstStyle/>
        <a:p>
          <a:endParaRPr lang="en-US" sz="2800"/>
        </a:p>
      </dgm:t>
    </dgm:pt>
    <dgm:pt modelId="{5C1324BC-95C7-4C1E-A802-7A39C714172A}" type="sibTrans" cxnId="{9A55774B-36BD-4B3F-BF62-44B76830608B}">
      <dgm:prSet/>
      <dgm:spPr/>
      <dgm:t>
        <a:bodyPr/>
        <a:lstStyle/>
        <a:p>
          <a:pPr>
            <a:lnSpc>
              <a:spcPct val="100000"/>
            </a:lnSpc>
          </a:pPr>
          <a:endParaRPr lang="en-US" sz="2800"/>
        </a:p>
      </dgm:t>
    </dgm:pt>
    <dgm:pt modelId="{11787C8E-4CD2-4328-9D8F-D8F26EA5CDE9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dirty="0"/>
            <a:t>Model choice depends on data and accuracy needs</a:t>
          </a:r>
        </a:p>
      </dgm:t>
    </dgm:pt>
    <dgm:pt modelId="{98D1DB4E-4B13-470C-8804-561C2D142EAF}" type="parTrans" cxnId="{DC5052F9-F71E-41E9-A9D0-BFEFBB4E2E67}">
      <dgm:prSet/>
      <dgm:spPr/>
      <dgm:t>
        <a:bodyPr/>
        <a:lstStyle/>
        <a:p>
          <a:endParaRPr lang="en-US" sz="2800"/>
        </a:p>
      </dgm:t>
    </dgm:pt>
    <dgm:pt modelId="{130A8BC2-4AFD-43C3-B6CD-82CE97D9202F}" type="sibTrans" cxnId="{DC5052F9-F71E-41E9-A9D0-BFEFBB4E2E67}">
      <dgm:prSet/>
      <dgm:spPr/>
      <dgm:t>
        <a:bodyPr/>
        <a:lstStyle/>
        <a:p>
          <a:endParaRPr lang="en-US" sz="2800"/>
        </a:p>
      </dgm:t>
    </dgm:pt>
    <dgm:pt modelId="{69F3BA20-F207-4BC9-9E9F-EB0DDC991B89}" type="pres">
      <dgm:prSet presAssocID="{F8E38753-30D5-4D56-8D92-0DC675B69D3E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09C7591-F16E-4EE9-9125-77C7AF588C86}" type="pres">
      <dgm:prSet presAssocID="{F8E38753-30D5-4D56-8D92-0DC675B69D3E}" presName="container" presStyleCnt="0">
        <dgm:presLayoutVars>
          <dgm:dir/>
          <dgm:resizeHandles val="exact"/>
        </dgm:presLayoutVars>
      </dgm:prSet>
      <dgm:spPr/>
    </dgm:pt>
    <dgm:pt modelId="{F22B68BA-F746-4211-8E8E-DB797889F78F}" type="pres">
      <dgm:prSet presAssocID="{7B495F75-5B09-4485-819E-9161D5799B60}" presName="compNode" presStyleCnt="0"/>
      <dgm:spPr/>
    </dgm:pt>
    <dgm:pt modelId="{E5EC8367-9C6B-4B05-A831-945A9F9C1639}" type="pres">
      <dgm:prSet presAssocID="{7B495F75-5B09-4485-819E-9161D5799B60}" presName="iconBgRect" presStyleLbl="bgShp" presStyleIdx="0" presStyleCnt="3"/>
      <dgm:spPr/>
    </dgm:pt>
    <dgm:pt modelId="{DCDD8C7C-D726-4FFE-BFE2-81D342997013}" type="pres">
      <dgm:prSet presAssocID="{7B495F75-5B09-4485-819E-9161D5799B60}" presName="iconRect" presStyleLbl="node1" presStyleIdx="0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Document"/>
        </a:ext>
      </dgm:extLst>
    </dgm:pt>
    <dgm:pt modelId="{5CB753C2-4095-481B-9CDA-487900312130}" type="pres">
      <dgm:prSet presAssocID="{7B495F75-5B09-4485-819E-9161D5799B60}" presName="spaceRect" presStyleCnt="0"/>
      <dgm:spPr/>
    </dgm:pt>
    <dgm:pt modelId="{5153D949-0B3F-423F-8657-7A832A7F44D5}" type="pres">
      <dgm:prSet presAssocID="{7B495F75-5B09-4485-819E-9161D5799B60}" presName="textRect" presStyleLbl="revTx" presStyleIdx="0" presStyleCnt="3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5E40A484-6A40-4E46-9CDC-0120FA68DE16}" type="pres">
      <dgm:prSet presAssocID="{8331D4DD-9779-45DB-BA22-CFC1C649CD72}" presName="sibTrans" presStyleLbl="sibTrans2D1" presStyleIdx="0" presStyleCnt="0"/>
      <dgm:spPr/>
      <dgm:t>
        <a:bodyPr/>
        <a:lstStyle/>
        <a:p>
          <a:endParaRPr lang="en-US"/>
        </a:p>
      </dgm:t>
    </dgm:pt>
    <dgm:pt modelId="{049CD614-12D8-4BD8-ABDD-7A3BC334984D}" type="pres">
      <dgm:prSet presAssocID="{0B1D42A9-45FB-4F45-9F11-F243FF19402B}" presName="compNode" presStyleCnt="0"/>
      <dgm:spPr/>
    </dgm:pt>
    <dgm:pt modelId="{E1399B1B-99A5-463F-8CB6-B2B717F27CB2}" type="pres">
      <dgm:prSet presAssocID="{0B1D42A9-45FB-4F45-9F11-F243FF19402B}" presName="iconBgRect" presStyleLbl="bgShp" presStyleIdx="1" presStyleCnt="3"/>
      <dgm:spPr/>
    </dgm:pt>
    <dgm:pt modelId="{5BAE3360-6CA0-496A-9E97-E448B84B2826}" type="pres">
      <dgm:prSet presAssocID="{0B1D42A9-45FB-4F45-9F11-F243FF19402B}" presName="iconRect" presStyleLbl="node1" presStyleIdx="1" presStyleCnt="3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Fir tree"/>
        </a:ext>
      </dgm:extLst>
    </dgm:pt>
    <dgm:pt modelId="{12D9EB10-0581-4507-89EC-E22E12BA8062}" type="pres">
      <dgm:prSet presAssocID="{0B1D42A9-45FB-4F45-9F11-F243FF19402B}" presName="spaceRect" presStyleCnt="0"/>
      <dgm:spPr/>
    </dgm:pt>
    <dgm:pt modelId="{953A79B9-A36C-4A9A-92E0-DD9D3CD7C703}" type="pres">
      <dgm:prSet presAssocID="{0B1D42A9-45FB-4F45-9F11-F243FF19402B}" presName="textRect" presStyleLbl="revTx" presStyleIdx="1" presStyleCnt="3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62090F45-CAC0-4BA1-A891-0CB96716588B}" type="pres">
      <dgm:prSet presAssocID="{5C1324BC-95C7-4C1E-A802-7A39C714172A}" presName="sibTrans" presStyleLbl="sibTrans2D1" presStyleIdx="0" presStyleCnt="0"/>
      <dgm:spPr/>
      <dgm:t>
        <a:bodyPr/>
        <a:lstStyle/>
        <a:p>
          <a:endParaRPr lang="en-US"/>
        </a:p>
      </dgm:t>
    </dgm:pt>
    <dgm:pt modelId="{AD5C57D4-A6C8-4490-B2DC-E85374ABDD91}" type="pres">
      <dgm:prSet presAssocID="{11787C8E-4CD2-4328-9D8F-D8F26EA5CDE9}" presName="compNode" presStyleCnt="0"/>
      <dgm:spPr/>
    </dgm:pt>
    <dgm:pt modelId="{2176FA0C-C5D2-4687-B371-A66C43D9330C}" type="pres">
      <dgm:prSet presAssocID="{11787C8E-4CD2-4328-9D8F-D8F26EA5CDE9}" presName="iconBgRect" presStyleLbl="bgShp" presStyleIdx="2" presStyleCnt="3"/>
      <dgm:spPr/>
    </dgm:pt>
    <dgm:pt modelId="{593DD344-67D2-488F-A2DD-1E11585AC8C2}" type="pres">
      <dgm:prSet presAssocID="{11787C8E-4CD2-4328-9D8F-D8F26EA5CDE9}" presName="iconRect" presStyleLbl="node1" presStyleIdx="2" presStyleCnt="3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1EC1A49D-2F94-4DC2-A402-8FE0C526B2A5}" type="pres">
      <dgm:prSet presAssocID="{11787C8E-4CD2-4328-9D8F-D8F26EA5CDE9}" presName="spaceRect" presStyleCnt="0"/>
      <dgm:spPr/>
    </dgm:pt>
    <dgm:pt modelId="{0F46E7B3-EC29-429D-899A-0C6B38FEFABA}" type="pres">
      <dgm:prSet presAssocID="{11787C8E-4CD2-4328-9D8F-D8F26EA5CDE9}" presName="textRect" presStyleLbl="revTx" presStyleIdx="2" presStyleCnt="3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D9524E5-1549-4A63-9EF7-4EE7AA782F0D}" srcId="{F8E38753-30D5-4D56-8D92-0DC675B69D3E}" destId="{7B495F75-5B09-4485-819E-9161D5799B60}" srcOrd="0" destOrd="0" parTransId="{683D1781-03BE-4DE0-9B02-C3C71CF468B6}" sibTransId="{8331D4DD-9779-45DB-BA22-CFC1C649CD72}"/>
    <dgm:cxn modelId="{FE426638-0DB1-4E6A-BE0A-4506E868FB87}" type="presOf" srcId="{7B495F75-5B09-4485-819E-9161D5799B60}" destId="{5153D949-0B3F-423F-8657-7A832A7F44D5}" srcOrd="0" destOrd="0" presId="urn:microsoft.com/office/officeart/2018/2/layout/IconCircleList"/>
    <dgm:cxn modelId="{9A55774B-36BD-4B3F-BF62-44B76830608B}" srcId="{F8E38753-30D5-4D56-8D92-0DC675B69D3E}" destId="{0B1D42A9-45FB-4F45-9F11-F243FF19402B}" srcOrd="1" destOrd="0" parTransId="{83A980FA-5ACC-4496-B0C6-84718BA4C672}" sibTransId="{5C1324BC-95C7-4C1E-A802-7A39C714172A}"/>
    <dgm:cxn modelId="{DC5052F9-F71E-41E9-A9D0-BFEFBB4E2E67}" srcId="{F8E38753-30D5-4D56-8D92-0DC675B69D3E}" destId="{11787C8E-4CD2-4328-9D8F-D8F26EA5CDE9}" srcOrd="2" destOrd="0" parTransId="{98D1DB4E-4B13-470C-8804-561C2D142EAF}" sibTransId="{130A8BC2-4AFD-43C3-B6CD-82CE97D9202F}"/>
    <dgm:cxn modelId="{1336C305-0DD6-4025-9BF3-6CD265CDE9E4}" type="presOf" srcId="{F8E38753-30D5-4D56-8D92-0DC675B69D3E}" destId="{69F3BA20-F207-4BC9-9E9F-EB0DDC991B89}" srcOrd="0" destOrd="0" presId="urn:microsoft.com/office/officeart/2018/2/layout/IconCircleList"/>
    <dgm:cxn modelId="{ED4EC3EB-3B2F-4E82-BB15-C1AC450AD512}" type="presOf" srcId="{8331D4DD-9779-45DB-BA22-CFC1C649CD72}" destId="{5E40A484-6A40-4E46-9CDC-0120FA68DE16}" srcOrd="0" destOrd="0" presId="urn:microsoft.com/office/officeart/2018/2/layout/IconCircleList"/>
    <dgm:cxn modelId="{C4E17C87-DC8E-4A47-A320-2832D29E907E}" type="presOf" srcId="{5C1324BC-95C7-4C1E-A802-7A39C714172A}" destId="{62090F45-CAC0-4BA1-A891-0CB96716588B}" srcOrd="0" destOrd="0" presId="urn:microsoft.com/office/officeart/2018/2/layout/IconCircleList"/>
    <dgm:cxn modelId="{1F0D2A65-91A5-42BA-8172-ECF227E873BB}" type="presOf" srcId="{11787C8E-4CD2-4328-9D8F-D8F26EA5CDE9}" destId="{0F46E7B3-EC29-429D-899A-0C6B38FEFABA}" srcOrd="0" destOrd="0" presId="urn:microsoft.com/office/officeart/2018/2/layout/IconCircleList"/>
    <dgm:cxn modelId="{8583E0A9-2A38-44FB-9C6D-D82E1F414FB6}" type="presOf" srcId="{0B1D42A9-45FB-4F45-9F11-F243FF19402B}" destId="{953A79B9-A36C-4A9A-92E0-DD9D3CD7C703}" srcOrd="0" destOrd="0" presId="urn:microsoft.com/office/officeart/2018/2/layout/IconCircleList"/>
    <dgm:cxn modelId="{97022C9D-9233-42C3-86FA-D96829D334A2}" type="presParOf" srcId="{69F3BA20-F207-4BC9-9E9F-EB0DDC991B89}" destId="{C09C7591-F16E-4EE9-9125-77C7AF588C86}" srcOrd="0" destOrd="0" presId="urn:microsoft.com/office/officeart/2018/2/layout/IconCircleList"/>
    <dgm:cxn modelId="{EA1854D5-85E2-46EB-8059-9FC3EF1F3321}" type="presParOf" srcId="{C09C7591-F16E-4EE9-9125-77C7AF588C86}" destId="{F22B68BA-F746-4211-8E8E-DB797889F78F}" srcOrd="0" destOrd="0" presId="urn:microsoft.com/office/officeart/2018/2/layout/IconCircleList"/>
    <dgm:cxn modelId="{46304140-DF58-40AF-8BFA-5E39FC1CC7BD}" type="presParOf" srcId="{F22B68BA-F746-4211-8E8E-DB797889F78F}" destId="{E5EC8367-9C6B-4B05-A831-945A9F9C1639}" srcOrd="0" destOrd="0" presId="urn:microsoft.com/office/officeart/2018/2/layout/IconCircleList"/>
    <dgm:cxn modelId="{E4D8A25B-0BDE-4074-A2B0-76013AB961CA}" type="presParOf" srcId="{F22B68BA-F746-4211-8E8E-DB797889F78F}" destId="{DCDD8C7C-D726-4FFE-BFE2-81D342997013}" srcOrd="1" destOrd="0" presId="urn:microsoft.com/office/officeart/2018/2/layout/IconCircleList"/>
    <dgm:cxn modelId="{EE85D75B-A7A0-4FD6-B903-EE34F4DEF7AE}" type="presParOf" srcId="{F22B68BA-F746-4211-8E8E-DB797889F78F}" destId="{5CB753C2-4095-481B-9CDA-487900312130}" srcOrd="2" destOrd="0" presId="urn:microsoft.com/office/officeart/2018/2/layout/IconCircleList"/>
    <dgm:cxn modelId="{9D925555-1452-400C-B2BD-26E3937E1663}" type="presParOf" srcId="{F22B68BA-F746-4211-8E8E-DB797889F78F}" destId="{5153D949-0B3F-423F-8657-7A832A7F44D5}" srcOrd="3" destOrd="0" presId="urn:microsoft.com/office/officeart/2018/2/layout/IconCircleList"/>
    <dgm:cxn modelId="{7B780BA1-99F0-405F-B723-1CCBE72C96E4}" type="presParOf" srcId="{C09C7591-F16E-4EE9-9125-77C7AF588C86}" destId="{5E40A484-6A40-4E46-9CDC-0120FA68DE16}" srcOrd="1" destOrd="0" presId="urn:microsoft.com/office/officeart/2018/2/layout/IconCircleList"/>
    <dgm:cxn modelId="{D29B82EA-44EC-498C-8BF6-DDEAE0076325}" type="presParOf" srcId="{C09C7591-F16E-4EE9-9125-77C7AF588C86}" destId="{049CD614-12D8-4BD8-ABDD-7A3BC334984D}" srcOrd="2" destOrd="0" presId="urn:microsoft.com/office/officeart/2018/2/layout/IconCircleList"/>
    <dgm:cxn modelId="{CD6C20F0-AB1E-4264-98E4-0AB58F4AAC1A}" type="presParOf" srcId="{049CD614-12D8-4BD8-ABDD-7A3BC334984D}" destId="{E1399B1B-99A5-463F-8CB6-B2B717F27CB2}" srcOrd="0" destOrd="0" presId="urn:microsoft.com/office/officeart/2018/2/layout/IconCircleList"/>
    <dgm:cxn modelId="{525CBD23-257F-400B-BA10-7B296D52DA76}" type="presParOf" srcId="{049CD614-12D8-4BD8-ABDD-7A3BC334984D}" destId="{5BAE3360-6CA0-496A-9E97-E448B84B2826}" srcOrd="1" destOrd="0" presId="urn:microsoft.com/office/officeart/2018/2/layout/IconCircleList"/>
    <dgm:cxn modelId="{CF56EF5E-E37B-4F23-96A6-EB72DA852C7C}" type="presParOf" srcId="{049CD614-12D8-4BD8-ABDD-7A3BC334984D}" destId="{12D9EB10-0581-4507-89EC-E22E12BA8062}" srcOrd="2" destOrd="0" presId="urn:microsoft.com/office/officeart/2018/2/layout/IconCircleList"/>
    <dgm:cxn modelId="{F4E525D8-2B34-41F9-996F-3B958B541F47}" type="presParOf" srcId="{049CD614-12D8-4BD8-ABDD-7A3BC334984D}" destId="{953A79B9-A36C-4A9A-92E0-DD9D3CD7C703}" srcOrd="3" destOrd="0" presId="urn:microsoft.com/office/officeart/2018/2/layout/IconCircleList"/>
    <dgm:cxn modelId="{DF31170D-02DE-4047-B6A2-324B827BCD67}" type="presParOf" srcId="{C09C7591-F16E-4EE9-9125-77C7AF588C86}" destId="{62090F45-CAC0-4BA1-A891-0CB96716588B}" srcOrd="3" destOrd="0" presId="urn:microsoft.com/office/officeart/2018/2/layout/IconCircleList"/>
    <dgm:cxn modelId="{6A3B353D-65D5-4117-91F3-AC6DE168B053}" type="presParOf" srcId="{C09C7591-F16E-4EE9-9125-77C7AF588C86}" destId="{AD5C57D4-A6C8-4490-B2DC-E85374ABDD91}" srcOrd="4" destOrd="0" presId="urn:microsoft.com/office/officeart/2018/2/layout/IconCircleList"/>
    <dgm:cxn modelId="{E452E087-12C6-4B54-81BF-63C105F22C35}" type="presParOf" srcId="{AD5C57D4-A6C8-4490-B2DC-E85374ABDD91}" destId="{2176FA0C-C5D2-4687-B371-A66C43D9330C}" srcOrd="0" destOrd="0" presId="urn:microsoft.com/office/officeart/2018/2/layout/IconCircleList"/>
    <dgm:cxn modelId="{C249DA7D-FA49-4E6A-B786-FE0BB4E90446}" type="presParOf" srcId="{AD5C57D4-A6C8-4490-B2DC-E85374ABDD91}" destId="{593DD344-67D2-488F-A2DD-1E11585AC8C2}" srcOrd="1" destOrd="0" presId="urn:microsoft.com/office/officeart/2018/2/layout/IconCircleList"/>
    <dgm:cxn modelId="{329B1C90-C322-4E92-978B-BBDF01EFD419}" type="presParOf" srcId="{AD5C57D4-A6C8-4490-B2DC-E85374ABDD91}" destId="{1EC1A49D-2F94-4DC2-A402-8FE0C526B2A5}" srcOrd="2" destOrd="0" presId="urn:microsoft.com/office/officeart/2018/2/layout/IconCircleList"/>
    <dgm:cxn modelId="{2E4160F1-7981-4422-A744-264995252E97}" type="presParOf" srcId="{AD5C57D4-A6C8-4490-B2DC-E85374ABDD91}" destId="{0F46E7B3-EC29-429D-899A-0C6B38FEFABA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AEDF274-20A9-274D-BBBC-D89540A622AA}" type="doc">
      <dgm:prSet loTypeId="urn:microsoft.com/office/officeart/2005/8/layout/process1" loCatId="" qsTypeId="urn:microsoft.com/office/officeart/2005/8/quickstyle/simple1" qsCatId="simple" csTypeId="urn:microsoft.com/office/officeart/2005/8/colors/accent1_2" csCatId="accent1" phldr="1"/>
      <dgm:spPr/>
    </dgm:pt>
    <dgm:pt modelId="{D424BFE5-F57F-8943-89B4-D4DA0CF41C52}">
      <dgm:prSet phldrT="[Text]"/>
      <dgm:spPr/>
      <dgm:t>
        <a:bodyPr/>
        <a:lstStyle/>
        <a:p>
          <a:r>
            <a:rPr lang="en-US" dirty="0"/>
            <a:t>Convert documents into vectors (TF-IDF or embeddings)</a:t>
          </a:r>
        </a:p>
      </dgm:t>
    </dgm:pt>
    <dgm:pt modelId="{41A317DA-D76C-6D47-BBD9-7FDA0F3BCF27}" type="parTrans" cxnId="{73E45B58-0DC8-134C-AE4E-8BE639B552FE}">
      <dgm:prSet/>
      <dgm:spPr/>
      <dgm:t>
        <a:bodyPr/>
        <a:lstStyle/>
        <a:p>
          <a:endParaRPr lang="en-US"/>
        </a:p>
      </dgm:t>
    </dgm:pt>
    <dgm:pt modelId="{C6142F90-621E-6B48-AC3F-A2E31FC91306}" type="sibTrans" cxnId="{73E45B58-0DC8-134C-AE4E-8BE639B552FE}">
      <dgm:prSet/>
      <dgm:spPr/>
      <dgm:t>
        <a:bodyPr/>
        <a:lstStyle/>
        <a:p>
          <a:endParaRPr lang="en-US"/>
        </a:p>
      </dgm:t>
    </dgm:pt>
    <dgm:pt modelId="{3A77D263-3A53-A04C-B9AC-07E284A85A74}">
      <dgm:prSet/>
      <dgm:spPr/>
      <dgm:t>
        <a:bodyPr/>
        <a:lstStyle/>
        <a:p>
          <a:r>
            <a:rPr lang="en-US" dirty="0"/>
            <a:t>Use distance metrics (e.g., cosine similarity) to measure document closeness</a:t>
          </a:r>
        </a:p>
      </dgm:t>
    </dgm:pt>
    <dgm:pt modelId="{9131DB81-D5E7-9043-A1CA-B9EBB1864DAD}" type="parTrans" cxnId="{6C1ECA14-A510-DC43-8632-6A470C84E8C3}">
      <dgm:prSet/>
      <dgm:spPr/>
      <dgm:t>
        <a:bodyPr/>
        <a:lstStyle/>
        <a:p>
          <a:endParaRPr lang="en-US"/>
        </a:p>
      </dgm:t>
    </dgm:pt>
    <dgm:pt modelId="{4FD2430E-A63B-CB4E-96C5-925471C67013}" type="sibTrans" cxnId="{6C1ECA14-A510-DC43-8632-6A470C84E8C3}">
      <dgm:prSet/>
      <dgm:spPr/>
      <dgm:t>
        <a:bodyPr/>
        <a:lstStyle/>
        <a:p>
          <a:endParaRPr lang="en-US"/>
        </a:p>
      </dgm:t>
    </dgm:pt>
    <dgm:pt modelId="{73DA9C6F-4CED-D549-AB13-2F3872552C38}">
      <dgm:prSet/>
      <dgm:spPr/>
      <dgm:t>
        <a:bodyPr/>
        <a:lstStyle/>
        <a:p>
          <a:r>
            <a:rPr lang="en-US" dirty="0"/>
            <a:t>Assign clusters based on proximity</a:t>
          </a:r>
        </a:p>
      </dgm:t>
    </dgm:pt>
    <dgm:pt modelId="{F616C3DD-25FE-7149-B96E-E76824A1B8A2}" type="parTrans" cxnId="{0706C651-DB8B-C940-8E26-4B2589354D7D}">
      <dgm:prSet/>
      <dgm:spPr/>
      <dgm:t>
        <a:bodyPr/>
        <a:lstStyle/>
        <a:p>
          <a:endParaRPr lang="en-US"/>
        </a:p>
      </dgm:t>
    </dgm:pt>
    <dgm:pt modelId="{F24BE021-73D1-D34A-AC4E-D61D99485EB0}" type="sibTrans" cxnId="{0706C651-DB8B-C940-8E26-4B2589354D7D}">
      <dgm:prSet/>
      <dgm:spPr/>
      <dgm:t>
        <a:bodyPr/>
        <a:lstStyle/>
        <a:p>
          <a:endParaRPr lang="en-US"/>
        </a:p>
      </dgm:t>
    </dgm:pt>
    <dgm:pt modelId="{1B4C2DCC-2040-AD43-A886-84FB62F0302E}" type="pres">
      <dgm:prSet presAssocID="{4AEDF274-20A9-274D-BBBC-D89540A622AA}" presName="Name0" presStyleCnt="0">
        <dgm:presLayoutVars>
          <dgm:dir/>
          <dgm:resizeHandles val="exact"/>
        </dgm:presLayoutVars>
      </dgm:prSet>
      <dgm:spPr/>
    </dgm:pt>
    <dgm:pt modelId="{D0DB76ED-5F11-A047-AC3B-389953991E3D}" type="pres">
      <dgm:prSet presAssocID="{D424BFE5-F57F-8943-89B4-D4DA0CF41C52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70AD0A4-276C-5544-BF4D-559DB435D1CC}" type="pres">
      <dgm:prSet presAssocID="{C6142F90-621E-6B48-AC3F-A2E31FC91306}" presName="sibTrans" presStyleLbl="sibTrans2D1" presStyleIdx="0" presStyleCnt="2"/>
      <dgm:spPr/>
      <dgm:t>
        <a:bodyPr/>
        <a:lstStyle/>
        <a:p>
          <a:endParaRPr lang="en-US"/>
        </a:p>
      </dgm:t>
    </dgm:pt>
    <dgm:pt modelId="{04E9DB7A-8FE4-3046-9A20-541B68E159B5}" type="pres">
      <dgm:prSet presAssocID="{C6142F90-621E-6B48-AC3F-A2E31FC91306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48B58A8B-88E1-1E48-89A0-CECC30CE95AE}" type="pres">
      <dgm:prSet presAssocID="{3A77D263-3A53-A04C-B9AC-07E284A85A74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0D168A-AFF1-EA4A-A004-73472B7421D0}" type="pres">
      <dgm:prSet presAssocID="{4FD2430E-A63B-CB4E-96C5-925471C67013}" presName="sibTrans" presStyleLbl="sibTrans2D1" presStyleIdx="1" presStyleCnt="2"/>
      <dgm:spPr/>
      <dgm:t>
        <a:bodyPr/>
        <a:lstStyle/>
        <a:p>
          <a:endParaRPr lang="en-US"/>
        </a:p>
      </dgm:t>
    </dgm:pt>
    <dgm:pt modelId="{D07C2F03-D48E-1249-B2C1-517DDE0B69EA}" type="pres">
      <dgm:prSet presAssocID="{4FD2430E-A63B-CB4E-96C5-925471C67013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D36CBB1B-8F28-C84F-AF53-B31C3947B9FB}" type="pres">
      <dgm:prSet presAssocID="{73DA9C6F-4CED-D549-AB13-2F3872552C38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48ED663-60CA-2C46-B69B-C843485D9F60}" type="presOf" srcId="{D424BFE5-F57F-8943-89B4-D4DA0CF41C52}" destId="{D0DB76ED-5F11-A047-AC3B-389953991E3D}" srcOrd="0" destOrd="0" presId="urn:microsoft.com/office/officeart/2005/8/layout/process1"/>
    <dgm:cxn modelId="{73E45B58-0DC8-134C-AE4E-8BE639B552FE}" srcId="{4AEDF274-20A9-274D-BBBC-D89540A622AA}" destId="{D424BFE5-F57F-8943-89B4-D4DA0CF41C52}" srcOrd="0" destOrd="0" parTransId="{41A317DA-D76C-6D47-BBD9-7FDA0F3BCF27}" sibTransId="{C6142F90-621E-6B48-AC3F-A2E31FC91306}"/>
    <dgm:cxn modelId="{6C1ECA14-A510-DC43-8632-6A470C84E8C3}" srcId="{4AEDF274-20A9-274D-BBBC-D89540A622AA}" destId="{3A77D263-3A53-A04C-B9AC-07E284A85A74}" srcOrd="1" destOrd="0" parTransId="{9131DB81-D5E7-9043-A1CA-B9EBB1864DAD}" sibTransId="{4FD2430E-A63B-CB4E-96C5-925471C67013}"/>
    <dgm:cxn modelId="{D33BA76A-6F1E-7D46-BC49-9E2D366058F5}" type="presOf" srcId="{3A77D263-3A53-A04C-B9AC-07E284A85A74}" destId="{48B58A8B-88E1-1E48-89A0-CECC30CE95AE}" srcOrd="0" destOrd="0" presId="urn:microsoft.com/office/officeart/2005/8/layout/process1"/>
    <dgm:cxn modelId="{44D1C43E-6BFA-394F-A3F6-7EA7A74350D7}" type="presOf" srcId="{4FD2430E-A63B-CB4E-96C5-925471C67013}" destId="{110D168A-AFF1-EA4A-A004-73472B7421D0}" srcOrd="0" destOrd="0" presId="urn:microsoft.com/office/officeart/2005/8/layout/process1"/>
    <dgm:cxn modelId="{4893FDFB-0590-E545-961D-3091D61FB6C1}" type="presOf" srcId="{73DA9C6F-4CED-D549-AB13-2F3872552C38}" destId="{D36CBB1B-8F28-C84F-AF53-B31C3947B9FB}" srcOrd="0" destOrd="0" presId="urn:microsoft.com/office/officeart/2005/8/layout/process1"/>
    <dgm:cxn modelId="{4853CDC1-9191-2E49-99BD-1A3839A64CD9}" type="presOf" srcId="{4AEDF274-20A9-274D-BBBC-D89540A622AA}" destId="{1B4C2DCC-2040-AD43-A886-84FB62F0302E}" srcOrd="0" destOrd="0" presId="urn:microsoft.com/office/officeart/2005/8/layout/process1"/>
    <dgm:cxn modelId="{0D95CC46-DA60-F848-8239-C08E91D433ED}" type="presOf" srcId="{4FD2430E-A63B-CB4E-96C5-925471C67013}" destId="{D07C2F03-D48E-1249-B2C1-517DDE0B69EA}" srcOrd="1" destOrd="0" presId="urn:microsoft.com/office/officeart/2005/8/layout/process1"/>
    <dgm:cxn modelId="{0706C651-DB8B-C940-8E26-4B2589354D7D}" srcId="{4AEDF274-20A9-274D-BBBC-D89540A622AA}" destId="{73DA9C6F-4CED-D549-AB13-2F3872552C38}" srcOrd="2" destOrd="0" parTransId="{F616C3DD-25FE-7149-B96E-E76824A1B8A2}" sibTransId="{F24BE021-73D1-D34A-AC4E-D61D99485EB0}"/>
    <dgm:cxn modelId="{C9982DC5-6D54-7D43-9270-0C5188BC81ED}" type="presOf" srcId="{C6142F90-621E-6B48-AC3F-A2E31FC91306}" destId="{04E9DB7A-8FE4-3046-9A20-541B68E159B5}" srcOrd="1" destOrd="0" presId="urn:microsoft.com/office/officeart/2005/8/layout/process1"/>
    <dgm:cxn modelId="{29A76BCD-1266-D646-BDF9-9502D614C61A}" type="presOf" srcId="{C6142F90-621E-6B48-AC3F-A2E31FC91306}" destId="{470AD0A4-276C-5544-BF4D-559DB435D1CC}" srcOrd="0" destOrd="0" presId="urn:microsoft.com/office/officeart/2005/8/layout/process1"/>
    <dgm:cxn modelId="{98089D19-4F4F-D346-B26C-4CB5FC6744FA}" type="presParOf" srcId="{1B4C2DCC-2040-AD43-A886-84FB62F0302E}" destId="{D0DB76ED-5F11-A047-AC3B-389953991E3D}" srcOrd="0" destOrd="0" presId="urn:microsoft.com/office/officeart/2005/8/layout/process1"/>
    <dgm:cxn modelId="{39BB5655-5E95-D342-BB62-A6E91BE05572}" type="presParOf" srcId="{1B4C2DCC-2040-AD43-A886-84FB62F0302E}" destId="{470AD0A4-276C-5544-BF4D-559DB435D1CC}" srcOrd="1" destOrd="0" presId="urn:microsoft.com/office/officeart/2005/8/layout/process1"/>
    <dgm:cxn modelId="{7C3F090B-C60F-D84B-B290-332284827A57}" type="presParOf" srcId="{470AD0A4-276C-5544-BF4D-559DB435D1CC}" destId="{04E9DB7A-8FE4-3046-9A20-541B68E159B5}" srcOrd="0" destOrd="0" presId="urn:microsoft.com/office/officeart/2005/8/layout/process1"/>
    <dgm:cxn modelId="{D24DCC4A-70E0-FE40-A0B5-E969D68B7CA4}" type="presParOf" srcId="{1B4C2DCC-2040-AD43-A886-84FB62F0302E}" destId="{48B58A8B-88E1-1E48-89A0-CECC30CE95AE}" srcOrd="2" destOrd="0" presId="urn:microsoft.com/office/officeart/2005/8/layout/process1"/>
    <dgm:cxn modelId="{8420F9C4-B572-4941-BD97-3E87391C3F2A}" type="presParOf" srcId="{1B4C2DCC-2040-AD43-A886-84FB62F0302E}" destId="{110D168A-AFF1-EA4A-A004-73472B7421D0}" srcOrd="3" destOrd="0" presId="urn:microsoft.com/office/officeart/2005/8/layout/process1"/>
    <dgm:cxn modelId="{CD800799-C510-9644-82C3-3F12EA63EEC1}" type="presParOf" srcId="{110D168A-AFF1-EA4A-A004-73472B7421D0}" destId="{D07C2F03-D48E-1249-B2C1-517DDE0B69EA}" srcOrd="0" destOrd="0" presId="urn:microsoft.com/office/officeart/2005/8/layout/process1"/>
    <dgm:cxn modelId="{14FDE558-11BD-1D4E-8576-A5EFE5263FAE}" type="presParOf" srcId="{1B4C2DCC-2040-AD43-A886-84FB62F0302E}" destId="{D36CBB1B-8F28-C84F-AF53-B31C3947B9FB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73D260B5-93D4-E746-9F18-BC769AC3C649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401D1A70-3927-BC45-B483-BA6FD06FAA6A}">
      <dgm:prSet/>
      <dgm:spPr/>
      <dgm:t>
        <a:bodyPr/>
        <a:lstStyle/>
        <a:p>
          <a:r>
            <a:rPr lang="en-US"/>
            <a:t>Rise of Pretrained Language Models</a:t>
          </a:r>
          <a:endParaRPr lang="en-EG"/>
        </a:p>
      </dgm:t>
    </dgm:pt>
    <dgm:pt modelId="{5D2B5CB9-F576-3944-905B-903EA9FF0BCE}" type="parTrans" cxnId="{C52C6BBF-8DF0-6E42-A94E-16F022176E5E}">
      <dgm:prSet/>
      <dgm:spPr/>
      <dgm:t>
        <a:bodyPr/>
        <a:lstStyle/>
        <a:p>
          <a:endParaRPr lang="en-US"/>
        </a:p>
      </dgm:t>
    </dgm:pt>
    <dgm:pt modelId="{F37A9770-66CA-BF4B-960F-94CA972A1622}" type="sibTrans" cxnId="{C52C6BBF-8DF0-6E42-A94E-16F022176E5E}">
      <dgm:prSet/>
      <dgm:spPr/>
      <dgm:t>
        <a:bodyPr/>
        <a:lstStyle/>
        <a:p>
          <a:endParaRPr lang="en-US"/>
        </a:p>
      </dgm:t>
    </dgm:pt>
    <dgm:pt modelId="{6A3725AB-7D6F-4741-AF85-5151886EF051}">
      <dgm:prSet/>
      <dgm:spPr/>
      <dgm:t>
        <a:bodyPr/>
        <a:lstStyle/>
        <a:p>
          <a:r>
            <a:rPr lang="en-US"/>
            <a:t>Models like BERT and GPT dominate NLP tasks</a:t>
          </a:r>
          <a:endParaRPr lang="en-EG"/>
        </a:p>
      </dgm:t>
    </dgm:pt>
    <dgm:pt modelId="{94CFD4E5-5ADC-E24F-86D7-666D733D63C5}" type="parTrans" cxnId="{FCE9A3CA-14DE-7442-BD4E-9D2A6093A081}">
      <dgm:prSet/>
      <dgm:spPr/>
      <dgm:t>
        <a:bodyPr/>
        <a:lstStyle/>
        <a:p>
          <a:endParaRPr lang="en-US"/>
        </a:p>
      </dgm:t>
    </dgm:pt>
    <dgm:pt modelId="{B9781784-A261-7C4F-894D-81D7633C4D94}" type="sibTrans" cxnId="{FCE9A3CA-14DE-7442-BD4E-9D2A6093A081}">
      <dgm:prSet/>
      <dgm:spPr/>
      <dgm:t>
        <a:bodyPr/>
        <a:lstStyle/>
        <a:p>
          <a:endParaRPr lang="en-US"/>
        </a:p>
      </dgm:t>
    </dgm:pt>
    <dgm:pt modelId="{6FDA0E78-1A36-F542-AD29-C4A891648423}">
      <dgm:prSet/>
      <dgm:spPr/>
      <dgm:t>
        <a:bodyPr/>
        <a:lstStyle/>
        <a:p>
          <a:r>
            <a:rPr lang="en-US"/>
            <a:t>Enable transfer learning and state-of-the-art performance</a:t>
          </a:r>
          <a:endParaRPr lang="en-EG"/>
        </a:p>
      </dgm:t>
    </dgm:pt>
    <dgm:pt modelId="{35AA907C-F288-814F-A8BF-BB1787129A23}" type="parTrans" cxnId="{FC6D68CF-DA43-3E4F-A77F-7C91D7227BF2}">
      <dgm:prSet/>
      <dgm:spPr/>
      <dgm:t>
        <a:bodyPr/>
        <a:lstStyle/>
        <a:p>
          <a:endParaRPr lang="en-US"/>
        </a:p>
      </dgm:t>
    </dgm:pt>
    <dgm:pt modelId="{E8334094-A64A-2344-8C0B-3ACE6F91A2EC}" type="sibTrans" cxnId="{FC6D68CF-DA43-3E4F-A77F-7C91D7227BF2}">
      <dgm:prSet/>
      <dgm:spPr/>
      <dgm:t>
        <a:bodyPr/>
        <a:lstStyle/>
        <a:p>
          <a:endParaRPr lang="en-US"/>
        </a:p>
      </dgm:t>
    </dgm:pt>
    <dgm:pt modelId="{6D8EEC6B-1227-F944-B861-116FDB77978D}">
      <dgm:prSet/>
      <dgm:spPr/>
      <dgm:t>
        <a:bodyPr/>
        <a:lstStyle/>
        <a:p>
          <a:r>
            <a:rPr lang="en-US"/>
            <a:t>Contextual Understanding with Embeddings</a:t>
          </a:r>
          <a:endParaRPr lang="en-EG"/>
        </a:p>
      </dgm:t>
    </dgm:pt>
    <dgm:pt modelId="{2F7635A7-6365-E84B-A445-4C58A5AED60F}" type="parTrans" cxnId="{6BC40561-2864-CD4F-8FD6-E0392724C028}">
      <dgm:prSet/>
      <dgm:spPr/>
      <dgm:t>
        <a:bodyPr/>
        <a:lstStyle/>
        <a:p>
          <a:endParaRPr lang="en-US"/>
        </a:p>
      </dgm:t>
    </dgm:pt>
    <dgm:pt modelId="{ED6618D4-AAB5-EC44-9E89-D94DE216DA63}" type="sibTrans" cxnId="{6BC40561-2864-CD4F-8FD6-E0392724C028}">
      <dgm:prSet/>
      <dgm:spPr/>
      <dgm:t>
        <a:bodyPr/>
        <a:lstStyle/>
        <a:p>
          <a:endParaRPr lang="en-US"/>
        </a:p>
      </dgm:t>
    </dgm:pt>
    <dgm:pt modelId="{2E3CD761-4F4F-A442-A768-79EA1E1B6D28}">
      <dgm:prSet/>
      <dgm:spPr/>
      <dgm:t>
        <a:bodyPr/>
        <a:lstStyle/>
        <a:p>
          <a:r>
            <a:rPr lang="en-US"/>
            <a:t>Move beyond static word vectors to context-aware models</a:t>
          </a:r>
          <a:endParaRPr lang="en-EG"/>
        </a:p>
      </dgm:t>
    </dgm:pt>
    <dgm:pt modelId="{44EF6524-4393-F149-AB6A-5FBCF74B9CD5}" type="parTrans" cxnId="{1775A16D-D587-7E4A-A96A-5F73A0AE97FB}">
      <dgm:prSet/>
      <dgm:spPr/>
      <dgm:t>
        <a:bodyPr/>
        <a:lstStyle/>
        <a:p>
          <a:endParaRPr lang="en-US"/>
        </a:p>
      </dgm:t>
    </dgm:pt>
    <dgm:pt modelId="{F727B579-65F3-1540-8993-4B96E0C23AC3}" type="sibTrans" cxnId="{1775A16D-D587-7E4A-A96A-5F73A0AE97FB}">
      <dgm:prSet/>
      <dgm:spPr/>
      <dgm:t>
        <a:bodyPr/>
        <a:lstStyle/>
        <a:p>
          <a:endParaRPr lang="en-US"/>
        </a:p>
      </dgm:t>
    </dgm:pt>
    <dgm:pt modelId="{6182ABC5-4F37-4D47-A18D-D4F5578E823F}">
      <dgm:prSet/>
      <dgm:spPr/>
      <dgm:t>
        <a:bodyPr/>
        <a:lstStyle/>
        <a:p>
          <a:r>
            <a:rPr lang="en-US"/>
            <a:t>Improves semantic accuracy and disambiguation</a:t>
          </a:r>
          <a:endParaRPr lang="en-EG"/>
        </a:p>
      </dgm:t>
    </dgm:pt>
    <dgm:pt modelId="{0B8BA4C7-1BDF-D74A-9D7C-B581976C61C7}" type="parTrans" cxnId="{2EE20E91-6490-FD4B-AADA-4358F4480072}">
      <dgm:prSet/>
      <dgm:spPr/>
      <dgm:t>
        <a:bodyPr/>
        <a:lstStyle/>
        <a:p>
          <a:endParaRPr lang="en-US"/>
        </a:p>
      </dgm:t>
    </dgm:pt>
    <dgm:pt modelId="{08D217DD-BC1F-7043-819F-097699BB8D16}" type="sibTrans" cxnId="{2EE20E91-6490-FD4B-AADA-4358F4480072}">
      <dgm:prSet/>
      <dgm:spPr/>
      <dgm:t>
        <a:bodyPr/>
        <a:lstStyle/>
        <a:p>
          <a:endParaRPr lang="en-US"/>
        </a:p>
      </dgm:t>
    </dgm:pt>
    <dgm:pt modelId="{EA685F7B-397A-8B41-90BF-8FDB7FCE4FBF}">
      <dgm:prSet/>
      <dgm:spPr/>
      <dgm:t>
        <a:bodyPr/>
        <a:lstStyle/>
        <a:p>
          <a:r>
            <a:rPr lang="en-US"/>
            <a:t>Explainable NLP (XAI for Text)</a:t>
          </a:r>
          <a:endParaRPr lang="en-EG"/>
        </a:p>
      </dgm:t>
    </dgm:pt>
    <dgm:pt modelId="{5F84ED44-5599-9A49-892E-418FA1E91A23}" type="parTrans" cxnId="{85E2BEC8-D2A6-D642-833E-7BB34D3D795D}">
      <dgm:prSet/>
      <dgm:spPr/>
      <dgm:t>
        <a:bodyPr/>
        <a:lstStyle/>
        <a:p>
          <a:endParaRPr lang="en-US"/>
        </a:p>
      </dgm:t>
    </dgm:pt>
    <dgm:pt modelId="{4676A7AC-65D2-0749-A5B1-FC9E1749E2E8}" type="sibTrans" cxnId="{85E2BEC8-D2A6-D642-833E-7BB34D3D795D}">
      <dgm:prSet/>
      <dgm:spPr/>
      <dgm:t>
        <a:bodyPr/>
        <a:lstStyle/>
        <a:p>
          <a:endParaRPr lang="en-US"/>
        </a:p>
      </dgm:t>
    </dgm:pt>
    <dgm:pt modelId="{F7F5B71C-0561-8040-9113-DACED97FEAD4}">
      <dgm:prSet/>
      <dgm:spPr/>
      <dgm:t>
        <a:bodyPr/>
        <a:lstStyle/>
        <a:p>
          <a:r>
            <a:rPr lang="en-US"/>
            <a:t>Demand for interpretable models in sensitive applications</a:t>
          </a:r>
          <a:endParaRPr lang="en-EG"/>
        </a:p>
      </dgm:t>
    </dgm:pt>
    <dgm:pt modelId="{F5330DCA-93BE-2C48-BD97-7E1A234FD5DD}" type="parTrans" cxnId="{64BCF4E3-BA2A-EE4B-922F-285087BAB81F}">
      <dgm:prSet/>
      <dgm:spPr/>
      <dgm:t>
        <a:bodyPr/>
        <a:lstStyle/>
        <a:p>
          <a:endParaRPr lang="en-US"/>
        </a:p>
      </dgm:t>
    </dgm:pt>
    <dgm:pt modelId="{455AE368-A5D9-074D-B344-19104DB35EDE}" type="sibTrans" cxnId="{64BCF4E3-BA2A-EE4B-922F-285087BAB81F}">
      <dgm:prSet/>
      <dgm:spPr/>
      <dgm:t>
        <a:bodyPr/>
        <a:lstStyle/>
        <a:p>
          <a:endParaRPr lang="en-US"/>
        </a:p>
      </dgm:t>
    </dgm:pt>
    <dgm:pt modelId="{669704D6-31D0-F947-B718-FD15E0C27289}">
      <dgm:prSet/>
      <dgm:spPr/>
      <dgm:t>
        <a:bodyPr/>
        <a:lstStyle/>
        <a:p>
          <a:r>
            <a:rPr lang="en-US"/>
            <a:t>Tools like LIME and attention maps aid transparency</a:t>
          </a:r>
          <a:endParaRPr lang="en-EG"/>
        </a:p>
      </dgm:t>
    </dgm:pt>
    <dgm:pt modelId="{D1FB0EF3-5212-7D4E-9670-E4E4D12D66A6}" type="parTrans" cxnId="{0158E318-4868-434D-8762-85296C270023}">
      <dgm:prSet/>
      <dgm:spPr/>
      <dgm:t>
        <a:bodyPr/>
        <a:lstStyle/>
        <a:p>
          <a:endParaRPr lang="en-US"/>
        </a:p>
      </dgm:t>
    </dgm:pt>
    <dgm:pt modelId="{E81FA254-8E79-1E41-A379-51D60B055B57}" type="sibTrans" cxnId="{0158E318-4868-434D-8762-85296C270023}">
      <dgm:prSet/>
      <dgm:spPr/>
      <dgm:t>
        <a:bodyPr/>
        <a:lstStyle/>
        <a:p>
          <a:endParaRPr lang="en-US"/>
        </a:p>
      </dgm:t>
    </dgm:pt>
    <dgm:pt modelId="{0353F3DD-1BCA-1248-AED2-C9ABA2886CA9}">
      <dgm:prSet/>
      <dgm:spPr/>
      <dgm:t>
        <a:bodyPr/>
        <a:lstStyle/>
        <a:p>
          <a:r>
            <a:rPr lang="en-US"/>
            <a:t>Multilingual &amp; Cross-Lingual Capabilities</a:t>
          </a:r>
          <a:endParaRPr lang="en-EG"/>
        </a:p>
      </dgm:t>
    </dgm:pt>
    <dgm:pt modelId="{854DFB60-EF8C-2F43-BB00-22BFDA19A665}" type="parTrans" cxnId="{E747B724-14F7-B248-8499-5C13FC0F4C2B}">
      <dgm:prSet/>
      <dgm:spPr/>
      <dgm:t>
        <a:bodyPr/>
        <a:lstStyle/>
        <a:p>
          <a:endParaRPr lang="en-US"/>
        </a:p>
      </dgm:t>
    </dgm:pt>
    <dgm:pt modelId="{D9D9EF66-600F-DD47-BFEA-599B1B7E5D07}" type="sibTrans" cxnId="{E747B724-14F7-B248-8499-5C13FC0F4C2B}">
      <dgm:prSet/>
      <dgm:spPr/>
      <dgm:t>
        <a:bodyPr/>
        <a:lstStyle/>
        <a:p>
          <a:endParaRPr lang="en-US"/>
        </a:p>
      </dgm:t>
    </dgm:pt>
    <dgm:pt modelId="{2C90B0E1-DF5F-5446-9F86-2FB599592952}">
      <dgm:prSet/>
      <dgm:spPr/>
      <dgm:t>
        <a:bodyPr/>
        <a:lstStyle/>
        <a:p>
          <a:r>
            <a:rPr lang="en-US"/>
            <a:t>Models now handle multiple languages in one system</a:t>
          </a:r>
          <a:endParaRPr lang="en-EG"/>
        </a:p>
      </dgm:t>
    </dgm:pt>
    <dgm:pt modelId="{F6699467-3C42-4E43-AD5F-51B0F2B5A5C7}" type="parTrans" cxnId="{060C72CC-12E3-C840-85F2-0906AAB03822}">
      <dgm:prSet/>
      <dgm:spPr/>
      <dgm:t>
        <a:bodyPr/>
        <a:lstStyle/>
        <a:p>
          <a:endParaRPr lang="en-US"/>
        </a:p>
      </dgm:t>
    </dgm:pt>
    <dgm:pt modelId="{F9235324-D07A-D94E-9D06-0367F7789697}" type="sibTrans" cxnId="{060C72CC-12E3-C840-85F2-0906AAB03822}">
      <dgm:prSet/>
      <dgm:spPr/>
      <dgm:t>
        <a:bodyPr/>
        <a:lstStyle/>
        <a:p>
          <a:endParaRPr lang="en-US"/>
        </a:p>
      </dgm:t>
    </dgm:pt>
    <dgm:pt modelId="{7832715E-A988-EB4E-A785-4FB311ED064E}">
      <dgm:prSet/>
      <dgm:spPr/>
      <dgm:t>
        <a:bodyPr/>
        <a:lstStyle/>
        <a:p>
          <a:r>
            <a:rPr lang="en-US"/>
            <a:t>Crucial for global businesses and inclusive AI</a:t>
          </a:r>
          <a:endParaRPr lang="en-EG"/>
        </a:p>
      </dgm:t>
    </dgm:pt>
    <dgm:pt modelId="{D0BA6612-CF87-BA46-A15B-41199501134D}" type="parTrans" cxnId="{3A53F84B-C2DC-0848-8A6B-5493BC0A250B}">
      <dgm:prSet/>
      <dgm:spPr/>
      <dgm:t>
        <a:bodyPr/>
        <a:lstStyle/>
        <a:p>
          <a:endParaRPr lang="en-US"/>
        </a:p>
      </dgm:t>
    </dgm:pt>
    <dgm:pt modelId="{D73B57A4-7E4A-3140-88CD-CD77C46F2194}" type="sibTrans" cxnId="{3A53F84B-C2DC-0848-8A6B-5493BC0A250B}">
      <dgm:prSet/>
      <dgm:spPr/>
      <dgm:t>
        <a:bodyPr/>
        <a:lstStyle/>
        <a:p>
          <a:endParaRPr lang="en-US"/>
        </a:p>
      </dgm:t>
    </dgm:pt>
    <dgm:pt modelId="{C13E9B11-5E1B-CC41-9F28-2B02C24281BA}">
      <dgm:prSet/>
      <dgm:spPr/>
      <dgm:t>
        <a:bodyPr/>
        <a:lstStyle/>
        <a:p>
          <a:r>
            <a:rPr lang="en-US"/>
            <a:t>Privacy &amp; Ethics in Text Processing</a:t>
          </a:r>
          <a:endParaRPr lang="en-EG"/>
        </a:p>
      </dgm:t>
    </dgm:pt>
    <dgm:pt modelId="{D22B28DD-9B85-9144-A586-1A5924AF5E1D}" type="parTrans" cxnId="{FA716857-A708-5643-82FB-8E69F8D749BF}">
      <dgm:prSet/>
      <dgm:spPr/>
      <dgm:t>
        <a:bodyPr/>
        <a:lstStyle/>
        <a:p>
          <a:endParaRPr lang="en-US"/>
        </a:p>
      </dgm:t>
    </dgm:pt>
    <dgm:pt modelId="{E00443E3-2A7D-6643-92C7-F1FB98CC04F0}" type="sibTrans" cxnId="{FA716857-A708-5643-82FB-8E69F8D749BF}">
      <dgm:prSet/>
      <dgm:spPr/>
      <dgm:t>
        <a:bodyPr/>
        <a:lstStyle/>
        <a:p>
          <a:endParaRPr lang="en-US"/>
        </a:p>
      </dgm:t>
    </dgm:pt>
    <dgm:pt modelId="{E563D477-E5DA-BC4B-A165-A072EA98067B}">
      <dgm:prSet/>
      <dgm:spPr/>
      <dgm:t>
        <a:bodyPr/>
        <a:lstStyle/>
        <a:p>
          <a:r>
            <a:rPr lang="en-US"/>
            <a:t>Focus on data protection, bias mitigation, and fairness</a:t>
          </a:r>
          <a:endParaRPr lang="en-EG"/>
        </a:p>
      </dgm:t>
    </dgm:pt>
    <dgm:pt modelId="{BB7D070E-B380-EB41-A670-D728D8606AEA}" type="parTrans" cxnId="{BAA7292F-6864-A44A-B5F9-1F5FAEF91E07}">
      <dgm:prSet/>
      <dgm:spPr/>
      <dgm:t>
        <a:bodyPr/>
        <a:lstStyle/>
        <a:p>
          <a:endParaRPr lang="en-US"/>
        </a:p>
      </dgm:t>
    </dgm:pt>
    <dgm:pt modelId="{F19D132B-235A-7745-9FA0-4C3FBBAFEA05}" type="sibTrans" cxnId="{BAA7292F-6864-A44A-B5F9-1F5FAEF91E07}">
      <dgm:prSet/>
      <dgm:spPr/>
      <dgm:t>
        <a:bodyPr/>
        <a:lstStyle/>
        <a:p>
          <a:endParaRPr lang="en-US"/>
        </a:p>
      </dgm:t>
    </dgm:pt>
    <dgm:pt modelId="{095E5A86-4DBB-464E-A68F-6B2AF845E252}">
      <dgm:prSet/>
      <dgm:spPr/>
      <dgm:t>
        <a:bodyPr/>
        <a:lstStyle/>
        <a:p>
          <a:r>
            <a:rPr lang="en-US"/>
            <a:t>Privacy-preserving methods like federated learning gain traction</a:t>
          </a:r>
          <a:endParaRPr lang="en-EG"/>
        </a:p>
      </dgm:t>
    </dgm:pt>
    <dgm:pt modelId="{99C2D273-CB07-0E46-A545-E27C4DA55430}" type="parTrans" cxnId="{45AEFC68-C534-8D4A-931B-6908F65DBCB7}">
      <dgm:prSet/>
      <dgm:spPr/>
      <dgm:t>
        <a:bodyPr/>
        <a:lstStyle/>
        <a:p>
          <a:endParaRPr lang="en-US"/>
        </a:p>
      </dgm:t>
    </dgm:pt>
    <dgm:pt modelId="{349DCBB0-9E8B-2642-A2C0-A30CC81FC02F}" type="sibTrans" cxnId="{45AEFC68-C534-8D4A-931B-6908F65DBCB7}">
      <dgm:prSet/>
      <dgm:spPr/>
      <dgm:t>
        <a:bodyPr/>
        <a:lstStyle/>
        <a:p>
          <a:endParaRPr lang="en-US"/>
        </a:p>
      </dgm:t>
    </dgm:pt>
    <dgm:pt modelId="{6D4B00F6-E73C-B846-9A58-2615FA23EF56}" type="pres">
      <dgm:prSet presAssocID="{73D260B5-93D4-E746-9F18-BC769AC3C64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19B6349-BD14-D84D-B913-B73857A9E86D}" type="pres">
      <dgm:prSet presAssocID="{401D1A70-3927-BC45-B483-BA6FD06FAA6A}" presName="linNode" presStyleCnt="0"/>
      <dgm:spPr/>
    </dgm:pt>
    <dgm:pt modelId="{A173C8D5-A99A-B044-A61D-FE15BC4C7E0C}" type="pres">
      <dgm:prSet presAssocID="{401D1A70-3927-BC45-B483-BA6FD06FAA6A}" presName="parentText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23180F-3D3F-504F-B624-A9A2130A23CD}" type="pres">
      <dgm:prSet presAssocID="{401D1A70-3927-BC45-B483-BA6FD06FAA6A}" presName="descendantText" presStyleLbl="align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F42F217-16A3-BF46-AD95-627506A1939E}" type="pres">
      <dgm:prSet presAssocID="{F37A9770-66CA-BF4B-960F-94CA972A1622}" presName="sp" presStyleCnt="0"/>
      <dgm:spPr/>
    </dgm:pt>
    <dgm:pt modelId="{AAA91084-5A3A-FD43-988F-A79515C76F9C}" type="pres">
      <dgm:prSet presAssocID="{6D8EEC6B-1227-F944-B861-116FDB77978D}" presName="linNode" presStyleCnt="0"/>
      <dgm:spPr/>
    </dgm:pt>
    <dgm:pt modelId="{BD368EB5-94BC-3547-A0AB-10A4AE96F3D5}" type="pres">
      <dgm:prSet presAssocID="{6D8EEC6B-1227-F944-B861-116FDB77978D}" presName="parentText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782B8E7-59D5-6143-BDDB-FAA33C250AA2}" type="pres">
      <dgm:prSet presAssocID="{6D8EEC6B-1227-F944-B861-116FDB77978D}" presName="descendantText" presStyleLbl="align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9DD733B-D2AF-8F4C-9418-92CE1C1AF1AF}" type="pres">
      <dgm:prSet presAssocID="{ED6618D4-AAB5-EC44-9E89-D94DE216DA63}" presName="sp" presStyleCnt="0"/>
      <dgm:spPr/>
    </dgm:pt>
    <dgm:pt modelId="{06B3CEEA-20EE-8C41-B4D2-AA1424329EA6}" type="pres">
      <dgm:prSet presAssocID="{EA685F7B-397A-8B41-90BF-8FDB7FCE4FBF}" presName="linNode" presStyleCnt="0"/>
      <dgm:spPr/>
    </dgm:pt>
    <dgm:pt modelId="{3450964A-3A9E-6841-860A-9997AB1BA786}" type="pres">
      <dgm:prSet presAssocID="{EA685F7B-397A-8B41-90BF-8FDB7FCE4FBF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846A42D-F5C0-4441-AF47-0B4B2EF8AB20}" type="pres">
      <dgm:prSet presAssocID="{EA685F7B-397A-8B41-90BF-8FDB7FCE4FBF}" presName="descendantText" presStyleLbl="align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B5B47F7-07CA-F44A-BAE6-84A8447EF755}" type="pres">
      <dgm:prSet presAssocID="{4676A7AC-65D2-0749-A5B1-FC9E1749E2E8}" presName="sp" presStyleCnt="0"/>
      <dgm:spPr/>
    </dgm:pt>
    <dgm:pt modelId="{FEBE98EC-561B-FC45-BF8A-39CA3AA4849F}" type="pres">
      <dgm:prSet presAssocID="{0353F3DD-1BCA-1248-AED2-C9ABA2886CA9}" presName="linNode" presStyleCnt="0"/>
      <dgm:spPr/>
    </dgm:pt>
    <dgm:pt modelId="{3CBBA754-497C-684C-8B9F-9485DC579543}" type="pres">
      <dgm:prSet presAssocID="{0353F3DD-1BCA-1248-AED2-C9ABA2886CA9}" presName="parentText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28699D-D974-C944-A68E-3C00A0D41C60}" type="pres">
      <dgm:prSet presAssocID="{0353F3DD-1BCA-1248-AED2-C9ABA2886CA9}" presName="descendantText" presStyleLbl="align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9BB820-CD18-AC4B-93D3-4A1452D596A3}" type="pres">
      <dgm:prSet presAssocID="{D9D9EF66-600F-DD47-BFEA-599B1B7E5D07}" presName="sp" presStyleCnt="0"/>
      <dgm:spPr/>
    </dgm:pt>
    <dgm:pt modelId="{11B3E4E9-353A-DC4E-BEFC-5BF9273F0031}" type="pres">
      <dgm:prSet presAssocID="{C13E9B11-5E1B-CC41-9F28-2B02C24281BA}" presName="linNode" presStyleCnt="0"/>
      <dgm:spPr/>
    </dgm:pt>
    <dgm:pt modelId="{ABEEC614-7FA2-804E-B1D5-3EF201F95C47}" type="pres">
      <dgm:prSet presAssocID="{C13E9B11-5E1B-CC41-9F28-2B02C24281BA}" presName="parentText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BCA8970-D429-624B-80A1-8F98DF0E6FB9}" type="pres">
      <dgm:prSet presAssocID="{C13E9B11-5E1B-CC41-9F28-2B02C24281BA}" presName="descendantText" presStyleLbl="align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6E6C5E7-BF83-EE4E-8D65-BA9D3FCB81FC}" type="presOf" srcId="{EA685F7B-397A-8B41-90BF-8FDB7FCE4FBF}" destId="{3450964A-3A9E-6841-860A-9997AB1BA786}" srcOrd="0" destOrd="0" presId="urn:microsoft.com/office/officeart/2005/8/layout/vList5"/>
    <dgm:cxn modelId="{E747B724-14F7-B248-8499-5C13FC0F4C2B}" srcId="{73D260B5-93D4-E746-9F18-BC769AC3C649}" destId="{0353F3DD-1BCA-1248-AED2-C9ABA2886CA9}" srcOrd="3" destOrd="0" parTransId="{854DFB60-EF8C-2F43-BB00-22BFDA19A665}" sibTransId="{D9D9EF66-600F-DD47-BFEA-599B1B7E5D07}"/>
    <dgm:cxn modelId="{85E2BEC8-D2A6-D642-833E-7BB34D3D795D}" srcId="{73D260B5-93D4-E746-9F18-BC769AC3C649}" destId="{EA685F7B-397A-8B41-90BF-8FDB7FCE4FBF}" srcOrd="2" destOrd="0" parTransId="{5F84ED44-5599-9A49-892E-418FA1E91A23}" sibTransId="{4676A7AC-65D2-0749-A5B1-FC9E1749E2E8}"/>
    <dgm:cxn modelId="{6BC40561-2864-CD4F-8FD6-E0392724C028}" srcId="{73D260B5-93D4-E746-9F18-BC769AC3C649}" destId="{6D8EEC6B-1227-F944-B861-116FDB77978D}" srcOrd="1" destOrd="0" parTransId="{2F7635A7-6365-E84B-A445-4C58A5AED60F}" sibTransId="{ED6618D4-AAB5-EC44-9E89-D94DE216DA63}"/>
    <dgm:cxn modelId="{252A3C7C-2C1E-9445-8303-7E3D359E0B21}" type="presOf" srcId="{401D1A70-3927-BC45-B483-BA6FD06FAA6A}" destId="{A173C8D5-A99A-B044-A61D-FE15BC4C7E0C}" srcOrd="0" destOrd="0" presId="urn:microsoft.com/office/officeart/2005/8/layout/vList5"/>
    <dgm:cxn modelId="{3A53F84B-C2DC-0848-8A6B-5493BC0A250B}" srcId="{0353F3DD-1BCA-1248-AED2-C9ABA2886CA9}" destId="{7832715E-A988-EB4E-A785-4FB311ED064E}" srcOrd="1" destOrd="0" parTransId="{D0BA6612-CF87-BA46-A15B-41199501134D}" sibTransId="{D73B57A4-7E4A-3140-88CD-CD77C46F2194}"/>
    <dgm:cxn modelId="{FA716857-A708-5643-82FB-8E69F8D749BF}" srcId="{73D260B5-93D4-E746-9F18-BC769AC3C649}" destId="{C13E9B11-5E1B-CC41-9F28-2B02C24281BA}" srcOrd="4" destOrd="0" parTransId="{D22B28DD-9B85-9144-A586-1A5924AF5E1D}" sibTransId="{E00443E3-2A7D-6643-92C7-F1FB98CC04F0}"/>
    <dgm:cxn modelId="{FCE9A3CA-14DE-7442-BD4E-9D2A6093A081}" srcId="{401D1A70-3927-BC45-B483-BA6FD06FAA6A}" destId="{6A3725AB-7D6F-4741-AF85-5151886EF051}" srcOrd="0" destOrd="0" parTransId="{94CFD4E5-5ADC-E24F-86D7-666D733D63C5}" sibTransId="{B9781784-A261-7C4F-894D-81D7633C4D94}"/>
    <dgm:cxn modelId="{C52C6BBF-8DF0-6E42-A94E-16F022176E5E}" srcId="{73D260B5-93D4-E746-9F18-BC769AC3C649}" destId="{401D1A70-3927-BC45-B483-BA6FD06FAA6A}" srcOrd="0" destOrd="0" parTransId="{5D2B5CB9-F576-3944-905B-903EA9FF0BCE}" sibTransId="{F37A9770-66CA-BF4B-960F-94CA972A1622}"/>
    <dgm:cxn modelId="{395FBA4C-120A-4E48-BF45-A4ED2E9BAB33}" type="presOf" srcId="{7832715E-A988-EB4E-A785-4FB311ED064E}" destId="{5428699D-D974-C944-A68E-3C00A0D41C60}" srcOrd="0" destOrd="1" presId="urn:microsoft.com/office/officeart/2005/8/layout/vList5"/>
    <dgm:cxn modelId="{060C72CC-12E3-C840-85F2-0906AAB03822}" srcId="{0353F3DD-1BCA-1248-AED2-C9ABA2886CA9}" destId="{2C90B0E1-DF5F-5446-9F86-2FB599592952}" srcOrd="0" destOrd="0" parTransId="{F6699467-3C42-4E43-AD5F-51B0F2B5A5C7}" sibTransId="{F9235324-D07A-D94E-9D06-0367F7789697}"/>
    <dgm:cxn modelId="{0158E318-4868-434D-8762-85296C270023}" srcId="{EA685F7B-397A-8B41-90BF-8FDB7FCE4FBF}" destId="{669704D6-31D0-F947-B718-FD15E0C27289}" srcOrd="1" destOrd="0" parTransId="{D1FB0EF3-5212-7D4E-9670-E4E4D12D66A6}" sibTransId="{E81FA254-8E79-1E41-A379-51D60B055B57}"/>
    <dgm:cxn modelId="{288D2679-2C47-F246-8F53-30F7043D0217}" type="presOf" srcId="{2C90B0E1-DF5F-5446-9F86-2FB599592952}" destId="{5428699D-D974-C944-A68E-3C00A0D41C60}" srcOrd="0" destOrd="0" presId="urn:microsoft.com/office/officeart/2005/8/layout/vList5"/>
    <dgm:cxn modelId="{9E7AD28A-1E16-0B43-A800-6DD4F522E585}" type="presOf" srcId="{6182ABC5-4F37-4D47-A18D-D4F5578E823F}" destId="{2782B8E7-59D5-6143-BDDB-FAA33C250AA2}" srcOrd="0" destOrd="1" presId="urn:microsoft.com/office/officeart/2005/8/layout/vList5"/>
    <dgm:cxn modelId="{FC6D68CF-DA43-3E4F-A77F-7C91D7227BF2}" srcId="{401D1A70-3927-BC45-B483-BA6FD06FAA6A}" destId="{6FDA0E78-1A36-F542-AD29-C4A891648423}" srcOrd="1" destOrd="0" parTransId="{35AA907C-F288-814F-A8BF-BB1787129A23}" sibTransId="{E8334094-A64A-2344-8C0B-3ACE6F91A2EC}"/>
    <dgm:cxn modelId="{C84BC260-FCA5-2B49-BEB1-CC153C9984BB}" type="presOf" srcId="{669704D6-31D0-F947-B718-FD15E0C27289}" destId="{3846A42D-F5C0-4441-AF47-0B4B2EF8AB20}" srcOrd="0" destOrd="1" presId="urn:microsoft.com/office/officeart/2005/8/layout/vList5"/>
    <dgm:cxn modelId="{88C0CE22-D160-B74B-A900-8DB78B92F325}" type="presOf" srcId="{2E3CD761-4F4F-A442-A768-79EA1E1B6D28}" destId="{2782B8E7-59D5-6143-BDDB-FAA33C250AA2}" srcOrd="0" destOrd="0" presId="urn:microsoft.com/office/officeart/2005/8/layout/vList5"/>
    <dgm:cxn modelId="{2302B247-8DC6-4E45-881E-C7B4CC4BA464}" type="presOf" srcId="{73D260B5-93D4-E746-9F18-BC769AC3C649}" destId="{6D4B00F6-E73C-B846-9A58-2615FA23EF56}" srcOrd="0" destOrd="0" presId="urn:microsoft.com/office/officeart/2005/8/layout/vList5"/>
    <dgm:cxn modelId="{BAA7292F-6864-A44A-B5F9-1F5FAEF91E07}" srcId="{C13E9B11-5E1B-CC41-9F28-2B02C24281BA}" destId="{E563D477-E5DA-BC4B-A165-A072EA98067B}" srcOrd="0" destOrd="0" parTransId="{BB7D070E-B380-EB41-A670-D728D8606AEA}" sibTransId="{F19D132B-235A-7745-9FA0-4C3FBBAFEA05}"/>
    <dgm:cxn modelId="{FFA30F10-AE63-6145-9590-B74A6AC01CF7}" type="presOf" srcId="{095E5A86-4DBB-464E-A68F-6B2AF845E252}" destId="{9BCA8970-D429-624B-80A1-8F98DF0E6FB9}" srcOrd="0" destOrd="1" presId="urn:microsoft.com/office/officeart/2005/8/layout/vList5"/>
    <dgm:cxn modelId="{7E27BC0C-0117-364F-B2ED-C0C07BCD6C1F}" type="presOf" srcId="{6FDA0E78-1A36-F542-AD29-C4A891648423}" destId="{0123180F-3D3F-504F-B624-A9A2130A23CD}" srcOrd="0" destOrd="1" presId="urn:microsoft.com/office/officeart/2005/8/layout/vList5"/>
    <dgm:cxn modelId="{64BCF4E3-BA2A-EE4B-922F-285087BAB81F}" srcId="{EA685F7B-397A-8B41-90BF-8FDB7FCE4FBF}" destId="{F7F5B71C-0561-8040-9113-DACED97FEAD4}" srcOrd="0" destOrd="0" parTransId="{F5330DCA-93BE-2C48-BD97-7E1A234FD5DD}" sibTransId="{455AE368-A5D9-074D-B344-19104DB35EDE}"/>
    <dgm:cxn modelId="{2EE20E91-6490-FD4B-AADA-4358F4480072}" srcId="{6D8EEC6B-1227-F944-B861-116FDB77978D}" destId="{6182ABC5-4F37-4D47-A18D-D4F5578E823F}" srcOrd="1" destOrd="0" parTransId="{0B8BA4C7-1BDF-D74A-9D7C-B581976C61C7}" sibTransId="{08D217DD-BC1F-7043-819F-097699BB8D16}"/>
    <dgm:cxn modelId="{6064CEA0-B72F-4A47-97F4-A554E6F97965}" type="presOf" srcId="{0353F3DD-1BCA-1248-AED2-C9ABA2886CA9}" destId="{3CBBA754-497C-684C-8B9F-9485DC579543}" srcOrd="0" destOrd="0" presId="urn:microsoft.com/office/officeart/2005/8/layout/vList5"/>
    <dgm:cxn modelId="{43321DEC-511F-E143-AA4D-061A8AB1D774}" type="presOf" srcId="{6D8EEC6B-1227-F944-B861-116FDB77978D}" destId="{BD368EB5-94BC-3547-A0AB-10A4AE96F3D5}" srcOrd="0" destOrd="0" presId="urn:microsoft.com/office/officeart/2005/8/layout/vList5"/>
    <dgm:cxn modelId="{1775A16D-D587-7E4A-A96A-5F73A0AE97FB}" srcId="{6D8EEC6B-1227-F944-B861-116FDB77978D}" destId="{2E3CD761-4F4F-A442-A768-79EA1E1B6D28}" srcOrd="0" destOrd="0" parTransId="{44EF6524-4393-F149-AB6A-5FBCF74B9CD5}" sibTransId="{F727B579-65F3-1540-8993-4B96E0C23AC3}"/>
    <dgm:cxn modelId="{45AEFC68-C534-8D4A-931B-6908F65DBCB7}" srcId="{C13E9B11-5E1B-CC41-9F28-2B02C24281BA}" destId="{095E5A86-4DBB-464E-A68F-6B2AF845E252}" srcOrd="1" destOrd="0" parTransId="{99C2D273-CB07-0E46-A545-E27C4DA55430}" sibTransId="{349DCBB0-9E8B-2642-A2C0-A30CC81FC02F}"/>
    <dgm:cxn modelId="{83A201F0-B300-2F48-90A7-E51BB3C01C9D}" type="presOf" srcId="{6A3725AB-7D6F-4741-AF85-5151886EF051}" destId="{0123180F-3D3F-504F-B624-A9A2130A23CD}" srcOrd="0" destOrd="0" presId="urn:microsoft.com/office/officeart/2005/8/layout/vList5"/>
    <dgm:cxn modelId="{7AD345B5-FF76-8144-8774-FE17E34973E4}" type="presOf" srcId="{F7F5B71C-0561-8040-9113-DACED97FEAD4}" destId="{3846A42D-F5C0-4441-AF47-0B4B2EF8AB20}" srcOrd="0" destOrd="0" presId="urn:microsoft.com/office/officeart/2005/8/layout/vList5"/>
    <dgm:cxn modelId="{CEA48FDF-D353-5F44-86F2-BFCE52B12A0F}" type="presOf" srcId="{E563D477-E5DA-BC4B-A165-A072EA98067B}" destId="{9BCA8970-D429-624B-80A1-8F98DF0E6FB9}" srcOrd="0" destOrd="0" presId="urn:microsoft.com/office/officeart/2005/8/layout/vList5"/>
    <dgm:cxn modelId="{DE3398F3-31EE-ED48-B870-42B28DABB822}" type="presOf" srcId="{C13E9B11-5E1B-CC41-9F28-2B02C24281BA}" destId="{ABEEC614-7FA2-804E-B1D5-3EF201F95C47}" srcOrd="0" destOrd="0" presId="urn:microsoft.com/office/officeart/2005/8/layout/vList5"/>
    <dgm:cxn modelId="{A4D62B1C-24D7-0548-B7D6-598674572863}" type="presParOf" srcId="{6D4B00F6-E73C-B846-9A58-2615FA23EF56}" destId="{E19B6349-BD14-D84D-B913-B73857A9E86D}" srcOrd="0" destOrd="0" presId="urn:microsoft.com/office/officeart/2005/8/layout/vList5"/>
    <dgm:cxn modelId="{FEE13AA3-89AE-2B41-AECF-9C11B507DA56}" type="presParOf" srcId="{E19B6349-BD14-D84D-B913-B73857A9E86D}" destId="{A173C8D5-A99A-B044-A61D-FE15BC4C7E0C}" srcOrd="0" destOrd="0" presId="urn:microsoft.com/office/officeart/2005/8/layout/vList5"/>
    <dgm:cxn modelId="{81EC9F56-F531-9A42-8B2F-A1C29D04F6DB}" type="presParOf" srcId="{E19B6349-BD14-D84D-B913-B73857A9E86D}" destId="{0123180F-3D3F-504F-B624-A9A2130A23CD}" srcOrd="1" destOrd="0" presId="urn:microsoft.com/office/officeart/2005/8/layout/vList5"/>
    <dgm:cxn modelId="{F8238612-7917-4C4D-A08B-A0F8F00A6377}" type="presParOf" srcId="{6D4B00F6-E73C-B846-9A58-2615FA23EF56}" destId="{4F42F217-16A3-BF46-AD95-627506A1939E}" srcOrd="1" destOrd="0" presId="urn:microsoft.com/office/officeart/2005/8/layout/vList5"/>
    <dgm:cxn modelId="{DA2C286A-9C41-3640-B35F-04826A60AA77}" type="presParOf" srcId="{6D4B00F6-E73C-B846-9A58-2615FA23EF56}" destId="{AAA91084-5A3A-FD43-988F-A79515C76F9C}" srcOrd="2" destOrd="0" presId="urn:microsoft.com/office/officeart/2005/8/layout/vList5"/>
    <dgm:cxn modelId="{06E52F14-B513-4B4A-8871-811419F99BD0}" type="presParOf" srcId="{AAA91084-5A3A-FD43-988F-A79515C76F9C}" destId="{BD368EB5-94BC-3547-A0AB-10A4AE96F3D5}" srcOrd="0" destOrd="0" presId="urn:microsoft.com/office/officeart/2005/8/layout/vList5"/>
    <dgm:cxn modelId="{CCEF97F9-CA0F-5542-AA81-81C8324C0EFE}" type="presParOf" srcId="{AAA91084-5A3A-FD43-988F-A79515C76F9C}" destId="{2782B8E7-59D5-6143-BDDB-FAA33C250AA2}" srcOrd="1" destOrd="0" presId="urn:microsoft.com/office/officeart/2005/8/layout/vList5"/>
    <dgm:cxn modelId="{86578E48-6F29-214A-9ABF-455AA579ADF7}" type="presParOf" srcId="{6D4B00F6-E73C-B846-9A58-2615FA23EF56}" destId="{E9DD733B-D2AF-8F4C-9418-92CE1C1AF1AF}" srcOrd="3" destOrd="0" presId="urn:microsoft.com/office/officeart/2005/8/layout/vList5"/>
    <dgm:cxn modelId="{D1689ED6-2C1D-7547-B600-2A6ED8379BCB}" type="presParOf" srcId="{6D4B00F6-E73C-B846-9A58-2615FA23EF56}" destId="{06B3CEEA-20EE-8C41-B4D2-AA1424329EA6}" srcOrd="4" destOrd="0" presId="urn:microsoft.com/office/officeart/2005/8/layout/vList5"/>
    <dgm:cxn modelId="{DDE64F8D-0681-3545-B445-C833109CF750}" type="presParOf" srcId="{06B3CEEA-20EE-8C41-B4D2-AA1424329EA6}" destId="{3450964A-3A9E-6841-860A-9997AB1BA786}" srcOrd="0" destOrd="0" presId="urn:microsoft.com/office/officeart/2005/8/layout/vList5"/>
    <dgm:cxn modelId="{2C627886-FCD5-D744-A0AE-526ACDF20C8B}" type="presParOf" srcId="{06B3CEEA-20EE-8C41-B4D2-AA1424329EA6}" destId="{3846A42D-F5C0-4441-AF47-0B4B2EF8AB20}" srcOrd="1" destOrd="0" presId="urn:microsoft.com/office/officeart/2005/8/layout/vList5"/>
    <dgm:cxn modelId="{AFA9AE80-2B9D-1B40-9EF5-9827C2566AB7}" type="presParOf" srcId="{6D4B00F6-E73C-B846-9A58-2615FA23EF56}" destId="{9B5B47F7-07CA-F44A-BAE6-84A8447EF755}" srcOrd="5" destOrd="0" presId="urn:microsoft.com/office/officeart/2005/8/layout/vList5"/>
    <dgm:cxn modelId="{7B7D43AA-2030-9848-8994-937CAEA7160F}" type="presParOf" srcId="{6D4B00F6-E73C-B846-9A58-2615FA23EF56}" destId="{FEBE98EC-561B-FC45-BF8A-39CA3AA4849F}" srcOrd="6" destOrd="0" presId="urn:microsoft.com/office/officeart/2005/8/layout/vList5"/>
    <dgm:cxn modelId="{5B173BB1-5067-CC44-A4D5-2D22D301E315}" type="presParOf" srcId="{FEBE98EC-561B-FC45-BF8A-39CA3AA4849F}" destId="{3CBBA754-497C-684C-8B9F-9485DC579543}" srcOrd="0" destOrd="0" presId="urn:microsoft.com/office/officeart/2005/8/layout/vList5"/>
    <dgm:cxn modelId="{59FB3B1B-C600-ED4D-B744-FB5D2902F2AE}" type="presParOf" srcId="{FEBE98EC-561B-FC45-BF8A-39CA3AA4849F}" destId="{5428699D-D974-C944-A68E-3C00A0D41C60}" srcOrd="1" destOrd="0" presId="urn:microsoft.com/office/officeart/2005/8/layout/vList5"/>
    <dgm:cxn modelId="{7133FB14-7FA4-F44B-B543-3496C0760638}" type="presParOf" srcId="{6D4B00F6-E73C-B846-9A58-2615FA23EF56}" destId="{809BB820-CD18-AC4B-93D3-4A1452D596A3}" srcOrd="7" destOrd="0" presId="urn:microsoft.com/office/officeart/2005/8/layout/vList5"/>
    <dgm:cxn modelId="{07563027-8D91-2049-A357-64DD0D38B2A9}" type="presParOf" srcId="{6D4B00F6-E73C-B846-9A58-2615FA23EF56}" destId="{11B3E4E9-353A-DC4E-BEFC-5BF9273F0031}" srcOrd="8" destOrd="0" presId="urn:microsoft.com/office/officeart/2005/8/layout/vList5"/>
    <dgm:cxn modelId="{099294AD-C63F-A14E-9A74-7B73D8ABDC75}" type="presParOf" srcId="{11B3E4E9-353A-DC4E-BEFC-5BF9273F0031}" destId="{ABEEC614-7FA2-804E-B1D5-3EF201F95C47}" srcOrd="0" destOrd="0" presId="urn:microsoft.com/office/officeart/2005/8/layout/vList5"/>
    <dgm:cxn modelId="{B312E126-D7DA-B444-8F47-2545C0016AE9}" type="presParOf" srcId="{11B3E4E9-353A-DC4E-BEFC-5BF9273F0031}" destId="{9BCA8970-D429-624B-80A1-8F98DF0E6FB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1F8DE596-687F-3640-99AF-F997DDFA71C1}" type="doc">
      <dgm:prSet loTypeId="urn:microsoft.com/office/officeart/2005/8/layout/h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D2FD85D-653D-2644-AE13-91330F6DB167}">
      <dgm:prSet/>
      <dgm:spPr/>
      <dgm:t>
        <a:bodyPr/>
        <a:lstStyle/>
        <a:p>
          <a:r>
            <a:rPr lang="en-US" dirty="0"/>
            <a:t>Labeling</a:t>
          </a:r>
          <a:endParaRPr lang="en-EG" dirty="0"/>
        </a:p>
      </dgm:t>
    </dgm:pt>
    <dgm:pt modelId="{3F4D34F9-EA09-5D4A-82F2-1B62397FDF60}" type="parTrans" cxnId="{5319F8ED-0A96-8442-8BFB-74A569FA3C11}">
      <dgm:prSet/>
      <dgm:spPr/>
      <dgm:t>
        <a:bodyPr/>
        <a:lstStyle/>
        <a:p>
          <a:endParaRPr lang="en-US"/>
        </a:p>
      </dgm:t>
    </dgm:pt>
    <dgm:pt modelId="{3D863306-8E72-D549-88AB-DBD3EF1AF8A4}" type="sibTrans" cxnId="{5319F8ED-0A96-8442-8BFB-74A569FA3C11}">
      <dgm:prSet/>
      <dgm:spPr/>
      <dgm:t>
        <a:bodyPr/>
        <a:lstStyle/>
        <a:p>
          <a:endParaRPr lang="en-US"/>
        </a:p>
      </dgm:t>
    </dgm:pt>
    <dgm:pt modelId="{5A00ABBB-2570-F145-A4C0-7AA39A2457FF}">
      <dgm:prSet custT="1"/>
      <dgm:spPr/>
      <dgm:t>
        <a:bodyPr/>
        <a:lstStyle/>
        <a:p>
          <a:r>
            <a:rPr lang="en-US" sz="1400" dirty="0"/>
            <a:t>Assign sentiment labels based on overall rating:</a:t>
          </a:r>
          <a:endParaRPr lang="en-EG" sz="1400" dirty="0"/>
        </a:p>
      </dgm:t>
    </dgm:pt>
    <dgm:pt modelId="{EF0F3CD6-361F-9649-ACD9-A4523F747273}" type="parTrans" cxnId="{7DF53642-C3C6-B847-BEFD-AD63122BCA8D}">
      <dgm:prSet/>
      <dgm:spPr/>
      <dgm:t>
        <a:bodyPr/>
        <a:lstStyle/>
        <a:p>
          <a:endParaRPr lang="en-US"/>
        </a:p>
      </dgm:t>
    </dgm:pt>
    <dgm:pt modelId="{9E3E07AA-651D-3A44-A4BB-7BC95D3FCBBA}" type="sibTrans" cxnId="{7DF53642-C3C6-B847-BEFD-AD63122BCA8D}">
      <dgm:prSet/>
      <dgm:spPr/>
      <dgm:t>
        <a:bodyPr/>
        <a:lstStyle/>
        <a:p>
          <a:endParaRPr lang="en-US"/>
        </a:p>
      </dgm:t>
    </dgm:pt>
    <dgm:pt modelId="{1AC7FE7B-5F8B-394F-9015-FD075CCADFF1}">
      <dgm:prSet custT="1"/>
      <dgm:spPr/>
      <dgm:t>
        <a:bodyPr/>
        <a:lstStyle/>
        <a:p>
          <a:r>
            <a:rPr lang="en-US" sz="1400" dirty="0"/>
            <a:t>1–2 stars → Negative</a:t>
          </a:r>
          <a:endParaRPr lang="en-EG" sz="1400" dirty="0"/>
        </a:p>
      </dgm:t>
    </dgm:pt>
    <dgm:pt modelId="{07D11D22-DC22-6B4C-92C3-A04738F9C111}" type="parTrans" cxnId="{6569ECC7-FB3C-3F43-B25D-4F706A1CC79D}">
      <dgm:prSet/>
      <dgm:spPr/>
      <dgm:t>
        <a:bodyPr/>
        <a:lstStyle/>
        <a:p>
          <a:endParaRPr lang="en-US"/>
        </a:p>
      </dgm:t>
    </dgm:pt>
    <dgm:pt modelId="{1282D561-8210-154F-8D75-FB489E517FFE}" type="sibTrans" cxnId="{6569ECC7-FB3C-3F43-B25D-4F706A1CC79D}">
      <dgm:prSet/>
      <dgm:spPr/>
      <dgm:t>
        <a:bodyPr/>
        <a:lstStyle/>
        <a:p>
          <a:endParaRPr lang="en-US"/>
        </a:p>
      </dgm:t>
    </dgm:pt>
    <dgm:pt modelId="{2880A7D6-2259-9449-A13B-9A93E6D8D2D8}">
      <dgm:prSet custT="1"/>
      <dgm:spPr/>
      <dgm:t>
        <a:bodyPr/>
        <a:lstStyle/>
        <a:p>
          <a:r>
            <a:rPr lang="en-US" sz="1400" dirty="0"/>
            <a:t>3 stars → Neutral</a:t>
          </a:r>
          <a:endParaRPr lang="en-EG" sz="1400" dirty="0"/>
        </a:p>
      </dgm:t>
    </dgm:pt>
    <dgm:pt modelId="{A6B90939-983B-1C44-AD28-22D4FD2F4FDB}" type="parTrans" cxnId="{B723CA31-FCF9-D44B-8ED5-40E18BD8C4D3}">
      <dgm:prSet/>
      <dgm:spPr/>
      <dgm:t>
        <a:bodyPr/>
        <a:lstStyle/>
        <a:p>
          <a:endParaRPr lang="en-US"/>
        </a:p>
      </dgm:t>
    </dgm:pt>
    <dgm:pt modelId="{332F1AD5-D748-3046-B991-AD73CABECBEF}" type="sibTrans" cxnId="{B723CA31-FCF9-D44B-8ED5-40E18BD8C4D3}">
      <dgm:prSet/>
      <dgm:spPr/>
      <dgm:t>
        <a:bodyPr/>
        <a:lstStyle/>
        <a:p>
          <a:endParaRPr lang="en-US"/>
        </a:p>
      </dgm:t>
    </dgm:pt>
    <dgm:pt modelId="{BBE4F2EF-2CD2-9E46-BC4F-2DA5C3E6ADA8}">
      <dgm:prSet custT="1"/>
      <dgm:spPr/>
      <dgm:t>
        <a:bodyPr/>
        <a:lstStyle/>
        <a:p>
          <a:r>
            <a:rPr lang="en-US" sz="1400" dirty="0"/>
            <a:t>4–5 stars → Positive</a:t>
          </a:r>
          <a:endParaRPr lang="en-EG" sz="1400" dirty="0"/>
        </a:p>
      </dgm:t>
    </dgm:pt>
    <dgm:pt modelId="{E85E9F17-ED8C-F04C-AE56-0CA5533117A3}" type="parTrans" cxnId="{90210BA0-4C87-2E4F-9878-5CA859B3022F}">
      <dgm:prSet/>
      <dgm:spPr/>
      <dgm:t>
        <a:bodyPr/>
        <a:lstStyle/>
        <a:p>
          <a:endParaRPr lang="en-US"/>
        </a:p>
      </dgm:t>
    </dgm:pt>
    <dgm:pt modelId="{4C937495-F165-054E-A5A4-B7AEB462125C}" type="sibTrans" cxnId="{90210BA0-4C87-2E4F-9878-5CA859B3022F}">
      <dgm:prSet/>
      <dgm:spPr/>
      <dgm:t>
        <a:bodyPr/>
        <a:lstStyle/>
        <a:p>
          <a:endParaRPr lang="en-US"/>
        </a:p>
      </dgm:t>
    </dgm:pt>
    <dgm:pt modelId="{A7B95B56-82F1-B549-BB87-AEE7F39CB516}">
      <dgm:prSet/>
      <dgm:spPr/>
      <dgm:t>
        <a:bodyPr/>
        <a:lstStyle/>
        <a:p>
          <a:r>
            <a:rPr lang="en-US" dirty="0"/>
            <a:t>Preprocessing</a:t>
          </a:r>
          <a:endParaRPr lang="en-EG" dirty="0"/>
        </a:p>
      </dgm:t>
    </dgm:pt>
    <dgm:pt modelId="{2FF8C233-28C7-C047-9E6F-5AD81BCCE8A5}" type="parTrans" cxnId="{DCEAF3EF-47A8-214B-B200-2D155C23E9AE}">
      <dgm:prSet/>
      <dgm:spPr/>
      <dgm:t>
        <a:bodyPr/>
        <a:lstStyle/>
        <a:p>
          <a:endParaRPr lang="en-US"/>
        </a:p>
      </dgm:t>
    </dgm:pt>
    <dgm:pt modelId="{4BA37094-B3DC-4646-B19C-B14BA080E8ED}" type="sibTrans" cxnId="{DCEAF3EF-47A8-214B-B200-2D155C23E9AE}">
      <dgm:prSet/>
      <dgm:spPr/>
      <dgm:t>
        <a:bodyPr/>
        <a:lstStyle/>
        <a:p>
          <a:endParaRPr lang="en-US"/>
        </a:p>
      </dgm:t>
    </dgm:pt>
    <dgm:pt modelId="{A70472EC-97A2-4843-8AE8-95FF735A2D66}">
      <dgm:prSet custT="1"/>
      <dgm:spPr/>
      <dgm:t>
        <a:bodyPr/>
        <a:lstStyle/>
        <a:p>
          <a:r>
            <a:rPr lang="en-US" sz="1400" dirty="0"/>
            <a:t>Lowercase text, remove punctuation, </a:t>
          </a:r>
          <a:r>
            <a:rPr lang="en-US" sz="1400" dirty="0" err="1"/>
            <a:t>stopwords</a:t>
          </a:r>
          <a:endParaRPr lang="en-EG" sz="1400" dirty="0"/>
        </a:p>
      </dgm:t>
    </dgm:pt>
    <dgm:pt modelId="{5F810205-CBE5-7444-8D6A-4FE4F5D3084F}" type="parTrans" cxnId="{CA16C836-B0F9-7B4C-9598-460CAA9E04CB}">
      <dgm:prSet/>
      <dgm:spPr/>
      <dgm:t>
        <a:bodyPr/>
        <a:lstStyle/>
        <a:p>
          <a:endParaRPr lang="en-US"/>
        </a:p>
      </dgm:t>
    </dgm:pt>
    <dgm:pt modelId="{D214569D-F9DD-BC44-A660-A0101FA2E656}" type="sibTrans" cxnId="{CA16C836-B0F9-7B4C-9598-460CAA9E04CB}">
      <dgm:prSet/>
      <dgm:spPr/>
      <dgm:t>
        <a:bodyPr/>
        <a:lstStyle/>
        <a:p>
          <a:endParaRPr lang="en-US"/>
        </a:p>
      </dgm:t>
    </dgm:pt>
    <dgm:pt modelId="{7C6903EF-B674-EC4C-B84C-3845D39733D2}">
      <dgm:prSet custT="1"/>
      <dgm:spPr/>
      <dgm:t>
        <a:bodyPr/>
        <a:lstStyle/>
        <a:p>
          <a:r>
            <a:rPr lang="en-US" sz="1400" dirty="0"/>
            <a:t>Tokenize and lemmatize</a:t>
          </a:r>
          <a:endParaRPr lang="en-EG" sz="1400" dirty="0"/>
        </a:p>
      </dgm:t>
    </dgm:pt>
    <dgm:pt modelId="{3D0BD05F-EAD4-CB4D-8A7C-3039CB1403FD}" type="parTrans" cxnId="{6E384385-FB99-074E-AD24-FD37F62D7F9F}">
      <dgm:prSet/>
      <dgm:spPr/>
      <dgm:t>
        <a:bodyPr/>
        <a:lstStyle/>
        <a:p>
          <a:endParaRPr lang="en-US"/>
        </a:p>
      </dgm:t>
    </dgm:pt>
    <dgm:pt modelId="{9A7E9DAD-4760-2642-98E9-B0A21D09091A}" type="sibTrans" cxnId="{6E384385-FB99-074E-AD24-FD37F62D7F9F}">
      <dgm:prSet/>
      <dgm:spPr/>
      <dgm:t>
        <a:bodyPr/>
        <a:lstStyle/>
        <a:p>
          <a:endParaRPr lang="en-US"/>
        </a:p>
      </dgm:t>
    </dgm:pt>
    <dgm:pt modelId="{BAA5D75F-E499-FD42-891A-C3100FF35BA1}">
      <dgm:prSet/>
      <dgm:spPr/>
      <dgm:t>
        <a:bodyPr/>
        <a:lstStyle/>
        <a:p>
          <a:r>
            <a:rPr lang="en-US" dirty="0"/>
            <a:t>Vectorization</a:t>
          </a:r>
          <a:endParaRPr lang="en-EG" dirty="0"/>
        </a:p>
      </dgm:t>
    </dgm:pt>
    <dgm:pt modelId="{6DB18208-1CEE-F243-A7C3-9C9776070DE6}" type="parTrans" cxnId="{8F352538-3348-C74D-94B7-25D3ECAB2834}">
      <dgm:prSet/>
      <dgm:spPr/>
      <dgm:t>
        <a:bodyPr/>
        <a:lstStyle/>
        <a:p>
          <a:endParaRPr lang="en-US"/>
        </a:p>
      </dgm:t>
    </dgm:pt>
    <dgm:pt modelId="{8FF9209C-D45C-DA48-8E9E-C9AB7B60BDE5}" type="sibTrans" cxnId="{8F352538-3348-C74D-94B7-25D3ECAB2834}">
      <dgm:prSet/>
      <dgm:spPr/>
      <dgm:t>
        <a:bodyPr/>
        <a:lstStyle/>
        <a:p>
          <a:endParaRPr lang="en-US"/>
        </a:p>
      </dgm:t>
    </dgm:pt>
    <dgm:pt modelId="{909DFAAE-3441-AD45-8F8E-570833C8AE19}">
      <dgm:prSet custT="1"/>
      <dgm:spPr/>
      <dgm:t>
        <a:bodyPr/>
        <a:lstStyle/>
        <a:p>
          <a:r>
            <a:rPr lang="en-US" sz="1400" dirty="0"/>
            <a:t>Use TF-IDF Vectorizer to convert text into numerical features</a:t>
          </a:r>
          <a:endParaRPr lang="en-EG" sz="1400" dirty="0"/>
        </a:p>
      </dgm:t>
    </dgm:pt>
    <dgm:pt modelId="{699BE746-B331-1344-8472-5B5D5271F157}" type="parTrans" cxnId="{5CB4BAF2-1558-3D44-A603-0402AD0A5115}">
      <dgm:prSet/>
      <dgm:spPr/>
      <dgm:t>
        <a:bodyPr/>
        <a:lstStyle/>
        <a:p>
          <a:endParaRPr lang="en-US"/>
        </a:p>
      </dgm:t>
    </dgm:pt>
    <dgm:pt modelId="{4EE3D707-910F-3F4C-B738-FE0A9DAFBC87}" type="sibTrans" cxnId="{5CB4BAF2-1558-3D44-A603-0402AD0A5115}">
      <dgm:prSet/>
      <dgm:spPr/>
      <dgm:t>
        <a:bodyPr/>
        <a:lstStyle/>
        <a:p>
          <a:endParaRPr lang="en-US"/>
        </a:p>
      </dgm:t>
    </dgm:pt>
    <dgm:pt modelId="{ABB72654-1DCD-6A47-8376-7C4E2922BDEF}">
      <dgm:prSet custT="1"/>
      <dgm:spPr/>
      <dgm:t>
        <a:bodyPr/>
        <a:lstStyle/>
        <a:p>
          <a:r>
            <a:rPr lang="en-US" sz="1400" dirty="0"/>
            <a:t>→ E.g., "Great value and fast delivery" becomes a vector like:</a:t>
          </a:r>
          <a:endParaRPr lang="en-EG" sz="1400" dirty="0"/>
        </a:p>
      </dgm:t>
    </dgm:pt>
    <dgm:pt modelId="{7308BCD9-458A-4648-87E4-F4A4809295FD}" type="parTrans" cxnId="{A46DF07B-2016-324F-8EB8-32F3E1EBC3E5}">
      <dgm:prSet/>
      <dgm:spPr/>
      <dgm:t>
        <a:bodyPr/>
        <a:lstStyle/>
        <a:p>
          <a:endParaRPr lang="en-US"/>
        </a:p>
      </dgm:t>
    </dgm:pt>
    <dgm:pt modelId="{266065E5-94FC-1343-97BC-683C4D3AE28B}" type="sibTrans" cxnId="{A46DF07B-2016-324F-8EB8-32F3E1EBC3E5}">
      <dgm:prSet/>
      <dgm:spPr/>
      <dgm:t>
        <a:bodyPr/>
        <a:lstStyle/>
        <a:p>
          <a:endParaRPr lang="en-US"/>
        </a:p>
      </dgm:t>
    </dgm:pt>
    <dgm:pt modelId="{5A0F8A32-68D4-3345-B494-FEF5A324BDD0}">
      <dgm:prSet custT="1"/>
      <dgm:spPr/>
      <dgm:t>
        <a:bodyPr/>
        <a:lstStyle/>
        <a:p>
          <a:r>
            <a:rPr lang="en-US" sz="1400" dirty="0"/>
            <a:t>[0.21, 0.00, 0.37, 0.14, 0.00, ...]</a:t>
          </a:r>
          <a:endParaRPr lang="en-EG" sz="1400" dirty="0"/>
        </a:p>
      </dgm:t>
    </dgm:pt>
    <dgm:pt modelId="{D4ECBD50-199D-CE4F-9FF1-C7B5C49B086A}" type="parTrans" cxnId="{3D6C1068-F5D8-B64F-9797-74F6B7427FCF}">
      <dgm:prSet/>
      <dgm:spPr/>
      <dgm:t>
        <a:bodyPr/>
        <a:lstStyle/>
        <a:p>
          <a:endParaRPr lang="en-US"/>
        </a:p>
      </dgm:t>
    </dgm:pt>
    <dgm:pt modelId="{D2AA5E14-7236-6342-A5C8-C607296BB1A9}" type="sibTrans" cxnId="{3D6C1068-F5D8-B64F-9797-74F6B7427FCF}">
      <dgm:prSet/>
      <dgm:spPr/>
      <dgm:t>
        <a:bodyPr/>
        <a:lstStyle/>
        <a:p>
          <a:endParaRPr lang="en-US"/>
        </a:p>
      </dgm:t>
    </dgm:pt>
    <dgm:pt modelId="{EFAF0BEC-547B-0A46-B8EA-6407DB84F87F}">
      <dgm:prSet/>
      <dgm:spPr/>
      <dgm:t>
        <a:bodyPr/>
        <a:lstStyle/>
        <a:p>
          <a:r>
            <a:rPr lang="en-US" dirty="0"/>
            <a:t>Modeling</a:t>
          </a:r>
          <a:endParaRPr lang="en-EG" dirty="0"/>
        </a:p>
      </dgm:t>
    </dgm:pt>
    <dgm:pt modelId="{BE161126-FD08-3142-B4AA-56461E1B7B23}" type="parTrans" cxnId="{59CAB5E8-ACC8-B44D-9FBE-2A18DC4E2D26}">
      <dgm:prSet/>
      <dgm:spPr/>
      <dgm:t>
        <a:bodyPr/>
        <a:lstStyle/>
        <a:p>
          <a:endParaRPr lang="en-US"/>
        </a:p>
      </dgm:t>
    </dgm:pt>
    <dgm:pt modelId="{3741E2E5-2377-AB4F-BFE4-928C569EDD9F}" type="sibTrans" cxnId="{59CAB5E8-ACC8-B44D-9FBE-2A18DC4E2D26}">
      <dgm:prSet/>
      <dgm:spPr/>
      <dgm:t>
        <a:bodyPr/>
        <a:lstStyle/>
        <a:p>
          <a:endParaRPr lang="en-US"/>
        </a:p>
      </dgm:t>
    </dgm:pt>
    <dgm:pt modelId="{EF863289-DFFF-0C4D-A1FC-72A497A90FF4}">
      <dgm:prSet custT="1"/>
      <dgm:spPr/>
      <dgm:t>
        <a:bodyPr/>
        <a:lstStyle/>
        <a:p>
          <a:r>
            <a:rPr lang="en-US" sz="1400" dirty="0"/>
            <a:t>Apply Logistic Regression for multi-class classification</a:t>
          </a:r>
          <a:endParaRPr lang="en-EG" sz="1400" dirty="0"/>
        </a:p>
      </dgm:t>
    </dgm:pt>
    <dgm:pt modelId="{81D274EE-7FC1-F049-8B83-91E0E071F161}" type="parTrans" cxnId="{303E5CF7-EBA7-9A4B-AEC3-0983BC330923}">
      <dgm:prSet/>
      <dgm:spPr/>
      <dgm:t>
        <a:bodyPr/>
        <a:lstStyle/>
        <a:p>
          <a:endParaRPr lang="en-US"/>
        </a:p>
      </dgm:t>
    </dgm:pt>
    <dgm:pt modelId="{521A8032-F4C8-D846-973F-B40DC4FA4821}" type="sibTrans" cxnId="{303E5CF7-EBA7-9A4B-AEC3-0983BC330923}">
      <dgm:prSet/>
      <dgm:spPr/>
      <dgm:t>
        <a:bodyPr/>
        <a:lstStyle/>
        <a:p>
          <a:endParaRPr lang="en-US"/>
        </a:p>
      </dgm:t>
    </dgm:pt>
    <dgm:pt modelId="{10EE3A8C-A435-154C-9313-7F2C84B4924D}">
      <dgm:prSet custT="1"/>
      <dgm:spPr/>
      <dgm:t>
        <a:bodyPr/>
        <a:lstStyle/>
        <a:p>
          <a:r>
            <a:rPr lang="en-US" sz="1400" dirty="0"/>
            <a:t>Train/test split = 80/20</a:t>
          </a:r>
          <a:endParaRPr lang="en-EG" sz="1400" dirty="0"/>
        </a:p>
      </dgm:t>
    </dgm:pt>
    <dgm:pt modelId="{9F6AB254-C0D4-BF47-8DA1-27CB8A2F25A4}" type="parTrans" cxnId="{58C85107-AAC8-D042-81B5-765ED1F1C931}">
      <dgm:prSet/>
      <dgm:spPr/>
      <dgm:t>
        <a:bodyPr/>
        <a:lstStyle/>
        <a:p>
          <a:endParaRPr lang="en-US"/>
        </a:p>
      </dgm:t>
    </dgm:pt>
    <dgm:pt modelId="{BD3B08B0-7CD2-8946-AE07-EB9926ECEE24}" type="sibTrans" cxnId="{58C85107-AAC8-D042-81B5-765ED1F1C931}">
      <dgm:prSet/>
      <dgm:spPr/>
      <dgm:t>
        <a:bodyPr/>
        <a:lstStyle/>
        <a:p>
          <a:endParaRPr lang="en-US"/>
        </a:p>
      </dgm:t>
    </dgm:pt>
    <dgm:pt modelId="{3DDB60E1-E65A-CB41-8E7B-72C486106CCD}">
      <dgm:prSet custT="1"/>
      <dgm:spPr/>
      <dgm:t>
        <a:bodyPr/>
        <a:lstStyle/>
        <a:p>
          <a:r>
            <a:rPr lang="en-US" sz="1400" dirty="0"/>
            <a:t>Evaluate using accuracy, precision, and recall</a:t>
          </a:r>
          <a:endParaRPr lang="en-EG" sz="1400" dirty="0"/>
        </a:p>
      </dgm:t>
    </dgm:pt>
    <dgm:pt modelId="{2C86CF7A-148F-494B-8561-60BE632ABBD5}" type="parTrans" cxnId="{BFE03A00-6E98-7A4D-A5C8-6926B35F2F6E}">
      <dgm:prSet/>
      <dgm:spPr/>
      <dgm:t>
        <a:bodyPr/>
        <a:lstStyle/>
        <a:p>
          <a:endParaRPr lang="en-US"/>
        </a:p>
      </dgm:t>
    </dgm:pt>
    <dgm:pt modelId="{94D33B2B-4BD7-4745-B9ED-0733EE67AB4A}" type="sibTrans" cxnId="{BFE03A00-6E98-7A4D-A5C8-6926B35F2F6E}">
      <dgm:prSet/>
      <dgm:spPr/>
      <dgm:t>
        <a:bodyPr/>
        <a:lstStyle/>
        <a:p>
          <a:endParaRPr lang="en-US"/>
        </a:p>
      </dgm:t>
    </dgm:pt>
    <dgm:pt modelId="{FCD1D37E-4A59-4741-9880-D95FF3068F95}">
      <dgm:prSet/>
      <dgm:spPr/>
      <dgm:t>
        <a:bodyPr/>
        <a:lstStyle/>
        <a:p>
          <a:r>
            <a:rPr lang="en-US" dirty="0"/>
            <a:t>Trend Visualization</a:t>
          </a:r>
          <a:endParaRPr lang="en-EG" dirty="0"/>
        </a:p>
      </dgm:t>
    </dgm:pt>
    <dgm:pt modelId="{FF74F4C5-0CAB-404A-A071-B49964E7CEBF}" type="parTrans" cxnId="{8807E983-88F6-BC4C-97D7-EF06BF1D3FB2}">
      <dgm:prSet/>
      <dgm:spPr/>
      <dgm:t>
        <a:bodyPr/>
        <a:lstStyle/>
        <a:p>
          <a:endParaRPr lang="en-US"/>
        </a:p>
      </dgm:t>
    </dgm:pt>
    <dgm:pt modelId="{3D0546E3-F5E7-1A46-BF01-3A02FFF0F18B}" type="sibTrans" cxnId="{8807E983-88F6-BC4C-97D7-EF06BF1D3FB2}">
      <dgm:prSet/>
      <dgm:spPr/>
      <dgm:t>
        <a:bodyPr/>
        <a:lstStyle/>
        <a:p>
          <a:endParaRPr lang="en-US"/>
        </a:p>
      </dgm:t>
    </dgm:pt>
    <dgm:pt modelId="{DE3114DB-D4ED-AD41-93EE-DAEB666D9F0B}">
      <dgm:prSet custT="1"/>
      <dgm:spPr/>
      <dgm:t>
        <a:bodyPr/>
        <a:lstStyle/>
        <a:p>
          <a:r>
            <a:rPr lang="en-US" sz="1400" dirty="0"/>
            <a:t>Group reviews by month/year</a:t>
          </a:r>
          <a:endParaRPr lang="en-EG" sz="1400" dirty="0"/>
        </a:p>
      </dgm:t>
    </dgm:pt>
    <dgm:pt modelId="{CC85532D-D197-8B45-B415-16C693DEB192}" type="parTrans" cxnId="{61325AEF-7327-FB4C-8D88-1F493AE2D097}">
      <dgm:prSet/>
      <dgm:spPr/>
      <dgm:t>
        <a:bodyPr/>
        <a:lstStyle/>
        <a:p>
          <a:endParaRPr lang="en-US"/>
        </a:p>
      </dgm:t>
    </dgm:pt>
    <dgm:pt modelId="{C792D1AC-0DC4-5D44-922E-CE09D8478D0F}" type="sibTrans" cxnId="{61325AEF-7327-FB4C-8D88-1F493AE2D097}">
      <dgm:prSet/>
      <dgm:spPr/>
      <dgm:t>
        <a:bodyPr/>
        <a:lstStyle/>
        <a:p>
          <a:endParaRPr lang="en-US"/>
        </a:p>
      </dgm:t>
    </dgm:pt>
    <dgm:pt modelId="{2D94F351-68A9-AE48-8418-6E735FE995A9}">
      <dgm:prSet custT="1"/>
      <dgm:spPr/>
      <dgm:t>
        <a:bodyPr/>
        <a:lstStyle/>
        <a:p>
          <a:r>
            <a:rPr lang="en-US" sz="1400" dirty="0"/>
            <a:t>Plot the percentage of each sentiment class over time</a:t>
          </a:r>
          <a:endParaRPr lang="en-EG" sz="1400" dirty="0"/>
        </a:p>
      </dgm:t>
    </dgm:pt>
    <dgm:pt modelId="{F806B3DB-5E6A-3543-A354-D6EE2E74B516}" type="parTrans" cxnId="{E5C89205-7892-BE4E-9C43-E9F64F1715CC}">
      <dgm:prSet/>
      <dgm:spPr/>
      <dgm:t>
        <a:bodyPr/>
        <a:lstStyle/>
        <a:p>
          <a:endParaRPr lang="en-US"/>
        </a:p>
      </dgm:t>
    </dgm:pt>
    <dgm:pt modelId="{5EF248F5-CDB9-014D-8ABD-11FAF8165E89}" type="sibTrans" cxnId="{E5C89205-7892-BE4E-9C43-E9F64F1715CC}">
      <dgm:prSet/>
      <dgm:spPr/>
      <dgm:t>
        <a:bodyPr/>
        <a:lstStyle/>
        <a:p>
          <a:endParaRPr lang="en-US"/>
        </a:p>
      </dgm:t>
    </dgm:pt>
    <dgm:pt modelId="{1D4C9165-E0E2-054E-A1BF-5165AB86107B}" type="pres">
      <dgm:prSet presAssocID="{1F8DE596-687F-3640-99AF-F997DDFA71C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576C156-BFBC-934A-81CF-D34100428D1A}" type="pres">
      <dgm:prSet presAssocID="{1F8DE596-687F-3640-99AF-F997DDFA71C1}" presName="tSp" presStyleCnt="0"/>
      <dgm:spPr/>
    </dgm:pt>
    <dgm:pt modelId="{540A013E-8A95-F34F-A945-700261384013}" type="pres">
      <dgm:prSet presAssocID="{1F8DE596-687F-3640-99AF-F997DDFA71C1}" presName="bSp" presStyleCnt="0"/>
      <dgm:spPr/>
    </dgm:pt>
    <dgm:pt modelId="{7F183767-5F55-AF40-B26D-0AFF896D8A3C}" type="pres">
      <dgm:prSet presAssocID="{1F8DE596-687F-3640-99AF-F997DDFA71C1}" presName="process" presStyleCnt="0"/>
      <dgm:spPr/>
    </dgm:pt>
    <dgm:pt modelId="{41EFAAFF-C542-0F48-A2DE-D4A6BB10BFB8}" type="pres">
      <dgm:prSet presAssocID="{ED2FD85D-653D-2644-AE13-91330F6DB167}" presName="composite1" presStyleCnt="0"/>
      <dgm:spPr/>
    </dgm:pt>
    <dgm:pt modelId="{B4260FCD-2C4D-114D-82C9-948147CF6386}" type="pres">
      <dgm:prSet presAssocID="{ED2FD85D-653D-2644-AE13-91330F6DB167}" presName="dummyNode1" presStyleLbl="node1" presStyleIdx="0" presStyleCnt="5"/>
      <dgm:spPr/>
    </dgm:pt>
    <dgm:pt modelId="{AD9A2B7E-DB22-E04D-A071-235A6487608E}" type="pres">
      <dgm:prSet presAssocID="{ED2FD85D-653D-2644-AE13-91330F6DB167}" presName="childNode1" presStyleLbl="bgAcc1" presStyleIdx="0" presStyleCnt="5" custScaleY="23896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AF4CC0-21A2-F040-9159-5AA1C75896D0}" type="pres">
      <dgm:prSet presAssocID="{ED2FD85D-653D-2644-AE13-91330F6DB167}" presName="childNode1tx" presStyleLbl="bgAcc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5C19B82-1C6D-F24B-9B56-87FB64F61C99}" type="pres">
      <dgm:prSet presAssocID="{ED2FD85D-653D-2644-AE13-91330F6DB167}" presName="parentNode1" presStyleLbl="node1" presStyleIdx="0" presStyleCnt="5" custLinFactY="71667" custLinFactNeighborY="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16E5A8-9139-354F-AB01-2471301A8740}" type="pres">
      <dgm:prSet presAssocID="{ED2FD85D-653D-2644-AE13-91330F6DB167}" presName="connSite1" presStyleCnt="0"/>
      <dgm:spPr/>
    </dgm:pt>
    <dgm:pt modelId="{97EE9A0A-B609-A64F-9849-DC4E83166FCE}" type="pres">
      <dgm:prSet presAssocID="{3D863306-8E72-D549-88AB-DBD3EF1AF8A4}" presName="Name9" presStyleLbl="sibTrans2D1" presStyleIdx="0" presStyleCnt="4"/>
      <dgm:spPr/>
      <dgm:t>
        <a:bodyPr/>
        <a:lstStyle/>
        <a:p>
          <a:endParaRPr lang="en-US"/>
        </a:p>
      </dgm:t>
    </dgm:pt>
    <dgm:pt modelId="{02E2D746-D96B-6249-B7D3-9AF459D99726}" type="pres">
      <dgm:prSet presAssocID="{A7B95B56-82F1-B549-BB87-AEE7F39CB516}" presName="composite2" presStyleCnt="0"/>
      <dgm:spPr/>
    </dgm:pt>
    <dgm:pt modelId="{C39ADCFD-C1D7-B54A-B158-0C323799BE06}" type="pres">
      <dgm:prSet presAssocID="{A7B95B56-82F1-B549-BB87-AEE7F39CB516}" presName="dummyNode2" presStyleLbl="node1" presStyleIdx="0" presStyleCnt="5"/>
      <dgm:spPr/>
    </dgm:pt>
    <dgm:pt modelId="{2DB72640-BDC6-574E-8B92-CC4A498803E5}" type="pres">
      <dgm:prSet presAssocID="{A7B95B56-82F1-B549-BB87-AEE7F39CB516}" presName="childNode2" presStyleLbl="bgAcc1" presStyleIdx="1" presStyleCnt="5" custScaleY="23896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5767FE-5AD4-C749-BF94-DC8A90DAEDE1}" type="pres">
      <dgm:prSet presAssocID="{A7B95B56-82F1-B549-BB87-AEE7F39CB516}" presName="childNode2tx" presStyleLbl="bgAcc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65606BA-10FB-6A42-8016-A43416F8F4EF}" type="pres">
      <dgm:prSet presAssocID="{A7B95B56-82F1-B549-BB87-AEE7F39CB516}" presName="parentNode2" presStyleLbl="node1" presStyleIdx="1" presStyleCnt="5" custLinFactY="-65148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6CC4D7-56F6-894C-9B2D-7C29193EB3AB}" type="pres">
      <dgm:prSet presAssocID="{A7B95B56-82F1-B549-BB87-AEE7F39CB516}" presName="connSite2" presStyleCnt="0"/>
      <dgm:spPr/>
    </dgm:pt>
    <dgm:pt modelId="{78F6F819-EA08-6648-AA4B-7CDF2F0C9DA9}" type="pres">
      <dgm:prSet presAssocID="{4BA37094-B3DC-4646-B19C-B14BA080E8ED}" presName="Name18" presStyleLbl="sibTrans2D1" presStyleIdx="1" presStyleCnt="4"/>
      <dgm:spPr/>
      <dgm:t>
        <a:bodyPr/>
        <a:lstStyle/>
        <a:p>
          <a:endParaRPr lang="en-US"/>
        </a:p>
      </dgm:t>
    </dgm:pt>
    <dgm:pt modelId="{F7626B0B-970D-3E44-A1B4-ADAB5DCF04AA}" type="pres">
      <dgm:prSet presAssocID="{BAA5D75F-E499-FD42-891A-C3100FF35BA1}" presName="composite1" presStyleCnt="0"/>
      <dgm:spPr/>
    </dgm:pt>
    <dgm:pt modelId="{FE4E654A-8F89-DC44-B1D6-A53A0294B5B1}" type="pres">
      <dgm:prSet presAssocID="{BAA5D75F-E499-FD42-891A-C3100FF35BA1}" presName="dummyNode1" presStyleLbl="node1" presStyleIdx="1" presStyleCnt="5"/>
      <dgm:spPr/>
    </dgm:pt>
    <dgm:pt modelId="{BEC84CEE-295D-2A4D-8B44-E6DE1FE045CF}" type="pres">
      <dgm:prSet presAssocID="{BAA5D75F-E499-FD42-891A-C3100FF35BA1}" presName="childNode1" presStyleLbl="bgAcc1" presStyleIdx="2" presStyleCnt="5" custScaleY="23896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DD005E4-3B42-ED4C-A608-5BAB7C5BADA3}" type="pres">
      <dgm:prSet presAssocID="{BAA5D75F-E499-FD42-891A-C3100FF35BA1}" presName="childNode1tx" presStyleLbl="bgAcc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99B8E2A-BB3E-E345-8FD5-EDEB33E26678}" type="pres">
      <dgm:prSet presAssocID="{BAA5D75F-E499-FD42-891A-C3100FF35BA1}" presName="parentNode1" presStyleLbl="node1" presStyleIdx="2" presStyleCnt="5" custLinFactY="71667" custLinFactNeighborY="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09E317E-BFAE-A74F-B4F2-BBD2D51EED63}" type="pres">
      <dgm:prSet presAssocID="{BAA5D75F-E499-FD42-891A-C3100FF35BA1}" presName="connSite1" presStyleCnt="0"/>
      <dgm:spPr/>
    </dgm:pt>
    <dgm:pt modelId="{C6D18794-142D-1C41-AC58-8B4AA654130E}" type="pres">
      <dgm:prSet presAssocID="{8FF9209C-D45C-DA48-8E9E-C9AB7B60BDE5}" presName="Name9" presStyleLbl="sibTrans2D1" presStyleIdx="2" presStyleCnt="4"/>
      <dgm:spPr/>
      <dgm:t>
        <a:bodyPr/>
        <a:lstStyle/>
        <a:p>
          <a:endParaRPr lang="en-US"/>
        </a:p>
      </dgm:t>
    </dgm:pt>
    <dgm:pt modelId="{0283D653-E19F-2F49-B699-F38D47D79503}" type="pres">
      <dgm:prSet presAssocID="{EFAF0BEC-547B-0A46-B8EA-6407DB84F87F}" presName="composite2" presStyleCnt="0"/>
      <dgm:spPr/>
    </dgm:pt>
    <dgm:pt modelId="{AF03E8F0-AB59-E948-969E-B0F7FE939EAC}" type="pres">
      <dgm:prSet presAssocID="{EFAF0BEC-547B-0A46-B8EA-6407DB84F87F}" presName="dummyNode2" presStyleLbl="node1" presStyleIdx="2" presStyleCnt="5"/>
      <dgm:spPr/>
    </dgm:pt>
    <dgm:pt modelId="{8C31414C-854D-984B-9304-8F823730937D}" type="pres">
      <dgm:prSet presAssocID="{EFAF0BEC-547B-0A46-B8EA-6407DB84F87F}" presName="childNode2" presStyleLbl="bgAcc1" presStyleIdx="3" presStyleCnt="5" custScaleY="23896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34FDFC-5224-8040-B0E5-84D4BEE63D07}" type="pres">
      <dgm:prSet presAssocID="{EFAF0BEC-547B-0A46-B8EA-6407DB84F87F}" presName="childNode2tx" presStyleLbl="bgAcc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BE037B-9F71-074A-990A-D782795C9B9D}" type="pres">
      <dgm:prSet presAssocID="{EFAF0BEC-547B-0A46-B8EA-6407DB84F87F}" presName="parentNode2" presStyleLbl="node1" presStyleIdx="3" presStyleCnt="5" custLinFactY="-65148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E85772-592D-7648-A179-8DE035E2FC8C}" type="pres">
      <dgm:prSet presAssocID="{EFAF0BEC-547B-0A46-B8EA-6407DB84F87F}" presName="connSite2" presStyleCnt="0"/>
      <dgm:spPr/>
    </dgm:pt>
    <dgm:pt modelId="{CBE0DEDE-2BF7-E540-BC66-1F206D49C2C5}" type="pres">
      <dgm:prSet presAssocID="{3741E2E5-2377-AB4F-BFE4-928C569EDD9F}" presName="Name18" presStyleLbl="sibTrans2D1" presStyleIdx="3" presStyleCnt="4"/>
      <dgm:spPr/>
      <dgm:t>
        <a:bodyPr/>
        <a:lstStyle/>
        <a:p>
          <a:endParaRPr lang="en-US"/>
        </a:p>
      </dgm:t>
    </dgm:pt>
    <dgm:pt modelId="{748B2759-B937-5045-9745-08C0374941FB}" type="pres">
      <dgm:prSet presAssocID="{FCD1D37E-4A59-4741-9880-D95FF3068F95}" presName="composite1" presStyleCnt="0"/>
      <dgm:spPr/>
    </dgm:pt>
    <dgm:pt modelId="{027CCCF1-9CF1-0B49-8963-B9CB8B28F0CE}" type="pres">
      <dgm:prSet presAssocID="{FCD1D37E-4A59-4741-9880-D95FF3068F95}" presName="dummyNode1" presStyleLbl="node1" presStyleIdx="3" presStyleCnt="5"/>
      <dgm:spPr/>
    </dgm:pt>
    <dgm:pt modelId="{83521768-DF2A-6848-9D91-2B2F30CEB055}" type="pres">
      <dgm:prSet presAssocID="{FCD1D37E-4A59-4741-9880-D95FF3068F95}" presName="childNode1" presStyleLbl="bgAcc1" presStyleIdx="4" presStyleCnt="5" custScaleY="23896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9A69E82-E938-294D-8EFE-513F21BAC5F7}" type="pres">
      <dgm:prSet presAssocID="{FCD1D37E-4A59-4741-9880-D95FF3068F95}" presName="childNode1tx" presStyleLbl="bgAcc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CADB8E-6EBF-CA4C-B336-9DE17C073E5D}" type="pres">
      <dgm:prSet presAssocID="{FCD1D37E-4A59-4741-9880-D95FF3068F95}" presName="parentNode1" presStyleLbl="node1" presStyleIdx="4" presStyleCnt="5" custLinFactY="71667" custLinFactNeighborY="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25329D9-3DF6-C546-AE32-FD29CCFE5E1C}" type="pres">
      <dgm:prSet presAssocID="{FCD1D37E-4A59-4741-9880-D95FF3068F95}" presName="connSite1" presStyleCnt="0"/>
      <dgm:spPr/>
    </dgm:pt>
  </dgm:ptLst>
  <dgm:cxnLst>
    <dgm:cxn modelId="{C72612BE-2B2D-A742-9A37-E1FA15C8E73B}" type="presOf" srcId="{10EE3A8C-A435-154C-9313-7F2C84B4924D}" destId="{8C31414C-854D-984B-9304-8F823730937D}" srcOrd="0" destOrd="1" presId="urn:microsoft.com/office/officeart/2005/8/layout/hProcess4"/>
    <dgm:cxn modelId="{EADF864B-FE79-9F4E-8333-AD2991D18714}" type="presOf" srcId="{4BA37094-B3DC-4646-B19C-B14BA080E8ED}" destId="{78F6F819-EA08-6648-AA4B-7CDF2F0C9DA9}" srcOrd="0" destOrd="0" presId="urn:microsoft.com/office/officeart/2005/8/layout/hProcess4"/>
    <dgm:cxn modelId="{7DF53642-C3C6-B847-BEFD-AD63122BCA8D}" srcId="{ED2FD85D-653D-2644-AE13-91330F6DB167}" destId="{5A00ABBB-2570-F145-A4C0-7AA39A2457FF}" srcOrd="0" destOrd="0" parTransId="{EF0F3CD6-361F-9649-ACD9-A4523F747273}" sibTransId="{9E3E07AA-651D-3A44-A4BB-7BC95D3FCBBA}"/>
    <dgm:cxn modelId="{3D6C1068-F5D8-B64F-9797-74F6B7427FCF}" srcId="{BAA5D75F-E499-FD42-891A-C3100FF35BA1}" destId="{5A0F8A32-68D4-3345-B494-FEF5A324BDD0}" srcOrd="2" destOrd="0" parTransId="{D4ECBD50-199D-CE4F-9FF1-C7B5C49B086A}" sibTransId="{D2AA5E14-7236-6342-A5C8-C607296BB1A9}"/>
    <dgm:cxn modelId="{8807E983-88F6-BC4C-97D7-EF06BF1D3FB2}" srcId="{1F8DE596-687F-3640-99AF-F997DDFA71C1}" destId="{FCD1D37E-4A59-4741-9880-D95FF3068F95}" srcOrd="4" destOrd="0" parTransId="{FF74F4C5-0CAB-404A-A071-B49964E7CEBF}" sibTransId="{3D0546E3-F5E7-1A46-BF01-3A02FFF0F18B}"/>
    <dgm:cxn modelId="{AC9377BA-490E-8544-AF58-BB86C892E7FD}" type="presOf" srcId="{EFAF0BEC-547B-0A46-B8EA-6407DB84F87F}" destId="{AEBE037B-9F71-074A-990A-D782795C9B9D}" srcOrd="0" destOrd="0" presId="urn:microsoft.com/office/officeart/2005/8/layout/hProcess4"/>
    <dgm:cxn modelId="{892FD9A5-3B0C-EB48-90CE-A142A4846559}" type="presOf" srcId="{ED2FD85D-653D-2644-AE13-91330F6DB167}" destId="{B5C19B82-1C6D-F24B-9B56-87FB64F61C99}" srcOrd="0" destOrd="0" presId="urn:microsoft.com/office/officeart/2005/8/layout/hProcess4"/>
    <dgm:cxn modelId="{980D30BB-4F1A-144E-9079-07ED08D5F4E5}" type="presOf" srcId="{909DFAAE-3441-AD45-8F8E-570833C8AE19}" destId="{BEC84CEE-295D-2A4D-8B44-E6DE1FE045CF}" srcOrd="0" destOrd="0" presId="urn:microsoft.com/office/officeart/2005/8/layout/hProcess4"/>
    <dgm:cxn modelId="{303E5CF7-EBA7-9A4B-AEC3-0983BC330923}" srcId="{EFAF0BEC-547B-0A46-B8EA-6407DB84F87F}" destId="{EF863289-DFFF-0C4D-A1FC-72A497A90FF4}" srcOrd="0" destOrd="0" parTransId="{81D274EE-7FC1-F049-8B83-91E0E071F161}" sibTransId="{521A8032-F4C8-D846-973F-B40DC4FA4821}"/>
    <dgm:cxn modelId="{BB658A7D-EC21-994B-9C0E-F1067AB46945}" type="presOf" srcId="{ABB72654-1DCD-6A47-8376-7C4E2922BDEF}" destId="{7DD005E4-3B42-ED4C-A608-5BAB7C5BADA3}" srcOrd="1" destOrd="1" presId="urn:microsoft.com/office/officeart/2005/8/layout/hProcess4"/>
    <dgm:cxn modelId="{6E384385-FB99-074E-AD24-FD37F62D7F9F}" srcId="{A7B95B56-82F1-B549-BB87-AEE7F39CB516}" destId="{7C6903EF-B674-EC4C-B84C-3845D39733D2}" srcOrd="1" destOrd="0" parTransId="{3D0BD05F-EAD4-CB4D-8A7C-3039CB1403FD}" sibTransId="{9A7E9DAD-4760-2642-98E9-B0A21D09091A}"/>
    <dgm:cxn modelId="{A46DF07B-2016-324F-8EB8-32F3E1EBC3E5}" srcId="{BAA5D75F-E499-FD42-891A-C3100FF35BA1}" destId="{ABB72654-1DCD-6A47-8376-7C4E2922BDEF}" srcOrd="1" destOrd="0" parTransId="{7308BCD9-458A-4648-87E4-F4A4809295FD}" sibTransId="{266065E5-94FC-1343-97BC-683C4D3AE28B}"/>
    <dgm:cxn modelId="{10C5FB7E-A933-844C-B9E4-D928CD747736}" type="presOf" srcId="{5A0F8A32-68D4-3345-B494-FEF5A324BDD0}" destId="{BEC84CEE-295D-2A4D-8B44-E6DE1FE045CF}" srcOrd="0" destOrd="2" presId="urn:microsoft.com/office/officeart/2005/8/layout/hProcess4"/>
    <dgm:cxn modelId="{4624A149-0D75-284A-9083-5DF7F488A956}" type="presOf" srcId="{A70472EC-97A2-4843-8AE8-95FF735A2D66}" destId="{2DB72640-BDC6-574E-8B92-CC4A498803E5}" srcOrd="0" destOrd="0" presId="urn:microsoft.com/office/officeart/2005/8/layout/hProcess4"/>
    <dgm:cxn modelId="{5CB4BAF2-1558-3D44-A603-0402AD0A5115}" srcId="{BAA5D75F-E499-FD42-891A-C3100FF35BA1}" destId="{909DFAAE-3441-AD45-8F8E-570833C8AE19}" srcOrd="0" destOrd="0" parTransId="{699BE746-B331-1344-8472-5B5D5271F157}" sibTransId="{4EE3D707-910F-3F4C-B738-FE0A9DAFBC87}"/>
    <dgm:cxn modelId="{6569ECC7-FB3C-3F43-B25D-4F706A1CC79D}" srcId="{ED2FD85D-653D-2644-AE13-91330F6DB167}" destId="{1AC7FE7B-5F8B-394F-9015-FD075CCADFF1}" srcOrd="1" destOrd="0" parTransId="{07D11D22-DC22-6B4C-92C3-A04738F9C111}" sibTransId="{1282D561-8210-154F-8D75-FB489E517FFE}"/>
    <dgm:cxn modelId="{3E7C5404-39E2-064F-8101-71275714400C}" type="presOf" srcId="{1AC7FE7B-5F8B-394F-9015-FD075CCADFF1}" destId="{AD9A2B7E-DB22-E04D-A071-235A6487608E}" srcOrd="0" destOrd="1" presId="urn:microsoft.com/office/officeart/2005/8/layout/hProcess4"/>
    <dgm:cxn modelId="{497D3E04-18B1-E140-9945-289454248A5A}" type="presOf" srcId="{A7B95B56-82F1-B549-BB87-AEE7F39CB516}" destId="{665606BA-10FB-6A42-8016-A43416F8F4EF}" srcOrd="0" destOrd="0" presId="urn:microsoft.com/office/officeart/2005/8/layout/hProcess4"/>
    <dgm:cxn modelId="{9A4E5051-2019-BB45-A257-7817B31A50B8}" type="presOf" srcId="{DE3114DB-D4ED-AD41-93EE-DAEB666D9F0B}" destId="{39A69E82-E938-294D-8EFE-513F21BAC5F7}" srcOrd="1" destOrd="0" presId="urn:microsoft.com/office/officeart/2005/8/layout/hProcess4"/>
    <dgm:cxn modelId="{58C85107-AAC8-D042-81B5-765ED1F1C931}" srcId="{EFAF0BEC-547B-0A46-B8EA-6407DB84F87F}" destId="{10EE3A8C-A435-154C-9313-7F2C84B4924D}" srcOrd="1" destOrd="0" parTransId="{9F6AB254-C0D4-BF47-8DA1-27CB8A2F25A4}" sibTransId="{BD3B08B0-7CD2-8946-AE07-EB9926ECEE24}"/>
    <dgm:cxn modelId="{90210BA0-4C87-2E4F-9878-5CA859B3022F}" srcId="{ED2FD85D-653D-2644-AE13-91330F6DB167}" destId="{BBE4F2EF-2CD2-9E46-BC4F-2DA5C3E6ADA8}" srcOrd="3" destOrd="0" parTransId="{E85E9F17-ED8C-F04C-AE56-0CA5533117A3}" sibTransId="{4C937495-F165-054E-A5A4-B7AEB462125C}"/>
    <dgm:cxn modelId="{2169DCB0-D8E8-0747-B759-8808DBDE6A3D}" type="presOf" srcId="{8FF9209C-D45C-DA48-8E9E-C9AB7B60BDE5}" destId="{C6D18794-142D-1C41-AC58-8B4AA654130E}" srcOrd="0" destOrd="0" presId="urn:microsoft.com/office/officeart/2005/8/layout/hProcess4"/>
    <dgm:cxn modelId="{FB1F7E3A-9E11-6841-AB49-7E917E57E445}" type="presOf" srcId="{909DFAAE-3441-AD45-8F8E-570833C8AE19}" destId="{7DD005E4-3B42-ED4C-A608-5BAB7C5BADA3}" srcOrd="1" destOrd="0" presId="urn:microsoft.com/office/officeart/2005/8/layout/hProcess4"/>
    <dgm:cxn modelId="{479F9B81-8F8F-E147-847F-E0AC50652039}" type="presOf" srcId="{1AC7FE7B-5F8B-394F-9015-FD075CCADFF1}" destId="{D8AF4CC0-21A2-F040-9159-5AA1C75896D0}" srcOrd="1" destOrd="1" presId="urn:microsoft.com/office/officeart/2005/8/layout/hProcess4"/>
    <dgm:cxn modelId="{3D0F2734-B974-C741-8788-C1EFA0E6ABDE}" type="presOf" srcId="{2D94F351-68A9-AE48-8418-6E735FE995A9}" destId="{39A69E82-E938-294D-8EFE-513F21BAC5F7}" srcOrd="1" destOrd="1" presId="urn:microsoft.com/office/officeart/2005/8/layout/hProcess4"/>
    <dgm:cxn modelId="{6C8A817B-249A-1347-99A7-C88A6169C815}" type="presOf" srcId="{A70472EC-97A2-4843-8AE8-95FF735A2D66}" destId="{195767FE-5AD4-C749-BF94-DC8A90DAEDE1}" srcOrd="1" destOrd="0" presId="urn:microsoft.com/office/officeart/2005/8/layout/hProcess4"/>
    <dgm:cxn modelId="{2FBD89D5-71B1-AA4F-85B4-4B845C6F3B06}" type="presOf" srcId="{3741E2E5-2377-AB4F-BFE4-928C569EDD9F}" destId="{CBE0DEDE-2BF7-E540-BC66-1F206D49C2C5}" srcOrd="0" destOrd="0" presId="urn:microsoft.com/office/officeart/2005/8/layout/hProcess4"/>
    <dgm:cxn modelId="{2B779851-1A87-E34A-AC75-D83A1156D0E9}" type="presOf" srcId="{DE3114DB-D4ED-AD41-93EE-DAEB666D9F0B}" destId="{83521768-DF2A-6848-9D91-2B2F30CEB055}" srcOrd="0" destOrd="0" presId="urn:microsoft.com/office/officeart/2005/8/layout/hProcess4"/>
    <dgm:cxn modelId="{DCEAF3EF-47A8-214B-B200-2D155C23E9AE}" srcId="{1F8DE596-687F-3640-99AF-F997DDFA71C1}" destId="{A7B95B56-82F1-B549-BB87-AEE7F39CB516}" srcOrd="1" destOrd="0" parTransId="{2FF8C233-28C7-C047-9E6F-5AD81BCCE8A5}" sibTransId="{4BA37094-B3DC-4646-B19C-B14BA080E8ED}"/>
    <dgm:cxn modelId="{C7813FCC-CC30-1B47-87FB-8706E18FAC72}" type="presOf" srcId="{3DDB60E1-E65A-CB41-8E7B-72C486106CCD}" destId="{9F34FDFC-5224-8040-B0E5-84D4BEE63D07}" srcOrd="1" destOrd="2" presId="urn:microsoft.com/office/officeart/2005/8/layout/hProcess4"/>
    <dgm:cxn modelId="{7FB0F2D2-ABF7-6B42-A380-F5E9227C1B02}" type="presOf" srcId="{FCD1D37E-4A59-4741-9880-D95FF3068F95}" destId="{C8CADB8E-6EBF-CA4C-B336-9DE17C073E5D}" srcOrd="0" destOrd="0" presId="urn:microsoft.com/office/officeart/2005/8/layout/hProcess4"/>
    <dgm:cxn modelId="{09C65EAC-DDC3-6F44-944F-23D7BB8E38CC}" type="presOf" srcId="{3D863306-8E72-D549-88AB-DBD3EF1AF8A4}" destId="{97EE9A0A-B609-A64F-9849-DC4E83166FCE}" srcOrd="0" destOrd="0" presId="urn:microsoft.com/office/officeart/2005/8/layout/hProcess4"/>
    <dgm:cxn modelId="{220BE0DC-52AA-FE44-B8DB-F2D9680577A5}" type="presOf" srcId="{1F8DE596-687F-3640-99AF-F997DDFA71C1}" destId="{1D4C9165-E0E2-054E-A1BF-5165AB86107B}" srcOrd="0" destOrd="0" presId="urn:microsoft.com/office/officeart/2005/8/layout/hProcess4"/>
    <dgm:cxn modelId="{CA16C836-B0F9-7B4C-9598-460CAA9E04CB}" srcId="{A7B95B56-82F1-B549-BB87-AEE7F39CB516}" destId="{A70472EC-97A2-4843-8AE8-95FF735A2D66}" srcOrd="0" destOrd="0" parTransId="{5F810205-CBE5-7444-8D6A-4FE4F5D3084F}" sibTransId="{D214569D-F9DD-BC44-A660-A0101FA2E656}"/>
    <dgm:cxn modelId="{A56D6C61-0264-B040-8D68-6B4FD1D3FEA2}" type="presOf" srcId="{2D94F351-68A9-AE48-8418-6E735FE995A9}" destId="{83521768-DF2A-6848-9D91-2B2F30CEB055}" srcOrd="0" destOrd="1" presId="urn:microsoft.com/office/officeart/2005/8/layout/hProcess4"/>
    <dgm:cxn modelId="{76D6D42D-BE85-354F-AAD9-37F5DC396498}" type="presOf" srcId="{2880A7D6-2259-9449-A13B-9A93E6D8D2D8}" destId="{D8AF4CC0-21A2-F040-9159-5AA1C75896D0}" srcOrd="1" destOrd="2" presId="urn:microsoft.com/office/officeart/2005/8/layout/hProcess4"/>
    <dgm:cxn modelId="{E54C1394-EB3A-9945-AB74-886F6E38029C}" type="presOf" srcId="{5A00ABBB-2570-F145-A4C0-7AA39A2457FF}" destId="{D8AF4CC0-21A2-F040-9159-5AA1C75896D0}" srcOrd="1" destOrd="0" presId="urn:microsoft.com/office/officeart/2005/8/layout/hProcess4"/>
    <dgm:cxn modelId="{8F352538-3348-C74D-94B7-25D3ECAB2834}" srcId="{1F8DE596-687F-3640-99AF-F997DDFA71C1}" destId="{BAA5D75F-E499-FD42-891A-C3100FF35BA1}" srcOrd="2" destOrd="0" parTransId="{6DB18208-1CEE-F243-A7C3-9C9776070DE6}" sibTransId="{8FF9209C-D45C-DA48-8E9E-C9AB7B60BDE5}"/>
    <dgm:cxn modelId="{FDB424D5-F20C-FE49-92F4-21C2B4CB1532}" type="presOf" srcId="{10EE3A8C-A435-154C-9313-7F2C84B4924D}" destId="{9F34FDFC-5224-8040-B0E5-84D4BEE63D07}" srcOrd="1" destOrd="1" presId="urn:microsoft.com/office/officeart/2005/8/layout/hProcess4"/>
    <dgm:cxn modelId="{E5C89205-7892-BE4E-9C43-E9F64F1715CC}" srcId="{FCD1D37E-4A59-4741-9880-D95FF3068F95}" destId="{2D94F351-68A9-AE48-8418-6E735FE995A9}" srcOrd="1" destOrd="0" parTransId="{F806B3DB-5E6A-3543-A354-D6EE2E74B516}" sibTransId="{5EF248F5-CDB9-014D-8ABD-11FAF8165E89}"/>
    <dgm:cxn modelId="{61325AEF-7327-FB4C-8D88-1F493AE2D097}" srcId="{FCD1D37E-4A59-4741-9880-D95FF3068F95}" destId="{DE3114DB-D4ED-AD41-93EE-DAEB666D9F0B}" srcOrd="0" destOrd="0" parTransId="{CC85532D-D197-8B45-B415-16C693DEB192}" sibTransId="{C792D1AC-0DC4-5D44-922E-CE09D8478D0F}"/>
    <dgm:cxn modelId="{3CBA5313-244C-384A-8715-2D186FBBC9EB}" type="presOf" srcId="{ABB72654-1DCD-6A47-8376-7C4E2922BDEF}" destId="{BEC84CEE-295D-2A4D-8B44-E6DE1FE045CF}" srcOrd="0" destOrd="1" presId="urn:microsoft.com/office/officeart/2005/8/layout/hProcess4"/>
    <dgm:cxn modelId="{B723CA31-FCF9-D44B-8ED5-40E18BD8C4D3}" srcId="{ED2FD85D-653D-2644-AE13-91330F6DB167}" destId="{2880A7D6-2259-9449-A13B-9A93E6D8D2D8}" srcOrd="2" destOrd="0" parTransId="{A6B90939-983B-1C44-AD28-22D4FD2F4FDB}" sibTransId="{332F1AD5-D748-3046-B991-AD73CABECBEF}"/>
    <dgm:cxn modelId="{E80E2D60-3E9C-6D45-8B1F-72AB85C2CC83}" type="presOf" srcId="{EF863289-DFFF-0C4D-A1FC-72A497A90FF4}" destId="{9F34FDFC-5224-8040-B0E5-84D4BEE63D07}" srcOrd="1" destOrd="0" presId="urn:microsoft.com/office/officeart/2005/8/layout/hProcess4"/>
    <dgm:cxn modelId="{5319F8ED-0A96-8442-8BFB-74A569FA3C11}" srcId="{1F8DE596-687F-3640-99AF-F997DDFA71C1}" destId="{ED2FD85D-653D-2644-AE13-91330F6DB167}" srcOrd="0" destOrd="0" parTransId="{3F4D34F9-EA09-5D4A-82F2-1B62397FDF60}" sibTransId="{3D863306-8E72-D549-88AB-DBD3EF1AF8A4}"/>
    <dgm:cxn modelId="{5A7EBE80-BB21-3E49-BDFF-47ADBA1DBADC}" type="presOf" srcId="{BBE4F2EF-2CD2-9E46-BC4F-2DA5C3E6ADA8}" destId="{D8AF4CC0-21A2-F040-9159-5AA1C75896D0}" srcOrd="1" destOrd="3" presId="urn:microsoft.com/office/officeart/2005/8/layout/hProcess4"/>
    <dgm:cxn modelId="{C7BA27DF-F91E-1D46-BE7B-D142DD8E0AA7}" type="presOf" srcId="{7C6903EF-B674-EC4C-B84C-3845D39733D2}" destId="{2DB72640-BDC6-574E-8B92-CC4A498803E5}" srcOrd="0" destOrd="1" presId="urn:microsoft.com/office/officeart/2005/8/layout/hProcess4"/>
    <dgm:cxn modelId="{59CAB5E8-ACC8-B44D-9FBE-2A18DC4E2D26}" srcId="{1F8DE596-687F-3640-99AF-F997DDFA71C1}" destId="{EFAF0BEC-547B-0A46-B8EA-6407DB84F87F}" srcOrd="3" destOrd="0" parTransId="{BE161126-FD08-3142-B4AA-56461E1B7B23}" sibTransId="{3741E2E5-2377-AB4F-BFE4-928C569EDD9F}"/>
    <dgm:cxn modelId="{73E4C882-A5AC-4E44-A9A6-479DD501B4D3}" type="presOf" srcId="{2880A7D6-2259-9449-A13B-9A93E6D8D2D8}" destId="{AD9A2B7E-DB22-E04D-A071-235A6487608E}" srcOrd="0" destOrd="2" presId="urn:microsoft.com/office/officeart/2005/8/layout/hProcess4"/>
    <dgm:cxn modelId="{DB06939B-4BF9-E644-9663-1FAB184D1C4D}" type="presOf" srcId="{EF863289-DFFF-0C4D-A1FC-72A497A90FF4}" destId="{8C31414C-854D-984B-9304-8F823730937D}" srcOrd="0" destOrd="0" presId="urn:microsoft.com/office/officeart/2005/8/layout/hProcess4"/>
    <dgm:cxn modelId="{AB43576A-3592-A247-AB4F-C60882E5C709}" type="presOf" srcId="{BAA5D75F-E499-FD42-891A-C3100FF35BA1}" destId="{C99B8E2A-BB3E-E345-8FD5-EDEB33E26678}" srcOrd="0" destOrd="0" presId="urn:microsoft.com/office/officeart/2005/8/layout/hProcess4"/>
    <dgm:cxn modelId="{40284796-CC67-374B-916D-2E70881E2D94}" type="presOf" srcId="{5A00ABBB-2570-F145-A4C0-7AA39A2457FF}" destId="{AD9A2B7E-DB22-E04D-A071-235A6487608E}" srcOrd="0" destOrd="0" presId="urn:microsoft.com/office/officeart/2005/8/layout/hProcess4"/>
    <dgm:cxn modelId="{DA27827C-CFDC-4A49-9EB1-053062EEFC21}" type="presOf" srcId="{7C6903EF-B674-EC4C-B84C-3845D39733D2}" destId="{195767FE-5AD4-C749-BF94-DC8A90DAEDE1}" srcOrd="1" destOrd="1" presId="urn:microsoft.com/office/officeart/2005/8/layout/hProcess4"/>
    <dgm:cxn modelId="{BFE03A00-6E98-7A4D-A5C8-6926B35F2F6E}" srcId="{EFAF0BEC-547B-0A46-B8EA-6407DB84F87F}" destId="{3DDB60E1-E65A-CB41-8E7B-72C486106CCD}" srcOrd="2" destOrd="0" parTransId="{2C86CF7A-148F-494B-8561-60BE632ABBD5}" sibTransId="{94D33B2B-4BD7-4745-B9ED-0733EE67AB4A}"/>
    <dgm:cxn modelId="{0E399D56-C333-F44B-A5DF-3D901AC4F768}" type="presOf" srcId="{BBE4F2EF-2CD2-9E46-BC4F-2DA5C3E6ADA8}" destId="{AD9A2B7E-DB22-E04D-A071-235A6487608E}" srcOrd="0" destOrd="3" presId="urn:microsoft.com/office/officeart/2005/8/layout/hProcess4"/>
    <dgm:cxn modelId="{518E201E-B2E7-584F-A0D0-665D2693F067}" type="presOf" srcId="{5A0F8A32-68D4-3345-B494-FEF5A324BDD0}" destId="{7DD005E4-3B42-ED4C-A608-5BAB7C5BADA3}" srcOrd="1" destOrd="2" presId="urn:microsoft.com/office/officeart/2005/8/layout/hProcess4"/>
    <dgm:cxn modelId="{E622A16B-61D6-C84F-8020-8614EDFF60BF}" type="presOf" srcId="{3DDB60E1-E65A-CB41-8E7B-72C486106CCD}" destId="{8C31414C-854D-984B-9304-8F823730937D}" srcOrd="0" destOrd="2" presId="urn:microsoft.com/office/officeart/2005/8/layout/hProcess4"/>
    <dgm:cxn modelId="{B784CCE3-CEFF-A249-90A0-B0BB68293F27}" type="presParOf" srcId="{1D4C9165-E0E2-054E-A1BF-5165AB86107B}" destId="{1576C156-BFBC-934A-81CF-D34100428D1A}" srcOrd="0" destOrd="0" presId="urn:microsoft.com/office/officeart/2005/8/layout/hProcess4"/>
    <dgm:cxn modelId="{44AAFABA-1456-9B4C-B6B8-8D5BE19FCB39}" type="presParOf" srcId="{1D4C9165-E0E2-054E-A1BF-5165AB86107B}" destId="{540A013E-8A95-F34F-A945-700261384013}" srcOrd="1" destOrd="0" presId="urn:microsoft.com/office/officeart/2005/8/layout/hProcess4"/>
    <dgm:cxn modelId="{67BA24EA-8441-9D43-8B71-924FCE6DC931}" type="presParOf" srcId="{1D4C9165-E0E2-054E-A1BF-5165AB86107B}" destId="{7F183767-5F55-AF40-B26D-0AFF896D8A3C}" srcOrd="2" destOrd="0" presId="urn:microsoft.com/office/officeart/2005/8/layout/hProcess4"/>
    <dgm:cxn modelId="{1E3DF14C-12A3-4846-B2B7-C251F4F8383F}" type="presParOf" srcId="{7F183767-5F55-AF40-B26D-0AFF896D8A3C}" destId="{41EFAAFF-C542-0F48-A2DE-D4A6BB10BFB8}" srcOrd="0" destOrd="0" presId="urn:microsoft.com/office/officeart/2005/8/layout/hProcess4"/>
    <dgm:cxn modelId="{FF1C57C6-3F1D-7144-A2E7-DFE8C9B832DE}" type="presParOf" srcId="{41EFAAFF-C542-0F48-A2DE-D4A6BB10BFB8}" destId="{B4260FCD-2C4D-114D-82C9-948147CF6386}" srcOrd="0" destOrd="0" presId="urn:microsoft.com/office/officeart/2005/8/layout/hProcess4"/>
    <dgm:cxn modelId="{E191BD2F-F258-F447-8F50-80934C67ADD3}" type="presParOf" srcId="{41EFAAFF-C542-0F48-A2DE-D4A6BB10BFB8}" destId="{AD9A2B7E-DB22-E04D-A071-235A6487608E}" srcOrd="1" destOrd="0" presId="urn:microsoft.com/office/officeart/2005/8/layout/hProcess4"/>
    <dgm:cxn modelId="{E5DC01E1-1934-5E4F-A1C1-89D9A1B73E42}" type="presParOf" srcId="{41EFAAFF-C542-0F48-A2DE-D4A6BB10BFB8}" destId="{D8AF4CC0-21A2-F040-9159-5AA1C75896D0}" srcOrd="2" destOrd="0" presId="urn:microsoft.com/office/officeart/2005/8/layout/hProcess4"/>
    <dgm:cxn modelId="{64748695-64FA-134D-B56E-ECFDD2D07CA2}" type="presParOf" srcId="{41EFAAFF-C542-0F48-A2DE-D4A6BB10BFB8}" destId="{B5C19B82-1C6D-F24B-9B56-87FB64F61C99}" srcOrd="3" destOrd="0" presId="urn:microsoft.com/office/officeart/2005/8/layout/hProcess4"/>
    <dgm:cxn modelId="{63F073A6-6D60-0845-B47B-5A020C8E59E4}" type="presParOf" srcId="{41EFAAFF-C542-0F48-A2DE-D4A6BB10BFB8}" destId="{4816E5A8-9139-354F-AB01-2471301A8740}" srcOrd="4" destOrd="0" presId="urn:microsoft.com/office/officeart/2005/8/layout/hProcess4"/>
    <dgm:cxn modelId="{70A40290-A6E7-3A4F-ACE1-53ADECD3D2ED}" type="presParOf" srcId="{7F183767-5F55-AF40-B26D-0AFF896D8A3C}" destId="{97EE9A0A-B609-A64F-9849-DC4E83166FCE}" srcOrd="1" destOrd="0" presId="urn:microsoft.com/office/officeart/2005/8/layout/hProcess4"/>
    <dgm:cxn modelId="{25B7A928-0271-7141-B552-0942F031844E}" type="presParOf" srcId="{7F183767-5F55-AF40-B26D-0AFF896D8A3C}" destId="{02E2D746-D96B-6249-B7D3-9AF459D99726}" srcOrd="2" destOrd="0" presId="urn:microsoft.com/office/officeart/2005/8/layout/hProcess4"/>
    <dgm:cxn modelId="{C2E72216-72E1-9844-87EB-C4DF89971DBE}" type="presParOf" srcId="{02E2D746-D96B-6249-B7D3-9AF459D99726}" destId="{C39ADCFD-C1D7-B54A-B158-0C323799BE06}" srcOrd="0" destOrd="0" presId="urn:microsoft.com/office/officeart/2005/8/layout/hProcess4"/>
    <dgm:cxn modelId="{A78A1F30-E080-7042-895C-BD59BB2EE8F9}" type="presParOf" srcId="{02E2D746-D96B-6249-B7D3-9AF459D99726}" destId="{2DB72640-BDC6-574E-8B92-CC4A498803E5}" srcOrd="1" destOrd="0" presId="urn:microsoft.com/office/officeart/2005/8/layout/hProcess4"/>
    <dgm:cxn modelId="{2E480DED-4EFC-3040-8A0E-65D613FC66C6}" type="presParOf" srcId="{02E2D746-D96B-6249-B7D3-9AF459D99726}" destId="{195767FE-5AD4-C749-BF94-DC8A90DAEDE1}" srcOrd="2" destOrd="0" presId="urn:microsoft.com/office/officeart/2005/8/layout/hProcess4"/>
    <dgm:cxn modelId="{A867EDE2-85A1-EF4C-BCA4-152CB4E887C1}" type="presParOf" srcId="{02E2D746-D96B-6249-B7D3-9AF459D99726}" destId="{665606BA-10FB-6A42-8016-A43416F8F4EF}" srcOrd="3" destOrd="0" presId="urn:microsoft.com/office/officeart/2005/8/layout/hProcess4"/>
    <dgm:cxn modelId="{222301D6-3063-6D43-AC9F-C013368868B4}" type="presParOf" srcId="{02E2D746-D96B-6249-B7D3-9AF459D99726}" destId="{AB6CC4D7-56F6-894C-9B2D-7C29193EB3AB}" srcOrd="4" destOrd="0" presId="urn:microsoft.com/office/officeart/2005/8/layout/hProcess4"/>
    <dgm:cxn modelId="{0E7D7D21-C2B3-0C46-8411-1A8891BF848C}" type="presParOf" srcId="{7F183767-5F55-AF40-B26D-0AFF896D8A3C}" destId="{78F6F819-EA08-6648-AA4B-7CDF2F0C9DA9}" srcOrd="3" destOrd="0" presId="urn:microsoft.com/office/officeart/2005/8/layout/hProcess4"/>
    <dgm:cxn modelId="{B1EBB0CC-C56E-5240-8AC1-DFC7738C02BB}" type="presParOf" srcId="{7F183767-5F55-AF40-B26D-0AFF896D8A3C}" destId="{F7626B0B-970D-3E44-A1B4-ADAB5DCF04AA}" srcOrd="4" destOrd="0" presId="urn:microsoft.com/office/officeart/2005/8/layout/hProcess4"/>
    <dgm:cxn modelId="{0CE4ED19-AEF1-904A-A93B-0A865F40C3F0}" type="presParOf" srcId="{F7626B0B-970D-3E44-A1B4-ADAB5DCF04AA}" destId="{FE4E654A-8F89-DC44-B1D6-A53A0294B5B1}" srcOrd="0" destOrd="0" presId="urn:microsoft.com/office/officeart/2005/8/layout/hProcess4"/>
    <dgm:cxn modelId="{AF70C0A1-7B01-6E43-B3EC-7AC6044F1020}" type="presParOf" srcId="{F7626B0B-970D-3E44-A1B4-ADAB5DCF04AA}" destId="{BEC84CEE-295D-2A4D-8B44-E6DE1FE045CF}" srcOrd="1" destOrd="0" presId="urn:microsoft.com/office/officeart/2005/8/layout/hProcess4"/>
    <dgm:cxn modelId="{058408F2-909B-E544-BD7C-D084DACEE2D2}" type="presParOf" srcId="{F7626B0B-970D-3E44-A1B4-ADAB5DCF04AA}" destId="{7DD005E4-3B42-ED4C-A608-5BAB7C5BADA3}" srcOrd="2" destOrd="0" presId="urn:microsoft.com/office/officeart/2005/8/layout/hProcess4"/>
    <dgm:cxn modelId="{5F696238-A425-1842-8EFE-CD5AF8EEDA05}" type="presParOf" srcId="{F7626B0B-970D-3E44-A1B4-ADAB5DCF04AA}" destId="{C99B8E2A-BB3E-E345-8FD5-EDEB33E26678}" srcOrd="3" destOrd="0" presId="urn:microsoft.com/office/officeart/2005/8/layout/hProcess4"/>
    <dgm:cxn modelId="{B7B39BA2-CA91-4342-A5BC-32F3E9CC1961}" type="presParOf" srcId="{F7626B0B-970D-3E44-A1B4-ADAB5DCF04AA}" destId="{709E317E-BFAE-A74F-B4F2-BBD2D51EED63}" srcOrd="4" destOrd="0" presId="urn:microsoft.com/office/officeart/2005/8/layout/hProcess4"/>
    <dgm:cxn modelId="{0823782A-D4F1-274D-B34A-46FE7150FB85}" type="presParOf" srcId="{7F183767-5F55-AF40-B26D-0AFF896D8A3C}" destId="{C6D18794-142D-1C41-AC58-8B4AA654130E}" srcOrd="5" destOrd="0" presId="urn:microsoft.com/office/officeart/2005/8/layout/hProcess4"/>
    <dgm:cxn modelId="{003D56AF-E6A0-164E-809A-70321E8440FD}" type="presParOf" srcId="{7F183767-5F55-AF40-B26D-0AFF896D8A3C}" destId="{0283D653-E19F-2F49-B699-F38D47D79503}" srcOrd="6" destOrd="0" presId="urn:microsoft.com/office/officeart/2005/8/layout/hProcess4"/>
    <dgm:cxn modelId="{2B0549AF-892F-114F-A27A-B32E402AFDBE}" type="presParOf" srcId="{0283D653-E19F-2F49-B699-F38D47D79503}" destId="{AF03E8F0-AB59-E948-969E-B0F7FE939EAC}" srcOrd="0" destOrd="0" presId="urn:microsoft.com/office/officeart/2005/8/layout/hProcess4"/>
    <dgm:cxn modelId="{4CAD8CAA-DBCB-F349-9648-2D6258892654}" type="presParOf" srcId="{0283D653-E19F-2F49-B699-F38D47D79503}" destId="{8C31414C-854D-984B-9304-8F823730937D}" srcOrd="1" destOrd="0" presId="urn:microsoft.com/office/officeart/2005/8/layout/hProcess4"/>
    <dgm:cxn modelId="{A4766ED1-1D6A-F343-A113-BEB0CCB5F4B2}" type="presParOf" srcId="{0283D653-E19F-2F49-B699-F38D47D79503}" destId="{9F34FDFC-5224-8040-B0E5-84D4BEE63D07}" srcOrd="2" destOrd="0" presId="urn:microsoft.com/office/officeart/2005/8/layout/hProcess4"/>
    <dgm:cxn modelId="{96C25B84-5457-1A41-90B6-111674F3C509}" type="presParOf" srcId="{0283D653-E19F-2F49-B699-F38D47D79503}" destId="{AEBE037B-9F71-074A-990A-D782795C9B9D}" srcOrd="3" destOrd="0" presId="urn:microsoft.com/office/officeart/2005/8/layout/hProcess4"/>
    <dgm:cxn modelId="{D38AD567-81A6-764D-AD32-7EBA046B6551}" type="presParOf" srcId="{0283D653-E19F-2F49-B699-F38D47D79503}" destId="{5FE85772-592D-7648-A179-8DE035E2FC8C}" srcOrd="4" destOrd="0" presId="urn:microsoft.com/office/officeart/2005/8/layout/hProcess4"/>
    <dgm:cxn modelId="{9C2AD71F-AB99-DF49-A6DE-767635CA4EF4}" type="presParOf" srcId="{7F183767-5F55-AF40-B26D-0AFF896D8A3C}" destId="{CBE0DEDE-2BF7-E540-BC66-1F206D49C2C5}" srcOrd="7" destOrd="0" presId="urn:microsoft.com/office/officeart/2005/8/layout/hProcess4"/>
    <dgm:cxn modelId="{A11A73A3-7D4E-E043-8FAE-90ED4DE72F43}" type="presParOf" srcId="{7F183767-5F55-AF40-B26D-0AFF896D8A3C}" destId="{748B2759-B937-5045-9745-08C0374941FB}" srcOrd="8" destOrd="0" presId="urn:microsoft.com/office/officeart/2005/8/layout/hProcess4"/>
    <dgm:cxn modelId="{ADDE7657-ABE7-A04E-8E92-3E8F36AA3D51}" type="presParOf" srcId="{748B2759-B937-5045-9745-08C0374941FB}" destId="{027CCCF1-9CF1-0B49-8963-B9CB8B28F0CE}" srcOrd="0" destOrd="0" presId="urn:microsoft.com/office/officeart/2005/8/layout/hProcess4"/>
    <dgm:cxn modelId="{B729CAF6-B6BC-A048-86E0-61104D873F91}" type="presParOf" srcId="{748B2759-B937-5045-9745-08C0374941FB}" destId="{83521768-DF2A-6848-9D91-2B2F30CEB055}" srcOrd="1" destOrd="0" presId="urn:microsoft.com/office/officeart/2005/8/layout/hProcess4"/>
    <dgm:cxn modelId="{A2859506-A00D-B148-81B9-B37F7AF411DE}" type="presParOf" srcId="{748B2759-B937-5045-9745-08C0374941FB}" destId="{39A69E82-E938-294D-8EFE-513F21BAC5F7}" srcOrd="2" destOrd="0" presId="urn:microsoft.com/office/officeart/2005/8/layout/hProcess4"/>
    <dgm:cxn modelId="{17B25F4D-86C9-0C49-B39A-F55AAA352BC8}" type="presParOf" srcId="{748B2759-B937-5045-9745-08C0374941FB}" destId="{C8CADB8E-6EBF-CA4C-B336-9DE17C073E5D}" srcOrd="3" destOrd="0" presId="urn:microsoft.com/office/officeart/2005/8/layout/hProcess4"/>
    <dgm:cxn modelId="{C331299A-AEB2-644B-A2BE-E94CE04DEE9E}" type="presParOf" srcId="{748B2759-B937-5045-9745-08C0374941FB}" destId="{B25329D9-3DF6-C546-AE32-FD29CCFE5E1C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A6CF631-E5B7-3647-A422-D3FD0A9CC745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1" dirty="0"/>
            <a:t>Text Must Be Structured to Be Analyzed</a:t>
          </a:r>
          <a:endParaRPr lang="en-US" sz="1600" dirty="0"/>
        </a:p>
      </dgm:t>
    </dgm:pt>
    <dgm:pt modelId="{308D4DC2-8F67-2049-B62C-4EF61903041E}" type="parTrans" cxnId="{D864269F-20E0-0D45-922A-2AC0A5F819B4}">
      <dgm:prSet/>
      <dgm:spPr/>
      <dgm:t>
        <a:bodyPr/>
        <a:lstStyle/>
        <a:p>
          <a:endParaRPr lang="en-US" sz="1600"/>
        </a:p>
      </dgm:t>
    </dgm:pt>
    <dgm:pt modelId="{C721E050-4CE3-594D-821B-94A8C6429DEB}" type="sibTrans" cxnId="{D864269F-20E0-0D45-922A-2AC0A5F819B4}">
      <dgm:prSet/>
      <dgm:spPr/>
      <dgm:t>
        <a:bodyPr/>
        <a:lstStyle/>
        <a:p>
          <a:endParaRPr lang="en-US" sz="1600"/>
        </a:p>
      </dgm:t>
    </dgm:pt>
    <dgm:pt modelId="{5703BD3C-A66A-9546-A682-F290B843E2C5}">
      <dgm:prSet custT="1"/>
      <dgm:spPr/>
      <dgm:t>
        <a:bodyPr/>
        <a:lstStyle/>
        <a:p>
          <a:pPr>
            <a:buFont typeface="+mj-lt"/>
            <a:buNone/>
          </a:pPr>
          <a:r>
            <a:rPr lang="en-US" sz="1400" dirty="0"/>
            <a:t>Raw text is unstructured; we must convert it into numerical representations (e.g., Bag of Words, TF-IDF, embeddings) before applying</a:t>
          </a:r>
        </a:p>
      </dgm:t>
    </dgm:pt>
    <dgm:pt modelId="{E9CA2EE1-3317-534B-A096-831B45873959}" type="parTrans" cxnId="{FAB0C58C-084B-DE43-BADC-62AB0507646F}">
      <dgm:prSet/>
      <dgm:spPr/>
      <dgm:t>
        <a:bodyPr/>
        <a:lstStyle/>
        <a:p>
          <a:endParaRPr lang="en-US" sz="1600"/>
        </a:p>
      </dgm:t>
    </dgm:pt>
    <dgm:pt modelId="{384731FA-5A8D-FA4B-A6E4-A1B9ADFDE143}" type="sibTrans" cxnId="{FAB0C58C-084B-DE43-BADC-62AB0507646F}">
      <dgm:prSet/>
      <dgm:spPr/>
      <dgm:t>
        <a:bodyPr/>
        <a:lstStyle/>
        <a:p>
          <a:endParaRPr lang="en-US" sz="1600"/>
        </a:p>
      </dgm:t>
    </dgm:pt>
    <dgm:pt modelId="{D009FB7C-5CC2-3742-A5C1-1CCFAFF376C7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600" b="1" dirty="0"/>
            <a:t>Preprocessing Is Foundational</a:t>
          </a:r>
          <a:endParaRPr lang="en-US" sz="1600" dirty="0"/>
        </a:p>
      </dgm:t>
    </dgm:pt>
    <dgm:pt modelId="{2C7BF407-3A09-8549-BA1F-C1CED26DD866}" type="parTrans" cxnId="{537AF54A-F359-EF40-9FFA-9A4301223D3B}">
      <dgm:prSet/>
      <dgm:spPr/>
      <dgm:t>
        <a:bodyPr/>
        <a:lstStyle/>
        <a:p>
          <a:endParaRPr lang="en-US" sz="1600"/>
        </a:p>
      </dgm:t>
    </dgm:pt>
    <dgm:pt modelId="{2E4837C0-083B-D247-8079-D2E5FDDCA6A5}" type="sibTrans" cxnId="{537AF54A-F359-EF40-9FFA-9A4301223D3B}">
      <dgm:prSet/>
      <dgm:spPr/>
      <dgm:t>
        <a:bodyPr/>
        <a:lstStyle/>
        <a:p>
          <a:endParaRPr lang="en-US" sz="1600"/>
        </a:p>
      </dgm:t>
    </dgm:pt>
    <dgm:pt modelId="{A887450C-1A4A-7544-81B2-1930223494AB}">
      <dgm:prSet custT="1"/>
      <dgm:spPr/>
      <dgm:t>
        <a:bodyPr/>
        <a:lstStyle/>
        <a:p>
          <a:pPr>
            <a:buFont typeface="+mj-lt"/>
            <a:buNone/>
          </a:pPr>
          <a:r>
            <a:rPr lang="en-US" sz="1400" dirty="0"/>
            <a:t>Steps like tokenization, </a:t>
          </a:r>
          <a:r>
            <a:rPr lang="en-US" sz="1400" dirty="0" err="1"/>
            <a:t>stopword</a:t>
          </a:r>
          <a:r>
            <a:rPr lang="en-US" sz="1400" dirty="0"/>
            <a:t> removal, stemming/lemmatization, and cleaning are critical for reducing noise and improving model</a:t>
          </a:r>
        </a:p>
      </dgm:t>
    </dgm:pt>
    <dgm:pt modelId="{1E14EF98-D8CC-E746-A867-D937DCEB9733}" type="parTrans" cxnId="{FC3F484F-1D93-0944-952D-3830A71FC1DA}">
      <dgm:prSet/>
      <dgm:spPr/>
      <dgm:t>
        <a:bodyPr/>
        <a:lstStyle/>
        <a:p>
          <a:endParaRPr lang="en-US" sz="1600"/>
        </a:p>
      </dgm:t>
    </dgm:pt>
    <dgm:pt modelId="{259ADF3C-C8F0-D841-8F57-8F6EC03FCDD1}" type="sibTrans" cxnId="{FC3F484F-1D93-0944-952D-3830A71FC1DA}">
      <dgm:prSet/>
      <dgm:spPr/>
      <dgm:t>
        <a:bodyPr/>
        <a:lstStyle/>
        <a:p>
          <a:endParaRPr lang="en-US" sz="1600"/>
        </a:p>
      </dgm:t>
    </dgm:pt>
    <dgm:pt modelId="{EB0BAACA-AFBE-3044-B8F7-8A04A9741BD7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600" b="1" dirty="0"/>
            <a:t>Representation Techniques Affect Results</a:t>
          </a:r>
          <a:endParaRPr lang="en-US" sz="1600" dirty="0"/>
        </a:p>
      </dgm:t>
    </dgm:pt>
    <dgm:pt modelId="{E2C33BA6-8F32-7C4F-A9D3-009590A4FEA8}" type="parTrans" cxnId="{E7C12BD9-F7DD-A24D-AE45-BE0FA4E1CD6B}">
      <dgm:prSet/>
      <dgm:spPr/>
      <dgm:t>
        <a:bodyPr/>
        <a:lstStyle/>
        <a:p>
          <a:endParaRPr lang="en-US" sz="1600"/>
        </a:p>
      </dgm:t>
    </dgm:pt>
    <dgm:pt modelId="{089578F7-30CA-444B-B29B-137DBD7914B2}" type="sibTrans" cxnId="{E7C12BD9-F7DD-A24D-AE45-BE0FA4E1CD6B}">
      <dgm:prSet/>
      <dgm:spPr/>
      <dgm:t>
        <a:bodyPr/>
        <a:lstStyle/>
        <a:p>
          <a:endParaRPr lang="en-US" sz="1600"/>
        </a:p>
      </dgm:t>
    </dgm:pt>
    <dgm:pt modelId="{B43AFD28-14AA-8F4C-A40B-5D40B65A10E4}">
      <dgm:prSet custT="1"/>
      <dgm:spPr/>
      <dgm:t>
        <a:bodyPr/>
        <a:lstStyle/>
        <a:p>
          <a:pPr>
            <a:buFont typeface="+mj-lt"/>
            <a:buNone/>
          </a:pPr>
          <a:r>
            <a:rPr lang="en-US" sz="1400" dirty="0"/>
            <a:t>Simple methods (</a:t>
          </a:r>
          <a:r>
            <a:rPr lang="en-US" sz="1400" dirty="0" err="1"/>
            <a:t>BoW</a:t>
          </a:r>
          <a:r>
            <a:rPr lang="en-US" sz="1400" dirty="0"/>
            <a:t>, TF-IDF) are interpretable but ignore context; word embeddings and contextual models (like Word2Vec, BERT)</a:t>
          </a:r>
        </a:p>
      </dgm:t>
    </dgm:pt>
    <dgm:pt modelId="{598A8BF1-C1EE-AE4D-8651-E110BF247CB8}" type="parTrans" cxnId="{9CB550D7-227E-104F-8B56-5E12076BE691}">
      <dgm:prSet/>
      <dgm:spPr/>
      <dgm:t>
        <a:bodyPr/>
        <a:lstStyle/>
        <a:p>
          <a:endParaRPr lang="en-US" sz="1600"/>
        </a:p>
      </dgm:t>
    </dgm:pt>
    <dgm:pt modelId="{DC2BDDDB-15FF-FF44-B969-262A0A9C5CEB}" type="sibTrans" cxnId="{9CB550D7-227E-104F-8B56-5E12076BE691}">
      <dgm:prSet/>
      <dgm:spPr/>
      <dgm:t>
        <a:bodyPr/>
        <a:lstStyle/>
        <a:p>
          <a:endParaRPr lang="en-US" sz="1600"/>
        </a:p>
      </dgm:t>
    </dgm:pt>
    <dgm:pt modelId="{76E84A31-5D4E-D047-80D5-B4DCEC6587FE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600" b="1" dirty="0"/>
            <a:t>Text Mining Enables Diverse Applications</a:t>
          </a:r>
          <a:endParaRPr lang="en-US" sz="1600" dirty="0"/>
        </a:p>
      </dgm:t>
    </dgm:pt>
    <dgm:pt modelId="{D4A13796-ADD7-464A-97A2-FD4F25143C48}" type="parTrans" cxnId="{E2D3F584-994E-144D-81DC-CDDDE6751A9F}">
      <dgm:prSet/>
      <dgm:spPr/>
      <dgm:t>
        <a:bodyPr/>
        <a:lstStyle/>
        <a:p>
          <a:endParaRPr lang="en-US" sz="1600"/>
        </a:p>
      </dgm:t>
    </dgm:pt>
    <dgm:pt modelId="{1253D27E-9EAC-824C-87E1-4DF7A3FF80D8}" type="sibTrans" cxnId="{E2D3F584-994E-144D-81DC-CDDDE6751A9F}">
      <dgm:prSet/>
      <dgm:spPr/>
      <dgm:t>
        <a:bodyPr/>
        <a:lstStyle/>
        <a:p>
          <a:endParaRPr lang="en-US" sz="1600"/>
        </a:p>
      </dgm:t>
    </dgm:pt>
    <dgm:pt modelId="{4810F27A-79D4-9843-BCB3-45D6C798E3DE}">
      <dgm:prSet custT="1"/>
      <dgm:spPr/>
      <dgm:t>
        <a:bodyPr/>
        <a:lstStyle/>
        <a:p>
          <a:pPr>
            <a:buFont typeface="+mj-lt"/>
            <a:buNone/>
          </a:pPr>
          <a:r>
            <a:rPr lang="en-US" sz="1400" dirty="0"/>
            <a:t>Techniques like classification, clustering, topic modeling (LDA), and sentiment analysis uncover insights across domains—from</a:t>
          </a:r>
        </a:p>
      </dgm:t>
    </dgm:pt>
    <dgm:pt modelId="{E0840F9D-0B2D-4648-9FC8-3FEDCF3B8216}" type="parTrans" cxnId="{A9F74A4E-9062-1C4C-AADD-464B09A09D6F}">
      <dgm:prSet/>
      <dgm:spPr/>
      <dgm:t>
        <a:bodyPr/>
        <a:lstStyle/>
        <a:p>
          <a:endParaRPr lang="en-US" sz="1600"/>
        </a:p>
      </dgm:t>
    </dgm:pt>
    <dgm:pt modelId="{7BED8000-01F5-AA4E-9CFE-ED0FD5B915F5}" type="sibTrans" cxnId="{A9F74A4E-9062-1C4C-AADD-464B09A09D6F}">
      <dgm:prSet/>
      <dgm:spPr/>
      <dgm:t>
        <a:bodyPr/>
        <a:lstStyle/>
        <a:p>
          <a:endParaRPr lang="en-US" sz="1600"/>
        </a:p>
      </dgm:t>
    </dgm:pt>
    <dgm:pt modelId="{BD8E12F0-E4D2-2444-B625-3C92FF959E53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600" b="1" dirty="0"/>
            <a:t>Ethics and Interpretability Matter</a:t>
          </a:r>
          <a:endParaRPr lang="en-US" sz="1600" dirty="0"/>
        </a:p>
      </dgm:t>
    </dgm:pt>
    <dgm:pt modelId="{AE2F7219-DFFD-B647-A4A0-E8ECC34B89A9}" type="parTrans" cxnId="{3126A2FB-60A9-8042-B8BC-37E26C3E1F43}">
      <dgm:prSet/>
      <dgm:spPr/>
      <dgm:t>
        <a:bodyPr/>
        <a:lstStyle/>
        <a:p>
          <a:endParaRPr lang="en-US" sz="1600"/>
        </a:p>
      </dgm:t>
    </dgm:pt>
    <dgm:pt modelId="{43B89F51-7968-1F45-B2CC-D36E07D93550}" type="sibTrans" cxnId="{3126A2FB-60A9-8042-B8BC-37E26C3E1F43}">
      <dgm:prSet/>
      <dgm:spPr/>
      <dgm:t>
        <a:bodyPr/>
        <a:lstStyle/>
        <a:p>
          <a:endParaRPr lang="en-US" sz="1600"/>
        </a:p>
      </dgm:t>
    </dgm:pt>
    <dgm:pt modelId="{AB789CE1-CFF9-1641-B432-F780F9EC9AC1}">
      <dgm:prSet custT="1"/>
      <dgm:spPr/>
      <dgm:t>
        <a:bodyPr/>
        <a:lstStyle/>
        <a:p>
          <a:pPr>
            <a:buFont typeface="+mj-lt"/>
            <a:buNone/>
          </a:pPr>
          <a:r>
            <a:rPr lang="en-US" sz="1400" dirty="0"/>
            <a:t>Models must be evaluated for bias, transparency, and fairness—especially when dealing with user-generated content or sensitive</a:t>
          </a:r>
        </a:p>
      </dgm:t>
    </dgm:pt>
    <dgm:pt modelId="{78A93877-86FA-F04D-9C62-8392DB94BB2D}" type="parTrans" cxnId="{F8B989FD-CFC0-6740-AECE-B8FB2A3A40E5}">
      <dgm:prSet/>
      <dgm:spPr/>
      <dgm:t>
        <a:bodyPr/>
        <a:lstStyle/>
        <a:p>
          <a:endParaRPr lang="en-US" sz="1600"/>
        </a:p>
      </dgm:t>
    </dgm:pt>
    <dgm:pt modelId="{83BF2A29-DF46-C74E-93CD-11C9DBEE21D7}" type="sibTrans" cxnId="{F8B989FD-CFC0-6740-AECE-B8FB2A3A40E5}">
      <dgm:prSet/>
      <dgm:spPr/>
      <dgm:t>
        <a:bodyPr/>
        <a:lstStyle/>
        <a:p>
          <a:endParaRPr lang="en-US" sz="1600"/>
        </a:p>
      </dgm:t>
    </dgm:pt>
    <dgm:pt modelId="{970F71FA-1BC7-7B46-998E-71C42C38EC8D}">
      <dgm:prSet custT="1"/>
      <dgm:spPr/>
      <dgm:t>
        <a:bodyPr/>
        <a:lstStyle/>
        <a:p>
          <a:pPr>
            <a:buFont typeface="+mj-lt"/>
            <a:buNone/>
          </a:pPr>
          <a:r>
            <a:rPr lang="en-US" sz="1400" dirty="0"/>
            <a:t>models.</a:t>
          </a:r>
        </a:p>
      </dgm:t>
    </dgm:pt>
    <dgm:pt modelId="{F1EC5115-2798-4044-808D-35959C5E60A3}" type="parTrans" cxnId="{4EE59237-6D14-6C4C-89F7-BD8A326E258D}">
      <dgm:prSet/>
      <dgm:spPr/>
      <dgm:t>
        <a:bodyPr/>
        <a:lstStyle/>
        <a:p>
          <a:endParaRPr lang="en-US"/>
        </a:p>
      </dgm:t>
    </dgm:pt>
    <dgm:pt modelId="{BD398FB2-F101-6E4C-9DDE-9F0BF8E8852D}" type="sibTrans" cxnId="{4EE59237-6D14-6C4C-89F7-BD8A326E258D}">
      <dgm:prSet/>
      <dgm:spPr/>
      <dgm:t>
        <a:bodyPr/>
        <a:lstStyle/>
        <a:p>
          <a:endParaRPr lang="en-US"/>
        </a:p>
      </dgm:t>
    </dgm:pt>
    <dgm:pt modelId="{32D3870E-9715-444E-A845-41FADAD43EE9}">
      <dgm:prSet custT="1"/>
      <dgm:spPr/>
      <dgm:t>
        <a:bodyPr/>
        <a:lstStyle/>
        <a:p>
          <a:pPr>
            <a:buFont typeface="+mj-lt"/>
            <a:buNone/>
          </a:pPr>
          <a:r>
            <a:rPr lang="en-US" sz="1400" dirty="0"/>
            <a:t>performance.</a:t>
          </a:r>
        </a:p>
      </dgm:t>
    </dgm:pt>
    <dgm:pt modelId="{6CAA50EE-32E6-BF40-BE52-3B89F6107ED9}" type="parTrans" cxnId="{9F1CD032-15BA-1B4C-8970-C8D6D44A78E9}">
      <dgm:prSet/>
      <dgm:spPr/>
      <dgm:t>
        <a:bodyPr/>
        <a:lstStyle/>
        <a:p>
          <a:endParaRPr lang="en-US"/>
        </a:p>
      </dgm:t>
    </dgm:pt>
    <dgm:pt modelId="{3D4C2247-4110-BF4D-AB15-E2087B8E7985}" type="sibTrans" cxnId="{9F1CD032-15BA-1B4C-8970-C8D6D44A78E9}">
      <dgm:prSet/>
      <dgm:spPr/>
      <dgm:t>
        <a:bodyPr/>
        <a:lstStyle/>
        <a:p>
          <a:endParaRPr lang="en-US"/>
        </a:p>
      </dgm:t>
    </dgm:pt>
    <dgm:pt modelId="{2D9C4C92-FB6E-5148-89D6-8163E73DA382}">
      <dgm:prSet custT="1"/>
      <dgm:spPr/>
      <dgm:t>
        <a:bodyPr/>
        <a:lstStyle/>
        <a:p>
          <a:pPr>
            <a:buFont typeface="+mj-lt"/>
            <a:buNone/>
          </a:pPr>
          <a:r>
            <a:rPr lang="en-US" sz="1400" dirty="0"/>
            <a:t>capture meaning more effectively.</a:t>
          </a:r>
        </a:p>
      </dgm:t>
    </dgm:pt>
    <dgm:pt modelId="{EE482FD2-7421-3846-A1D8-122F02B45887}" type="parTrans" cxnId="{FF0C2E30-E325-9C49-95DF-B309946B8EA9}">
      <dgm:prSet/>
      <dgm:spPr/>
      <dgm:t>
        <a:bodyPr/>
        <a:lstStyle/>
        <a:p>
          <a:endParaRPr lang="en-US"/>
        </a:p>
      </dgm:t>
    </dgm:pt>
    <dgm:pt modelId="{74C9716A-BC95-A04D-B98C-10F550FB8358}" type="sibTrans" cxnId="{FF0C2E30-E325-9C49-95DF-B309946B8EA9}">
      <dgm:prSet/>
      <dgm:spPr/>
      <dgm:t>
        <a:bodyPr/>
        <a:lstStyle/>
        <a:p>
          <a:endParaRPr lang="en-US"/>
        </a:p>
      </dgm:t>
    </dgm:pt>
    <dgm:pt modelId="{0FB05342-9C48-A14D-A0AE-821BA37A28BD}">
      <dgm:prSet custT="1"/>
      <dgm:spPr/>
      <dgm:t>
        <a:bodyPr/>
        <a:lstStyle/>
        <a:p>
          <a:pPr>
            <a:buFont typeface="+mj-lt"/>
            <a:buNone/>
          </a:pPr>
          <a:r>
            <a:rPr lang="en-US" sz="1400" dirty="0" err="1"/>
            <a:t>productreviews</a:t>
          </a:r>
          <a:r>
            <a:rPr lang="en-US" sz="1400" dirty="0"/>
            <a:t> to fraud detection.</a:t>
          </a:r>
        </a:p>
      </dgm:t>
    </dgm:pt>
    <dgm:pt modelId="{3B6380F8-9D4A-C049-8479-C687D83C35BB}" type="parTrans" cxnId="{A46E6E67-F985-2B4A-A0B0-05C63E3752F8}">
      <dgm:prSet/>
      <dgm:spPr/>
      <dgm:t>
        <a:bodyPr/>
        <a:lstStyle/>
        <a:p>
          <a:endParaRPr lang="en-US"/>
        </a:p>
      </dgm:t>
    </dgm:pt>
    <dgm:pt modelId="{60EDCA18-475A-F54B-BF57-D7121C8DA14C}" type="sibTrans" cxnId="{A46E6E67-F985-2B4A-A0B0-05C63E3752F8}">
      <dgm:prSet/>
      <dgm:spPr/>
      <dgm:t>
        <a:bodyPr/>
        <a:lstStyle/>
        <a:p>
          <a:endParaRPr lang="en-US"/>
        </a:p>
      </dgm:t>
    </dgm:pt>
    <dgm:pt modelId="{D8C2C3AA-6669-3C46-9F5A-687E664F9614}">
      <dgm:prSet custT="1"/>
      <dgm:spPr/>
      <dgm:t>
        <a:bodyPr/>
        <a:lstStyle/>
        <a:p>
          <a:pPr>
            <a:buFont typeface="+mj-lt"/>
            <a:buNone/>
          </a:pPr>
          <a:r>
            <a:rPr lang="en-US" sz="1400" dirty="0"/>
            <a:t>domains.</a:t>
          </a:r>
        </a:p>
      </dgm:t>
    </dgm:pt>
    <dgm:pt modelId="{2BE1FC79-7717-CF4B-A994-F06F40FB45AE}" type="parTrans" cxnId="{8930B2C9-773B-4B4B-A9B7-0C6F040CA3B9}">
      <dgm:prSet/>
      <dgm:spPr/>
    </dgm:pt>
    <dgm:pt modelId="{EED71DBC-3976-354E-B6BE-DD0561959935}" type="sibTrans" cxnId="{8930B2C9-773B-4B4B-A9B7-0C6F040CA3B9}">
      <dgm:prSet/>
      <dgm:spPr/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E88216E-06BA-E943-8426-70F9B112BDC7}" type="pres">
      <dgm:prSet presAssocID="{9A6CF631-E5B7-3647-A422-D3FD0A9CC745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0BAAF23-5072-994A-8DF3-891D894D84D0}" type="pres">
      <dgm:prSet presAssocID="{9A6CF631-E5B7-3647-A422-D3FD0A9CC745}" presName="childText" presStyleLbl="revTx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3A2AFB-A7C2-1C48-B374-D17AD4E089DD}" type="pres">
      <dgm:prSet presAssocID="{D009FB7C-5CC2-3742-A5C1-1CCFAFF376C7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CDCAFDB-DE6F-0143-9C5D-8F8B0675CBE7}" type="pres">
      <dgm:prSet presAssocID="{D009FB7C-5CC2-3742-A5C1-1CCFAFF376C7}" presName="childText" presStyleLbl="revTx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9C1C918-87A4-AF47-A950-1AFAF34692F1}" type="pres">
      <dgm:prSet presAssocID="{EB0BAACA-AFBE-3044-B8F7-8A04A9741BD7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6652821-B806-5F4D-8563-586353257E01}" type="pres">
      <dgm:prSet presAssocID="{EB0BAACA-AFBE-3044-B8F7-8A04A9741BD7}" presName="childText" presStyleLbl="revTx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09D1A9A-0E2D-0443-ABCB-F7474C6D1301}" type="pres">
      <dgm:prSet presAssocID="{76E84A31-5D4E-D047-80D5-B4DCEC6587FE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B9B22A-AD79-3C42-8DB1-28FC9FDD83D8}" type="pres">
      <dgm:prSet presAssocID="{76E84A31-5D4E-D047-80D5-B4DCEC6587FE}" presName="childText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3BF900-7E0E-374A-B0B1-0D03954C7469}" type="pres">
      <dgm:prSet presAssocID="{BD8E12F0-E4D2-2444-B625-3C92FF959E53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A6B652F-BB95-0848-91F7-5DF25AC5C899}" type="pres">
      <dgm:prSet presAssocID="{BD8E12F0-E4D2-2444-B625-3C92FF959E53}" presName="childText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73EA800-60E8-9249-8A5F-7466999ECD24}" type="presOf" srcId="{B43AFD28-14AA-8F4C-A40B-5D40B65A10E4}" destId="{66652821-B806-5F4D-8563-586353257E01}" srcOrd="0" destOrd="0" presId="urn:microsoft.com/office/officeart/2005/8/layout/vList2"/>
    <dgm:cxn modelId="{61AAD9A3-FD97-3548-A6AB-A2B3FFC174E5}" type="presOf" srcId="{5703BD3C-A66A-9546-A682-F290B843E2C5}" destId="{C0BAAF23-5072-994A-8DF3-891D894D84D0}" srcOrd="0" destOrd="0" presId="urn:microsoft.com/office/officeart/2005/8/layout/vList2"/>
    <dgm:cxn modelId="{051F9AFC-D51E-E345-ABC2-C00C69FDD8BF}" type="presOf" srcId="{AB789CE1-CFF9-1641-B432-F780F9EC9AC1}" destId="{6A6B652F-BB95-0848-91F7-5DF25AC5C899}" srcOrd="0" destOrd="0" presId="urn:microsoft.com/office/officeart/2005/8/layout/vList2"/>
    <dgm:cxn modelId="{A24D5A50-381C-2041-8313-B7239FCE1E61}" type="presOf" srcId="{BD8E12F0-E4D2-2444-B625-3C92FF959E53}" destId="{023BF900-7E0E-374A-B0B1-0D03954C7469}" srcOrd="0" destOrd="0" presId="urn:microsoft.com/office/officeart/2005/8/layout/vList2"/>
    <dgm:cxn modelId="{FC3F484F-1D93-0944-952D-3830A71FC1DA}" srcId="{D009FB7C-5CC2-3742-A5C1-1CCFAFF376C7}" destId="{A887450C-1A4A-7544-81B2-1930223494AB}" srcOrd="0" destOrd="0" parTransId="{1E14EF98-D8CC-E746-A867-D937DCEB9733}" sibTransId="{259ADF3C-C8F0-D841-8F57-8F6EC03FCDD1}"/>
    <dgm:cxn modelId="{3126A2FB-60A9-8042-B8BC-37E26C3E1F43}" srcId="{86B1F3D8-D957-B14D-87E1-B0D1D6D72F90}" destId="{BD8E12F0-E4D2-2444-B625-3C92FF959E53}" srcOrd="4" destOrd="0" parTransId="{AE2F7219-DFFD-B647-A4A0-E8ECC34B89A9}" sibTransId="{43B89F51-7968-1F45-B2CC-D36E07D93550}"/>
    <dgm:cxn modelId="{300AB667-3DE0-014D-9371-51591955A629}" type="presOf" srcId="{D009FB7C-5CC2-3742-A5C1-1CCFAFF376C7}" destId="{EF3A2AFB-A7C2-1C48-B374-D17AD4E089DD}" srcOrd="0" destOrd="0" presId="urn:microsoft.com/office/officeart/2005/8/layout/vList2"/>
    <dgm:cxn modelId="{1799CB50-8D8C-5848-B225-92229288A9A1}" type="presOf" srcId="{A887450C-1A4A-7544-81B2-1930223494AB}" destId="{6CDCAFDB-DE6F-0143-9C5D-8F8B0675CBE7}" srcOrd="0" destOrd="0" presId="urn:microsoft.com/office/officeart/2005/8/layout/vList2"/>
    <dgm:cxn modelId="{35C99018-1395-A343-9830-AF02DF0E9295}" type="presOf" srcId="{76E84A31-5D4E-D047-80D5-B4DCEC6587FE}" destId="{609D1A9A-0E2D-0443-ABCB-F7474C6D1301}" srcOrd="0" destOrd="0" presId="urn:microsoft.com/office/officeart/2005/8/layout/vList2"/>
    <dgm:cxn modelId="{FF0C2E30-E325-9C49-95DF-B309946B8EA9}" srcId="{EB0BAACA-AFBE-3044-B8F7-8A04A9741BD7}" destId="{2D9C4C92-FB6E-5148-89D6-8163E73DA382}" srcOrd="1" destOrd="0" parTransId="{EE482FD2-7421-3846-A1D8-122F02B45887}" sibTransId="{74C9716A-BC95-A04D-B98C-10F550FB8358}"/>
    <dgm:cxn modelId="{537AF54A-F359-EF40-9FFA-9A4301223D3B}" srcId="{86B1F3D8-D957-B14D-87E1-B0D1D6D72F90}" destId="{D009FB7C-5CC2-3742-A5C1-1CCFAFF376C7}" srcOrd="1" destOrd="0" parTransId="{2C7BF407-3A09-8549-BA1F-C1CED26DD866}" sibTransId="{2E4837C0-083B-D247-8079-D2E5FDDCA6A5}"/>
    <dgm:cxn modelId="{4488D16B-D4EB-8C40-9740-F12A7F367FEB}" type="presOf" srcId="{2D9C4C92-FB6E-5148-89D6-8163E73DA382}" destId="{66652821-B806-5F4D-8563-586353257E01}" srcOrd="0" destOrd="1" presId="urn:microsoft.com/office/officeart/2005/8/layout/vList2"/>
    <dgm:cxn modelId="{A9F74A4E-9062-1C4C-AADD-464B09A09D6F}" srcId="{76E84A31-5D4E-D047-80D5-B4DCEC6587FE}" destId="{4810F27A-79D4-9843-BCB3-45D6C798E3DE}" srcOrd="0" destOrd="0" parTransId="{E0840F9D-0B2D-4648-9FC8-3FEDCF3B8216}" sibTransId="{7BED8000-01F5-AA4E-9CFE-ED0FD5B915F5}"/>
    <dgm:cxn modelId="{0CB110F7-9DB9-D649-953B-9B4EB3E468F4}" type="presOf" srcId="{D8C2C3AA-6669-3C46-9F5A-687E664F9614}" destId="{6A6B652F-BB95-0848-91F7-5DF25AC5C899}" srcOrd="0" destOrd="1" presId="urn:microsoft.com/office/officeart/2005/8/layout/vList2"/>
    <dgm:cxn modelId="{4DC619D8-3A6B-654E-9C54-C61CE19DBE79}" type="presOf" srcId="{32D3870E-9715-444E-A845-41FADAD43EE9}" destId="{6CDCAFDB-DE6F-0143-9C5D-8F8B0675CBE7}" srcOrd="0" destOrd="1" presId="urn:microsoft.com/office/officeart/2005/8/layout/vList2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9CB550D7-227E-104F-8B56-5E12076BE691}" srcId="{EB0BAACA-AFBE-3044-B8F7-8A04A9741BD7}" destId="{B43AFD28-14AA-8F4C-A40B-5D40B65A10E4}" srcOrd="0" destOrd="0" parTransId="{598A8BF1-C1EE-AE4D-8651-E110BF247CB8}" sibTransId="{DC2BDDDB-15FF-FF44-B969-262A0A9C5CEB}"/>
    <dgm:cxn modelId="{8930B2C9-773B-4B4B-A9B7-0C6F040CA3B9}" srcId="{BD8E12F0-E4D2-2444-B625-3C92FF959E53}" destId="{D8C2C3AA-6669-3C46-9F5A-687E664F9614}" srcOrd="1" destOrd="0" parTransId="{2BE1FC79-7717-CF4B-A994-F06F40FB45AE}" sibTransId="{EED71DBC-3976-354E-B6BE-DD0561959935}"/>
    <dgm:cxn modelId="{4EE59237-6D14-6C4C-89F7-BD8A326E258D}" srcId="{9A6CF631-E5B7-3647-A422-D3FD0A9CC745}" destId="{970F71FA-1BC7-7B46-998E-71C42C38EC8D}" srcOrd="1" destOrd="0" parTransId="{F1EC5115-2798-4044-808D-35959C5E60A3}" sibTransId="{BD398FB2-F101-6E4C-9DDE-9F0BF8E8852D}"/>
    <dgm:cxn modelId="{67CF668F-64EE-1F48-9652-E2EF8D54CF52}" type="presOf" srcId="{0FB05342-9C48-A14D-A0AE-821BA37A28BD}" destId="{1AB9B22A-AD79-3C42-8DB1-28FC9FDD83D8}" srcOrd="0" destOrd="1" presId="urn:microsoft.com/office/officeart/2005/8/layout/vList2"/>
    <dgm:cxn modelId="{A46E6E67-F985-2B4A-A0B0-05C63E3752F8}" srcId="{76E84A31-5D4E-D047-80D5-B4DCEC6587FE}" destId="{0FB05342-9C48-A14D-A0AE-821BA37A28BD}" srcOrd="1" destOrd="0" parTransId="{3B6380F8-9D4A-C049-8479-C687D83C35BB}" sibTransId="{60EDCA18-475A-F54B-BF57-D7121C8DA14C}"/>
    <dgm:cxn modelId="{298CE21E-B6EB-FA4A-9C71-3FA3AC062E88}" type="presOf" srcId="{EB0BAACA-AFBE-3044-B8F7-8A04A9741BD7}" destId="{99C1C918-87A4-AF47-A950-1AFAF34692F1}" srcOrd="0" destOrd="0" presId="urn:microsoft.com/office/officeart/2005/8/layout/vList2"/>
    <dgm:cxn modelId="{6CCBCF6E-7410-B24C-9D83-EDE49A8DF425}" type="presOf" srcId="{9A6CF631-E5B7-3647-A422-D3FD0A9CC745}" destId="{8E88216E-06BA-E943-8426-70F9B112BDC7}" srcOrd="0" destOrd="0" presId="urn:microsoft.com/office/officeart/2005/8/layout/vList2"/>
    <dgm:cxn modelId="{9F1CD032-15BA-1B4C-8970-C8D6D44A78E9}" srcId="{D009FB7C-5CC2-3742-A5C1-1CCFAFF376C7}" destId="{32D3870E-9715-444E-A845-41FADAD43EE9}" srcOrd="1" destOrd="0" parTransId="{6CAA50EE-32E6-BF40-BE52-3B89F6107ED9}" sibTransId="{3D4C2247-4110-BF4D-AB15-E2087B8E7985}"/>
    <dgm:cxn modelId="{E2D3F584-994E-144D-81DC-CDDDE6751A9F}" srcId="{86B1F3D8-D957-B14D-87E1-B0D1D6D72F90}" destId="{76E84A31-5D4E-D047-80D5-B4DCEC6587FE}" srcOrd="3" destOrd="0" parTransId="{D4A13796-ADD7-464A-97A2-FD4F25143C48}" sibTransId="{1253D27E-9EAC-824C-87E1-4DF7A3FF80D8}"/>
    <dgm:cxn modelId="{2EB9FD5C-B0BA-2F41-A549-12B8A59EEFCC}" type="presOf" srcId="{4810F27A-79D4-9843-BCB3-45D6C798E3DE}" destId="{1AB9B22A-AD79-3C42-8DB1-28FC9FDD83D8}" srcOrd="0" destOrd="0" presId="urn:microsoft.com/office/officeart/2005/8/layout/vList2"/>
    <dgm:cxn modelId="{D864269F-20E0-0D45-922A-2AC0A5F819B4}" srcId="{86B1F3D8-D957-B14D-87E1-B0D1D6D72F90}" destId="{9A6CF631-E5B7-3647-A422-D3FD0A9CC745}" srcOrd="0" destOrd="0" parTransId="{308D4DC2-8F67-2049-B62C-4EF61903041E}" sibTransId="{C721E050-4CE3-594D-821B-94A8C6429DEB}"/>
    <dgm:cxn modelId="{8441AD2A-78FD-5B4E-8D20-F52AAA68F4DF}" type="presOf" srcId="{970F71FA-1BC7-7B46-998E-71C42C38EC8D}" destId="{C0BAAF23-5072-994A-8DF3-891D894D84D0}" srcOrd="0" destOrd="1" presId="urn:microsoft.com/office/officeart/2005/8/layout/vList2"/>
    <dgm:cxn modelId="{FAB0C58C-084B-DE43-BADC-62AB0507646F}" srcId="{9A6CF631-E5B7-3647-A422-D3FD0A9CC745}" destId="{5703BD3C-A66A-9546-A682-F290B843E2C5}" srcOrd="0" destOrd="0" parTransId="{E9CA2EE1-3317-534B-A096-831B45873959}" sibTransId="{384731FA-5A8D-FA4B-A6E4-A1B9ADFDE143}"/>
    <dgm:cxn modelId="{F8B989FD-CFC0-6740-AECE-B8FB2A3A40E5}" srcId="{BD8E12F0-E4D2-2444-B625-3C92FF959E53}" destId="{AB789CE1-CFF9-1641-B432-F780F9EC9AC1}" srcOrd="0" destOrd="0" parTransId="{78A93877-86FA-F04D-9C62-8392DB94BB2D}" sibTransId="{83BF2A29-DF46-C74E-93CD-11C9DBEE21D7}"/>
    <dgm:cxn modelId="{E7C12BD9-F7DD-A24D-AE45-BE0FA4E1CD6B}" srcId="{86B1F3D8-D957-B14D-87E1-B0D1D6D72F90}" destId="{EB0BAACA-AFBE-3044-B8F7-8A04A9741BD7}" srcOrd="2" destOrd="0" parTransId="{E2C33BA6-8F32-7C4F-A9D3-009590A4FEA8}" sibTransId="{089578F7-30CA-444B-B29B-137DBD7914B2}"/>
    <dgm:cxn modelId="{86CD2A0E-1A38-A04F-B834-43D95BAD64F4}" type="presParOf" srcId="{D80DA091-FED0-1B4D-827F-FFA5C4DA7BE3}" destId="{8E88216E-06BA-E943-8426-70F9B112BDC7}" srcOrd="0" destOrd="0" presId="urn:microsoft.com/office/officeart/2005/8/layout/vList2"/>
    <dgm:cxn modelId="{9F80FE59-683D-2548-B032-B8E0C7F05EF3}" type="presParOf" srcId="{D80DA091-FED0-1B4D-827F-FFA5C4DA7BE3}" destId="{C0BAAF23-5072-994A-8DF3-891D894D84D0}" srcOrd="1" destOrd="0" presId="urn:microsoft.com/office/officeart/2005/8/layout/vList2"/>
    <dgm:cxn modelId="{5E716985-EA7C-B542-A06A-530E3AFE42A3}" type="presParOf" srcId="{D80DA091-FED0-1B4D-827F-FFA5C4DA7BE3}" destId="{EF3A2AFB-A7C2-1C48-B374-D17AD4E089DD}" srcOrd="2" destOrd="0" presId="urn:microsoft.com/office/officeart/2005/8/layout/vList2"/>
    <dgm:cxn modelId="{514EE77D-19B8-1547-BF0E-EE3EB064594D}" type="presParOf" srcId="{D80DA091-FED0-1B4D-827F-FFA5C4DA7BE3}" destId="{6CDCAFDB-DE6F-0143-9C5D-8F8B0675CBE7}" srcOrd="3" destOrd="0" presId="urn:microsoft.com/office/officeart/2005/8/layout/vList2"/>
    <dgm:cxn modelId="{6C2AC499-BB5C-E44F-8B78-AA9BF8DF6E42}" type="presParOf" srcId="{D80DA091-FED0-1B4D-827F-FFA5C4DA7BE3}" destId="{99C1C918-87A4-AF47-A950-1AFAF34692F1}" srcOrd="4" destOrd="0" presId="urn:microsoft.com/office/officeart/2005/8/layout/vList2"/>
    <dgm:cxn modelId="{2D43C88B-7450-CA46-A8C4-4B90D2338430}" type="presParOf" srcId="{D80DA091-FED0-1B4D-827F-FFA5C4DA7BE3}" destId="{66652821-B806-5F4D-8563-586353257E01}" srcOrd="5" destOrd="0" presId="urn:microsoft.com/office/officeart/2005/8/layout/vList2"/>
    <dgm:cxn modelId="{C72F65C5-34C1-A54F-B833-7B9FD26D8C50}" type="presParOf" srcId="{D80DA091-FED0-1B4D-827F-FFA5C4DA7BE3}" destId="{609D1A9A-0E2D-0443-ABCB-F7474C6D1301}" srcOrd="6" destOrd="0" presId="urn:microsoft.com/office/officeart/2005/8/layout/vList2"/>
    <dgm:cxn modelId="{CDBE447A-D516-6547-8C8F-22B542F5EC61}" type="presParOf" srcId="{D80DA091-FED0-1B4D-827F-FFA5C4DA7BE3}" destId="{1AB9B22A-AD79-3C42-8DB1-28FC9FDD83D8}" srcOrd="7" destOrd="0" presId="urn:microsoft.com/office/officeart/2005/8/layout/vList2"/>
    <dgm:cxn modelId="{25D7B51B-BBE2-D64F-A628-13106FAD85C5}" type="presParOf" srcId="{D80DA091-FED0-1B4D-827F-FFA5C4DA7BE3}" destId="{023BF900-7E0E-374A-B0B1-0D03954C7469}" srcOrd="8" destOrd="0" presId="urn:microsoft.com/office/officeart/2005/8/layout/vList2"/>
    <dgm:cxn modelId="{3834ACE3-1101-684E-9FB4-25E3FCC96CF1}" type="presParOf" srcId="{D80DA091-FED0-1B4D-827F-FFA5C4DA7BE3}" destId="{6A6B652F-BB95-0848-91F7-5DF25AC5C899}" srcOrd="9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640173-78EF-6040-8408-D73A1DE3DAB5}">
      <dsp:nvSpPr>
        <dsp:cNvPr id="0" name=""/>
        <dsp:cNvSpPr/>
      </dsp:nvSpPr>
      <dsp:spPr>
        <a:xfrm>
          <a:off x="0" y="474"/>
          <a:ext cx="6996825" cy="41645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/>
            <a:t>Text Is Everywhere</a:t>
          </a:r>
          <a:endParaRPr lang="en-EG" sz="2000" kern="1200" dirty="0"/>
        </a:p>
      </dsp:txBody>
      <dsp:txXfrm>
        <a:off x="20330" y="20804"/>
        <a:ext cx="6956165" cy="375798"/>
      </dsp:txXfrm>
    </dsp:sp>
    <dsp:sp modelId="{DD2867AD-C7C0-0242-8B12-C1E64C185791}">
      <dsp:nvSpPr>
        <dsp:cNvPr id="0" name=""/>
        <dsp:cNvSpPr/>
      </dsp:nvSpPr>
      <dsp:spPr>
        <a:xfrm>
          <a:off x="0" y="416932"/>
          <a:ext cx="6996825" cy="4313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2149" tIns="20320" rIns="113792" bIns="2032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1600" kern="1200" dirty="0"/>
            <a:t>majority of modern data is </a:t>
          </a:r>
          <a:r>
            <a:rPr lang="en-US" sz="1600" b="1" kern="1200" dirty="0"/>
            <a:t>unstructured text</a:t>
          </a:r>
          <a:r>
            <a:rPr lang="en-US" sz="1600" kern="1200" dirty="0"/>
            <a:t> — from emails, chat logs, social media, and product reviews to documents and transcripts.</a:t>
          </a:r>
          <a:endParaRPr lang="en-EG" sz="1600" kern="1200" dirty="0"/>
        </a:p>
      </dsp:txBody>
      <dsp:txXfrm>
        <a:off x="0" y="416932"/>
        <a:ext cx="6996825" cy="431303"/>
      </dsp:txXfrm>
    </dsp:sp>
    <dsp:sp modelId="{C7774712-0DC2-294C-8143-B7ABE54FA312}">
      <dsp:nvSpPr>
        <dsp:cNvPr id="0" name=""/>
        <dsp:cNvSpPr/>
      </dsp:nvSpPr>
      <dsp:spPr>
        <a:xfrm>
          <a:off x="0" y="848236"/>
          <a:ext cx="6996825" cy="41645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Hidden Insights</a:t>
          </a:r>
          <a:endParaRPr lang="en-US" sz="2000" kern="1200" dirty="0"/>
        </a:p>
      </dsp:txBody>
      <dsp:txXfrm>
        <a:off x="20330" y="868566"/>
        <a:ext cx="6956165" cy="375798"/>
      </dsp:txXfrm>
    </dsp:sp>
    <dsp:sp modelId="{347866A8-85AA-3146-B541-F06688C59D56}">
      <dsp:nvSpPr>
        <dsp:cNvPr id="0" name=""/>
        <dsp:cNvSpPr/>
      </dsp:nvSpPr>
      <dsp:spPr>
        <a:xfrm>
          <a:off x="0" y="1264695"/>
          <a:ext cx="6996825" cy="6289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2149" tIns="20320" rIns="113792" bIns="2032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•"/>
          </a:pPr>
          <a:r>
            <a:rPr lang="en-US" sz="1600" kern="1200" dirty="0"/>
            <a:t>Text contains </a:t>
          </a:r>
          <a:r>
            <a:rPr lang="en-US" sz="1600" b="1" kern="1200" dirty="0"/>
            <a:t>rich qualitative signals</a:t>
          </a:r>
          <a:r>
            <a:rPr lang="en-US" sz="1600" kern="1200" dirty="0"/>
            <a:t> that support tasks like classification (e.g., spam detection), prediction (e.g., churn), and personalization (e.g., product recommendations).</a:t>
          </a:r>
        </a:p>
      </dsp:txBody>
      <dsp:txXfrm>
        <a:off x="0" y="1264695"/>
        <a:ext cx="6996825" cy="628984"/>
      </dsp:txXfrm>
    </dsp:sp>
    <dsp:sp modelId="{0CB9B460-E16A-9A41-AE5E-40857F7D4AF0}">
      <dsp:nvSpPr>
        <dsp:cNvPr id="0" name=""/>
        <dsp:cNvSpPr/>
      </dsp:nvSpPr>
      <dsp:spPr>
        <a:xfrm>
          <a:off x="0" y="1893679"/>
          <a:ext cx="6996825" cy="41645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Broad Applications Across Sectors</a:t>
          </a:r>
          <a:endParaRPr lang="en-US" sz="2000" kern="1200" dirty="0"/>
        </a:p>
      </dsp:txBody>
      <dsp:txXfrm>
        <a:off x="20330" y="1914009"/>
        <a:ext cx="6956165" cy="375798"/>
      </dsp:txXfrm>
    </dsp:sp>
    <dsp:sp modelId="{334B4936-EF80-A24B-905C-4A63EB9574A4}">
      <dsp:nvSpPr>
        <dsp:cNvPr id="0" name=""/>
        <dsp:cNvSpPr/>
      </dsp:nvSpPr>
      <dsp:spPr>
        <a:xfrm>
          <a:off x="0" y="2310138"/>
          <a:ext cx="6996825" cy="4313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2149" tIns="20320" rIns="113792" bIns="2032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•"/>
          </a:pPr>
          <a:r>
            <a:rPr lang="en-US" sz="1600" kern="1200" dirty="0"/>
            <a:t>Used in </a:t>
          </a:r>
          <a:r>
            <a:rPr lang="en-US" sz="1600" b="1" kern="1200" dirty="0"/>
            <a:t>customer support</a:t>
          </a:r>
          <a:r>
            <a:rPr lang="en-US" sz="1600" kern="1200" dirty="0"/>
            <a:t> (ticket triaging), </a:t>
          </a:r>
          <a:r>
            <a:rPr lang="en-US" sz="1600" b="1" kern="1200" dirty="0"/>
            <a:t>finance</a:t>
          </a:r>
          <a:r>
            <a:rPr lang="en-US" sz="1600" kern="1200" dirty="0"/>
            <a:t> (risk disclosures), </a:t>
          </a:r>
          <a:r>
            <a:rPr lang="en-US" sz="1600" b="1" kern="1200" dirty="0"/>
            <a:t>healthcare</a:t>
          </a:r>
          <a:r>
            <a:rPr lang="en-US" sz="1600" kern="1200" dirty="0"/>
            <a:t> (clinical notes), and </a:t>
          </a:r>
          <a:r>
            <a:rPr lang="en-US" sz="1600" b="1" kern="1200" dirty="0"/>
            <a:t>marketing</a:t>
          </a:r>
          <a:r>
            <a:rPr lang="en-US" sz="1600" kern="1200" dirty="0"/>
            <a:t> (brand monitoring).</a:t>
          </a:r>
        </a:p>
      </dsp:txBody>
      <dsp:txXfrm>
        <a:off x="0" y="2310138"/>
        <a:ext cx="6996825" cy="431303"/>
      </dsp:txXfrm>
    </dsp:sp>
    <dsp:sp modelId="{7FC1E6D6-B989-DC42-ADF8-1DDF80436F6D}">
      <dsp:nvSpPr>
        <dsp:cNvPr id="0" name=""/>
        <dsp:cNvSpPr/>
      </dsp:nvSpPr>
      <dsp:spPr>
        <a:xfrm>
          <a:off x="0" y="2741442"/>
          <a:ext cx="6996825" cy="41645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Analytical Challenge</a:t>
          </a:r>
          <a:endParaRPr lang="en-US" sz="2000" kern="1200" dirty="0"/>
        </a:p>
      </dsp:txBody>
      <dsp:txXfrm>
        <a:off x="20330" y="2761772"/>
        <a:ext cx="6956165" cy="375798"/>
      </dsp:txXfrm>
    </dsp:sp>
    <dsp:sp modelId="{7A1A4342-0C32-9348-A000-BD22A317D897}">
      <dsp:nvSpPr>
        <dsp:cNvPr id="0" name=""/>
        <dsp:cNvSpPr/>
      </dsp:nvSpPr>
      <dsp:spPr>
        <a:xfrm>
          <a:off x="0" y="3157900"/>
          <a:ext cx="6996825" cy="4313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2149" tIns="20320" rIns="113792" bIns="2032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•"/>
          </a:pPr>
          <a:r>
            <a:rPr lang="en-US" sz="1600" kern="1200" dirty="0"/>
            <a:t>Unlike numerical data, text must be </a:t>
          </a:r>
          <a:r>
            <a:rPr lang="en-US" sz="1600" b="1" kern="1200" dirty="0"/>
            <a:t>converted into structured representations</a:t>
          </a:r>
          <a:r>
            <a:rPr lang="en-US" sz="1600" kern="1200" dirty="0"/>
            <a:t> (vectors) to apply statistical or machine learning models.</a:t>
          </a:r>
        </a:p>
      </dsp:txBody>
      <dsp:txXfrm>
        <a:off x="0" y="3157900"/>
        <a:ext cx="6996825" cy="431303"/>
      </dsp:txXfrm>
    </dsp:sp>
    <dsp:sp modelId="{CFC6C22C-57BE-8046-8DF1-26E1CB5682EB}">
      <dsp:nvSpPr>
        <dsp:cNvPr id="0" name=""/>
        <dsp:cNvSpPr/>
      </dsp:nvSpPr>
      <dsp:spPr>
        <a:xfrm>
          <a:off x="0" y="3589204"/>
          <a:ext cx="6996825" cy="41645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Competitive Advantage</a:t>
          </a:r>
          <a:endParaRPr lang="en-US" sz="2000" kern="1200" dirty="0"/>
        </a:p>
      </dsp:txBody>
      <dsp:txXfrm>
        <a:off x="20330" y="3609534"/>
        <a:ext cx="6956165" cy="375798"/>
      </dsp:txXfrm>
    </dsp:sp>
    <dsp:sp modelId="{4F6EAFF5-6661-FC41-BF22-CB237C20CFAE}">
      <dsp:nvSpPr>
        <dsp:cNvPr id="0" name=""/>
        <dsp:cNvSpPr/>
      </dsp:nvSpPr>
      <dsp:spPr>
        <a:xfrm>
          <a:off x="0" y="4005662"/>
          <a:ext cx="6996825" cy="4313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2149" tIns="20320" rIns="113792" bIns="2032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•"/>
          </a:pPr>
          <a:r>
            <a:rPr lang="en-US" sz="1600" kern="1200" dirty="0"/>
            <a:t>Organizations that successfully extract insights from text data gain a </a:t>
          </a:r>
          <a:r>
            <a:rPr lang="en-US" sz="1600" b="1" kern="1200" dirty="0"/>
            <a:t>strategic edge</a:t>
          </a:r>
          <a:r>
            <a:rPr lang="en-US" sz="1600" kern="1200" dirty="0"/>
            <a:t> in decision-making, automation, and customer engagement.</a:t>
          </a:r>
        </a:p>
      </dsp:txBody>
      <dsp:txXfrm>
        <a:off x="0" y="4005662"/>
        <a:ext cx="6996825" cy="43130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1FD4ED-5EC1-D54F-87C7-AD692985F80D}">
      <dsp:nvSpPr>
        <dsp:cNvPr id="0" name=""/>
        <dsp:cNvSpPr/>
      </dsp:nvSpPr>
      <dsp:spPr>
        <a:xfrm rot="5400000">
          <a:off x="6726064" y="-2911870"/>
          <a:ext cx="645336" cy="66341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/>
            <a:t>Text lacks formal structure — unlike numbers or tables — making it harder to process directly.</a:t>
          </a:r>
          <a:endParaRPr lang="en-EG" sz="1800" kern="1200" dirty="0"/>
        </a:p>
      </dsp:txBody>
      <dsp:txXfrm rot="-5400000">
        <a:off x="3731682" y="114015"/>
        <a:ext cx="6602598" cy="582330"/>
      </dsp:txXfrm>
    </dsp:sp>
    <dsp:sp modelId="{76157CED-AED5-C64B-97F6-B735487303B7}">
      <dsp:nvSpPr>
        <dsp:cNvPr id="0" name=""/>
        <dsp:cNvSpPr/>
      </dsp:nvSpPr>
      <dsp:spPr>
        <a:xfrm>
          <a:off x="0" y="1844"/>
          <a:ext cx="3731682" cy="8066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1. Unstructured Nature</a:t>
          </a:r>
          <a:endParaRPr lang="en-EG" sz="2200" kern="1200" dirty="0"/>
        </a:p>
      </dsp:txBody>
      <dsp:txXfrm>
        <a:off x="39378" y="41222"/>
        <a:ext cx="3652926" cy="727914"/>
      </dsp:txXfrm>
    </dsp:sp>
    <dsp:sp modelId="{FE4B1386-BEA8-9A47-9DA2-7492343BC96A}">
      <dsp:nvSpPr>
        <dsp:cNvPr id="0" name=""/>
        <dsp:cNvSpPr/>
      </dsp:nvSpPr>
      <dsp:spPr>
        <a:xfrm rot="5400000">
          <a:off x="6726064" y="-2064866"/>
          <a:ext cx="645336" cy="66341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/>
            <a:t>Each unique word adds a feature. Even small datasets can have thousands of terms, leading to sparsity and overfitting.</a:t>
          </a:r>
          <a:endParaRPr lang="en-EG" sz="1800" kern="1200" dirty="0"/>
        </a:p>
      </dsp:txBody>
      <dsp:txXfrm rot="-5400000">
        <a:off x="3731682" y="961019"/>
        <a:ext cx="6602598" cy="582330"/>
      </dsp:txXfrm>
    </dsp:sp>
    <dsp:sp modelId="{86217363-8F51-0F4A-97F0-3A124EAC2D7E}">
      <dsp:nvSpPr>
        <dsp:cNvPr id="0" name=""/>
        <dsp:cNvSpPr/>
      </dsp:nvSpPr>
      <dsp:spPr>
        <a:xfrm>
          <a:off x="0" y="848849"/>
          <a:ext cx="3731682" cy="8066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2. High Dimensionality</a:t>
          </a:r>
          <a:endParaRPr lang="en-EG" sz="2200" kern="1200" dirty="0"/>
        </a:p>
      </dsp:txBody>
      <dsp:txXfrm>
        <a:off x="39378" y="888227"/>
        <a:ext cx="3652926" cy="727914"/>
      </dsp:txXfrm>
    </dsp:sp>
    <dsp:sp modelId="{4DF0B5A0-0B2E-5E4F-84D5-EFB2C5A137AC}">
      <dsp:nvSpPr>
        <dsp:cNvPr id="0" name=""/>
        <dsp:cNvSpPr/>
      </dsp:nvSpPr>
      <dsp:spPr>
        <a:xfrm rot="5400000">
          <a:off x="6726064" y="-1217861"/>
          <a:ext cx="645336" cy="66341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/>
            <a:t>Words can have multiple meanings depending on context (e.g., “bank” as a financial institution vs. a riverbank).</a:t>
          </a:r>
          <a:endParaRPr lang="en-EG" sz="1800" kern="1200" dirty="0"/>
        </a:p>
      </dsp:txBody>
      <dsp:txXfrm rot="-5400000">
        <a:off x="3731682" y="1808024"/>
        <a:ext cx="6602598" cy="582330"/>
      </dsp:txXfrm>
    </dsp:sp>
    <dsp:sp modelId="{002CD41D-4EA0-5440-A7F8-D912DF9DF899}">
      <dsp:nvSpPr>
        <dsp:cNvPr id="0" name=""/>
        <dsp:cNvSpPr/>
      </dsp:nvSpPr>
      <dsp:spPr>
        <a:xfrm>
          <a:off x="0" y="1695853"/>
          <a:ext cx="3731682" cy="8066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3. Ambiguity and Context Dependence</a:t>
          </a:r>
          <a:endParaRPr lang="en-EG" sz="2200" kern="1200" dirty="0"/>
        </a:p>
      </dsp:txBody>
      <dsp:txXfrm>
        <a:off x="39378" y="1735231"/>
        <a:ext cx="3652926" cy="727914"/>
      </dsp:txXfrm>
    </dsp:sp>
    <dsp:sp modelId="{E0B0E6C0-A55F-5A4E-96F1-77BA7ABDCD15}">
      <dsp:nvSpPr>
        <dsp:cNvPr id="0" name=""/>
        <dsp:cNvSpPr/>
      </dsp:nvSpPr>
      <dsp:spPr>
        <a:xfrm rot="5400000">
          <a:off x="6726064" y="-370857"/>
          <a:ext cx="645336" cy="66341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/>
            <a:t>Misspellings, slang, emojis, abbreviations, and grammatical errors are common in user-generated content.</a:t>
          </a:r>
          <a:endParaRPr lang="en-EG" sz="1800" kern="1200" dirty="0"/>
        </a:p>
      </dsp:txBody>
      <dsp:txXfrm rot="-5400000">
        <a:off x="3731682" y="2655028"/>
        <a:ext cx="6602598" cy="582330"/>
      </dsp:txXfrm>
    </dsp:sp>
    <dsp:sp modelId="{3A47938B-10A1-784E-945B-83D9D2FFCA2F}">
      <dsp:nvSpPr>
        <dsp:cNvPr id="0" name=""/>
        <dsp:cNvSpPr/>
      </dsp:nvSpPr>
      <dsp:spPr>
        <a:xfrm>
          <a:off x="0" y="2542857"/>
          <a:ext cx="3731682" cy="8066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4. Informal Language &amp; Noise</a:t>
          </a:r>
          <a:endParaRPr lang="en-EG" sz="2200" kern="1200" dirty="0"/>
        </a:p>
      </dsp:txBody>
      <dsp:txXfrm>
        <a:off x="39378" y="2582235"/>
        <a:ext cx="3652926" cy="727914"/>
      </dsp:txXfrm>
    </dsp:sp>
    <dsp:sp modelId="{CD33BDFE-1E82-5D4A-8EE6-F40BB3D039CC}">
      <dsp:nvSpPr>
        <dsp:cNvPr id="0" name=""/>
        <dsp:cNvSpPr/>
      </dsp:nvSpPr>
      <dsp:spPr>
        <a:xfrm rot="5400000">
          <a:off x="6726064" y="476146"/>
          <a:ext cx="645336" cy="66341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/>
            <a:t>Most text data is unlabeled, making supervised learning tasks more challenging without manual annotation.</a:t>
          </a:r>
          <a:endParaRPr lang="en-EG" sz="1800" kern="1200" dirty="0"/>
        </a:p>
      </dsp:txBody>
      <dsp:txXfrm rot="-5400000">
        <a:off x="3731682" y="3502032"/>
        <a:ext cx="6602598" cy="582330"/>
      </dsp:txXfrm>
    </dsp:sp>
    <dsp:sp modelId="{376672E3-045C-104F-9A6F-B7EFDF8674FD}">
      <dsp:nvSpPr>
        <dsp:cNvPr id="0" name=""/>
        <dsp:cNvSpPr/>
      </dsp:nvSpPr>
      <dsp:spPr>
        <a:xfrm>
          <a:off x="0" y="3389862"/>
          <a:ext cx="3731682" cy="8066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5. Lack of Labeling</a:t>
          </a:r>
          <a:endParaRPr lang="en-EG" sz="2200" kern="1200" dirty="0"/>
        </a:p>
      </dsp:txBody>
      <dsp:txXfrm>
        <a:off x="39378" y="3429240"/>
        <a:ext cx="3652926" cy="72791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B946EE-8392-44A8-B690-C3FC51004113}">
      <dsp:nvSpPr>
        <dsp:cNvPr id="0" name=""/>
        <dsp:cNvSpPr/>
      </dsp:nvSpPr>
      <dsp:spPr>
        <a:xfrm>
          <a:off x="186936" y="310667"/>
          <a:ext cx="1322806" cy="132280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439970-B471-45D7-BCE1-BBCBE080A1A1}">
      <dsp:nvSpPr>
        <dsp:cNvPr id="0" name=""/>
        <dsp:cNvSpPr/>
      </dsp:nvSpPr>
      <dsp:spPr>
        <a:xfrm>
          <a:off x="464726" y="588457"/>
          <a:ext cx="767227" cy="767227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830701-F189-4DBF-9B63-73282EA27B1A}">
      <dsp:nvSpPr>
        <dsp:cNvPr id="0" name=""/>
        <dsp:cNvSpPr/>
      </dsp:nvSpPr>
      <dsp:spPr>
        <a:xfrm>
          <a:off x="1793201" y="310667"/>
          <a:ext cx="3118042" cy="13228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/>
            <a:t>Spam detection (classification)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/>
            <a:t>* Filter unwanted or malicious messages using word patterns and probabilistic classification.
* Example: Gmail filtering spam using Naive Bayes models.</a:t>
          </a:r>
        </a:p>
      </dsp:txBody>
      <dsp:txXfrm>
        <a:off x="1793201" y="310667"/>
        <a:ext cx="3118042" cy="1322806"/>
      </dsp:txXfrm>
    </dsp:sp>
    <dsp:sp modelId="{D6472ECD-52E9-4BD5-BE12-495525885F23}">
      <dsp:nvSpPr>
        <dsp:cNvPr id="0" name=""/>
        <dsp:cNvSpPr/>
      </dsp:nvSpPr>
      <dsp:spPr>
        <a:xfrm>
          <a:off x="5454539" y="310667"/>
          <a:ext cx="1322806" cy="132280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112E9D-A1B2-4140-A5CD-14212C14F7B3}">
      <dsp:nvSpPr>
        <dsp:cNvPr id="0" name=""/>
        <dsp:cNvSpPr/>
      </dsp:nvSpPr>
      <dsp:spPr>
        <a:xfrm>
          <a:off x="5732328" y="588457"/>
          <a:ext cx="767227" cy="767227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7E04BA-747C-42CE-9624-893BA915605D}">
      <dsp:nvSpPr>
        <dsp:cNvPr id="0" name=""/>
        <dsp:cNvSpPr/>
      </dsp:nvSpPr>
      <dsp:spPr>
        <a:xfrm>
          <a:off x="7060804" y="310667"/>
          <a:ext cx="3118042" cy="13228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/>
            <a:t>Sentiment analysis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/>
            <a:t>* Understand customer opinions from reviews, social media, or surveys to guide product and marketing strategies.
* Example: Classifying reviews as positive/negative on Amazon.</a:t>
          </a:r>
        </a:p>
      </dsp:txBody>
      <dsp:txXfrm>
        <a:off x="7060804" y="310667"/>
        <a:ext cx="3118042" cy="1322806"/>
      </dsp:txXfrm>
    </dsp:sp>
    <dsp:sp modelId="{F2E785DF-2CF2-41AA-988D-19B154C47BF8}">
      <dsp:nvSpPr>
        <dsp:cNvPr id="0" name=""/>
        <dsp:cNvSpPr/>
      </dsp:nvSpPr>
      <dsp:spPr>
        <a:xfrm>
          <a:off x="186936" y="2302607"/>
          <a:ext cx="1322806" cy="132280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A4B42F-57FC-4250-8EC9-2700F0C2560B}">
      <dsp:nvSpPr>
        <dsp:cNvPr id="0" name=""/>
        <dsp:cNvSpPr/>
      </dsp:nvSpPr>
      <dsp:spPr>
        <a:xfrm>
          <a:off x="464726" y="2580397"/>
          <a:ext cx="767227" cy="767227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2C62CA-12F9-4863-94BD-67AC9146623F}">
      <dsp:nvSpPr>
        <dsp:cNvPr id="0" name=""/>
        <dsp:cNvSpPr/>
      </dsp:nvSpPr>
      <dsp:spPr>
        <a:xfrm>
          <a:off x="1793201" y="2302607"/>
          <a:ext cx="3118042" cy="13228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/>
            <a:t>Topic modeling (unsupervised)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/>
            <a:t>* Uncover hidden themes or group similar documents together.
* Example: Organizing articles or news content into topical categories.
</a:t>
          </a:r>
        </a:p>
      </dsp:txBody>
      <dsp:txXfrm>
        <a:off x="1793201" y="2302607"/>
        <a:ext cx="3118042" cy="1322806"/>
      </dsp:txXfrm>
    </dsp:sp>
    <dsp:sp modelId="{C01BC5BF-FDE7-433F-8022-D16DBC76ED91}">
      <dsp:nvSpPr>
        <dsp:cNvPr id="0" name=""/>
        <dsp:cNvSpPr/>
      </dsp:nvSpPr>
      <dsp:spPr>
        <a:xfrm>
          <a:off x="5454539" y="2302607"/>
          <a:ext cx="1322806" cy="132280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B2FDC8-8513-4C0A-9171-DC87FE822528}">
      <dsp:nvSpPr>
        <dsp:cNvPr id="0" name=""/>
        <dsp:cNvSpPr/>
      </dsp:nvSpPr>
      <dsp:spPr>
        <a:xfrm>
          <a:off x="5732328" y="2580397"/>
          <a:ext cx="767227" cy="767227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685477-5DA2-46F2-BA78-32908AA13244}">
      <dsp:nvSpPr>
        <dsp:cNvPr id="0" name=""/>
        <dsp:cNvSpPr/>
      </dsp:nvSpPr>
      <dsp:spPr>
        <a:xfrm>
          <a:off x="7060804" y="2302607"/>
          <a:ext cx="3118042" cy="13228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/>
            <a:t>Customer Support Automation, Chatbots and recommendation engines</a:t>
          </a:r>
          <a:r>
            <a:rPr lang="en-US" sz="1600" kern="1200" dirty="0"/>
            <a:t>
</a:t>
          </a:r>
          <a:r>
            <a:rPr lang="en-US" sz="1400" kern="1200" dirty="0"/>
            <a:t>* Classify and route support tickets, power chatbots, and mine FAQs using cleaned and structured text.
* Example: Grouping similar customer issues for escalation.</a:t>
          </a:r>
        </a:p>
      </dsp:txBody>
      <dsp:txXfrm>
        <a:off x="7060804" y="2302607"/>
        <a:ext cx="3118042" cy="132280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E688FA-B724-664D-BE6C-127A756527D3}">
      <dsp:nvSpPr>
        <dsp:cNvPr id="0" name=""/>
        <dsp:cNvSpPr/>
      </dsp:nvSpPr>
      <dsp:spPr>
        <a:xfrm>
          <a:off x="4458" y="1083167"/>
          <a:ext cx="1949455" cy="14986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Step 1: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Text preprocessing</a:t>
          </a:r>
          <a:endParaRPr lang="en-EG" sz="2000" kern="1200" dirty="0"/>
        </a:p>
      </dsp:txBody>
      <dsp:txXfrm>
        <a:off x="48352" y="1127061"/>
        <a:ext cx="1861667" cy="1410855"/>
      </dsp:txXfrm>
    </dsp:sp>
    <dsp:sp modelId="{E2B6C8C2-D1F8-D949-9F25-2066243EAF24}">
      <dsp:nvSpPr>
        <dsp:cNvPr id="0" name=""/>
        <dsp:cNvSpPr/>
      </dsp:nvSpPr>
      <dsp:spPr>
        <a:xfrm>
          <a:off x="2148859" y="1590756"/>
          <a:ext cx="413284" cy="4834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>
        <a:off x="2148859" y="1687449"/>
        <a:ext cx="289299" cy="290078"/>
      </dsp:txXfrm>
    </dsp:sp>
    <dsp:sp modelId="{71E62B2C-55E4-D644-A55E-58146B98E929}">
      <dsp:nvSpPr>
        <dsp:cNvPr id="0" name=""/>
        <dsp:cNvSpPr/>
      </dsp:nvSpPr>
      <dsp:spPr>
        <a:xfrm>
          <a:off x="2733696" y="1083167"/>
          <a:ext cx="1949455" cy="14986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Step 2: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Text representation (e.g., vectors)</a:t>
          </a:r>
          <a:endParaRPr lang="en-EG" sz="2000" kern="1200" dirty="0"/>
        </a:p>
      </dsp:txBody>
      <dsp:txXfrm>
        <a:off x="2777590" y="1127061"/>
        <a:ext cx="1861667" cy="1410855"/>
      </dsp:txXfrm>
    </dsp:sp>
    <dsp:sp modelId="{6AE07CB4-9FC5-BD48-B9AF-005CD695A3B1}">
      <dsp:nvSpPr>
        <dsp:cNvPr id="0" name=""/>
        <dsp:cNvSpPr/>
      </dsp:nvSpPr>
      <dsp:spPr>
        <a:xfrm>
          <a:off x="4878096" y="1590756"/>
          <a:ext cx="413284" cy="4834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>
        <a:off x="4878096" y="1687449"/>
        <a:ext cx="289299" cy="290078"/>
      </dsp:txXfrm>
    </dsp:sp>
    <dsp:sp modelId="{C74CE10B-D41E-0140-AACE-DDEE4430DFA4}">
      <dsp:nvSpPr>
        <dsp:cNvPr id="0" name=""/>
        <dsp:cNvSpPr/>
      </dsp:nvSpPr>
      <dsp:spPr>
        <a:xfrm>
          <a:off x="5462933" y="1083167"/>
          <a:ext cx="1949455" cy="14986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Step 3: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Modeling (e.g., classifiers)</a:t>
          </a:r>
          <a:endParaRPr lang="en-EG" sz="2000" kern="1200" dirty="0"/>
        </a:p>
      </dsp:txBody>
      <dsp:txXfrm>
        <a:off x="5506827" y="1127061"/>
        <a:ext cx="1861667" cy="1410855"/>
      </dsp:txXfrm>
    </dsp:sp>
    <dsp:sp modelId="{4237E8F4-D16B-9C4C-8434-93495766C1E3}">
      <dsp:nvSpPr>
        <dsp:cNvPr id="0" name=""/>
        <dsp:cNvSpPr/>
      </dsp:nvSpPr>
      <dsp:spPr>
        <a:xfrm>
          <a:off x="7607334" y="1590756"/>
          <a:ext cx="413284" cy="4834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>
        <a:off x="7607334" y="1687449"/>
        <a:ext cx="289299" cy="290078"/>
      </dsp:txXfrm>
    </dsp:sp>
    <dsp:sp modelId="{1D651422-768B-3D4B-8CE5-DA42B27FF762}">
      <dsp:nvSpPr>
        <dsp:cNvPr id="0" name=""/>
        <dsp:cNvSpPr/>
      </dsp:nvSpPr>
      <dsp:spPr>
        <a:xfrm>
          <a:off x="8192170" y="1083167"/>
          <a:ext cx="1949455" cy="14986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Step 4: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Evaluation (e.g., accuracy, recall)</a:t>
          </a:r>
          <a:endParaRPr lang="en-EG" sz="2000" kern="1200" dirty="0"/>
        </a:p>
      </dsp:txBody>
      <dsp:txXfrm>
        <a:off x="8236064" y="1127061"/>
        <a:ext cx="1861667" cy="141085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9DB615-FC02-8A47-BE0B-3A2B1A3F6252}">
      <dsp:nvSpPr>
        <dsp:cNvPr id="0" name=""/>
        <dsp:cNvSpPr/>
      </dsp:nvSpPr>
      <dsp:spPr>
        <a:xfrm>
          <a:off x="0" y="39275"/>
          <a:ext cx="10365784" cy="7945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/>
            <a:t>Normalize for Consistency:</a:t>
          </a:r>
          <a:endParaRPr lang="en-EG" sz="2000" kern="1200" dirty="0"/>
        </a:p>
      </dsp:txBody>
      <dsp:txXfrm>
        <a:off x="38784" y="78059"/>
        <a:ext cx="10288216" cy="716935"/>
      </dsp:txXfrm>
    </dsp:sp>
    <dsp:sp modelId="{4709CAED-80D1-2A45-BBB8-9E4FF4B751B4}">
      <dsp:nvSpPr>
        <dsp:cNvPr id="0" name=""/>
        <dsp:cNvSpPr/>
      </dsp:nvSpPr>
      <dsp:spPr>
        <a:xfrm>
          <a:off x="0" y="833778"/>
          <a:ext cx="10365784" cy="5485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9114" tIns="25400" rIns="142240" bIns="2540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1600" kern="1200" dirty="0"/>
            <a:t>Prepares text for tokenization and vectorization by reducing variation.</a:t>
          </a:r>
          <a:r>
            <a:rPr lang="en-US" sz="1600" b="1" kern="1200" dirty="0"/>
            <a:t> </a:t>
          </a:r>
          <a:endParaRPr lang="en-EG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1600" kern="1200" dirty="0"/>
            <a:t>Ensures “Email”, “email.”, and “EMAIL” are all interpreted the same.</a:t>
          </a:r>
          <a:endParaRPr lang="en-EG" sz="1600" kern="1200" dirty="0"/>
        </a:p>
      </dsp:txBody>
      <dsp:txXfrm>
        <a:off x="0" y="833778"/>
        <a:ext cx="10365784" cy="548550"/>
      </dsp:txXfrm>
    </dsp:sp>
    <dsp:sp modelId="{56024529-DFF1-8445-AFDD-498EBB4676E2}">
      <dsp:nvSpPr>
        <dsp:cNvPr id="0" name=""/>
        <dsp:cNvSpPr/>
      </dsp:nvSpPr>
      <dsp:spPr>
        <a:xfrm>
          <a:off x="0" y="1382328"/>
          <a:ext cx="10365784" cy="7945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/>
            <a:t>Reduces Noise:</a:t>
          </a:r>
          <a:endParaRPr lang="en-EG" sz="2000" kern="1200" dirty="0"/>
        </a:p>
      </dsp:txBody>
      <dsp:txXfrm>
        <a:off x="38784" y="1421112"/>
        <a:ext cx="10288216" cy="716935"/>
      </dsp:txXfrm>
    </dsp:sp>
    <dsp:sp modelId="{14B1D379-8772-344B-ABD3-7534D23B758D}">
      <dsp:nvSpPr>
        <dsp:cNvPr id="0" name=""/>
        <dsp:cNvSpPr/>
      </dsp:nvSpPr>
      <dsp:spPr>
        <a:xfrm>
          <a:off x="0" y="2176831"/>
          <a:ext cx="10365784" cy="3312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9114" tIns="25400" rIns="142240" bIns="2540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1600" kern="1200" dirty="0"/>
            <a:t>Improves model efficiency by focusing only on meaningful textual content.</a:t>
          </a:r>
          <a:endParaRPr lang="en-EG" sz="1600" kern="1200" dirty="0"/>
        </a:p>
      </dsp:txBody>
      <dsp:txXfrm>
        <a:off x="0" y="2176831"/>
        <a:ext cx="10365784" cy="331200"/>
      </dsp:txXfrm>
    </dsp:sp>
    <dsp:sp modelId="{014D0307-BD69-314F-82CF-8B29674A23F9}">
      <dsp:nvSpPr>
        <dsp:cNvPr id="0" name=""/>
        <dsp:cNvSpPr/>
      </dsp:nvSpPr>
      <dsp:spPr>
        <a:xfrm>
          <a:off x="0" y="2508031"/>
          <a:ext cx="10365784" cy="7945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/>
            <a:t>Lowercasing: </a:t>
          </a:r>
          <a:r>
            <a:rPr lang="en-US" sz="2000" kern="1200" dirty="0"/>
            <a:t>Ensures all words are treated equally by converting everything to lowercase (e.g., “Data” → “data”).</a:t>
          </a:r>
          <a:endParaRPr lang="en-EG" sz="2000" kern="1200" dirty="0"/>
        </a:p>
      </dsp:txBody>
      <dsp:txXfrm>
        <a:off x="38784" y="2546815"/>
        <a:ext cx="10288216" cy="716935"/>
      </dsp:txXfrm>
    </dsp:sp>
    <dsp:sp modelId="{DDF78672-0643-4B43-9AA4-A01332301B1B}">
      <dsp:nvSpPr>
        <dsp:cNvPr id="0" name=""/>
        <dsp:cNvSpPr/>
      </dsp:nvSpPr>
      <dsp:spPr>
        <a:xfrm>
          <a:off x="0" y="3360134"/>
          <a:ext cx="10365784" cy="7945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/>
            <a:t>Remove Digits and Symbols:</a:t>
          </a:r>
          <a:r>
            <a:rPr lang="en-US" sz="2000" kern="1200" dirty="0"/>
            <a:t> Cleans out irrelevant characters such as numbers, punctuation, emojis, and HTML tags.  </a:t>
          </a:r>
          <a:endParaRPr lang="en-EG" sz="2000" kern="1200" dirty="0"/>
        </a:p>
      </dsp:txBody>
      <dsp:txXfrm>
        <a:off x="38784" y="3398918"/>
        <a:ext cx="10288216" cy="716935"/>
      </dsp:txXfrm>
    </dsp:sp>
    <dsp:sp modelId="{D33B8426-4629-9040-97E0-8884B2A5683A}">
      <dsp:nvSpPr>
        <dsp:cNvPr id="0" name=""/>
        <dsp:cNvSpPr/>
      </dsp:nvSpPr>
      <dsp:spPr>
        <a:xfrm>
          <a:off x="0" y="4154637"/>
          <a:ext cx="10365784" cy="3312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9114" tIns="25400" rIns="142240" bIns="2540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1600" kern="1200"/>
            <a:t>Example: “Great product!!! 💯🔥” → “great product”</a:t>
          </a:r>
          <a:endParaRPr lang="en-EG" sz="1600" kern="1200"/>
        </a:p>
      </dsp:txBody>
      <dsp:txXfrm>
        <a:off x="0" y="4154637"/>
        <a:ext cx="10365784" cy="33120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3C735E-7CA0-104B-B5F8-17FE6AD70963}">
      <dsp:nvSpPr>
        <dsp:cNvPr id="0" name=""/>
        <dsp:cNvSpPr/>
      </dsp:nvSpPr>
      <dsp:spPr>
        <a:xfrm rot="5400000">
          <a:off x="6715445" y="-2898535"/>
          <a:ext cx="666575" cy="66341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/>
            <a:t>Bag-of-Words and TF-IDF treat text as a “bag” — ignoring the sequence of words.</a:t>
          </a:r>
          <a:endParaRPr lang="en-EG" sz="1300" kern="120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/>
            <a:t>Example: “not good” and “good” are treated similarly.</a:t>
          </a:r>
          <a:endParaRPr lang="en-EG" sz="1300" kern="1200"/>
        </a:p>
      </dsp:txBody>
      <dsp:txXfrm rot="-5400000">
        <a:off x="3731682" y="117768"/>
        <a:ext cx="6601561" cy="601495"/>
      </dsp:txXfrm>
    </dsp:sp>
    <dsp:sp modelId="{6D8F692C-0E7F-6B40-A796-4AB3F58B25D0}">
      <dsp:nvSpPr>
        <dsp:cNvPr id="0" name=""/>
        <dsp:cNvSpPr/>
      </dsp:nvSpPr>
      <dsp:spPr>
        <a:xfrm>
          <a:off x="0" y="1905"/>
          <a:ext cx="3731682" cy="8332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No Word Order Awareness</a:t>
          </a:r>
          <a:endParaRPr lang="en-EG" sz="2300" kern="1200"/>
        </a:p>
      </dsp:txBody>
      <dsp:txXfrm>
        <a:off x="40674" y="42579"/>
        <a:ext cx="3650334" cy="751871"/>
      </dsp:txXfrm>
    </dsp:sp>
    <dsp:sp modelId="{79AEA4B2-3B44-8E43-802E-05F8668F24D3}">
      <dsp:nvSpPr>
        <dsp:cNvPr id="0" name=""/>
        <dsp:cNvSpPr/>
      </dsp:nvSpPr>
      <dsp:spPr>
        <a:xfrm rot="5400000">
          <a:off x="6715445" y="-2023654"/>
          <a:ext cx="666575" cy="66341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/>
            <a:t>These models don’t grasp the semantics of words — they treat every term as independent.</a:t>
          </a:r>
          <a:endParaRPr lang="en-EG" sz="1300" kern="120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/>
            <a:t>Example: “happy” and “joyful” are unrelated in vector space.</a:t>
          </a:r>
          <a:endParaRPr lang="en-EG" sz="1300" kern="1200"/>
        </a:p>
      </dsp:txBody>
      <dsp:txXfrm rot="-5400000">
        <a:off x="3731682" y="992649"/>
        <a:ext cx="6601561" cy="601495"/>
      </dsp:txXfrm>
    </dsp:sp>
    <dsp:sp modelId="{EEF714F0-9AAD-4C40-A19E-D49A27C3FAD8}">
      <dsp:nvSpPr>
        <dsp:cNvPr id="0" name=""/>
        <dsp:cNvSpPr/>
      </dsp:nvSpPr>
      <dsp:spPr>
        <a:xfrm>
          <a:off x="0" y="876786"/>
          <a:ext cx="3731682" cy="8332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Cannot Understand Word Meaning</a:t>
          </a:r>
          <a:endParaRPr lang="en-EG" sz="2300" kern="1200"/>
        </a:p>
      </dsp:txBody>
      <dsp:txXfrm>
        <a:off x="40674" y="917460"/>
        <a:ext cx="3650334" cy="751871"/>
      </dsp:txXfrm>
    </dsp:sp>
    <dsp:sp modelId="{55D78A27-61B8-8F48-852F-A1E3391B3DD1}">
      <dsp:nvSpPr>
        <dsp:cNvPr id="0" name=""/>
        <dsp:cNvSpPr/>
      </dsp:nvSpPr>
      <dsp:spPr>
        <a:xfrm rot="5400000">
          <a:off x="6715445" y="-1148773"/>
          <a:ext cx="666575" cy="66341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/>
            <a:t>A single word with multiple meanings (e.g., “bank”) is represented as one feature, losing context.</a:t>
          </a:r>
          <a:endParaRPr lang="en-EG" sz="1300" kern="1200"/>
        </a:p>
      </dsp:txBody>
      <dsp:txXfrm rot="-5400000">
        <a:off x="3731682" y="1867530"/>
        <a:ext cx="6601561" cy="601495"/>
      </dsp:txXfrm>
    </dsp:sp>
    <dsp:sp modelId="{87BFCBDB-B957-F24F-932D-839A16F4B007}">
      <dsp:nvSpPr>
        <dsp:cNvPr id="0" name=""/>
        <dsp:cNvSpPr/>
      </dsp:nvSpPr>
      <dsp:spPr>
        <a:xfrm>
          <a:off x="0" y="1751667"/>
          <a:ext cx="3731682" cy="8332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Polysemy Confusion</a:t>
          </a:r>
          <a:endParaRPr lang="en-EG" sz="2300" kern="1200"/>
        </a:p>
      </dsp:txBody>
      <dsp:txXfrm>
        <a:off x="40674" y="1792341"/>
        <a:ext cx="3650334" cy="751871"/>
      </dsp:txXfrm>
    </dsp:sp>
    <dsp:sp modelId="{11AAD8D2-F1F5-CC49-B98A-C4CAAF83F44B}">
      <dsp:nvSpPr>
        <dsp:cNvPr id="0" name=""/>
        <dsp:cNvSpPr/>
      </dsp:nvSpPr>
      <dsp:spPr>
        <a:xfrm rot="5400000">
          <a:off x="6715445" y="-273893"/>
          <a:ext cx="666575" cy="66341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/>
            <a:t>Words that often appear together or rely on neighboring words for meaning are not linked.</a:t>
          </a:r>
          <a:endParaRPr lang="en-EG" sz="1300" kern="1200"/>
        </a:p>
      </dsp:txBody>
      <dsp:txXfrm rot="-5400000">
        <a:off x="3731682" y="2742410"/>
        <a:ext cx="6601561" cy="601495"/>
      </dsp:txXfrm>
    </dsp:sp>
    <dsp:sp modelId="{3C2DCDC2-BB13-8A44-8CD6-74F4C2D78029}">
      <dsp:nvSpPr>
        <dsp:cNvPr id="0" name=""/>
        <dsp:cNvSpPr/>
      </dsp:nvSpPr>
      <dsp:spPr>
        <a:xfrm>
          <a:off x="0" y="2626547"/>
          <a:ext cx="3731682" cy="8332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No Contextual Relationships</a:t>
          </a:r>
          <a:endParaRPr lang="en-EG" sz="2300" kern="1200"/>
        </a:p>
      </dsp:txBody>
      <dsp:txXfrm>
        <a:off x="40674" y="2667221"/>
        <a:ext cx="3650334" cy="751871"/>
      </dsp:txXfrm>
    </dsp:sp>
    <dsp:sp modelId="{CC3FEEF2-A7FA-F144-8C72-F674AA5B1E60}">
      <dsp:nvSpPr>
        <dsp:cNvPr id="0" name=""/>
        <dsp:cNvSpPr/>
      </dsp:nvSpPr>
      <dsp:spPr>
        <a:xfrm rot="5400000">
          <a:off x="6715445" y="600987"/>
          <a:ext cx="666575" cy="66341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/>
            <a:t>These limitations led to the development of word embeddings (Word2Vec, GloVe) and contextual models (BERT) that understand meaning and relationships.</a:t>
          </a:r>
          <a:endParaRPr lang="en-EG" sz="1300" kern="1200"/>
        </a:p>
      </dsp:txBody>
      <dsp:txXfrm rot="-5400000">
        <a:off x="3731682" y="3617290"/>
        <a:ext cx="6601561" cy="601495"/>
      </dsp:txXfrm>
    </dsp:sp>
    <dsp:sp modelId="{0BD897FC-112E-0842-A75B-9D3426C399BA}">
      <dsp:nvSpPr>
        <dsp:cNvPr id="0" name=""/>
        <dsp:cNvSpPr/>
      </dsp:nvSpPr>
      <dsp:spPr>
        <a:xfrm>
          <a:off x="0" y="3501428"/>
          <a:ext cx="3731682" cy="8332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Motivated the Rise of Semantic Models</a:t>
          </a:r>
          <a:endParaRPr lang="en-EG" sz="2300" kern="1200"/>
        </a:p>
      </dsp:txBody>
      <dsp:txXfrm>
        <a:off x="40674" y="3542102"/>
        <a:ext cx="3650334" cy="75187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6DF2C1-0F6E-6148-A219-659D543B137F}">
      <dsp:nvSpPr>
        <dsp:cNvPr id="0" name=""/>
        <dsp:cNvSpPr/>
      </dsp:nvSpPr>
      <dsp:spPr>
        <a:xfrm rot="5400000">
          <a:off x="6700953" y="-2880337"/>
          <a:ext cx="695559" cy="66341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/>
            <a:t>Once text is transformed into vectors (e.g., TF-IDF or embeddings), it becomes structured and suitable for analysis.</a:t>
          </a:r>
          <a:endParaRPr lang="en-EG" sz="1600" kern="1200" dirty="0"/>
        </a:p>
      </dsp:txBody>
      <dsp:txXfrm rot="-5400000">
        <a:off x="3731682" y="122888"/>
        <a:ext cx="6600147" cy="627651"/>
      </dsp:txXfrm>
    </dsp:sp>
    <dsp:sp modelId="{DAE37E75-5987-5E44-932C-8C55A3FC0C15}">
      <dsp:nvSpPr>
        <dsp:cNvPr id="0" name=""/>
        <dsp:cNvSpPr/>
      </dsp:nvSpPr>
      <dsp:spPr>
        <a:xfrm>
          <a:off x="0" y="1988"/>
          <a:ext cx="3731682" cy="8694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Representation Enables Analysis</a:t>
          </a:r>
          <a:endParaRPr lang="en-EG" sz="2400" kern="1200"/>
        </a:p>
      </dsp:txBody>
      <dsp:txXfrm>
        <a:off x="42443" y="44431"/>
        <a:ext cx="3646796" cy="784563"/>
      </dsp:txXfrm>
    </dsp:sp>
    <dsp:sp modelId="{52920C3C-C1D6-8847-B9D8-5E7353C73F7F}">
      <dsp:nvSpPr>
        <dsp:cNvPr id="0" name=""/>
        <dsp:cNvSpPr/>
      </dsp:nvSpPr>
      <dsp:spPr>
        <a:xfrm rot="5400000">
          <a:off x="6700953" y="-1967416"/>
          <a:ext cx="695559" cy="66341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/>
            <a:t>Use standard algorithms to extract insights: Classification (Spam detection, sentiment analysis), Clustering (Group similar documents), or Association (Discover co-occurring terms or patterns)</a:t>
          </a:r>
          <a:endParaRPr lang="en-EG" sz="1600" kern="1200" dirty="0"/>
        </a:p>
      </dsp:txBody>
      <dsp:txXfrm rot="-5400000">
        <a:off x="3731682" y="1035809"/>
        <a:ext cx="6600147" cy="627651"/>
      </dsp:txXfrm>
    </dsp:sp>
    <dsp:sp modelId="{D5389E4E-D81E-D44A-B547-745E114809E2}">
      <dsp:nvSpPr>
        <dsp:cNvPr id="0" name=""/>
        <dsp:cNvSpPr/>
      </dsp:nvSpPr>
      <dsp:spPr>
        <a:xfrm>
          <a:off x="0" y="914910"/>
          <a:ext cx="3731682" cy="8694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Apply Machine Learning Techniques</a:t>
          </a:r>
          <a:endParaRPr lang="en-EG" sz="2400" kern="1200"/>
        </a:p>
      </dsp:txBody>
      <dsp:txXfrm>
        <a:off x="42443" y="957353"/>
        <a:ext cx="3646796" cy="784563"/>
      </dsp:txXfrm>
    </dsp:sp>
    <dsp:sp modelId="{2386E86D-5AFF-CF4F-9D5D-CCD7C98C4EAD}">
      <dsp:nvSpPr>
        <dsp:cNvPr id="0" name=""/>
        <dsp:cNvSpPr/>
      </dsp:nvSpPr>
      <dsp:spPr>
        <a:xfrm rot="5400000">
          <a:off x="6700953" y="-1054494"/>
          <a:ext cx="695559" cy="66341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/>
            <a:t>Documents, emails, reviews, and chats can now be analyzed like numerical data in a spreadsheet.</a:t>
          </a:r>
          <a:endParaRPr lang="en-EG" sz="1600" kern="1200" dirty="0"/>
        </a:p>
      </dsp:txBody>
      <dsp:txXfrm rot="-5400000">
        <a:off x="3731682" y="1948731"/>
        <a:ext cx="6600147" cy="627651"/>
      </dsp:txXfrm>
    </dsp:sp>
    <dsp:sp modelId="{1BEA0F2C-41BC-4D4D-BAE2-4656E71CD141}">
      <dsp:nvSpPr>
        <dsp:cNvPr id="0" name=""/>
        <dsp:cNvSpPr/>
      </dsp:nvSpPr>
      <dsp:spPr>
        <a:xfrm>
          <a:off x="0" y="1827831"/>
          <a:ext cx="3731682" cy="8694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Text Becomes Structured Data</a:t>
          </a:r>
          <a:endParaRPr lang="en-EG" sz="2400" kern="1200"/>
        </a:p>
      </dsp:txBody>
      <dsp:txXfrm>
        <a:off x="42443" y="1870274"/>
        <a:ext cx="3646796" cy="784563"/>
      </dsp:txXfrm>
    </dsp:sp>
    <dsp:sp modelId="{C6346A62-D61B-6F4E-9F55-1AEB73A8AFA7}">
      <dsp:nvSpPr>
        <dsp:cNvPr id="0" name=""/>
        <dsp:cNvSpPr/>
      </dsp:nvSpPr>
      <dsp:spPr>
        <a:xfrm rot="5400000">
          <a:off x="6700953" y="-141573"/>
          <a:ext cx="695559" cy="66341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/>
            <a:t>Helps automate tagging, categorization, recommendation, and more across industries.</a:t>
          </a:r>
          <a:endParaRPr lang="en-EG" sz="1600" kern="1200" dirty="0"/>
        </a:p>
      </dsp:txBody>
      <dsp:txXfrm rot="-5400000">
        <a:off x="3731682" y="2861652"/>
        <a:ext cx="6600147" cy="627651"/>
      </dsp:txXfrm>
    </dsp:sp>
    <dsp:sp modelId="{1915BC1F-2C96-5141-AC89-A878C8A7028D}">
      <dsp:nvSpPr>
        <dsp:cNvPr id="0" name=""/>
        <dsp:cNvSpPr/>
      </dsp:nvSpPr>
      <dsp:spPr>
        <a:xfrm>
          <a:off x="0" y="2740752"/>
          <a:ext cx="3731682" cy="8694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Enables Automation</a:t>
          </a:r>
          <a:endParaRPr lang="en-EG" sz="2400" kern="1200"/>
        </a:p>
      </dsp:txBody>
      <dsp:txXfrm>
        <a:off x="42443" y="2783195"/>
        <a:ext cx="3646796" cy="784563"/>
      </dsp:txXfrm>
    </dsp:sp>
    <dsp:sp modelId="{3F04171B-D747-2A44-872B-FF7E016F9C44}">
      <dsp:nvSpPr>
        <dsp:cNvPr id="0" name=""/>
        <dsp:cNvSpPr/>
      </dsp:nvSpPr>
      <dsp:spPr>
        <a:xfrm rot="5400000">
          <a:off x="6700953" y="771348"/>
          <a:ext cx="695559" cy="66341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/>
            <a:t>From chatbots and search engines to fraud detection and voice assistants.</a:t>
          </a:r>
          <a:endParaRPr lang="en-EG" sz="1600" kern="1200" dirty="0"/>
        </a:p>
      </dsp:txBody>
      <dsp:txXfrm rot="-5400000">
        <a:off x="3731682" y="3774573"/>
        <a:ext cx="6600147" cy="627651"/>
      </dsp:txXfrm>
    </dsp:sp>
    <dsp:sp modelId="{B9306040-EA17-9744-908C-3FC2679788DB}">
      <dsp:nvSpPr>
        <dsp:cNvPr id="0" name=""/>
        <dsp:cNvSpPr/>
      </dsp:nvSpPr>
      <dsp:spPr>
        <a:xfrm>
          <a:off x="0" y="3653674"/>
          <a:ext cx="3731682" cy="8694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Leads to Powerful Applications</a:t>
          </a:r>
          <a:endParaRPr lang="en-EG" sz="2400" kern="1200"/>
        </a:p>
      </dsp:txBody>
      <dsp:txXfrm>
        <a:off x="42443" y="3696117"/>
        <a:ext cx="3646796" cy="78456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4F2B4A-B23A-5748-ADA7-D428EA4BEC17}">
      <dsp:nvSpPr>
        <dsp:cNvPr id="0" name=""/>
        <dsp:cNvSpPr/>
      </dsp:nvSpPr>
      <dsp:spPr>
        <a:xfrm>
          <a:off x="9110" y="0"/>
          <a:ext cx="2723042" cy="15936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Learn word frequencies per class from training data</a:t>
          </a:r>
          <a:endParaRPr lang="en-US" sz="2300" kern="1200" dirty="0"/>
        </a:p>
      </dsp:txBody>
      <dsp:txXfrm>
        <a:off x="55787" y="46677"/>
        <a:ext cx="2629688" cy="1500314"/>
      </dsp:txXfrm>
    </dsp:sp>
    <dsp:sp modelId="{016F3EB0-BACC-FC4D-871E-009513F21F2F}">
      <dsp:nvSpPr>
        <dsp:cNvPr id="0" name=""/>
        <dsp:cNvSpPr/>
      </dsp:nvSpPr>
      <dsp:spPr>
        <a:xfrm>
          <a:off x="3004457" y="459176"/>
          <a:ext cx="577285" cy="67531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/>
        </a:p>
      </dsp:txBody>
      <dsp:txXfrm>
        <a:off x="3004457" y="594239"/>
        <a:ext cx="404100" cy="405188"/>
      </dsp:txXfrm>
    </dsp:sp>
    <dsp:sp modelId="{EDD65E54-4D19-FF41-A0CF-FBD1634BF172}">
      <dsp:nvSpPr>
        <dsp:cNvPr id="0" name=""/>
        <dsp:cNvSpPr/>
      </dsp:nvSpPr>
      <dsp:spPr>
        <a:xfrm>
          <a:off x="3821370" y="0"/>
          <a:ext cx="2723042" cy="15936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For a new document, calculate the probability of each class</a:t>
          </a:r>
          <a:endParaRPr lang="en-US" sz="2300" kern="1200" dirty="0"/>
        </a:p>
      </dsp:txBody>
      <dsp:txXfrm>
        <a:off x="3868047" y="46677"/>
        <a:ext cx="2629688" cy="1500314"/>
      </dsp:txXfrm>
    </dsp:sp>
    <dsp:sp modelId="{32B41876-1216-034E-AD62-C96C70ACCF2A}">
      <dsp:nvSpPr>
        <dsp:cNvPr id="0" name=""/>
        <dsp:cNvSpPr/>
      </dsp:nvSpPr>
      <dsp:spPr>
        <a:xfrm>
          <a:off x="6816717" y="459176"/>
          <a:ext cx="577285" cy="67531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/>
        </a:p>
      </dsp:txBody>
      <dsp:txXfrm>
        <a:off x="6816717" y="594239"/>
        <a:ext cx="404100" cy="405188"/>
      </dsp:txXfrm>
    </dsp:sp>
    <dsp:sp modelId="{79101774-6F03-CA47-83E6-541FB11C1C0A}">
      <dsp:nvSpPr>
        <dsp:cNvPr id="0" name=""/>
        <dsp:cNvSpPr/>
      </dsp:nvSpPr>
      <dsp:spPr>
        <a:xfrm>
          <a:off x="7633630" y="0"/>
          <a:ext cx="2723042" cy="15936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Choose the class with the highest posterior probability</a:t>
          </a:r>
          <a:endParaRPr lang="en-US" sz="2300" kern="1200" dirty="0"/>
        </a:p>
      </dsp:txBody>
      <dsp:txXfrm>
        <a:off x="7680307" y="46677"/>
        <a:ext cx="2629688" cy="150031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EC8367-9C6B-4B05-A831-945A9F9C1639}">
      <dsp:nvSpPr>
        <dsp:cNvPr id="0" name=""/>
        <dsp:cNvSpPr/>
      </dsp:nvSpPr>
      <dsp:spPr>
        <a:xfrm>
          <a:off x="37949" y="1522039"/>
          <a:ext cx="892002" cy="892002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DD8C7C-D726-4FFE-BFE2-81D342997013}">
      <dsp:nvSpPr>
        <dsp:cNvPr id="0" name=""/>
        <dsp:cNvSpPr/>
      </dsp:nvSpPr>
      <dsp:spPr>
        <a:xfrm>
          <a:off x="225269" y="1709360"/>
          <a:ext cx="517361" cy="517361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53D949-0B3F-423F-8657-7A832A7F44D5}">
      <dsp:nvSpPr>
        <dsp:cNvPr id="0" name=""/>
        <dsp:cNvSpPr/>
      </dsp:nvSpPr>
      <dsp:spPr>
        <a:xfrm>
          <a:off x="1121095" y="1522039"/>
          <a:ext cx="2102577" cy="8920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/>
            <a:t>Support Vector Machines: finds boundary between classes</a:t>
          </a:r>
        </a:p>
      </dsp:txBody>
      <dsp:txXfrm>
        <a:off x="1121095" y="1522039"/>
        <a:ext cx="2102577" cy="892002"/>
      </dsp:txXfrm>
    </dsp:sp>
    <dsp:sp modelId="{E1399B1B-99A5-463F-8CB6-B2B717F27CB2}">
      <dsp:nvSpPr>
        <dsp:cNvPr id="0" name=""/>
        <dsp:cNvSpPr/>
      </dsp:nvSpPr>
      <dsp:spPr>
        <a:xfrm>
          <a:off x="3590030" y="1522039"/>
          <a:ext cx="892002" cy="892002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BAE3360-6CA0-496A-9E97-E448B84B2826}">
      <dsp:nvSpPr>
        <dsp:cNvPr id="0" name=""/>
        <dsp:cNvSpPr/>
      </dsp:nvSpPr>
      <dsp:spPr>
        <a:xfrm>
          <a:off x="3777351" y="1709360"/>
          <a:ext cx="517361" cy="517361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3A79B9-A36C-4A9A-92E0-DD9D3CD7C703}">
      <dsp:nvSpPr>
        <dsp:cNvPr id="0" name=""/>
        <dsp:cNvSpPr/>
      </dsp:nvSpPr>
      <dsp:spPr>
        <a:xfrm>
          <a:off x="4673176" y="1522039"/>
          <a:ext cx="2102577" cy="8920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Decision Trees, Random Forests also applicable</a:t>
          </a:r>
        </a:p>
      </dsp:txBody>
      <dsp:txXfrm>
        <a:off x="4673176" y="1522039"/>
        <a:ext cx="2102577" cy="892002"/>
      </dsp:txXfrm>
    </dsp:sp>
    <dsp:sp modelId="{2176FA0C-C5D2-4687-B371-A66C43D9330C}">
      <dsp:nvSpPr>
        <dsp:cNvPr id="0" name=""/>
        <dsp:cNvSpPr/>
      </dsp:nvSpPr>
      <dsp:spPr>
        <a:xfrm>
          <a:off x="7142111" y="1522039"/>
          <a:ext cx="892002" cy="892002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3DD344-67D2-488F-A2DD-1E11585AC8C2}">
      <dsp:nvSpPr>
        <dsp:cNvPr id="0" name=""/>
        <dsp:cNvSpPr/>
      </dsp:nvSpPr>
      <dsp:spPr>
        <a:xfrm>
          <a:off x="7329432" y="1709360"/>
          <a:ext cx="517361" cy="517361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46E7B3-EC29-429D-899A-0C6B38FEFABA}">
      <dsp:nvSpPr>
        <dsp:cNvPr id="0" name=""/>
        <dsp:cNvSpPr/>
      </dsp:nvSpPr>
      <dsp:spPr>
        <a:xfrm>
          <a:off x="8225257" y="1522039"/>
          <a:ext cx="2102577" cy="8920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Model choice depends on data and accuracy needs</a:t>
          </a:r>
        </a:p>
      </dsp:txBody>
      <dsp:txXfrm>
        <a:off x="8225257" y="1522039"/>
        <a:ext cx="2102577" cy="89200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DB76ED-5F11-A047-AC3B-389953991E3D}">
      <dsp:nvSpPr>
        <dsp:cNvPr id="0" name=""/>
        <dsp:cNvSpPr/>
      </dsp:nvSpPr>
      <dsp:spPr>
        <a:xfrm>
          <a:off x="9110" y="0"/>
          <a:ext cx="2723042" cy="11660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/>
            <a:t>Convert documents into vectors (TF-IDF or embeddings)</a:t>
          </a:r>
        </a:p>
      </dsp:txBody>
      <dsp:txXfrm>
        <a:off x="43261" y="34151"/>
        <a:ext cx="2654740" cy="1097699"/>
      </dsp:txXfrm>
    </dsp:sp>
    <dsp:sp modelId="{470AD0A4-276C-5544-BF4D-559DB435D1CC}">
      <dsp:nvSpPr>
        <dsp:cNvPr id="0" name=""/>
        <dsp:cNvSpPr/>
      </dsp:nvSpPr>
      <dsp:spPr>
        <a:xfrm>
          <a:off x="3004457" y="245343"/>
          <a:ext cx="577285" cy="67531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3004457" y="380406"/>
        <a:ext cx="404100" cy="405188"/>
      </dsp:txXfrm>
    </dsp:sp>
    <dsp:sp modelId="{48B58A8B-88E1-1E48-89A0-CECC30CE95AE}">
      <dsp:nvSpPr>
        <dsp:cNvPr id="0" name=""/>
        <dsp:cNvSpPr/>
      </dsp:nvSpPr>
      <dsp:spPr>
        <a:xfrm>
          <a:off x="3821370" y="0"/>
          <a:ext cx="2723042" cy="11660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/>
            <a:t>Use distance metrics (e.g., cosine similarity) to measure document closeness</a:t>
          </a:r>
        </a:p>
      </dsp:txBody>
      <dsp:txXfrm>
        <a:off x="3855521" y="34151"/>
        <a:ext cx="2654740" cy="1097699"/>
      </dsp:txXfrm>
    </dsp:sp>
    <dsp:sp modelId="{110D168A-AFF1-EA4A-A004-73472B7421D0}">
      <dsp:nvSpPr>
        <dsp:cNvPr id="0" name=""/>
        <dsp:cNvSpPr/>
      </dsp:nvSpPr>
      <dsp:spPr>
        <a:xfrm>
          <a:off x="6816717" y="245343"/>
          <a:ext cx="577285" cy="67531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6816717" y="380406"/>
        <a:ext cx="404100" cy="405188"/>
      </dsp:txXfrm>
    </dsp:sp>
    <dsp:sp modelId="{D36CBB1B-8F28-C84F-AF53-B31C3947B9FB}">
      <dsp:nvSpPr>
        <dsp:cNvPr id="0" name=""/>
        <dsp:cNvSpPr/>
      </dsp:nvSpPr>
      <dsp:spPr>
        <a:xfrm>
          <a:off x="7633630" y="0"/>
          <a:ext cx="2723042" cy="11660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/>
            <a:t>Assign clusters based on proximity</a:t>
          </a:r>
        </a:p>
      </dsp:txBody>
      <dsp:txXfrm>
        <a:off x="7667781" y="34151"/>
        <a:ext cx="2654740" cy="1097699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23180F-3D3F-504F-B624-A9A2130A23CD}">
      <dsp:nvSpPr>
        <dsp:cNvPr id="0" name=""/>
        <dsp:cNvSpPr/>
      </dsp:nvSpPr>
      <dsp:spPr>
        <a:xfrm rot="5400000">
          <a:off x="6715445" y="-2898535"/>
          <a:ext cx="666575" cy="66341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/>
            <a:t>Models like BERT and GPT dominate NLP tasks</a:t>
          </a:r>
          <a:endParaRPr lang="en-EG" sz="1700" kern="120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/>
            <a:t>Enable transfer learning and state-of-the-art performance</a:t>
          </a:r>
          <a:endParaRPr lang="en-EG" sz="1700" kern="1200"/>
        </a:p>
      </dsp:txBody>
      <dsp:txXfrm rot="-5400000">
        <a:off x="3731682" y="117768"/>
        <a:ext cx="6601561" cy="601495"/>
      </dsp:txXfrm>
    </dsp:sp>
    <dsp:sp modelId="{A173C8D5-A99A-B044-A61D-FE15BC4C7E0C}">
      <dsp:nvSpPr>
        <dsp:cNvPr id="0" name=""/>
        <dsp:cNvSpPr/>
      </dsp:nvSpPr>
      <dsp:spPr>
        <a:xfrm>
          <a:off x="0" y="1905"/>
          <a:ext cx="3731682" cy="8332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Rise of Pretrained Language Models</a:t>
          </a:r>
          <a:endParaRPr lang="en-EG" sz="2300" kern="1200"/>
        </a:p>
      </dsp:txBody>
      <dsp:txXfrm>
        <a:off x="40674" y="42579"/>
        <a:ext cx="3650334" cy="751871"/>
      </dsp:txXfrm>
    </dsp:sp>
    <dsp:sp modelId="{2782B8E7-59D5-6143-BDDB-FAA33C250AA2}">
      <dsp:nvSpPr>
        <dsp:cNvPr id="0" name=""/>
        <dsp:cNvSpPr/>
      </dsp:nvSpPr>
      <dsp:spPr>
        <a:xfrm rot="5400000">
          <a:off x="6715445" y="-2023654"/>
          <a:ext cx="666575" cy="66341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/>
            <a:t>Move beyond static word vectors to context-aware models</a:t>
          </a:r>
          <a:endParaRPr lang="en-EG" sz="1700" kern="120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/>
            <a:t>Improves semantic accuracy and disambiguation</a:t>
          </a:r>
          <a:endParaRPr lang="en-EG" sz="1700" kern="1200"/>
        </a:p>
      </dsp:txBody>
      <dsp:txXfrm rot="-5400000">
        <a:off x="3731682" y="992649"/>
        <a:ext cx="6601561" cy="601495"/>
      </dsp:txXfrm>
    </dsp:sp>
    <dsp:sp modelId="{BD368EB5-94BC-3547-A0AB-10A4AE96F3D5}">
      <dsp:nvSpPr>
        <dsp:cNvPr id="0" name=""/>
        <dsp:cNvSpPr/>
      </dsp:nvSpPr>
      <dsp:spPr>
        <a:xfrm>
          <a:off x="0" y="876786"/>
          <a:ext cx="3731682" cy="8332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Contextual Understanding with Embeddings</a:t>
          </a:r>
          <a:endParaRPr lang="en-EG" sz="2300" kern="1200"/>
        </a:p>
      </dsp:txBody>
      <dsp:txXfrm>
        <a:off x="40674" y="917460"/>
        <a:ext cx="3650334" cy="751871"/>
      </dsp:txXfrm>
    </dsp:sp>
    <dsp:sp modelId="{3846A42D-F5C0-4441-AF47-0B4B2EF8AB20}">
      <dsp:nvSpPr>
        <dsp:cNvPr id="0" name=""/>
        <dsp:cNvSpPr/>
      </dsp:nvSpPr>
      <dsp:spPr>
        <a:xfrm rot="5400000">
          <a:off x="6715445" y="-1148774"/>
          <a:ext cx="666575" cy="66341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/>
            <a:t>Demand for interpretable models in sensitive applications</a:t>
          </a:r>
          <a:endParaRPr lang="en-EG" sz="1700" kern="120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/>
            <a:t>Tools like LIME and attention maps aid transparency</a:t>
          </a:r>
          <a:endParaRPr lang="en-EG" sz="1700" kern="1200"/>
        </a:p>
      </dsp:txBody>
      <dsp:txXfrm rot="-5400000">
        <a:off x="3731682" y="1867529"/>
        <a:ext cx="6601561" cy="601495"/>
      </dsp:txXfrm>
    </dsp:sp>
    <dsp:sp modelId="{3450964A-3A9E-6841-860A-9997AB1BA786}">
      <dsp:nvSpPr>
        <dsp:cNvPr id="0" name=""/>
        <dsp:cNvSpPr/>
      </dsp:nvSpPr>
      <dsp:spPr>
        <a:xfrm>
          <a:off x="0" y="1751666"/>
          <a:ext cx="3731682" cy="8332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Explainable NLP (XAI for Text)</a:t>
          </a:r>
          <a:endParaRPr lang="en-EG" sz="2300" kern="1200"/>
        </a:p>
      </dsp:txBody>
      <dsp:txXfrm>
        <a:off x="40674" y="1792340"/>
        <a:ext cx="3650334" cy="751871"/>
      </dsp:txXfrm>
    </dsp:sp>
    <dsp:sp modelId="{5428699D-D974-C944-A68E-3C00A0D41C60}">
      <dsp:nvSpPr>
        <dsp:cNvPr id="0" name=""/>
        <dsp:cNvSpPr/>
      </dsp:nvSpPr>
      <dsp:spPr>
        <a:xfrm rot="5400000">
          <a:off x="6715445" y="-273893"/>
          <a:ext cx="666575" cy="66341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/>
            <a:t>Models now handle multiple languages in one system</a:t>
          </a:r>
          <a:endParaRPr lang="en-EG" sz="1700" kern="120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/>
            <a:t>Crucial for global businesses and inclusive AI</a:t>
          </a:r>
          <a:endParaRPr lang="en-EG" sz="1700" kern="1200"/>
        </a:p>
      </dsp:txBody>
      <dsp:txXfrm rot="-5400000">
        <a:off x="3731682" y="2742410"/>
        <a:ext cx="6601561" cy="601495"/>
      </dsp:txXfrm>
    </dsp:sp>
    <dsp:sp modelId="{3CBBA754-497C-684C-8B9F-9485DC579543}">
      <dsp:nvSpPr>
        <dsp:cNvPr id="0" name=""/>
        <dsp:cNvSpPr/>
      </dsp:nvSpPr>
      <dsp:spPr>
        <a:xfrm>
          <a:off x="0" y="2626547"/>
          <a:ext cx="3731682" cy="8332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Multilingual &amp; Cross-Lingual Capabilities</a:t>
          </a:r>
          <a:endParaRPr lang="en-EG" sz="2300" kern="1200"/>
        </a:p>
      </dsp:txBody>
      <dsp:txXfrm>
        <a:off x="40674" y="2667221"/>
        <a:ext cx="3650334" cy="751871"/>
      </dsp:txXfrm>
    </dsp:sp>
    <dsp:sp modelId="{9BCA8970-D429-624B-80A1-8F98DF0E6FB9}">
      <dsp:nvSpPr>
        <dsp:cNvPr id="0" name=""/>
        <dsp:cNvSpPr/>
      </dsp:nvSpPr>
      <dsp:spPr>
        <a:xfrm rot="5400000">
          <a:off x="6715445" y="600986"/>
          <a:ext cx="666575" cy="66341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/>
            <a:t>Focus on data protection, bias mitigation, and fairness</a:t>
          </a:r>
          <a:endParaRPr lang="en-EG" sz="1700" kern="120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/>
            <a:t>Privacy-preserving methods like federated learning gain traction</a:t>
          </a:r>
          <a:endParaRPr lang="en-EG" sz="1700" kern="1200"/>
        </a:p>
      </dsp:txBody>
      <dsp:txXfrm rot="-5400000">
        <a:off x="3731682" y="3617289"/>
        <a:ext cx="6601561" cy="601495"/>
      </dsp:txXfrm>
    </dsp:sp>
    <dsp:sp modelId="{ABEEC614-7FA2-804E-B1D5-3EF201F95C47}">
      <dsp:nvSpPr>
        <dsp:cNvPr id="0" name=""/>
        <dsp:cNvSpPr/>
      </dsp:nvSpPr>
      <dsp:spPr>
        <a:xfrm>
          <a:off x="0" y="3501427"/>
          <a:ext cx="3731682" cy="8332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Privacy &amp; Ethics in Text Processing</a:t>
          </a:r>
          <a:endParaRPr lang="en-EG" sz="2300" kern="1200"/>
        </a:p>
      </dsp:txBody>
      <dsp:txXfrm>
        <a:off x="40674" y="3542101"/>
        <a:ext cx="3650334" cy="751871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9A2B7E-DB22-E04D-A071-235A6487608E}">
      <dsp:nvSpPr>
        <dsp:cNvPr id="0" name=""/>
        <dsp:cNvSpPr/>
      </dsp:nvSpPr>
      <dsp:spPr>
        <a:xfrm>
          <a:off x="1931" y="1570180"/>
          <a:ext cx="1700609" cy="33518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/>
            <a:t>Assign sentiment labels based on overall rating:</a:t>
          </a:r>
          <a:endParaRPr lang="en-EG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/>
            <a:t>1–2 stars → Negative</a:t>
          </a:r>
          <a:endParaRPr lang="en-EG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/>
            <a:t>3 stars → Neutral</a:t>
          </a:r>
          <a:endParaRPr lang="en-EG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/>
            <a:t>4–5 stars → Positive</a:t>
          </a:r>
          <a:endParaRPr lang="en-EG" sz="1400" kern="1200" dirty="0"/>
        </a:p>
      </dsp:txBody>
      <dsp:txXfrm>
        <a:off x="51740" y="1619989"/>
        <a:ext cx="1600991" cy="2533999"/>
      </dsp:txXfrm>
    </dsp:sp>
    <dsp:sp modelId="{97EE9A0A-B609-A64F-9849-DC4E83166FCE}">
      <dsp:nvSpPr>
        <dsp:cNvPr id="0" name=""/>
        <dsp:cNvSpPr/>
      </dsp:nvSpPr>
      <dsp:spPr>
        <a:xfrm>
          <a:off x="501359" y="3276287"/>
          <a:ext cx="2156683" cy="2156683"/>
        </a:xfrm>
        <a:prstGeom prst="leftCircularArrow">
          <a:avLst>
            <a:gd name="adj1" fmla="val 2225"/>
            <a:gd name="adj2" fmla="val 267969"/>
            <a:gd name="adj3" fmla="val 21557064"/>
            <a:gd name="adj4" fmla="val 6938073"/>
            <a:gd name="adj5" fmla="val 2596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C19B82-1C6D-F24B-9B56-87FB64F61C99}">
      <dsp:nvSpPr>
        <dsp:cNvPr id="0" name=""/>
        <dsp:cNvSpPr/>
      </dsp:nvSpPr>
      <dsp:spPr>
        <a:xfrm>
          <a:off x="379844" y="4678825"/>
          <a:ext cx="1511652" cy="6011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Labeling</a:t>
          </a:r>
          <a:endParaRPr lang="en-EG" sz="1800" kern="1200" dirty="0"/>
        </a:p>
      </dsp:txBody>
      <dsp:txXfrm>
        <a:off x="397451" y="4696432"/>
        <a:ext cx="1476438" cy="565920"/>
      </dsp:txXfrm>
    </dsp:sp>
    <dsp:sp modelId="{2DB72640-BDC6-574E-8B92-CC4A498803E5}">
      <dsp:nvSpPr>
        <dsp:cNvPr id="0" name=""/>
        <dsp:cNvSpPr/>
      </dsp:nvSpPr>
      <dsp:spPr>
        <a:xfrm>
          <a:off x="2120020" y="1570180"/>
          <a:ext cx="1700609" cy="33518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/>
            <a:t>Lowercase text, remove punctuation, </a:t>
          </a:r>
          <a:r>
            <a:rPr lang="en-US" sz="1400" kern="1200" dirty="0" err="1"/>
            <a:t>stopwords</a:t>
          </a:r>
          <a:endParaRPr lang="en-EG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/>
            <a:t>Tokenize and lemmatize</a:t>
          </a:r>
          <a:endParaRPr lang="en-EG" sz="1400" kern="1200" dirty="0"/>
        </a:p>
      </dsp:txBody>
      <dsp:txXfrm>
        <a:off x="2169829" y="2338249"/>
        <a:ext cx="1600991" cy="2533999"/>
      </dsp:txXfrm>
    </dsp:sp>
    <dsp:sp modelId="{78F6F819-EA08-6648-AA4B-7CDF2F0C9DA9}">
      <dsp:nvSpPr>
        <dsp:cNvPr id="0" name=""/>
        <dsp:cNvSpPr/>
      </dsp:nvSpPr>
      <dsp:spPr>
        <a:xfrm>
          <a:off x="2645726" y="1053188"/>
          <a:ext cx="2315338" cy="2315338"/>
        </a:xfrm>
        <a:prstGeom prst="circularArrow">
          <a:avLst>
            <a:gd name="adj1" fmla="val 2073"/>
            <a:gd name="adj2" fmla="val 248735"/>
            <a:gd name="adj3" fmla="val 21411736"/>
            <a:gd name="adj4" fmla="val 14411493"/>
            <a:gd name="adj5" fmla="val 241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5606BA-10FB-6A42-8016-A43416F8F4EF}">
      <dsp:nvSpPr>
        <dsp:cNvPr id="0" name=""/>
        <dsp:cNvSpPr/>
      </dsp:nvSpPr>
      <dsp:spPr>
        <a:xfrm>
          <a:off x="2497933" y="1251467"/>
          <a:ext cx="1511652" cy="6011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Preprocessing</a:t>
          </a:r>
          <a:endParaRPr lang="en-EG" sz="1800" kern="1200" dirty="0"/>
        </a:p>
      </dsp:txBody>
      <dsp:txXfrm>
        <a:off x="2515540" y="1269074"/>
        <a:ext cx="1476438" cy="565920"/>
      </dsp:txXfrm>
    </dsp:sp>
    <dsp:sp modelId="{BEC84CEE-295D-2A4D-8B44-E6DE1FE045CF}">
      <dsp:nvSpPr>
        <dsp:cNvPr id="0" name=""/>
        <dsp:cNvSpPr/>
      </dsp:nvSpPr>
      <dsp:spPr>
        <a:xfrm>
          <a:off x="4238109" y="1570180"/>
          <a:ext cx="1700609" cy="33518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/>
            <a:t>Use TF-IDF Vectorizer to convert text into numerical features</a:t>
          </a:r>
          <a:endParaRPr lang="en-EG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/>
            <a:t>→ E.g., "Great value and fast delivery" becomes a vector like:</a:t>
          </a:r>
          <a:endParaRPr lang="en-EG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/>
            <a:t>[0.21, 0.00, 0.37, 0.14, 0.00, ...]</a:t>
          </a:r>
          <a:endParaRPr lang="en-EG" sz="1400" kern="1200" dirty="0"/>
        </a:p>
      </dsp:txBody>
      <dsp:txXfrm>
        <a:off x="4287918" y="1619989"/>
        <a:ext cx="1600991" cy="2533999"/>
      </dsp:txXfrm>
    </dsp:sp>
    <dsp:sp modelId="{C6D18794-142D-1C41-AC58-8B4AA654130E}">
      <dsp:nvSpPr>
        <dsp:cNvPr id="0" name=""/>
        <dsp:cNvSpPr/>
      </dsp:nvSpPr>
      <dsp:spPr>
        <a:xfrm>
          <a:off x="4737537" y="3276287"/>
          <a:ext cx="2156683" cy="2156683"/>
        </a:xfrm>
        <a:prstGeom prst="leftCircularArrow">
          <a:avLst>
            <a:gd name="adj1" fmla="val 2225"/>
            <a:gd name="adj2" fmla="val 267969"/>
            <a:gd name="adj3" fmla="val 21557064"/>
            <a:gd name="adj4" fmla="val 6938073"/>
            <a:gd name="adj5" fmla="val 2596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9B8E2A-BB3E-E345-8FD5-EDEB33E26678}">
      <dsp:nvSpPr>
        <dsp:cNvPr id="0" name=""/>
        <dsp:cNvSpPr/>
      </dsp:nvSpPr>
      <dsp:spPr>
        <a:xfrm>
          <a:off x="4616022" y="4678825"/>
          <a:ext cx="1511652" cy="6011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Vectorization</a:t>
          </a:r>
          <a:endParaRPr lang="en-EG" sz="1800" kern="1200" dirty="0"/>
        </a:p>
      </dsp:txBody>
      <dsp:txXfrm>
        <a:off x="4633629" y="4696432"/>
        <a:ext cx="1476438" cy="565920"/>
      </dsp:txXfrm>
    </dsp:sp>
    <dsp:sp modelId="{8C31414C-854D-984B-9304-8F823730937D}">
      <dsp:nvSpPr>
        <dsp:cNvPr id="0" name=""/>
        <dsp:cNvSpPr/>
      </dsp:nvSpPr>
      <dsp:spPr>
        <a:xfrm>
          <a:off x="6356197" y="1570180"/>
          <a:ext cx="1700609" cy="33518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/>
            <a:t>Apply Logistic Regression for multi-class classification</a:t>
          </a:r>
          <a:endParaRPr lang="en-EG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/>
            <a:t>Train/test split = 80/20</a:t>
          </a:r>
          <a:endParaRPr lang="en-EG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/>
            <a:t>Evaluate using accuracy, precision, and recall</a:t>
          </a:r>
          <a:endParaRPr lang="en-EG" sz="1400" kern="1200" dirty="0"/>
        </a:p>
      </dsp:txBody>
      <dsp:txXfrm>
        <a:off x="6406006" y="2338249"/>
        <a:ext cx="1600991" cy="2533999"/>
      </dsp:txXfrm>
    </dsp:sp>
    <dsp:sp modelId="{CBE0DEDE-2BF7-E540-BC66-1F206D49C2C5}">
      <dsp:nvSpPr>
        <dsp:cNvPr id="0" name=""/>
        <dsp:cNvSpPr/>
      </dsp:nvSpPr>
      <dsp:spPr>
        <a:xfrm>
          <a:off x="6881904" y="1053188"/>
          <a:ext cx="2315338" cy="2315338"/>
        </a:xfrm>
        <a:prstGeom prst="circularArrow">
          <a:avLst>
            <a:gd name="adj1" fmla="val 2073"/>
            <a:gd name="adj2" fmla="val 248735"/>
            <a:gd name="adj3" fmla="val 21411736"/>
            <a:gd name="adj4" fmla="val 14411493"/>
            <a:gd name="adj5" fmla="val 241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BE037B-9F71-074A-990A-D782795C9B9D}">
      <dsp:nvSpPr>
        <dsp:cNvPr id="0" name=""/>
        <dsp:cNvSpPr/>
      </dsp:nvSpPr>
      <dsp:spPr>
        <a:xfrm>
          <a:off x="6734111" y="1251467"/>
          <a:ext cx="1511652" cy="6011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Modeling</a:t>
          </a:r>
          <a:endParaRPr lang="en-EG" sz="1800" kern="1200" dirty="0"/>
        </a:p>
      </dsp:txBody>
      <dsp:txXfrm>
        <a:off x="6751718" y="1269074"/>
        <a:ext cx="1476438" cy="565920"/>
      </dsp:txXfrm>
    </dsp:sp>
    <dsp:sp modelId="{83521768-DF2A-6848-9D91-2B2F30CEB055}">
      <dsp:nvSpPr>
        <dsp:cNvPr id="0" name=""/>
        <dsp:cNvSpPr/>
      </dsp:nvSpPr>
      <dsp:spPr>
        <a:xfrm>
          <a:off x="8474286" y="1570180"/>
          <a:ext cx="1700609" cy="33518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/>
            <a:t>Group reviews by month/year</a:t>
          </a:r>
          <a:endParaRPr lang="en-EG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/>
            <a:t>Plot the percentage of each sentiment class over time</a:t>
          </a:r>
          <a:endParaRPr lang="en-EG" sz="1400" kern="1200" dirty="0"/>
        </a:p>
      </dsp:txBody>
      <dsp:txXfrm>
        <a:off x="8524095" y="1619989"/>
        <a:ext cx="1600991" cy="2533999"/>
      </dsp:txXfrm>
    </dsp:sp>
    <dsp:sp modelId="{C8CADB8E-6EBF-CA4C-B336-9DE17C073E5D}">
      <dsp:nvSpPr>
        <dsp:cNvPr id="0" name=""/>
        <dsp:cNvSpPr/>
      </dsp:nvSpPr>
      <dsp:spPr>
        <a:xfrm>
          <a:off x="8852199" y="4678825"/>
          <a:ext cx="1511652" cy="6011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Trend Visualization</a:t>
          </a:r>
          <a:endParaRPr lang="en-EG" sz="1800" kern="1200" dirty="0"/>
        </a:p>
      </dsp:txBody>
      <dsp:txXfrm>
        <a:off x="8869806" y="4696432"/>
        <a:ext cx="1476438" cy="56592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88216E-06BA-E943-8426-70F9B112BDC7}">
      <dsp:nvSpPr>
        <dsp:cNvPr id="0" name=""/>
        <dsp:cNvSpPr/>
      </dsp:nvSpPr>
      <dsp:spPr>
        <a:xfrm>
          <a:off x="0" y="3457"/>
          <a:ext cx="10063672" cy="36312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1600" b="1" kern="1200" dirty="0"/>
            <a:t>Text Must Be Structured to Be Analyzed</a:t>
          </a:r>
          <a:endParaRPr lang="en-US" sz="1600" kern="1200" dirty="0"/>
        </a:p>
      </dsp:txBody>
      <dsp:txXfrm>
        <a:off x="17726" y="21183"/>
        <a:ext cx="10028220" cy="327669"/>
      </dsp:txXfrm>
    </dsp:sp>
    <dsp:sp modelId="{C0BAAF23-5072-994A-8DF3-891D894D84D0}">
      <dsp:nvSpPr>
        <dsp:cNvPr id="0" name=""/>
        <dsp:cNvSpPr/>
      </dsp:nvSpPr>
      <dsp:spPr>
        <a:xfrm>
          <a:off x="0" y="366579"/>
          <a:ext cx="10063672" cy="6424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Char char="••"/>
          </a:pPr>
          <a:r>
            <a:rPr lang="en-US" sz="1400" kern="1200" dirty="0"/>
            <a:t>Raw text is unstructured; we must convert it into numerical representations (e.g., Bag of Words, TF-IDF, embeddings) before applying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Char char="••"/>
          </a:pPr>
          <a:r>
            <a:rPr lang="en-US" sz="1400" kern="1200" dirty="0"/>
            <a:t>models.</a:t>
          </a:r>
        </a:p>
      </dsp:txBody>
      <dsp:txXfrm>
        <a:off x="0" y="366579"/>
        <a:ext cx="10063672" cy="642446"/>
      </dsp:txXfrm>
    </dsp:sp>
    <dsp:sp modelId="{EF3A2AFB-A7C2-1C48-B374-D17AD4E089DD}">
      <dsp:nvSpPr>
        <dsp:cNvPr id="0" name=""/>
        <dsp:cNvSpPr/>
      </dsp:nvSpPr>
      <dsp:spPr>
        <a:xfrm>
          <a:off x="0" y="1009025"/>
          <a:ext cx="10063672" cy="36312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AutoNum type="arabicPeriod"/>
          </a:pPr>
          <a:r>
            <a:rPr lang="en-US" sz="1600" b="1" kern="1200" dirty="0"/>
            <a:t>Preprocessing Is Foundational</a:t>
          </a:r>
          <a:endParaRPr lang="en-US" sz="1600" kern="1200" dirty="0"/>
        </a:p>
      </dsp:txBody>
      <dsp:txXfrm>
        <a:off x="17726" y="1026751"/>
        <a:ext cx="10028220" cy="327669"/>
      </dsp:txXfrm>
    </dsp:sp>
    <dsp:sp modelId="{6CDCAFDB-DE6F-0143-9C5D-8F8B0675CBE7}">
      <dsp:nvSpPr>
        <dsp:cNvPr id="0" name=""/>
        <dsp:cNvSpPr/>
      </dsp:nvSpPr>
      <dsp:spPr>
        <a:xfrm>
          <a:off x="0" y="1372147"/>
          <a:ext cx="10063672" cy="6424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Char char="••"/>
          </a:pPr>
          <a:r>
            <a:rPr lang="en-US" sz="1400" kern="1200" dirty="0"/>
            <a:t>Steps like tokenization, </a:t>
          </a:r>
          <a:r>
            <a:rPr lang="en-US" sz="1400" kern="1200" dirty="0" err="1"/>
            <a:t>stopword</a:t>
          </a:r>
          <a:r>
            <a:rPr lang="en-US" sz="1400" kern="1200" dirty="0"/>
            <a:t> removal, stemming/lemmatization, and cleaning are critical for reducing noise and improving model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Char char="••"/>
          </a:pPr>
          <a:r>
            <a:rPr lang="en-US" sz="1400" kern="1200" dirty="0"/>
            <a:t>performance.</a:t>
          </a:r>
        </a:p>
      </dsp:txBody>
      <dsp:txXfrm>
        <a:off x="0" y="1372147"/>
        <a:ext cx="10063672" cy="642446"/>
      </dsp:txXfrm>
    </dsp:sp>
    <dsp:sp modelId="{99C1C918-87A4-AF47-A950-1AFAF34692F1}">
      <dsp:nvSpPr>
        <dsp:cNvPr id="0" name=""/>
        <dsp:cNvSpPr/>
      </dsp:nvSpPr>
      <dsp:spPr>
        <a:xfrm>
          <a:off x="0" y="2014594"/>
          <a:ext cx="10063672" cy="36312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AutoNum type="arabicPeriod"/>
          </a:pPr>
          <a:r>
            <a:rPr lang="en-US" sz="1600" b="1" kern="1200" dirty="0"/>
            <a:t>Representation Techniques Affect Results</a:t>
          </a:r>
          <a:endParaRPr lang="en-US" sz="1600" kern="1200" dirty="0"/>
        </a:p>
      </dsp:txBody>
      <dsp:txXfrm>
        <a:off x="17726" y="2032320"/>
        <a:ext cx="10028220" cy="327669"/>
      </dsp:txXfrm>
    </dsp:sp>
    <dsp:sp modelId="{66652821-B806-5F4D-8563-586353257E01}">
      <dsp:nvSpPr>
        <dsp:cNvPr id="0" name=""/>
        <dsp:cNvSpPr/>
      </dsp:nvSpPr>
      <dsp:spPr>
        <a:xfrm>
          <a:off x="0" y="2377716"/>
          <a:ext cx="10063672" cy="4477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Char char="••"/>
          </a:pPr>
          <a:r>
            <a:rPr lang="en-US" sz="1400" kern="1200" dirty="0"/>
            <a:t>Simple methods (</a:t>
          </a:r>
          <a:r>
            <a:rPr lang="en-US" sz="1400" kern="1200" dirty="0" err="1"/>
            <a:t>BoW</a:t>
          </a:r>
          <a:r>
            <a:rPr lang="en-US" sz="1400" kern="1200" dirty="0"/>
            <a:t>, TF-IDF) are interpretable but ignore context; word embeddings and contextual models (like Word2Vec, BERT)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Char char="••"/>
          </a:pPr>
          <a:r>
            <a:rPr lang="en-US" sz="1400" kern="1200" dirty="0"/>
            <a:t>capture meaning more effectively.</a:t>
          </a:r>
        </a:p>
      </dsp:txBody>
      <dsp:txXfrm>
        <a:off x="0" y="2377716"/>
        <a:ext cx="10063672" cy="447765"/>
      </dsp:txXfrm>
    </dsp:sp>
    <dsp:sp modelId="{609D1A9A-0E2D-0443-ABCB-F7474C6D1301}">
      <dsp:nvSpPr>
        <dsp:cNvPr id="0" name=""/>
        <dsp:cNvSpPr/>
      </dsp:nvSpPr>
      <dsp:spPr>
        <a:xfrm>
          <a:off x="0" y="2825482"/>
          <a:ext cx="10063672" cy="36312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AutoNum type="arabicPeriod"/>
          </a:pPr>
          <a:r>
            <a:rPr lang="en-US" sz="1600" b="1" kern="1200" dirty="0"/>
            <a:t>Text Mining Enables Diverse Applications</a:t>
          </a:r>
          <a:endParaRPr lang="en-US" sz="1600" kern="1200" dirty="0"/>
        </a:p>
      </dsp:txBody>
      <dsp:txXfrm>
        <a:off x="17726" y="2843208"/>
        <a:ext cx="10028220" cy="327669"/>
      </dsp:txXfrm>
    </dsp:sp>
    <dsp:sp modelId="{1AB9B22A-AD79-3C42-8DB1-28FC9FDD83D8}">
      <dsp:nvSpPr>
        <dsp:cNvPr id="0" name=""/>
        <dsp:cNvSpPr/>
      </dsp:nvSpPr>
      <dsp:spPr>
        <a:xfrm>
          <a:off x="0" y="3188604"/>
          <a:ext cx="10063672" cy="4477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Char char="••"/>
          </a:pPr>
          <a:r>
            <a:rPr lang="en-US" sz="1400" kern="1200" dirty="0"/>
            <a:t>Techniques like classification, clustering, topic modeling (LDA), and sentiment analysis uncover insights across domains—from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Char char="••"/>
          </a:pPr>
          <a:r>
            <a:rPr lang="en-US" sz="1400" kern="1200" dirty="0" err="1"/>
            <a:t>productreviews</a:t>
          </a:r>
          <a:r>
            <a:rPr lang="en-US" sz="1400" kern="1200" dirty="0"/>
            <a:t> to fraud detection.</a:t>
          </a:r>
        </a:p>
      </dsp:txBody>
      <dsp:txXfrm>
        <a:off x="0" y="3188604"/>
        <a:ext cx="10063672" cy="447765"/>
      </dsp:txXfrm>
    </dsp:sp>
    <dsp:sp modelId="{023BF900-7E0E-374A-B0B1-0D03954C7469}">
      <dsp:nvSpPr>
        <dsp:cNvPr id="0" name=""/>
        <dsp:cNvSpPr/>
      </dsp:nvSpPr>
      <dsp:spPr>
        <a:xfrm>
          <a:off x="0" y="3636370"/>
          <a:ext cx="10063672" cy="36312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AutoNum type="arabicPeriod"/>
          </a:pPr>
          <a:r>
            <a:rPr lang="en-US" sz="1600" b="1" kern="1200" dirty="0"/>
            <a:t>Ethics and Interpretability Matter</a:t>
          </a:r>
          <a:endParaRPr lang="en-US" sz="1600" kern="1200" dirty="0"/>
        </a:p>
      </dsp:txBody>
      <dsp:txXfrm>
        <a:off x="17726" y="3654096"/>
        <a:ext cx="10028220" cy="327669"/>
      </dsp:txXfrm>
    </dsp:sp>
    <dsp:sp modelId="{6A6B652F-BB95-0848-91F7-5DF25AC5C899}">
      <dsp:nvSpPr>
        <dsp:cNvPr id="0" name=""/>
        <dsp:cNvSpPr/>
      </dsp:nvSpPr>
      <dsp:spPr>
        <a:xfrm>
          <a:off x="0" y="3999492"/>
          <a:ext cx="10063672" cy="4477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Char char="••"/>
          </a:pPr>
          <a:r>
            <a:rPr lang="en-US" sz="1400" kern="1200" dirty="0"/>
            <a:t>Models must be evaluated for bias, transparency, and fairness—especially when dealing with user-generated content or sensitive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Char char="••"/>
          </a:pPr>
          <a:r>
            <a:rPr lang="en-US" sz="1400" kern="1200" dirty="0"/>
            <a:t>domains.</a:t>
          </a:r>
        </a:p>
      </dsp:txBody>
      <dsp:txXfrm>
        <a:off x="0" y="3999492"/>
        <a:ext cx="10063672" cy="4477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=""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=""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15/06/1447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12/5/2025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91911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AE4BB0-E17F-2DB2-8D15-F57EEE0CEC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B10B991-AACB-9EE4-C74D-CAE42FF967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49D4960-26E1-B188-1111-98E53A4F95C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67D93E-622C-41C3-16A2-C89C494703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94238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88875D-0517-A6C7-058A-BCE69026BB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EB59815-26AD-5AF6-80E6-4F50282A7F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06492C6-41FE-32E3-3736-2161056892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5DA01D-1731-83C8-BCEA-E101168508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24144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50C6C-2D5B-F95F-5577-926CD7E115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D5F1C2F-876C-8639-142A-254F72183B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A2086F-B099-88CC-A55C-268B53EC430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75AA49-2473-A4A0-C971-EC915B73DB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28033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446BBD-F51E-5691-A4E1-E3FCDEA455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4BD151E-23DA-2C1D-C670-D2D77088A6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A29B0DF-C0E1-E9C3-45C3-1BDA5B37EF9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6358A6-6051-7FF1-606F-75F488124F4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58567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7D6979-BF1D-F81C-2440-77D01866C5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E1AE19B-ACA4-EE10-4E8A-10793A49771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8238AFC-248C-A15E-9365-ABA3C88FCE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E818AC-B178-34B0-CAC8-72C81DE2A4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64349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828E43-240C-79F6-E62B-34ABF58617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73FB428-0689-7332-8DCF-BCA0180D2DA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40C6E2-F449-B92E-EECA-9937A77A0DA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EBD062-E243-180C-FFE2-3D4119543C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95304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8F4373-77E5-369C-F2AC-40D96E8C19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EEFAE01-DF3E-EAFC-0D76-504D831EE29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475F5A-C175-0F39-FEA7-47393AFFA97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729DE7-9DC2-58C8-911A-ACE17A1E36D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66630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3EBEF4-4A03-7911-F78E-34D2276AD7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359BD1C-874B-15B3-DEED-CED8291D968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D70D59F-E9B0-5737-3465-B73CFFD6A2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C5ED4B-94CA-48E1-72A7-22EC31A1EB6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47425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1AAF06-583E-D58C-6CA5-66FF03472F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61F739F-4A64-D6DC-7490-99805E41429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8FC5F0-32E1-B711-3BF1-4890D97234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614D1B-9292-96C9-B45D-9767D6BB941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98735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1A9868-DF50-2DB9-97B4-D1FF733BF2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52285F8-AE25-5143-EE30-D6735076F36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56565E1-6579-FE7F-9770-E16D3C323C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BB9DB7-E23E-3218-BFCD-E5080F929AE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29010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AE7E6E-4004-1AEA-1322-FE5C83CB8B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D9861DD-6A36-DD0C-ECF4-4640798140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8ABF17E-7F8B-ACC0-6FE1-CB1537C327A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00DEDA-5CD5-99A1-EB98-B707EA65012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03622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37557C-732C-6D0E-942A-39F8470031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27C7424-6078-B2D5-67A7-C53DDB04FF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775D62-459C-3A3E-EC87-1FC3A401DF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D22EFB-D11D-8D75-B5FF-C06E5488D1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47549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763D9D-9A82-A1C1-BBEA-3D823C8076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E3E150-E2DE-B224-FC67-C33544CB97A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A997C8E-DF92-61CA-761C-76D6D996173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26E386-D1D9-5015-5DAA-33DF28537D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28466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707622-CCFA-801D-EAD0-33FEAA3E36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238F1B-DC70-B50B-98FB-8E3BFC7ED43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8C04861-91DB-3C1F-0EAB-8C9FBEB75C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73E22A-95A7-3240-82EE-F2A6D4D2106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86108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7A0E7C-87C6-4B61-5F5F-A58CC59BF4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477FB6C-9047-EC3B-D0FF-6C4948D07FF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F62BE15-20AA-03BE-8E96-C3B00D05F6F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158A3D-102D-E732-E565-A8C0E0FBE61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686526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3E4F2C-FC21-57E3-F403-C4AFA64A4B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EB910D3-321A-5940-B58C-BA286E270E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F6CCE3C-0950-0004-32BA-4CD0B2D11C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607ED0-80D5-D0CC-DA1B-6F792A1C716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370589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BED4BE-013C-B447-5D03-1252140CBE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75B6F70-F4CC-DEE5-15FE-7E1051383F1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0E1EF12-47CA-CDC4-D4DD-CBBD3FD8461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7968D8-440A-236E-0FF6-355400681F4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852162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E6F116-E652-A25F-D01A-C2AC9AF610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D71D328-2122-64ED-43D6-09B17C85DB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8CE4A84-ED0C-6581-58E2-584E21A5EE8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319569-E34A-F1D9-DA0F-101E457063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96615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1FCC8A-C147-B6F2-D3CF-D013CEC8BE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FF8CA27-E3C4-3E0C-06C5-0AE2FF5D65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AA6938D-B453-3D5A-7688-26415FEBA9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75950F-4B3D-3A7C-164E-8D27A0C866E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28765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2BDF8D-9002-AF27-CC71-D7159A1924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3682298-D630-3F25-38B3-7A9B01E1EF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F954E9B-FEBD-1513-8A6B-D365EA7057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10EDD0-DB63-14FB-40A1-6CAF80DCCA0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372324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8D55CF-7EA4-BF54-FA35-00F181927E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C8BA148-B22E-3B1B-F371-414A6E95A7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0E1AE0F-911B-20F2-B4D1-43B03ECD14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265012-DBC5-A8CC-C98F-B8A43369097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811883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90C846-C371-B4C8-40FA-5C46480630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F45E0F-5273-4EE6-E8F1-C8554C2875D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0F01F7D-37B2-BEE6-F68C-2CC936E3C01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E83CA7-080F-B260-D6F7-D417F93EA2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902542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E64CF5-E430-90F7-0A4C-BED3D0DA6B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C3DDAA-F685-F2B3-5343-9E928CC779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4B1DF9-FC16-9E7C-9833-F9DF87543BA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A67C5B-3564-3E9F-3434-D594D4B2CA1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469102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FE9117-E45F-DE48-A3EB-E2975EB6EF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F31E9E-0787-6258-C0E5-A736448ADAC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CDBF95A-AA08-B6A5-AE4A-FD4E1CEA81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5EE2BE-F495-A6C4-1CBE-86E728C90C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62769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1418AD-8721-A8E8-CD83-C57D801C2F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FCF9D98-DFB8-9119-E445-04FF73276C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74303BD-C2C0-419B-59EC-2D1FF6DB3B2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B20130-40A1-C59A-3066-0E0A6D4F81D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744604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5EE4E0-AF39-7074-B9F4-976EB4B7AC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1DA5E5D-B074-D642-5E53-F2D4DBF05BD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09746BB-9F87-1FD6-DCF3-03653F70502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4A8D06-2C6A-83C4-08EE-D0CE7527352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225300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619834-A8F7-F5EB-B15F-1AF98F96A2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211283A-0888-CB76-EBDB-B5E5F0DA61A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6AF3CAB-1C93-1300-4897-CD1F8A65FD3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9B4BAD-33E8-6BD0-5F90-675379304CE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712100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31C309-AFEE-23FB-13E5-7A99100EC5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F89C2ED-CB03-9D02-2D7A-FDD75D5326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3F402E9-A8A6-5072-D010-8A80600528F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547995-4514-C8D3-3D9D-400077C0280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922720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D545AD-2B22-FA99-91DD-86F472E6AC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70D5B53-2308-3598-1790-4E80BF5E51D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12ED9A7-2EA9-82CB-462F-016F04DC535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9341AE-EADF-10FD-7778-895D3E28CF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471011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72E14-478D-AEA6-254E-8FD3152132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7899C00-1B6F-A94D-8490-D75CD09D98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BA825AA-9843-69EF-36DB-8D5E84DF961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F6DF67-61EF-8E09-ED1D-3215324A51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992254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7E270E-F3B6-A7BB-A2DA-AF8D5DF186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F58C048-251A-A669-9D19-A7970D81EB1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556C31B-1AF5-A90C-16EB-3B0775A3FA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9F7E3B-9A60-D182-E2CE-A14727FDF3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530113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DCFCE0-6823-C38C-A3F6-FCAFD8D9F1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991B224-741D-0339-A234-7EFC28D5F2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81F6510-BBF3-4797-9B1D-F9963DF731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771DBD-3968-48F5-6C88-EEF768B23F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546283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8DF372-321B-D09B-2ECA-A7CFF9F15F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1725128-AEC4-4490-E42F-515FFF5D4C3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CDFFDDB-C408-7175-A9FE-52419568B17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EA2473-7AA6-1B4D-A971-9E75CDBF4F7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655025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93657F-838E-A174-38B2-9225F10871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51AC52-DA82-125D-8EE8-DB505533B0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DC9279D-AB06-2462-58C3-9C98696E3D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E4C189-FCFD-98AB-B172-B659CDED5A5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24337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12/5/2025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12/5/2025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12/5/2025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255591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08532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12/5/2025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6" r:id="rId14"/>
    <p:sldLayoutId id="2147483667" r:id="rId15"/>
    <p:sldLayoutId id="2147483668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4.png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9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0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2.xm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2.xml"/><Relationship Id="rId5" Type="http://schemas.openxmlformats.org/officeDocument/2006/relationships/diagramLayout" Target="../diagrams/layout12.xml"/><Relationship Id="rId4" Type="http://schemas.openxmlformats.org/officeDocument/2006/relationships/diagramData" Target="../diagrams/data1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8.tif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2.png"/><Relationship Id="rId4" Type="http://schemas.openxmlformats.org/officeDocument/2006/relationships/image" Target="../media/image2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7316122" y="2218811"/>
            <a:ext cx="53364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Data Analysis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251825" y="3910284"/>
            <a:ext cx="4325312" cy="693281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9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316122" y="3310545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MGM509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524492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Eng. Ahmed Hussein, MBA, PfMP©, PMP©, CMP APMG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20BAD6A-4E1D-D32D-F69B-5F05E6EEB4D9}"/>
              </a:ext>
            </a:extLst>
          </p:cNvPr>
          <p:cNvSpPr txBox="1">
            <a:spLocks/>
          </p:cNvSpPr>
          <p:nvPr/>
        </p:nvSpPr>
        <p:spPr>
          <a:xfrm>
            <a:off x="4988047" y="4703379"/>
            <a:ext cx="6382318" cy="653691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Working with Unstructured Data: Text Mining and Representation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2721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98250" y="2495028"/>
            <a:ext cx="8417320" cy="5898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Dealing with Text Data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Text Preprocessing Techniques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Representing Text Numerically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Text Classification Techniques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Unsupervised Mining &amp; Beyond </a:t>
            </a:r>
          </a:p>
          <a:p>
            <a:pPr>
              <a:lnSpc>
                <a:spcPct val="200000"/>
              </a:lnSpc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4CF33173-D9FA-4EB2-B40F-CC55E03D1DEA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08815" y="1449932"/>
            <a:ext cx="1351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85474" y="1792450"/>
            <a:ext cx="11916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3C86C6-1F6B-15A7-A5EC-9729DEF7AC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3E5EA0-AE34-9C05-AB5B-A1662EA44ABF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9071CE0-5A10-D726-FA62-42660A2AD1B4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B01CF093-6858-201F-F30C-9F88BDC28A1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B4D1D6F-ECCB-1CC8-1B01-10464974C42D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A65AB9F-8DDE-4B98-DCF3-1A42C2E045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3672CFA-B1DC-9D4D-A068-4CBE75118C60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9B9545C-D3D3-C08E-FB4C-8B84D27248EC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5604696-C805-7FE4-7117-019FEA6BE246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89B675A1-C84B-82D6-EC02-A6F0D6CE66DC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A1D84D-2811-B247-FEBC-6141AEA8A67D}"/>
              </a:ext>
            </a:extLst>
          </p:cNvPr>
          <p:cNvSpPr txBox="1"/>
          <p:nvPr/>
        </p:nvSpPr>
        <p:spPr>
          <a:xfrm>
            <a:off x="6122194" y="1225416"/>
            <a:ext cx="53003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Dealing with Text Data</a:t>
            </a:r>
          </a:p>
        </p:txBody>
      </p:sp>
    </p:spTree>
    <p:extLst>
      <p:ext uri="{BB962C8B-B14F-4D97-AF65-F5344CB8AC3E}">
        <p14:creationId xmlns:p14="http://schemas.microsoft.com/office/powerpoint/2010/main" val="460651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BB99EF-67EB-0CAA-A110-DD4484291D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514BBC3-47D1-FC62-1978-BEBF9D22AE0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4D2293E-0FC2-C48C-B482-B9F180CA10D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7B56B4C-6736-754B-2A96-5BC128DE389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D1C9D05-1FAC-D7B1-CB15-78A6CE74070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47B50F5-1F73-D8A4-7C01-80AD47E6B29D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Why Text Data Matters?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19D32FDE-BD28-9268-DD7C-70D1E527795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15219803"/>
              </p:ext>
            </p:extLst>
          </p:nvPr>
        </p:nvGraphicFramePr>
        <p:xfrm>
          <a:off x="761997" y="1885635"/>
          <a:ext cx="6996825" cy="44374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F3D7D383-56AF-886A-9F50-BDEB5357C50C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B7B6CA-23B2-7A42-9597-8F04CE88FC89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55E4B8-8830-8B6B-0F08-CCC7814C2E62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11397" t="16207" r="15269"/>
          <a:stretch>
            <a:fillRect/>
          </a:stretch>
        </p:blipFill>
        <p:spPr>
          <a:xfrm>
            <a:off x="7758823" y="2604655"/>
            <a:ext cx="3591348" cy="2952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824284"/>
      </p:ext>
    </p:extLst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B3633A-FE0B-6F24-6F68-5AACE37C3E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6201809-52D8-0EAA-9202-81C18D0A582B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EAEB4D7-EB8F-4736-3830-717F6D968DB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F67E8BD-FDCD-F029-8C7F-3CDD8F0D43F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64CB0E52-30FB-59A6-43CD-CF942150AE2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AE64E31-C352-F163-EBC1-3B1FE77810B1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Challenges of Text Data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DCDA3D95-76B8-E94A-C115-D2F65821F58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24386713"/>
              </p:ext>
            </p:extLst>
          </p:nvPr>
        </p:nvGraphicFramePr>
        <p:xfrm>
          <a:off x="761999" y="1986523"/>
          <a:ext cx="10365784" cy="41983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0E962079-5D6C-24AE-41DE-1A8F60C4DDC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6410AD-CE8B-B0AF-51D5-551A33F9C788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0050480"/>
      </p:ext>
    </p:extLst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0F0BAE-97AA-B5C8-1369-695F5209E4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2463BB1-7946-0C4A-A903-F95E984CF8D3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0BB00CC-EB64-2516-EAB7-49200452D32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38AB5A9-A442-9DA1-93E7-F96E579487F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9B509CB3-58C2-24EB-2980-C54EC2FD1BE0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1E95BB7-865B-3561-26EA-70B4D9412C7B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Common Applications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FEF15EF-0FC6-A12B-4EF3-9B3F28405C1A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F77152F-C045-4BD0-7DEF-F1CF706917B6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TextBox 14">
            <a:extLst>
              <a:ext uri="{FF2B5EF4-FFF2-40B4-BE49-F238E27FC236}">
                <a16:creationId xmlns:a16="http://schemas.microsoft.com/office/drawing/2014/main" id="{13E2F9E3-D7BE-214A-5D45-AC06A91E64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76479187"/>
              </p:ext>
            </p:extLst>
          </p:nvPr>
        </p:nvGraphicFramePr>
        <p:xfrm>
          <a:off x="761999" y="1986522"/>
          <a:ext cx="10365784" cy="393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06054130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31D42F-94B5-4CAC-7C11-4B410A91EC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9F5F149-23E7-B7B9-70E1-05622307524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err="1"/>
              <a:t>pply</a:t>
            </a:r>
            <a:r>
              <a:rPr lang="en-US" dirty="0"/>
              <a:t> machine learning algorithms (e.g., Logistic Regression, Naive Bayes, SVM)</a:t>
            </a:r>
          </a:p>
          <a:p>
            <a:r>
              <a:rPr lang="en-US" dirty="0"/>
              <a:t>Used for classification, clustering, topic modeling, etc.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C0CA466-E413-8873-0426-7C1EECB9CEA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21EE9D5-2D4F-59E3-2690-6CD0048E97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81CEFA9-7649-7396-E526-85C021779682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E0CC4A7-01C3-F518-9726-BE553012E060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Overview of the Process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78371934-DE6A-E1E0-6C04-FCF12107A92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44654831"/>
              </p:ext>
            </p:extLst>
          </p:nvPr>
        </p:nvGraphicFramePr>
        <p:xfrm>
          <a:off x="905497" y="1214360"/>
          <a:ext cx="10146085" cy="36649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3A43B57C-1E09-FEC3-F3D9-F938A3BBDF8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A1C7F1-2192-3B0E-C4B1-3E8F603A132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219C14-C04B-6F11-75A9-47047ACC4D02}"/>
              </a:ext>
            </a:extLst>
          </p:cNvPr>
          <p:cNvSpPr txBox="1"/>
          <p:nvPr/>
        </p:nvSpPr>
        <p:spPr>
          <a:xfrm>
            <a:off x="761999" y="3969072"/>
            <a:ext cx="26957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 Clean and prepare raw text (tokenization, </a:t>
            </a:r>
            <a:r>
              <a:rPr lang="en-US" sz="1600" dirty="0" err="1"/>
              <a:t>stopword</a:t>
            </a:r>
            <a:r>
              <a:rPr lang="en-US" sz="1600" dirty="0"/>
              <a:t> removal, lemmatization)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 Reduces noise and standardizes inputs for analysis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0C8982-5D87-8987-772C-1F732C1588B6}"/>
              </a:ext>
            </a:extLst>
          </p:cNvPr>
          <p:cNvSpPr txBox="1"/>
          <p:nvPr/>
        </p:nvSpPr>
        <p:spPr>
          <a:xfrm>
            <a:off x="3579862" y="3969072"/>
            <a:ext cx="26957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 Convert text into numeric format (e.g., Bag-of-Words, TF-IDF, word embeddings)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 Transforms words into structured vectors that models can interpret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BCEABE3-A2F1-1D0A-A664-2D1FAB6A2659}"/>
              </a:ext>
            </a:extLst>
          </p:cNvPr>
          <p:cNvSpPr txBox="1"/>
          <p:nvPr/>
        </p:nvSpPr>
        <p:spPr>
          <a:xfrm>
            <a:off x="6329316" y="3969072"/>
            <a:ext cx="2695737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 Apply machine learning algorithms (e.g., Logistic Regression, Naive Bayes, SVM)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 Used for classification, clustering, topic modeling, etc.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C6534C2-B9F1-9F0A-52A9-173086982660}"/>
              </a:ext>
            </a:extLst>
          </p:cNvPr>
          <p:cNvSpPr txBox="1"/>
          <p:nvPr/>
        </p:nvSpPr>
        <p:spPr>
          <a:xfrm>
            <a:off x="9100980" y="3966258"/>
            <a:ext cx="2329019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 Assess model performance using metrics like accuracy, precision, recall, F1 score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 Helps select the most reliable model for deployment</a:t>
            </a:r>
          </a:p>
        </p:txBody>
      </p:sp>
    </p:spTree>
    <p:extLst>
      <p:ext uri="{BB962C8B-B14F-4D97-AF65-F5344CB8AC3E}">
        <p14:creationId xmlns:p14="http://schemas.microsoft.com/office/powerpoint/2010/main" val="1674628342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7D39BB-24EF-48B6-AB79-AF507AE5AE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3A937AB-4574-818F-F3AB-9D8EBA7A7337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EACE029-AEAD-7F50-297E-66E9AB8C2032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6A3DEF1F-D2B1-1E9D-518C-E9D78EB644E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99E28006-6AC9-641E-9B82-2CBFA2204342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9030D18-D433-D0B2-B111-2C4510E157E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15365D-6DF4-5089-E4E0-A0CCC0D72D04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DF8CB23-4439-AF61-CBA1-8B275BB36CF1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A0773DE-A91B-F504-CC47-468C73AC007E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44250D9B-9031-8628-16B1-8C1324668544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0DF3E83-C7AF-56F7-4361-D97C14F0EA93}"/>
              </a:ext>
            </a:extLst>
          </p:cNvPr>
          <p:cNvSpPr txBox="1"/>
          <p:nvPr/>
        </p:nvSpPr>
        <p:spPr>
          <a:xfrm>
            <a:off x="6122194" y="957792"/>
            <a:ext cx="53003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Text Preprocessing Techniques</a:t>
            </a:r>
          </a:p>
        </p:txBody>
      </p:sp>
    </p:spTree>
    <p:extLst>
      <p:ext uri="{BB962C8B-B14F-4D97-AF65-F5344CB8AC3E}">
        <p14:creationId xmlns:p14="http://schemas.microsoft.com/office/powerpoint/2010/main" val="1101947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8860EE-8223-B33A-C8E1-F27405222C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A8B1558-44EC-18E4-418B-27F3E845428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8F0CCB-D530-2AFD-4C8A-ACE887150C1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85DE7E2-C6AF-7E54-1DED-2735ED18A79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CA94288A-B47B-5946-A3EF-58CBB28EC0E4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021F416-E2AF-59B8-8E8E-0C8E189E85A4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Tokenization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7C99F31-63A8-F710-066C-271C43821F46}"/>
              </a:ext>
            </a:extLst>
          </p:cNvPr>
          <p:cNvSpPr txBox="1"/>
          <p:nvPr/>
        </p:nvSpPr>
        <p:spPr>
          <a:xfrm>
            <a:off x="761999" y="1986522"/>
            <a:ext cx="1058817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The process of splitting raw text into tokens — usually words, phrases, or </a:t>
            </a:r>
            <a:r>
              <a:rPr lang="en-US" sz="2400" dirty="0" err="1"/>
              <a:t>subwords</a:t>
            </a:r>
            <a:r>
              <a:rPr lang="en-US" sz="2400" dirty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Removes Punctuation and Symbols: Unnecessary characters like punctuation, emojis, or special symbols are often removed or separated.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Tokenization is the first step before applying further NLP tasks like stemming, lemmatization, or vectorization.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Example:</a:t>
            </a:r>
          </a:p>
          <a:p>
            <a:pPr lvl="1"/>
            <a:endParaRPr lang="en-US" sz="2400" dirty="0"/>
          </a:p>
          <a:p>
            <a:pPr lvl="1"/>
            <a:r>
              <a:rPr lang="en-US" sz="2800" b="1" dirty="0">
                <a:solidFill>
                  <a:schemeClr val="accent1"/>
                </a:solidFill>
              </a:rPr>
              <a:t>“Data science is powerful” → [‘Data’, ‘science’, ‘is’, ‘powerful’]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D9A31D8-4FA5-66B0-2DCC-4E27D5182E19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9DAFC3-87A7-BAC1-2B9C-039AD6A5341C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2441235"/>
      </p:ext>
    </p:extLst>
  </p:cSld>
  <p:clrMapOvr>
    <a:masterClrMapping/>
  </p:clrMapOvr>
  <p:transition spd="slow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E9FA63-C5EA-518E-5964-FA2D12FA82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87A3E9D-A26D-C8E0-2946-387A063B9085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C55303F-9931-C5B9-257C-2AF4589354F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519E96D-61BD-FBA7-8508-E29CF1A0990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9E8ACE3-4939-F00E-955C-EFDFA5405229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EF37349-00CB-9410-A130-16DB932B3616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Stopword</a:t>
            </a:r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Removal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9872C71-72E2-3F59-5188-E1393AB1E47F}"/>
              </a:ext>
            </a:extLst>
          </p:cNvPr>
          <p:cNvSpPr txBox="1"/>
          <p:nvPr/>
        </p:nvSpPr>
        <p:spPr>
          <a:xfrm>
            <a:off x="761999" y="1986522"/>
            <a:ext cx="1036578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/>
              <a:t>Stopwords</a:t>
            </a:r>
            <a:r>
              <a:rPr lang="en-US" sz="2400" b="1" dirty="0"/>
              <a:t> are Common words that appear frequently but add little informational value (e.g., “the”, “is”, “and”, “of”).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Why Remove Them?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They clutter the feature space and dilute the signal of more meaningful terms during modeling.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Reduces Dimensionality: By removing </a:t>
            </a:r>
            <a:r>
              <a:rPr lang="en-US" sz="2400" dirty="0" err="1"/>
              <a:t>stopwords</a:t>
            </a:r>
            <a:r>
              <a:rPr lang="en-US" sz="2400" dirty="0"/>
              <a:t>, we shrink the vocabulary size and reduce computational complexity.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Improves Model Focus and Accuracy: Fewer irrelevant terms = cleaner input = better generalization in classification and clustering tasks.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Example: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A443D60-9794-B726-D555-5D2E991EB803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EB0502A-BD02-EADE-92AC-EF62147812F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9692CC-9881-31C3-3761-E6504CE4EBC9}"/>
              </a:ext>
            </a:extLst>
          </p:cNvPr>
          <p:cNvSpPr txBox="1"/>
          <p:nvPr/>
        </p:nvSpPr>
        <p:spPr>
          <a:xfrm>
            <a:off x="783768" y="5907932"/>
            <a:ext cx="1088671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1"/>
                </a:solidFill>
              </a:rPr>
              <a:t>[“Data”, “science”, “is”, “the”, “future”, “of”, “business”] </a:t>
            </a:r>
            <a:r>
              <a:rPr lang="en-US" sz="2000" b="1" dirty="0">
                <a:solidFill>
                  <a:schemeClr val="accent1"/>
                </a:solidFill>
                <a:sym typeface="Wingdings" pitchFamily="2" charset="2"/>
              </a:rPr>
              <a:t> </a:t>
            </a:r>
            <a:r>
              <a:rPr lang="en-US" sz="2000" b="1" dirty="0">
                <a:solidFill>
                  <a:schemeClr val="accent1"/>
                </a:solidFill>
              </a:rPr>
              <a:t>[“Data”, “science”, “future”, “business”]</a:t>
            </a:r>
          </a:p>
        </p:txBody>
      </p:sp>
    </p:spTree>
    <p:extLst>
      <p:ext uri="{BB962C8B-B14F-4D97-AF65-F5344CB8AC3E}">
        <p14:creationId xmlns:p14="http://schemas.microsoft.com/office/powerpoint/2010/main" val="3653048509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1662E7-F841-E9B2-1167-15F844945D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49B9462-8C1D-069E-1275-4C74BBEB7BA2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61367B-0838-56FE-69C8-E25C78CED89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BAEB937-E6E8-81D7-3493-3CA5B07772F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E44A4BC6-D854-539D-DB32-545635A29472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12A0D0D-859C-C6C0-F3AA-E275EA1D97F8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Stemming and Lemmatization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3266627-7B3B-A8F5-E28F-54F738A95545}"/>
              </a:ext>
            </a:extLst>
          </p:cNvPr>
          <p:cNvSpPr txBox="1"/>
          <p:nvPr/>
        </p:nvSpPr>
        <p:spPr>
          <a:xfrm>
            <a:off x="761999" y="1986522"/>
            <a:ext cx="10365784" cy="2805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Both techniques reduce words to a base form to group similar terms and reduce redundancy in text data.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We use them to: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Reduces vocabulary size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Groups together variations of the same concept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Improves consistency for vectorization and modeling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34F6DF8-47CC-8F26-271E-BD97DB5796D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FD732B5-53BC-1828-3DAE-D5E62350AD63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B262FAE-7881-8DCD-2E4C-21BB9645EB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631199"/>
              </p:ext>
            </p:extLst>
          </p:nvPr>
        </p:nvGraphicFramePr>
        <p:xfrm>
          <a:off x="1064217" y="4402836"/>
          <a:ext cx="10063566" cy="20685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31783">
                  <a:extLst>
                    <a:ext uri="{9D8B030D-6E8A-4147-A177-3AD203B41FA5}">
                      <a16:colId xmlns:a16="http://schemas.microsoft.com/office/drawing/2014/main" val="4047093950"/>
                    </a:ext>
                  </a:extLst>
                </a:gridCol>
                <a:gridCol w="5031783">
                  <a:extLst>
                    <a:ext uri="{9D8B030D-6E8A-4147-A177-3AD203B41FA5}">
                      <a16:colId xmlns:a16="http://schemas.microsoft.com/office/drawing/2014/main" val="1946885368"/>
                    </a:ext>
                  </a:extLst>
                </a:gridCol>
              </a:tblGrid>
              <a:tr h="285393">
                <a:tc>
                  <a:txBody>
                    <a:bodyPr/>
                    <a:lstStyle/>
                    <a:p>
                      <a:pPr algn="ctr" rtl="1"/>
                      <a:r>
                        <a:rPr lang="en-US" dirty="0"/>
                        <a:t>Stemming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Lemmatization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1979431"/>
                  </a:ext>
                </a:extLst>
              </a:tr>
              <a:tr h="1337045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• Cuts off word endings (heuristic-based)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dirty="0"/>
                        <a:t>• Example: “running” → “run”, “happily” → “</a:t>
                      </a:r>
                      <a:r>
                        <a:rPr lang="en-US" dirty="0" err="1"/>
                        <a:t>happi</a:t>
                      </a:r>
                      <a:r>
                        <a:rPr lang="en-US" dirty="0"/>
                        <a:t>”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dirty="0"/>
                        <a:t>•Fast but can produce non-real words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• Maps words to dictionary base form (lemma) using context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dirty="0"/>
                        <a:t>• Example: “was” → “be”, “better” → “good”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dirty="0"/>
                        <a:t>• More accurate but slower than stemming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1551472"/>
                  </a:ext>
                </a:extLst>
              </a:tr>
              <a:tr h="285393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Use stemming for speed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Use lemmatization for semantic accuracy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14130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8502817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7E7AC8-1E1D-A006-CD49-F504E4BEE3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E1A82F0-204C-E1AB-8E69-60219039F04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55D2939-C07C-9D74-259D-F9E867260E7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397C9C9-49D6-7650-55B3-80CC9717474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EEEA6D3-759F-7280-91B7-1B903E66AD66}"/>
              </a:ext>
            </a:extLst>
          </p:cNvPr>
          <p:cNvSpPr txBox="1"/>
          <p:nvPr/>
        </p:nvSpPr>
        <p:spPr>
          <a:xfrm>
            <a:off x="2404736" y="564032"/>
            <a:ext cx="613458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Lowercasing and Cleaning - Normalizing Raw Text</a:t>
            </a:r>
          </a:p>
        </p:txBody>
      </p:sp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45D816A6-EA4E-724F-4F96-949AB536E26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782D33D0-6EDD-805B-B23B-1E0F0F5D92A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1676340"/>
              </p:ext>
            </p:extLst>
          </p:nvPr>
        </p:nvGraphicFramePr>
        <p:xfrm>
          <a:off x="761999" y="1986522"/>
          <a:ext cx="10365784" cy="45251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D2528BF4-2A79-CAA5-9348-F4E55B3E9287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35130C-3C11-3133-7565-56820FFF4532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3475238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4F4898-70EE-8709-9BAB-AD2C8AC749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8BF81BE-29D8-41BD-96D3-DF39A2590123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FA96886-F29D-EA94-5FC0-7B0590A9812E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706D0003-E1A7-6B01-95DC-B7AC397CCA6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720A1187-82EF-DB32-047F-991C36E59C6F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7B72292-3491-2D93-F9D0-567834DA01C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CE7EBC8-28E7-588C-ED28-530BB2148C0F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3EB9D7-E237-75AD-5EE6-D336C3C319B1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AC76F56-22B7-45B0-BE63-F46CBB5ABA0E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C776FD0A-837B-E4AC-DC92-3FF2EC0D361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13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9AB285-D2C5-D593-60A4-52BEEAEE7282}"/>
              </a:ext>
            </a:extLst>
          </p:cNvPr>
          <p:cNvSpPr txBox="1"/>
          <p:nvPr/>
        </p:nvSpPr>
        <p:spPr>
          <a:xfrm>
            <a:off x="6122194" y="1002395"/>
            <a:ext cx="53003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Representing Text Numerically </a:t>
            </a:r>
          </a:p>
        </p:txBody>
      </p:sp>
    </p:spTree>
    <p:extLst>
      <p:ext uri="{BB962C8B-B14F-4D97-AF65-F5344CB8AC3E}">
        <p14:creationId xmlns:p14="http://schemas.microsoft.com/office/powerpoint/2010/main" val="1360992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C6622A-F073-0AAD-A4C9-AD228551EB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0DEDBFD-F5C0-BF5F-6610-B6C806CEF342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45CA91F-FD7C-3605-2F03-95E35FE528B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DA49231-7E33-8FA7-487F-C41BB82F135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D7E30C7A-32A8-4C74-AE0C-2960E006AA0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7EED34E-F16A-1C81-25D5-AAD755734135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Bag of Words (</a:t>
            </a:r>
            <a:r>
              <a:rPr lang="en-US" sz="32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BoW</a:t>
            </a:r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D7B991A-5368-3FBB-67BF-02E28269FC2B}"/>
              </a:ext>
            </a:extLst>
          </p:cNvPr>
          <p:cNvSpPr txBox="1"/>
          <p:nvPr/>
        </p:nvSpPr>
        <p:spPr>
          <a:xfrm>
            <a:off x="761999" y="1986522"/>
            <a:ext cx="6370321" cy="46517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Represents a document as a vector of word counts (frequency) — each unique word is a feature.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Ignores Grammar and Word Order, Focuses only on how often a word appears, not where it appears or how it’s used in context.	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Simple and effective baseline, a strong </a:t>
            </a:r>
            <a:r>
              <a:rPr lang="en-US" sz="2400" b="1" dirty="0"/>
              <a:t>baseline</a:t>
            </a:r>
            <a:r>
              <a:rPr lang="en-US" sz="2400" dirty="0"/>
              <a:t> approach for many classification tasks like spam detection, sentiment analysis.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Limitations: Can lead to sparse matrices and lacks understanding of meaning or context.</a:t>
            </a:r>
          </a:p>
          <a:p>
            <a:pPr>
              <a:lnSpc>
                <a:spcPct val="150000"/>
              </a:lnSpc>
            </a:pPr>
            <a:endParaRPr lang="en-US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C0D4F40-A1BF-912B-2C9D-911E0695489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F3E81A8-A62F-15FD-0ADA-7AD57C524E41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880D3C6-9D64-3454-0D23-78785A4ACBFB}"/>
              </a:ext>
            </a:extLst>
          </p:cNvPr>
          <p:cNvSpPr txBox="1"/>
          <p:nvPr/>
        </p:nvSpPr>
        <p:spPr>
          <a:xfrm>
            <a:off x="7277039" y="2095412"/>
            <a:ext cx="3972653" cy="42823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/>
              <a:t>Example: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- Text 1: “Data is powerful”, 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- Text 2: “Powerful data tools”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- Vocabulary: [“data”, “is”, “powerful”, “tools”]</a:t>
            </a:r>
          </a:p>
          <a:p>
            <a:pPr>
              <a:lnSpc>
                <a:spcPct val="150000"/>
              </a:lnSpc>
            </a:pPr>
            <a:r>
              <a:rPr lang="en-US" sz="2400" b="1" dirty="0"/>
              <a:t>- </a:t>
            </a:r>
            <a:r>
              <a:rPr lang="en-US" sz="2400" b="1" dirty="0" err="1"/>
              <a:t>BoW</a:t>
            </a:r>
            <a:r>
              <a:rPr lang="en-US" sz="2400" b="1" dirty="0"/>
              <a:t> Vectors: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Text 1 → [1, 1, 1, 0]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Text 2 → [1, 0, 1, 1]</a:t>
            </a:r>
          </a:p>
        </p:txBody>
      </p:sp>
    </p:spTree>
    <p:extLst>
      <p:ext uri="{BB962C8B-B14F-4D97-AF65-F5344CB8AC3E}">
        <p14:creationId xmlns:p14="http://schemas.microsoft.com/office/powerpoint/2010/main" val="1077497435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12FDBF-46E9-A66E-BD3E-BC1553B56E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43243D4-E709-C4E1-851B-9A81C6A9234C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BE28E55-E34B-7E85-652D-A24289D8E96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407B9A0-ED09-EB54-B931-455224F257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630B481-6383-8CC1-3508-7437AD14BDB7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F57E8FC-6060-AEF1-6A73-D0A5B6C447EC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Vocabulary and Document-Term Matrix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B4CB427-0098-1E8A-1BD1-BB56B1CAF94B}"/>
              </a:ext>
            </a:extLst>
          </p:cNvPr>
          <p:cNvSpPr txBox="1"/>
          <p:nvPr/>
        </p:nvSpPr>
        <p:spPr>
          <a:xfrm>
            <a:off x="761999" y="1986522"/>
            <a:ext cx="10365784" cy="335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Vocabulary =</a:t>
            </a:r>
            <a:r>
              <a:rPr lang="en-US" sz="2400" dirty="0"/>
              <a:t> Unique Word Set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Document-Term Matrix (DTM)</a:t>
            </a:r>
            <a:r>
              <a:rPr lang="en-US" sz="2400" dirty="0"/>
              <a:t>: A structured matrix representation where: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Rows = documents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Columns = vocabulary terms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Cell values = word frequencies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Use in ML:  Forms the input feature matrix for classification, clustering, and other text mining tasks.	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7B23088-0FA1-37BF-459D-89CC04CBBAF3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9695880-ACC3-3608-A58D-F63BA1C8EF5E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66BF204-2EB0-75EF-9AB2-2C62A7631C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9885288"/>
              </p:ext>
            </p:extLst>
          </p:nvPr>
        </p:nvGraphicFramePr>
        <p:xfrm>
          <a:off x="867226" y="5331573"/>
          <a:ext cx="10247496" cy="109728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2561874">
                  <a:extLst>
                    <a:ext uri="{9D8B030D-6E8A-4147-A177-3AD203B41FA5}">
                      <a16:colId xmlns:a16="http://schemas.microsoft.com/office/drawing/2014/main" val="82579558"/>
                    </a:ext>
                  </a:extLst>
                </a:gridCol>
                <a:gridCol w="2561874">
                  <a:extLst>
                    <a:ext uri="{9D8B030D-6E8A-4147-A177-3AD203B41FA5}">
                      <a16:colId xmlns:a16="http://schemas.microsoft.com/office/drawing/2014/main" val="3882242477"/>
                    </a:ext>
                  </a:extLst>
                </a:gridCol>
                <a:gridCol w="2561874">
                  <a:extLst>
                    <a:ext uri="{9D8B030D-6E8A-4147-A177-3AD203B41FA5}">
                      <a16:colId xmlns:a16="http://schemas.microsoft.com/office/drawing/2014/main" val="2884096071"/>
                    </a:ext>
                  </a:extLst>
                </a:gridCol>
                <a:gridCol w="2561874">
                  <a:extLst>
                    <a:ext uri="{9D8B030D-6E8A-4147-A177-3AD203B41FA5}">
                      <a16:colId xmlns:a16="http://schemas.microsoft.com/office/drawing/2014/main" val="359925420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Document</a:t>
                      </a:r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data</a:t>
                      </a:r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science</a:t>
                      </a:r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tools</a:t>
                      </a:r>
                      <a:endParaRPr 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0807056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Doc 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002267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Doc 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642480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7192865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94A173-CE9D-1EC1-33BD-32A1FF614D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2F43693-9C82-C0FB-E57B-887B2A4C4D28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DBB0C8A-B771-8473-A9A8-2119256A6AE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73321DF-D4B5-3D60-7DB1-31C5B7B1F36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9E862658-C903-0D96-24EE-95938F8069C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69FD678-BD7E-9318-C46A-CC326FFA6029}"/>
              </a:ext>
            </a:extLst>
          </p:cNvPr>
          <p:cNvSpPr txBox="1"/>
          <p:nvPr/>
        </p:nvSpPr>
        <p:spPr>
          <a:xfrm>
            <a:off x="2396568" y="557844"/>
            <a:ext cx="664419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TF-IDF (Term Frequency-Inverse Document Frequency)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CC4E109-9457-EEE1-8F98-FD15F3A31415}"/>
              </a:ext>
            </a:extLst>
          </p:cNvPr>
          <p:cNvSpPr txBox="1"/>
          <p:nvPr/>
        </p:nvSpPr>
        <p:spPr>
          <a:xfrm>
            <a:off x="761999" y="1986522"/>
            <a:ext cx="1036578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TF-IDF is a weighting scheme that balances a word’s frequency in a document (TF) against its rarity in the overall corpus (IDF).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Term Frequency (TF): </a:t>
            </a:r>
            <a:r>
              <a:rPr lang="en-US" sz="2400" dirty="0"/>
              <a:t>Measures </a:t>
            </a:r>
            <a:r>
              <a:rPr lang="en-US" sz="2400" b="1" dirty="0"/>
              <a:t>how often</a:t>
            </a:r>
            <a:r>
              <a:rPr lang="en-US" sz="2400" dirty="0"/>
              <a:t> a word appears in a document.</a:t>
            </a:r>
            <a:endParaRPr lang="en-US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Inverse Document Frequency (IDF): </a:t>
            </a:r>
            <a:r>
              <a:rPr lang="en-US" sz="2400" dirty="0"/>
              <a:t>Measures how unique a word is across all documents. Common words like “is” get low IDF, Rare words like “science” get high IDF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TF-IDF Score = TF × IDF - </a:t>
            </a:r>
            <a:r>
              <a:rPr lang="en-US" sz="2400" dirty="0"/>
              <a:t>Emphasizes meaningful words and </a:t>
            </a:r>
            <a:r>
              <a:rPr lang="en-US" sz="2400" dirty="0" err="1"/>
              <a:t>downweights</a:t>
            </a:r>
            <a:r>
              <a:rPr lang="en-US" sz="2400" dirty="0"/>
              <a:t> common ones.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Example: </a:t>
            </a:r>
            <a:r>
              <a:rPr lang="en-US" sz="2400" dirty="0"/>
              <a:t>Document: “data science is fun”</a:t>
            </a:r>
          </a:p>
          <a:p>
            <a:r>
              <a:rPr lang="en-US" sz="2400" dirty="0"/>
              <a:t>TF: [1, 1, 1, 1]</a:t>
            </a:r>
          </a:p>
          <a:p>
            <a:r>
              <a:rPr lang="en-US" sz="2400" dirty="0"/>
              <a:t>IDF: high for “science”, low for “is”</a:t>
            </a:r>
          </a:p>
          <a:p>
            <a:r>
              <a:rPr lang="en-US" sz="2400" dirty="0"/>
              <a:t>TF-IDF vector: higher values for “science” and “data”, lower for “is”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A5554D4-6D90-3596-98AA-AB066BB556AF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33B219-FB29-6BD2-7FD8-383E68F9DA93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4041754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FA60BB-3E55-C868-D85E-3BF2B36F4B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A9623AD-8BF2-C675-DAFE-972CB5CC8BF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CE44A7F-0A81-BE72-065D-D53E5724420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ADF3265-AE69-7726-03AF-72DE9B8DB34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FD09D5E-E4FC-133D-590B-B1E26ABDE02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FEF07F1-FF84-21A9-A608-F1C917F0182A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Pros and Cons of TF-IDF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97AFDCF-B0AC-3BEE-F0CA-9EB741375C53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606B98-4527-AC47-52AE-8313A5C50D45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0FB2022-402F-C189-F35F-6C604DD920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9775328"/>
              </p:ext>
            </p:extLst>
          </p:nvPr>
        </p:nvGraphicFramePr>
        <p:xfrm>
          <a:off x="838200" y="2173790"/>
          <a:ext cx="10515600" cy="4061352"/>
        </p:xfrm>
        <a:graphic>
          <a:graphicData uri="http://schemas.openxmlformats.org/drawingml/2006/table">
            <a:tbl>
              <a:tblPr firstRow="1">
                <a:tableStyleId>{6E25E649-3F16-4E02-A733-19D2CDBF48F0}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2814703583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1919535411"/>
                    </a:ext>
                  </a:extLst>
                </a:gridCol>
              </a:tblGrid>
              <a:tr h="58879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/>
                        <a:t>Pros</a:t>
                      </a:r>
                      <a:endParaRPr lang="en-US" sz="2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/>
                        <a:t>Cons</a:t>
                      </a:r>
                      <a:endParaRPr lang="en-US" sz="2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92838893"/>
                  </a:ext>
                </a:extLst>
              </a:tr>
              <a:tr h="58879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/>
                        <a:t>Highlights important and unique words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/>
                        <a:t>Ignores word order and context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9991575"/>
                  </a:ext>
                </a:extLst>
              </a:tr>
              <a:tr h="103039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/>
                        <a:t>Simple, efficient, and easy to implement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/>
                        <a:t>No semantic understanding (e.g., synonyms not linked)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06225500"/>
                  </a:ext>
                </a:extLst>
              </a:tr>
              <a:tr h="58879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/>
                        <a:t>Strong baseline for classification and clustering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/>
                        <a:t>Produces sparse, high-dimensional feature vectors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16825490"/>
                  </a:ext>
                </a:extLst>
              </a:tr>
              <a:tr h="103039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/>
                        <a:t>Effective for document filtering and keyword extraction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dirty="0"/>
                        <a:t>Cannot distinguish between nuanced meanings of words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494818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2579315"/>
      </p:ext>
    </p:extLst>
  </p:cSld>
  <p:clrMapOvr>
    <a:masterClrMapping/>
  </p:clrMapOvr>
  <p:transition spd="slow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662CB5-C3A5-2C74-D304-2BB377F8FE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CD07D17-FA97-814D-0A1A-329DB18CFC1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AC23858-B9CB-69E6-A51E-33B5C540259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D2A06EE-10A5-D0BE-E3F8-FE306DA6FB3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58A9793-8B7A-3670-378B-CACBEE88D84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DD974D2-4D88-F103-F375-D313A7F3DC73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Vector Space Model (VSM)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08A8ED7-DA1B-3294-F389-A94879A276DE}"/>
              </a:ext>
            </a:extLst>
          </p:cNvPr>
          <p:cNvSpPr txBox="1"/>
          <p:nvPr/>
        </p:nvSpPr>
        <p:spPr>
          <a:xfrm>
            <a:off x="761999" y="1986522"/>
            <a:ext cx="10365784" cy="41996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A framework for representing text documents as vectors in a high-dimensional space, where each dimension corresponds to a unique term in the vocabulary.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How It Works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Each document becomes a vector of term weights (e.g., word counts or TF-IDF scores).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Similar documents are close in vector space; dissimilar ones are far apart.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Use Case: Information Retrieval: Search engines use VSM to find documents similar to a query by computing cosine similarity between vectors.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Enables fast document comparison and clustering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Foundation for algorithms like KNN, SVM, and vector-based search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2993946-0B82-BB91-B09A-33D0A9DEFBDC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02B3448-B305-5260-6EA3-A0E208D8919A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279686"/>
      </p:ext>
    </p:extLst>
  </p:cSld>
  <p:clrMapOvr>
    <a:masterClrMapping/>
  </p:clrMapOvr>
  <p:transition spd="slow">
    <p:comb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142CBA-6B09-5475-3603-DAB1154729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6375E5F-0373-B758-DB47-8952B5CB49A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123A84E-7E45-8B63-5AFA-D46BFF00F3D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CAB474C-1429-5E6A-5CC6-195388F585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44AB291-892C-293A-5EE9-6873F0C6063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B53312C-9400-C3D6-60C7-2D6DFDA0B426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Cosine Similarity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A5F2C65-90DD-652E-ED5C-34B17D562C55}"/>
              </a:ext>
            </a:extLst>
          </p:cNvPr>
          <p:cNvSpPr txBox="1"/>
          <p:nvPr/>
        </p:nvSpPr>
        <p:spPr>
          <a:xfrm>
            <a:off x="761999" y="1986522"/>
            <a:ext cx="10171612" cy="41996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Cosine similarity calculates the cosine of the angle between two document vectors in high-dimensional space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/>
          </a:p>
          <a:p>
            <a:pPr>
              <a:lnSpc>
                <a:spcPct val="150000"/>
              </a:lnSpc>
            </a:pPr>
            <a:endParaRPr lang="en-US" sz="20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It ignores magnitude and focuses on the direction, making it ideal for comparing documents of varying lengths.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/>
              <a:t>Range: </a:t>
            </a:r>
            <a:r>
              <a:rPr lang="en-US" sz="2000" dirty="0"/>
              <a:t>0 (no similarity) to 1 (identical)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Used in search engines to find documents most similar to a query, and Recommender systems to suggest similar items or content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8566B10-1673-FFF6-714C-B15B4B063A1E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F9D3AB-8D3D-B4CC-D677-F427DAEB7AE4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5" name="Picture 4" descr="A black text on a white background&#10;&#10;AI-generated content may be incorrect.">
            <a:extLst>
              <a:ext uri="{FF2B5EF4-FFF2-40B4-BE49-F238E27FC236}">
                <a16:creationId xmlns:a16="http://schemas.microsoft.com/office/drawing/2014/main" id="{05EEB910-9191-BD63-7EB5-1AB3B7E2ED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77" b="29492"/>
          <a:stretch>
            <a:fillRect/>
          </a:stretch>
        </p:blipFill>
        <p:spPr>
          <a:xfrm>
            <a:off x="1867443" y="2903754"/>
            <a:ext cx="7356207" cy="1050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340188"/>
      </p:ext>
    </p:extLst>
  </p:cSld>
  <p:clrMapOvr>
    <a:masterClrMapping/>
  </p:clrMapOvr>
  <p:transition spd="slow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5936C3-AC2D-5CB4-F5ED-2D9D7715E2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12BB574-D670-AEB3-7DBA-1DAA8388AEC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2A543C9-1FDB-3C71-CAE2-4254B934F0C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A2B0B1D-FF08-E036-4D9D-D9D9D0FAA0F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A5B1DA52-5448-C0B3-EBFB-CB8C7A5E54E7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C578803-CA53-9B7E-26C4-10BDBBF6323B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Example: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2DC21F5-2E27-24B5-4E3C-3C4601A74C39}"/>
              </a:ext>
            </a:extLst>
          </p:cNvPr>
          <p:cNvSpPr txBox="1"/>
          <p:nvPr/>
        </p:nvSpPr>
        <p:spPr>
          <a:xfrm>
            <a:off x="761999" y="1947333"/>
            <a:ext cx="6251230" cy="4661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Two Documents: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Doc A: “Data science is powerful”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Doc B: “Science tools are powerful”</a:t>
            </a:r>
          </a:p>
          <a:p>
            <a:pPr>
              <a:lnSpc>
                <a:spcPct val="150000"/>
              </a:lnSpc>
            </a:pPr>
            <a:endParaRPr lang="en-US" sz="20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/>
              <a:t>Vocabulary: </a:t>
            </a:r>
            <a:r>
              <a:rPr lang="en-US" sz="2000" dirty="0"/>
              <a:t>[data, science, is, powerful, tools, are]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/>
              <a:t>Cosine Similarity: </a:t>
            </a:r>
            <a:r>
              <a:rPr lang="en-US" sz="2000" dirty="0"/>
              <a:t>You can now compute similarity between Doc A and Doc B by measuring the cosine of the angle between the vectors.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This allows the model to retrieve, cluster, or classify documents based on content similarity.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76595C9-1081-B641-DD7E-47D1131FD95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D8D39E7-F555-7383-A3FA-5F00C6E7CE6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D889D508-CF4D-520E-A2E7-A5A2CD1A54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2054386"/>
              </p:ext>
            </p:extLst>
          </p:nvPr>
        </p:nvGraphicFramePr>
        <p:xfrm>
          <a:off x="7876903" y="2612186"/>
          <a:ext cx="3436185" cy="256032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1145395">
                  <a:extLst>
                    <a:ext uri="{9D8B030D-6E8A-4147-A177-3AD203B41FA5}">
                      <a16:colId xmlns:a16="http://schemas.microsoft.com/office/drawing/2014/main" val="1601863668"/>
                    </a:ext>
                  </a:extLst>
                </a:gridCol>
                <a:gridCol w="1145395">
                  <a:extLst>
                    <a:ext uri="{9D8B030D-6E8A-4147-A177-3AD203B41FA5}">
                      <a16:colId xmlns:a16="http://schemas.microsoft.com/office/drawing/2014/main" val="903268926"/>
                    </a:ext>
                  </a:extLst>
                </a:gridCol>
                <a:gridCol w="1145395">
                  <a:extLst>
                    <a:ext uri="{9D8B030D-6E8A-4147-A177-3AD203B41FA5}">
                      <a16:colId xmlns:a16="http://schemas.microsoft.com/office/drawing/2014/main" val="398420348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/>
                        <a:t>Word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/>
                        <a:t>Doc A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/>
                        <a:t>Doc B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6887289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data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0521494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science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67473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is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9364022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powerful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895307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tools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8277031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are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23827000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C82E9EA1-EDE4-97DE-9B17-80A3C6718CA5}"/>
              </a:ext>
            </a:extLst>
          </p:cNvPr>
          <p:cNvSpPr txBox="1"/>
          <p:nvPr/>
        </p:nvSpPr>
        <p:spPr>
          <a:xfrm>
            <a:off x="7784509" y="2169284"/>
            <a:ext cx="60938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Document Vectors (Bag of Words):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8928874"/>
      </p:ext>
    </p:extLst>
  </p:cSld>
  <p:clrMapOvr>
    <a:masterClrMapping/>
  </p:clrMapOvr>
  <p:transition spd="slow">
    <p:comb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F0E8B4-3323-CE94-301B-E70CDCADA5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1E5DDCE-0059-9F64-AD32-3467AC7B1010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D42946C-AB81-E027-2B39-37BDFF1D0A1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C07FCC1-5EAB-886F-173E-07EAF43672E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8192433-ADEC-8ECA-EBD2-8BB20568E8FE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9E29D1F-9BC3-4A76-D6F6-1FA4BECDFC3E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Limitations of Basic Representations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17BBE405-AAB6-B897-AF21-D42D38660B8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2300944"/>
              </p:ext>
            </p:extLst>
          </p:nvPr>
        </p:nvGraphicFramePr>
        <p:xfrm>
          <a:off x="761999" y="1986523"/>
          <a:ext cx="10365784" cy="43365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4CD62ECB-D99A-190E-ECCC-DA6F67A7F591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E773DCD-F4A5-69A5-4DFD-9F21188873E6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1512623"/>
      </p:ext>
    </p:extLst>
  </p:cSld>
  <p:clrMapOvr>
    <a:masterClrMapping/>
  </p:clrMapOvr>
  <p:transition spd="slow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02C805-11F6-8DE7-6965-1A6E9E9A30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09DA59C-E8BD-8B58-A6B4-B0F1A4B92E0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B00D1ED-D579-8147-34BA-AF436539144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FF03BB-F24E-2A9F-E28B-FE9CECDB5CE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E0D3FD1-9DEC-F7F1-4198-5B5124E830CE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B77A179-2C3E-B4E4-8F8C-AE517D137D30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Transition to Mining Text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08F7637F-6679-558F-72FC-E21FA752058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46842020"/>
              </p:ext>
            </p:extLst>
          </p:nvPr>
        </p:nvGraphicFramePr>
        <p:xfrm>
          <a:off x="761999" y="1986523"/>
          <a:ext cx="10365784" cy="4525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9160A369-89F4-55CE-777A-9728734D1B94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9D9C8C-F2E2-63C5-8251-6C2143A0EE56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845050"/>
      </p:ext>
    </p:extLst>
  </p:cSld>
  <p:clrMapOvr>
    <a:masterClrMapping/>
  </p:clrMapOvr>
  <p:transition spd="slow">
    <p:comb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8D62DB-AC18-A7EA-2B62-B563BCDB49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B0454F1-EB06-396A-CAAC-2FD9D324B526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DB9FD10-BC5E-C7A8-B1AA-1D25B0F58F08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2204F9DF-ABED-7637-2F2D-8B093222D34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929D67D5-77D0-1E69-9E0A-5A27F5E75E4D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CD14349-68FA-0573-2AE6-9AAA2C8DF69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842E1E5-DB54-482E-A676-4FD14516FF4C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F623D0-F0C7-A222-CAD7-6DC0703213C8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E549A14-A132-010B-8BB9-BB56CD493C41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518C318-42A4-A9AE-88FD-3688DCFA898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BB8E18-C500-8001-CB3D-58CD62A0C7B1}"/>
              </a:ext>
            </a:extLst>
          </p:cNvPr>
          <p:cNvSpPr txBox="1"/>
          <p:nvPr/>
        </p:nvSpPr>
        <p:spPr>
          <a:xfrm>
            <a:off x="6122194" y="1002395"/>
            <a:ext cx="53003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Text Classification Techniques</a:t>
            </a:r>
          </a:p>
        </p:txBody>
      </p:sp>
    </p:spTree>
    <p:extLst>
      <p:ext uri="{BB962C8B-B14F-4D97-AF65-F5344CB8AC3E}">
        <p14:creationId xmlns:p14="http://schemas.microsoft.com/office/powerpoint/2010/main" val="2467655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2E1469-FF99-B0D8-8FD6-8A87FC9C96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1916172-D113-D0B4-E64A-4E760C717F30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64FC345-B534-4076-FE8F-A4A1148E244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AFF5709-D993-62DE-6217-4CBEB4C0841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403FA45-EAB7-62CA-B1A5-70C526569F74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61E8A07-0A72-9E70-3CFE-01F373C47C37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Introduction to Text Classification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6018948-2D30-715C-6768-2D193C208EE6}"/>
              </a:ext>
            </a:extLst>
          </p:cNvPr>
          <p:cNvSpPr txBox="1"/>
          <p:nvPr/>
        </p:nvSpPr>
        <p:spPr>
          <a:xfrm>
            <a:off x="761999" y="1882018"/>
            <a:ext cx="10588172" cy="47440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Assigning predefined categories or labels to text documents based on their content.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Requires labeled training data where each text sample is already assigned a class (Supervised Learning).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Common Examples: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Spam Detection: Classify emails as spam or not spam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Sentiment Analysis: Label reviews as positive, neutral, or negative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Topic Categorization: Assign news articles to topics like sports, politics, tech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Algorithms </a:t>
            </a:r>
            <a:r>
              <a:rPr lang="en-US" sz="2000" dirty="0">
                <a:sym typeface="Wingdings" pitchFamily="2" charset="2"/>
              </a:rPr>
              <a:t> </a:t>
            </a:r>
            <a:r>
              <a:rPr lang="en-US" sz="2000" dirty="0"/>
              <a:t>Logistic Regression, Naive Bayes, Support Vector Machines, and Neural Networks.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Applications: Customer feedback analysis, content moderation, email filtering, and helpdesk automation</a:t>
            </a:r>
            <a:r>
              <a:rPr lang="en-US" sz="2400" dirty="0"/>
              <a:t>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BAA24A8-66A2-6F34-EC69-23BE2EE25A2F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7808E68-8CBB-9BA5-074E-304BC5DBFE9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8707243"/>
      </p:ext>
    </p:extLst>
  </p:cSld>
  <p:clrMapOvr>
    <a:masterClrMapping/>
  </p:clrMapOvr>
  <p:transition spd="slow">
    <p:comb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BFEDA4-EFF7-3F89-3DD3-D2EF631001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AC8ADA3-A828-0BA2-239C-0C5EB8C1A2F5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664FE34-341B-A068-B4B7-0A4159B3555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7150DA5-D637-004E-67C6-1C54ADD0EF4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EECBE08-9FA8-ADD8-8FF1-DE7B955CF6DC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E9BE35B-6763-A08A-26EC-D9E6DC68859B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Naive Bayes for Text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1CF3882-EA6D-D3C9-F6FF-D7577BE9AA77}"/>
              </a:ext>
            </a:extLst>
          </p:cNvPr>
          <p:cNvSpPr txBox="1"/>
          <p:nvPr/>
        </p:nvSpPr>
        <p:spPr>
          <a:xfrm>
            <a:off x="761999" y="1986522"/>
            <a:ext cx="10365784" cy="61290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Assumes that words appear independently of each other — even though this isn’t true in real language, the model still works well in practice.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How It Works: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Example: Classify a review as positive or negative based on the likelihood of words like “great”, “bad”, “terrible”, “excellent” occurring in each class.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>
              <a:lnSpc>
                <a:spcPct val="150000"/>
              </a:lnSpc>
            </a:pPr>
            <a:endParaRPr lang="en-US" sz="2400" dirty="0"/>
          </a:p>
          <a:p>
            <a:pPr>
              <a:lnSpc>
                <a:spcPct val="150000"/>
              </a:lnSpc>
            </a:pPr>
            <a:endParaRPr lang="en-US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21B50FE-B509-7C70-A491-A22C6A0EEEC2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B072B2F-9BC2-6249-0972-33FBE374DB84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8430FAA0-3ECB-F410-510D-FD8BA46AC6C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85271795"/>
              </p:ext>
            </p:extLst>
          </p:nvPr>
        </p:nvGraphicFramePr>
        <p:xfrm>
          <a:off x="880289" y="3762104"/>
          <a:ext cx="10365784" cy="15936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782373596"/>
      </p:ext>
    </p:extLst>
  </p:cSld>
  <p:clrMapOvr>
    <a:masterClrMapping/>
  </p:clrMapOvr>
  <p:transition spd="slow">
    <p:comb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92C992-403F-482C-E41E-27E137C3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344C791-6CEC-7EE9-1D65-F74BAE985E0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EE06BE4-4315-84EE-CE5A-62245E254B7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862918A-25F1-5AD0-CD8E-4ED34C5E830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B7F1BAB-ADF0-0F84-2503-7740172403B1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0764322-744E-87FC-130C-42AE1650C389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Logistic Regression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EE2A119-E55B-E767-57FE-E47D68D9C71B}"/>
              </a:ext>
            </a:extLst>
          </p:cNvPr>
          <p:cNvSpPr txBox="1"/>
          <p:nvPr/>
        </p:nvSpPr>
        <p:spPr>
          <a:xfrm>
            <a:off x="761999" y="1947333"/>
            <a:ext cx="10365784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 linear model that estimates the probability that a document belongs to a certain class, based on its word vector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Computes a weighted sum of input features (words), then applies the logistic (sigmoid) function to get a probability between 0 and 1.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>
              <a:lnSpc>
                <a:spcPct val="150000"/>
              </a:lnSpc>
            </a:pPr>
            <a:endParaRPr lang="en-US" sz="24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Easy to Train and Tune, each weight shows how strongly a word contributes to the classification — helpful for feature understanding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5C2EA62-604B-93AE-41D5-8132982E04B5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3BB5F67-290D-F55B-4239-B185253AD98D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5" name="Picture 4" descr="A black and white image of a smiley face&#10;&#10;AI-generated content may be incorrect.">
            <a:extLst>
              <a:ext uri="{FF2B5EF4-FFF2-40B4-BE49-F238E27FC236}">
                <a16:creationId xmlns:a16="http://schemas.microsoft.com/office/drawing/2014/main" id="{F0A873E5-39FE-6A33-2500-7EADA373DD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30" b="27068"/>
          <a:stretch>
            <a:fillRect/>
          </a:stretch>
        </p:blipFill>
        <p:spPr>
          <a:xfrm>
            <a:off x="3117416" y="4231980"/>
            <a:ext cx="5006047" cy="940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108326"/>
      </p:ext>
    </p:extLst>
  </p:cSld>
  <p:clrMapOvr>
    <a:masterClrMapping/>
  </p:clrMapOvr>
  <p:transition spd="slow">
    <p:comb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45A435-F3C7-EC17-FA73-9479C06A9A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4BC46EF-0C37-89D6-185D-CD132F056F7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9159F82-D0CD-D050-E16A-6ACBED4092E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2F2656B-0AF7-8E02-3003-728A3A014F2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22BA9CC0-FC3F-FD0A-0B28-91819BEAEF71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EF6A337-6816-C8E1-8B29-CBE7064426A7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SVMs and Other Methods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32C9A61-80C5-60DC-E87D-7FA47F6642AE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C7F7EC-BBF7-45B3-5539-FA518EAF72A5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TextBox 14">
            <a:extLst>
              <a:ext uri="{FF2B5EF4-FFF2-40B4-BE49-F238E27FC236}">
                <a16:creationId xmlns:a16="http://schemas.microsoft.com/office/drawing/2014/main" id="{6CC405C1-4634-8AE4-1E9F-A15DEE07618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97448265"/>
              </p:ext>
            </p:extLst>
          </p:nvPr>
        </p:nvGraphicFramePr>
        <p:xfrm>
          <a:off x="761999" y="1986522"/>
          <a:ext cx="10365784" cy="393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88979580"/>
      </p:ext>
    </p:extLst>
  </p:cSld>
  <p:clrMapOvr>
    <a:masterClrMapping/>
  </p:clrMapOvr>
  <p:transition spd="slow">
    <p:comb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C6D99E-AE46-28C0-9FB0-92C96CEBDB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1272A9D-9986-C32B-4421-11ADF45584B0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sz="120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C86A62F-3B7C-6405-3807-009F1DB6565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290B5F9-34DE-E688-41DA-84ADC035513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C8DFA12-6277-AF75-2ACF-CBB0F28F80DF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275DE48-85F6-F625-7616-E7EAD6465DF3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Feature Selection for Text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CB09388-A4D2-365F-FA2B-CF502308982D}"/>
              </a:ext>
            </a:extLst>
          </p:cNvPr>
          <p:cNvSpPr txBox="1"/>
          <p:nvPr/>
        </p:nvSpPr>
        <p:spPr>
          <a:xfrm>
            <a:off x="761999" y="1908144"/>
            <a:ext cx="10365784" cy="4661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Text data can contain thousands of unique words (features), many of which are irrelevant or noisy.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Feature Selection --&gt;  Reduces training time and model complexity, Improves generalization, and Enhances interpretability of models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Common Techniques: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Chi-Square Test: Measures the independence between a word and a class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Mutual Information: Quantifies the shared information between word and label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Frequency Thresholds: Removes rare or overly frequent terms (e.g., words that appear in &gt;90% of documents)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Use before applying models like Naive Bayes, SVM, or Logistic Regression.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B763AEF-2054-459A-1174-3603BB2382F0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B261839-DC79-427C-A38C-8F3150C3B378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5214364"/>
      </p:ext>
    </p:extLst>
  </p:cSld>
  <p:clrMapOvr>
    <a:masterClrMapping/>
  </p:clrMapOvr>
  <p:transition spd="slow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0E7E75-118B-B584-8513-90BF9C9068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05C7079-0F2B-C7A3-B1DF-FBFED629D7A9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DE6D968-7D65-E77A-1569-9C3DD6C999A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886D537-34E4-8723-A94D-873DFB4C7C4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37E31728-A943-4276-810D-B72F1B76ACA9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A4D4B23-C952-9891-5BE3-70E34789BFD0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Model Evaluation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620C9B4-D884-E52E-68C9-1ACD3A3E834F}"/>
              </a:ext>
            </a:extLst>
          </p:cNvPr>
          <p:cNvSpPr txBox="1"/>
          <p:nvPr/>
        </p:nvSpPr>
        <p:spPr>
          <a:xfrm>
            <a:off x="761998" y="1986522"/>
            <a:ext cx="10916195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Use classification metrics to assess model performance: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Accuracy: Overall correctness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Precision: Correct positives among predicted positives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Recall: Correct positives among actual positives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F1-Score: Harmonic mean of precision &amp; recall (balances both)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 Validation Strategies: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Holdout Set: Split data into training and test sets (e.g., 80/20)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Cross-Validation: Rotate validation sets across folds for more reliable estimates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765DF6-FC90-7D6B-3170-E324EA24EFEA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6813627-FF9B-ECD6-6A36-23B5C5C903F3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6120857"/>
      </p:ext>
    </p:extLst>
  </p:cSld>
  <p:clrMapOvr>
    <a:masterClrMapping/>
  </p:clrMapOvr>
  <p:transition spd="slow">
    <p:comb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8AE2D5-BE8C-B5E1-AC78-CA86FC5B98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EB80B72-3C7A-C0CF-CF35-AA221822D579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75C251F-76B2-B348-A0AD-65BAC6B24907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F9FB078E-4F93-B6CE-1602-49F694FC453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413E53D-5AE6-18B0-D071-03702AC43907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5FC25B1-E223-0747-80F8-28E5B3A2F73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03B0308-AD03-0032-8BA5-09F01FF1095B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7959DFB-04B2-2494-958A-A90BD9F818A1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6E63950-0BBA-E34B-073D-0C9645D0C604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287E6264-BC29-524F-80ED-DD892C2D5C44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30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EFC4D05-0B7E-52CC-AE63-B38692914804}"/>
              </a:ext>
            </a:extLst>
          </p:cNvPr>
          <p:cNvSpPr txBox="1"/>
          <p:nvPr/>
        </p:nvSpPr>
        <p:spPr>
          <a:xfrm>
            <a:off x="6122194" y="1002395"/>
            <a:ext cx="53003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Unsupervised Mining &amp; Beyond </a:t>
            </a:r>
          </a:p>
        </p:txBody>
      </p:sp>
    </p:spTree>
    <p:extLst>
      <p:ext uri="{BB962C8B-B14F-4D97-AF65-F5344CB8AC3E}">
        <p14:creationId xmlns:p14="http://schemas.microsoft.com/office/powerpoint/2010/main" val="1204360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E90978-4E06-C39C-24A1-21D48A66E0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9839819-8802-EC1E-E6B8-2C90298D17E3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0FA9C05-503E-3846-96CB-79A0765949D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A6D1918-B76B-C2D8-7537-719558A9802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97C1129-D9DC-BCBB-0E60-1B25DBBA5267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263CEF8-D778-CFD0-139E-1D798CC77859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Clustering Text Documents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196F5A8-26A2-AD14-9273-4C96DF025BEE}"/>
              </a:ext>
            </a:extLst>
          </p:cNvPr>
          <p:cNvSpPr txBox="1"/>
          <p:nvPr/>
        </p:nvSpPr>
        <p:spPr>
          <a:xfrm>
            <a:off x="761999" y="1986522"/>
            <a:ext cx="1036578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Clustering groups similar documents together based on their content — without needing predefined labels. It’s an unsupervised learning technique.</a:t>
            </a:r>
          </a:p>
          <a:p>
            <a:r>
              <a:rPr lang="en-US" sz="2200" dirty="0"/>
              <a:t>Common Algorithms: K-Means Clustering: Groups documents into k clusters using vector similarity and Hierarchical Clustering: Builds a tree of document similarity (dendrogram)</a:t>
            </a:r>
          </a:p>
          <a:p>
            <a:r>
              <a:rPr lang="en-US" sz="2200" dirty="0"/>
              <a:t>Key Applications:</a:t>
            </a:r>
          </a:p>
          <a:p>
            <a:pPr lvl="1"/>
            <a:r>
              <a:rPr lang="en-US" sz="2200" dirty="0"/>
              <a:t>Topic Discovery: Group news articles or research papers by topic</a:t>
            </a:r>
          </a:p>
          <a:p>
            <a:pPr lvl="1"/>
            <a:r>
              <a:rPr lang="en-US" sz="2200" dirty="0"/>
              <a:t>Document Organization: Sort emails, customer reviews, or files automatically</a:t>
            </a:r>
          </a:p>
          <a:p>
            <a:pPr lvl="1"/>
            <a:r>
              <a:rPr lang="en-US" sz="2200" dirty="0"/>
              <a:t>User Segmentation: Group users by similar comment or behavior patterns</a:t>
            </a:r>
          </a:p>
          <a:p>
            <a:r>
              <a:rPr lang="en-US" sz="2200" dirty="0"/>
              <a:t>How It Works: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2A5B7F2-1C45-E658-E4AB-E35327835A47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96BF446-4CEC-8567-F684-E4D37F2F5471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5EAA691-8F7A-1CFF-5C4F-00E449951BB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61903209"/>
              </p:ext>
            </p:extLst>
          </p:nvPr>
        </p:nvGraphicFramePr>
        <p:xfrm>
          <a:off x="880289" y="5168275"/>
          <a:ext cx="10365784" cy="11660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006910763"/>
      </p:ext>
    </p:extLst>
  </p:cSld>
  <p:clrMapOvr>
    <a:masterClrMapping/>
  </p:clrMapOvr>
  <p:transition spd="slow">
    <p:comb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D4DD71-5870-6F51-7E08-90FFCE5DE5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C3755B7-C649-C297-B329-43D9E5340D3D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3C6D9A6-8098-933C-4A44-87F7BF55801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24EAD35-D443-AFD5-194A-A937C214537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EB4FF2CA-56F9-FA7E-BF62-1260106E6BC2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83D7F44-DDA5-27C4-33FA-8BFAAACFC581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Latent Dirichlet Allocation (LDA)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5C283D6-A669-3B94-E4B2-4416B4E5CDCA}"/>
              </a:ext>
            </a:extLst>
          </p:cNvPr>
          <p:cNvSpPr txBox="1"/>
          <p:nvPr/>
        </p:nvSpPr>
        <p:spPr>
          <a:xfrm>
            <a:off x="761999" y="1934270"/>
            <a:ext cx="10365784" cy="4661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LDA is a probabilistic model used to discover hidden topics in a collection of documents. It assumes each document is a mixture of topics, and each topic is a distribution over words.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How It Works (Simplified):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Documents are made of topics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Topics are made of words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LDA reverse-engineers the document collection to uncover the most likely topic-word combinations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What It Produces: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Topic-word distributions (e.g., Topic 1: “delivery”, “shipping”, “late”)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Document-topic distributions (e.g., Doc 12 is 60% Topic 1, 40% Topic 3)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882E6E9-83B6-A434-280A-1069E9A21DAE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4E17487-7511-C5EA-43B6-0ADD2C17C682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2765772"/>
      </p:ext>
    </p:extLst>
  </p:cSld>
  <p:clrMapOvr>
    <a:masterClrMapping/>
  </p:clrMapOvr>
  <p:transition spd="slow">
    <p:comb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07B896-EAB7-813C-82E0-2E82DA2838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D4B2A6F-ACFB-4D7B-38F9-3F189A7DD61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07E777A-1030-496E-EAE0-6484A1B6AE0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55CAFB8-21A2-9E19-D219-C345EB66166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8CB3AA5-2B54-F24A-02D4-E10FBE06029C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E07654C-FE54-45B9-D404-2DF9E0CA3692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Association Rule Mining in Text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09BAADC-7A3E-D274-C0AB-7857C792507E}"/>
              </a:ext>
            </a:extLst>
          </p:cNvPr>
          <p:cNvSpPr txBox="1"/>
          <p:nvPr/>
        </p:nvSpPr>
        <p:spPr>
          <a:xfrm>
            <a:off x="761999" y="1986522"/>
            <a:ext cx="10365784" cy="3913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Association rule mining uncovers frequent patterns or word co-occurrences within a text corpus.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Treats each document as a “transaction” and each word or phrase as an “item”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Use metrics like: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Support: How often items co-occur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Confidence: Likelihood of one word appearing if another does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Lift: How much more likely words are to appear together than by chance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63BBF3E-D9F2-358C-A4CB-1F0AB6565E77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46C16D2-E7DE-AECA-CCAC-026BCE31360E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3336455"/>
      </p:ext>
    </p:extLst>
  </p:cSld>
  <p:clrMapOvr>
    <a:masterClrMapping/>
  </p:clrMapOvr>
  <p:transition spd="slow">
    <p:comb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CB10F5-D19B-C427-30A1-707ED6568F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996236E-B9E7-4CA6-4BC5-3AE0D6BDB2ED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A9511BB-BFE6-E824-E245-7BD6C2841A1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88F8B3D-6B5E-9613-2B8D-649A383B64F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3138D78C-5184-6C83-C7C0-33768924FD8F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9CF670-9AFB-4E76-2878-D056187C4818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Association Rule Mining in Text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409719-F06A-48C9-156C-70692399EE5B}"/>
              </a:ext>
            </a:extLst>
          </p:cNvPr>
          <p:cNvSpPr txBox="1"/>
          <p:nvPr/>
        </p:nvSpPr>
        <p:spPr>
          <a:xfrm>
            <a:off x="761999" y="1986522"/>
            <a:ext cx="10365784" cy="3913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Example: If many reviews contain both “slow delivery” and “poor packaging”: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Rule: {slow delivery} → {poor packaging}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Confidence: 75%, Lift: 1.8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Applications: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Phrase extraction from reviews or complaints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Discovering topic co-occurrence patterns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Enhancing search engine suggestions or chatbot intent recognition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0D43A40-9FA4-CB8B-0BEE-0C8864C2BC5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9C1568-E2B0-FCFD-2199-40FDE297B23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56576"/>
      </p:ext>
    </p:extLst>
  </p:cSld>
  <p:clrMapOvr>
    <a:masterClrMapping/>
  </p:clrMapOvr>
  <p:transition spd="slow">
    <p:comb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EF9257-1818-2B16-6176-1CA3F9830D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227DBC0-5625-1494-1D82-6DDBCB587C6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9D0F423-66AD-8A29-6054-67B901EC8DF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E7613DD-AAB8-8490-356D-31D1EDA757B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21D4ED97-AFDC-C74C-BCF1-FC4B04730C63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49AB68A-D14E-C399-7B41-6A2025653BB8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Word Embeddings (e.g., Word2Vec)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5F9BF83-7135-DFCF-6099-28363402C106}"/>
              </a:ext>
            </a:extLst>
          </p:cNvPr>
          <p:cNvSpPr txBox="1"/>
          <p:nvPr/>
        </p:nvSpPr>
        <p:spPr>
          <a:xfrm>
            <a:off x="761999" y="1986522"/>
            <a:ext cx="1036578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Word embeddings represent words as dense numerical vectors in a continuous space, capturing semantic relationships and contextual meaning.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Example: Word2Vec Learns vector representations based on surrounding words (context window)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Words used in similar contexts are placed close together in vector space</a:t>
            </a:r>
          </a:p>
          <a:p>
            <a:pPr marL="50800" lvl="1"/>
            <a:r>
              <a:rPr lang="en-US" sz="2400" dirty="0"/>
              <a:t> </a:t>
            </a:r>
          </a:p>
          <a:p>
            <a:pPr marL="323850" lvl="1" indent="-273050">
              <a:buFont typeface="Arial" panose="020B0604020202020204" pitchFamily="34" charset="0"/>
              <a:buChar char="•"/>
            </a:pPr>
            <a:r>
              <a:rPr lang="en-US" sz="2400" b="1" dirty="0"/>
              <a:t>Benefits: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Captures similarity (e.g., “king” ≈ “queen”)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Supports analogy reasoning: vector("king") - vector("man") + vector("woman") ≈ vector("queen")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Preserves semantic relationships better than Bag of Words or TF-IDF</a:t>
            </a:r>
          </a:p>
          <a:p>
            <a:pPr lvl="1"/>
            <a:endParaRPr lang="en-US" sz="24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A76E953-65AB-BB30-48D4-3BF8AF9674D1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D27304E-E2E5-1C6F-846E-08C9A5CF226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080755"/>
      </p:ext>
    </p:extLst>
  </p:cSld>
  <p:clrMapOvr>
    <a:masterClrMapping/>
  </p:clrMapOvr>
  <p:transition spd="slow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CBA12C-8CD0-47D7-4089-A7EDDA741D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C04F513-6088-1976-B03D-0C1003C649AD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5C56CF2-D070-32BC-8D98-7FF1B364032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81B0221-FB05-EB26-3BC5-9FF407F77AE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D156793-56C0-3DF9-6289-AD1D3A038E8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DAE323A-2A58-F8BE-7126-31076539580F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Word Embeddings (e.g., Word2Vec)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0681BCD-0AF8-31A9-8A28-DD6C23654550}"/>
              </a:ext>
            </a:extLst>
          </p:cNvPr>
          <p:cNvSpPr txBox="1"/>
          <p:nvPr/>
        </p:nvSpPr>
        <p:spPr>
          <a:xfrm>
            <a:off x="761999" y="1986522"/>
            <a:ext cx="10365784" cy="5575052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/>
              <a:t>Advantages Over </a:t>
            </a:r>
            <a:r>
              <a:rPr lang="en-US" sz="2400" b="1" dirty="0" err="1"/>
              <a:t>BoW</a:t>
            </a:r>
            <a:r>
              <a:rPr lang="en-US" sz="2400" b="1" dirty="0"/>
              <a:t>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Smaller and denser vectors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Includes contextual nuance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Suitable for advanced models like deep learning, recommendation systems, and text generation</a:t>
            </a:r>
          </a:p>
          <a:p>
            <a:pPr>
              <a:lnSpc>
                <a:spcPct val="150000"/>
              </a:lnSpc>
            </a:pPr>
            <a:endParaRPr lang="en-US" sz="2400" b="1" dirty="0"/>
          </a:p>
          <a:p>
            <a:pPr>
              <a:lnSpc>
                <a:spcPct val="150000"/>
              </a:lnSpc>
            </a:pPr>
            <a:endParaRPr lang="en-US" sz="2400" b="1" dirty="0"/>
          </a:p>
          <a:p>
            <a:pPr>
              <a:lnSpc>
                <a:spcPct val="150000"/>
              </a:lnSpc>
            </a:pPr>
            <a:endParaRPr lang="en-US" sz="2400" b="1" dirty="0"/>
          </a:p>
          <a:p>
            <a:pPr>
              <a:lnSpc>
                <a:spcPct val="150000"/>
              </a:lnSpc>
            </a:pPr>
            <a:endParaRPr lang="en-US" sz="2400" b="1" dirty="0"/>
          </a:p>
          <a:p>
            <a:pPr>
              <a:lnSpc>
                <a:spcPct val="150000"/>
              </a:lnSpc>
            </a:pPr>
            <a:r>
              <a:rPr lang="en-US" sz="2400" b="1" dirty="0"/>
              <a:t>Applications: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Semantic search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Text classification &amp; clustering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Machine translation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Chatbots and virtual assistants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DABD544-B171-788C-9A2D-6C172842016E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0BE496E-DE22-EA5A-E0D7-9D584BB2422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0154628"/>
      </p:ext>
    </p:extLst>
  </p:cSld>
  <p:clrMapOvr>
    <a:masterClrMapping/>
  </p:clrMapOvr>
  <p:transition spd="slow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B808E1-CC39-8855-8C66-D3D6CDFFF8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A9A9442-EEBA-C624-59E7-0006EFAAEFD5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D3FFA39-017A-298B-BBD2-ECFBC2D038A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84314B2-3D5E-77FB-EC48-826D005871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4431E67-FB80-42CF-3EF2-4A363D3D768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0739C62-4065-44A5-282D-9632255C2B3C}"/>
              </a:ext>
            </a:extLst>
          </p:cNvPr>
          <p:cNvSpPr txBox="1"/>
          <p:nvPr/>
        </p:nvSpPr>
        <p:spPr>
          <a:xfrm>
            <a:off x="2391714" y="564177"/>
            <a:ext cx="72133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Limitations, Challenges, and Ethical Considerations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FB17C06-60C9-5EEB-8442-33F8C6A0434A}"/>
              </a:ext>
            </a:extLst>
          </p:cNvPr>
          <p:cNvSpPr txBox="1"/>
          <p:nvPr/>
        </p:nvSpPr>
        <p:spPr>
          <a:xfrm>
            <a:off x="761999" y="1986522"/>
            <a:ext cx="10365784" cy="5070106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/>
              <a:t>Limitations and Challenges: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Biased or toxic language in training data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Interpretability of complex models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Need for domain-specific preprocessing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Privacy concerns with text data</a:t>
            </a:r>
          </a:p>
          <a:p>
            <a:pPr>
              <a:lnSpc>
                <a:spcPct val="150000"/>
              </a:lnSpc>
            </a:pPr>
            <a:endParaRPr lang="en-US" sz="2400" dirty="0"/>
          </a:p>
          <a:p>
            <a:pPr>
              <a:lnSpc>
                <a:spcPct val="150000"/>
              </a:lnSpc>
            </a:pPr>
            <a:endParaRPr lang="en-US" sz="2400" dirty="0"/>
          </a:p>
          <a:p>
            <a:pPr>
              <a:lnSpc>
                <a:spcPct val="150000"/>
              </a:lnSpc>
            </a:pPr>
            <a:r>
              <a:rPr lang="en-US" sz="2400" b="1" dirty="0"/>
              <a:t>Ethical Considerations: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Bias propagation and fairness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Transparency in decision-making systems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Responsible Deployment</a:t>
            </a:r>
          </a:p>
          <a:p>
            <a:pPr>
              <a:lnSpc>
                <a:spcPct val="150000"/>
              </a:lnSpc>
            </a:pPr>
            <a:endParaRPr lang="en-US" sz="2400" dirty="0"/>
          </a:p>
          <a:p>
            <a:pPr>
              <a:lnSpc>
                <a:spcPct val="150000"/>
              </a:lnSpc>
            </a:pPr>
            <a:endParaRPr lang="en-US" sz="2400" dirty="0"/>
          </a:p>
          <a:p>
            <a:pPr>
              <a:lnSpc>
                <a:spcPct val="150000"/>
              </a:lnSpc>
            </a:pPr>
            <a:endParaRPr lang="en-US" sz="2400" dirty="0"/>
          </a:p>
          <a:p>
            <a:pPr>
              <a:lnSpc>
                <a:spcPct val="150000"/>
              </a:lnSpc>
            </a:pPr>
            <a:endParaRPr lang="en-US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F7056AA-51F7-A406-8F1D-B298FE702B80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04AC1C-C672-4730-3A6D-7C0D57DFE4E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0331291"/>
      </p:ext>
    </p:extLst>
  </p:cSld>
  <p:clrMapOvr>
    <a:masterClrMapping/>
  </p:clrMapOvr>
  <p:transition spd="slow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943050-4E24-3949-A121-CDD2A3FAD9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AF1A0E8-31FD-2C5F-031A-E98B77248A7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77FEE54-2946-866B-0D3A-D6EF24B5400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B04DE72-A4DC-B7BE-CA4A-F97C22E3AC7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E7CBC967-EFFC-F42D-AE33-7C9244325E2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B2C49F3-60A5-4BA1-5B99-8ED9FE7395F7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Trends in Text Mining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26956CD5-1468-EE3A-8C70-28255A26EBE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29087511"/>
              </p:ext>
            </p:extLst>
          </p:nvPr>
        </p:nvGraphicFramePr>
        <p:xfrm>
          <a:off x="761999" y="1986522"/>
          <a:ext cx="10365784" cy="43365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969F6B2C-3BC2-D1B2-6CF3-D712D2BA4242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FBDBC97-CB90-D3A2-DF7D-72FFE1A5C482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0126530"/>
      </p:ext>
    </p:extLst>
  </p:cSld>
  <p:clrMapOvr>
    <a:masterClrMapping/>
  </p:clrMapOvr>
  <p:transition spd="slow">
    <p:comb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BBDB82-5300-5372-3AE8-84D1046795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18E6A26-D24B-26E3-9D98-83A73853254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8060AEA-B887-B569-E752-FF3A40A2983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B632981-45AB-EB3E-8EC0-D78E172F313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E8EB264F-6D89-343F-13B5-30911E88AB6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6CD8CD-9002-A59D-33B5-1753C4B00DB2}"/>
              </a:ext>
            </a:extLst>
          </p:cNvPr>
          <p:cNvSpPr txBox="1"/>
          <p:nvPr/>
        </p:nvSpPr>
        <p:spPr>
          <a:xfrm>
            <a:off x="761999" y="1986522"/>
            <a:ext cx="10365784" cy="4549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Source: Amazon Reviews Dataset (can also use Yelp or IMDB datasets)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Sample Size: 10,000 reviews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Columns:</a:t>
            </a: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 err="1"/>
              <a:t>reviewText</a:t>
            </a:r>
            <a:r>
              <a:rPr lang="en-US" sz="2800" dirty="0"/>
              <a:t>: the raw customer review</a:t>
            </a: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overall: numeric rating (1–5 stars)</a:t>
            </a: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 err="1"/>
              <a:t>reviewTime</a:t>
            </a:r>
            <a:r>
              <a:rPr lang="en-US" sz="2800" dirty="0"/>
              <a:t>: date of review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84F1FC8-6151-627F-BCF6-9D356E3AC568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D151B7C-ED35-5BB8-FD3F-C6EC1A91E105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B13BC81-21EC-2DB1-4D41-227B3068426D}"/>
              </a:ext>
            </a:extLst>
          </p:cNvPr>
          <p:cNvSpPr txBox="1"/>
          <p:nvPr/>
        </p:nvSpPr>
        <p:spPr>
          <a:xfrm>
            <a:off x="2371407" y="561555"/>
            <a:ext cx="76323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Case Study – Amazon Product 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Reviews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9969303"/>
      </p:ext>
    </p:extLst>
  </p:cSld>
  <p:clrMapOvr>
    <a:masterClrMapping/>
  </p:clrMapOvr>
  <p:transition spd="slow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033FCA-14A4-9A1D-3C66-C915039EF0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6054A6B-7F85-0B03-082A-EF0D5F4EB1F9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056627B-2A7D-BF6C-75C9-90236D0A533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FAFA71F-3502-F7A9-FDBC-1852072483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AC8CC8AF-A823-17AA-9E8B-F489CD8C6320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59A0556-7D5D-8180-21BB-D0515643B073}"/>
              </a:ext>
            </a:extLst>
          </p:cNvPr>
          <p:cNvSpPr txBox="1"/>
          <p:nvPr/>
        </p:nvSpPr>
        <p:spPr>
          <a:xfrm>
            <a:off x="2426064" y="558990"/>
            <a:ext cx="76323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Case 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Study </a:t>
            </a:r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– Amazon Product Reviews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51672F4-6191-5807-5B5A-29342A17B14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FC6CCD-2C0E-8DE0-2089-30779B58E042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0AEA878E-6E2D-2E87-50D4-EDA8AD98BE2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39864862"/>
              </p:ext>
            </p:extLst>
          </p:nvPr>
        </p:nvGraphicFramePr>
        <p:xfrm>
          <a:off x="800834" y="935396"/>
          <a:ext cx="10365784" cy="64922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483682477"/>
      </p:ext>
    </p:extLst>
  </p:cSld>
  <p:clrMapOvr>
    <a:masterClrMapping/>
  </p:clrMapOvr>
  <p:transition spd="slow">
    <p:comb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438B14-83B1-1E43-F29A-1041E02E01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B2B9CF8-BA3F-EEDA-67A6-79D0D74A7EF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8C95391-4052-F4D7-E044-C15C0EFE0E2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02A8BA5-EC2A-6B1C-8868-01A3B43189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95BBE476-46BF-DC30-D54D-00E3D1598B1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B13BC81-21EC-2DB1-4D41-227B3068426D}"/>
              </a:ext>
            </a:extLst>
          </p:cNvPr>
          <p:cNvSpPr txBox="1"/>
          <p:nvPr/>
        </p:nvSpPr>
        <p:spPr>
          <a:xfrm>
            <a:off x="2371407" y="561555"/>
            <a:ext cx="76323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Case Study – Amazon Product 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Reviews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7B0A386-7743-BB97-CA63-9BF6D5059112}"/>
              </a:ext>
            </a:extLst>
          </p:cNvPr>
          <p:cNvSpPr txBox="1"/>
          <p:nvPr/>
        </p:nvSpPr>
        <p:spPr>
          <a:xfrm>
            <a:off x="761999" y="1986522"/>
            <a:ext cx="10365784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Example Output: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A7B3681-BAEB-D5D5-3082-18BC0A27A508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B17FCDD-5D6D-F1D5-76DC-C8295B955F7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914F91B-B823-B92E-118A-D2C793B5BB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8267046"/>
              </p:ext>
            </p:extLst>
          </p:nvPr>
        </p:nvGraphicFramePr>
        <p:xfrm>
          <a:off x="838200" y="3414554"/>
          <a:ext cx="5928360" cy="117348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1482090">
                  <a:extLst>
                    <a:ext uri="{9D8B030D-6E8A-4147-A177-3AD203B41FA5}">
                      <a16:colId xmlns:a16="http://schemas.microsoft.com/office/drawing/2014/main" val="1371112536"/>
                    </a:ext>
                  </a:extLst>
                </a:gridCol>
                <a:gridCol w="1482090">
                  <a:extLst>
                    <a:ext uri="{9D8B030D-6E8A-4147-A177-3AD203B41FA5}">
                      <a16:colId xmlns:a16="http://schemas.microsoft.com/office/drawing/2014/main" val="4092178562"/>
                    </a:ext>
                  </a:extLst>
                </a:gridCol>
                <a:gridCol w="1482090">
                  <a:extLst>
                    <a:ext uri="{9D8B030D-6E8A-4147-A177-3AD203B41FA5}">
                      <a16:colId xmlns:a16="http://schemas.microsoft.com/office/drawing/2014/main" val="4130904743"/>
                    </a:ext>
                  </a:extLst>
                </a:gridCol>
                <a:gridCol w="1482090">
                  <a:extLst>
                    <a:ext uri="{9D8B030D-6E8A-4147-A177-3AD203B41FA5}">
                      <a16:colId xmlns:a16="http://schemas.microsoft.com/office/drawing/2014/main" val="197934414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>
                          <a:effectLst/>
                        </a:rPr>
                        <a:t>Month</a:t>
                      </a:r>
                      <a:endParaRPr lang="en-US">
                        <a:effectLst/>
                        <a:latin typeface=".AppleSystemUIFont"/>
                      </a:endParaRPr>
                    </a:p>
                  </a:txBody>
                  <a:tcPr marL="47625" marR="47625" marT="9525" marB="9525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>
                          <a:effectLst/>
                        </a:rPr>
                        <a:t>Positive</a:t>
                      </a:r>
                      <a:endParaRPr lang="en-US">
                        <a:effectLst/>
                        <a:latin typeface=".AppleSystemUIFont"/>
                      </a:endParaRPr>
                    </a:p>
                  </a:txBody>
                  <a:tcPr marL="47625" marR="47625" marT="9525" marB="9525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>
                          <a:effectLst/>
                        </a:rPr>
                        <a:t>Neutral</a:t>
                      </a:r>
                      <a:endParaRPr lang="en-US">
                        <a:effectLst/>
                        <a:latin typeface=".AppleSystemUIFont"/>
                      </a:endParaRPr>
                    </a:p>
                  </a:txBody>
                  <a:tcPr marL="47625" marR="47625" marT="9525" marB="9525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>
                          <a:effectLst/>
                        </a:rPr>
                        <a:t>Negative</a:t>
                      </a:r>
                      <a:endParaRPr lang="en-US">
                        <a:effectLst/>
                        <a:latin typeface=".AppleSystemUIFont"/>
                      </a:endParaRPr>
                    </a:p>
                  </a:txBody>
                  <a:tcPr marL="47625" marR="47625" marT="9525" marB="9525"/>
                </a:tc>
                <a:extLst>
                  <a:ext uri="{0D108BD9-81ED-4DB2-BD59-A6C34878D82A}">
                    <a16:rowId xmlns:a16="http://schemas.microsoft.com/office/drawing/2014/main" val="260871484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Jan 2023</a:t>
                      </a:r>
                      <a:endParaRPr lang="en-US">
                        <a:effectLst/>
                        <a:latin typeface=".AppleSystemUIFont"/>
                      </a:endParaRPr>
                    </a:p>
                  </a:txBody>
                  <a:tcPr marL="47625" marR="47625" marT="9525" marB="9525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>
                          <a:effectLst/>
                        </a:rPr>
                        <a:t>68%</a:t>
                      </a:r>
                      <a:endParaRPr lang="en-EG">
                        <a:effectLst/>
                        <a:latin typeface=".AppleSystemUIFont"/>
                      </a:endParaRPr>
                    </a:p>
                  </a:txBody>
                  <a:tcPr marL="47625" marR="47625" marT="9525" marB="9525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>
                          <a:effectLst/>
                        </a:rPr>
                        <a:t>18%</a:t>
                      </a:r>
                      <a:endParaRPr lang="en-EG">
                        <a:effectLst/>
                        <a:latin typeface=".AppleSystemUIFont"/>
                      </a:endParaRPr>
                    </a:p>
                  </a:txBody>
                  <a:tcPr marL="47625" marR="47625" marT="9525" marB="9525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>
                          <a:effectLst/>
                        </a:rPr>
                        <a:t>14%</a:t>
                      </a:r>
                      <a:endParaRPr lang="en-EG">
                        <a:effectLst/>
                        <a:latin typeface=".AppleSystemUIFont"/>
                      </a:endParaRPr>
                    </a:p>
                  </a:txBody>
                  <a:tcPr marL="47625" marR="47625" marT="9525" marB="9525"/>
                </a:tc>
                <a:extLst>
                  <a:ext uri="{0D108BD9-81ED-4DB2-BD59-A6C34878D82A}">
                    <a16:rowId xmlns:a16="http://schemas.microsoft.com/office/drawing/2014/main" val="24010025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Feb 2023</a:t>
                      </a:r>
                      <a:endParaRPr lang="en-US">
                        <a:effectLst/>
                        <a:latin typeface=".AppleSystemUIFont"/>
                      </a:endParaRPr>
                    </a:p>
                  </a:txBody>
                  <a:tcPr marL="47625" marR="47625" marT="9525" marB="9525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>
                          <a:effectLst/>
                        </a:rPr>
                        <a:t>74%</a:t>
                      </a:r>
                      <a:endParaRPr lang="en-EG">
                        <a:effectLst/>
                        <a:latin typeface=".AppleSystemUIFont"/>
                      </a:endParaRPr>
                    </a:p>
                  </a:txBody>
                  <a:tcPr marL="47625" marR="47625" marT="9525" marB="9525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dirty="0">
                          <a:effectLst/>
                        </a:rPr>
                        <a:t>15%</a:t>
                      </a:r>
                      <a:endParaRPr lang="en-EG" dirty="0">
                        <a:effectLst/>
                        <a:latin typeface=".AppleSystemUIFont"/>
                      </a:endParaRPr>
                    </a:p>
                  </a:txBody>
                  <a:tcPr marL="47625" marR="47625" marT="9525" marB="9525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>
                          <a:effectLst/>
                        </a:rPr>
                        <a:t>11%</a:t>
                      </a:r>
                      <a:endParaRPr lang="en-EG">
                        <a:effectLst/>
                        <a:latin typeface=".AppleSystemUIFont"/>
                      </a:endParaRPr>
                    </a:p>
                  </a:txBody>
                  <a:tcPr marL="47625" marR="47625" marT="9525" marB="9525"/>
                </a:tc>
                <a:extLst>
                  <a:ext uri="{0D108BD9-81ED-4DB2-BD59-A6C34878D82A}">
                    <a16:rowId xmlns:a16="http://schemas.microsoft.com/office/drawing/2014/main" val="125786847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Mar 2023</a:t>
                      </a:r>
                      <a:endParaRPr lang="en-US">
                        <a:effectLst/>
                        <a:latin typeface=".AppleSystemUIFont"/>
                      </a:endParaRPr>
                    </a:p>
                  </a:txBody>
                  <a:tcPr marL="47625" marR="47625" marT="9525" marB="9525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dirty="0">
                          <a:effectLst/>
                        </a:rPr>
                        <a:t>65%</a:t>
                      </a:r>
                      <a:endParaRPr lang="en-EG" dirty="0">
                        <a:effectLst/>
                        <a:latin typeface=".AppleSystemUIFont"/>
                      </a:endParaRPr>
                    </a:p>
                  </a:txBody>
                  <a:tcPr marL="47625" marR="47625" marT="9525" marB="9525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>
                          <a:effectLst/>
                        </a:rPr>
                        <a:t>20%</a:t>
                      </a:r>
                      <a:endParaRPr lang="en-EG">
                        <a:effectLst/>
                        <a:latin typeface=".AppleSystemUIFont"/>
                      </a:endParaRPr>
                    </a:p>
                  </a:txBody>
                  <a:tcPr marL="47625" marR="47625" marT="9525" marB="9525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dirty="0">
                          <a:effectLst/>
                        </a:rPr>
                        <a:t>15%</a:t>
                      </a:r>
                      <a:endParaRPr lang="en-EG" dirty="0">
                        <a:effectLst/>
                        <a:latin typeface=".AppleSystemUIFont"/>
                      </a:endParaRPr>
                    </a:p>
                  </a:txBody>
                  <a:tcPr marL="47625" marR="47625" marT="9525" marB="9525"/>
                </a:tc>
                <a:extLst>
                  <a:ext uri="{0D108BD9-81ED-4DB2-BD59-A6C34878D82A}">
                    <a16:rowId xmlns:a16="http://schemas.microsoft.com/office/drawing/2014/main" val="2625117185"/>
                  </a:ext>
                </a:extLst>
              </a:tr>
            </a:tbl>
          </a:graphicData>
        </a:graphic>
      </p:graphicFrame>
      <p:pic>
        <p:nvPicPr>
          <p:cNvPr id="6" name="Picture 5" descr="A graph of different colored lines&#10;&#10;AI-generated content may be incorrect.">
            <a:extLst>
              <a:ext uri="{FF2B5EF4-FFF2-40B4-BE49-F238E27FC236}">
                <a16:creationId xmlns:a16="http://schemas.microsoft.com/office/drawing/2014/main" id="{7BE41D0A-C5CF-01B6-445F-735408C2567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701" y="2694828"/>
            <a:ext cx="4514399" cy="3009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040366"/>
      </p:ext>
    </p:extLst>
  </p:cSld>
  <p:clrMapOvr>
    <a:masterClrMapping/>
  </p:clrMapOvr>
  <p:transition spd="slow">
    <p:comb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Key Points</a:t>
            </a:r>
          </a:p>
        </p:txBody>
      </p:sp>
      <p:graphicFrame>
        <p:nvGraphicFramePr>
          <p:cNvPr id="31" name="Diagram 30">
            <a:extLst>
              <a:ext uri="{FF2B5EF4-FFF2-40B4-BE49-F238E27FC236}">
                <a16:creationId xmlns:a16="http://schemas.microsoft.com/office/drawing/2014/main" id="{8CC20127-3F88-7DBD-ACCC-E036E2F652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52068636"/>
              </p:ext>
            </p:extLst>
          </p:nvPr>
        </p:nvGraphicFramePr>
        <p:xfrm>
          <a:off x="981699" y="2060920"/>
          <a:ext cx="10063672" cy="44507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E7605EAD-176B-39A8-FCA7-FBC15BAD2AF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5BBA1EE-621D-0E73-2297-F5B132A9B3A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246014"/>
      </p:ext>
    </p:extLst>
  </p:cSld>
  <p:clrMapOvr>
    <a:masterClrMapping/>
  </p:clrMapOvr>
  <p:transition spd="slow">
    <p:comb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E94446B-A195-43D2-8375-7C1AC4D42039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43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356381" y="127731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12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145611" y="1371120"/>
            <a:ext cx="435740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b="1" dirty="0">
                <a:solidFill>
                  <a:schemeClr val="tx1"/>
                </a:solidFill>
                <a:ea typeface="Calibri"/>
                <a:cs typeface="+mj-cs"/>
                <a:sym typeface="Calibri"/>
              </a:rPr>
              <a:t>For Discussion Panel and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ea typeface="Calibri"/>
              <a:cs typeface="+mj-cs"/>
              <a:sym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Chapter 10 “Representing and Mining Text”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Download Amazon Reviews Dataset and practice developing a sentiment analysis based on customer reviews</a:t>
            </a:r>
          </a:p>
          <a:p>
            <a:pPr lvl="1"/>
            <a:endParaRPr lang="en-US" sz="2000" dirty="0"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15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AF90E4-89E8-4839-6DA4-C357A3CBC8D3}"/>
              </a:ext>
            </a:extLst>
          </p:cNvPr>
          <p:cNvSpPr txBox="1"/>
          <p:nvPr/>
        </p:nvSpPr>
        <p:spPr>
          <a:xfrm>
            <a:off x="5292245" y="3484591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010CBD-D8BA-CFC0-BE5D-0CF97622B353}"/>
              </a:ext>
            </a:extLst>
          </p:cNvPr>
          <p:cNvSpPr txBox="1"/>
          <p:nvPr/>
        </p:nvSpPr>
        <p:spPr>
          <a:xfrm>
            <a:off x="5393654" y="3820233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0991968"/>
      </p:ext>
    </p:extLst>
  </p:cSld>
  <p:clrMapOvr>
    <a:masterClrMapping/>
  </p:clrMapOvr>
  <p:transition spd="slow">
    <p:comb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866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  <SharedWithUsers xmlns="49100919-8a76-4266-be0c-7dc583902cb4">
      <UserInfo>
        <DisplayName/>
        <AccountId xsi:nil="true"/>
        <AccountType/>
      </UserInfo>
    </SharedWithUsers>
    <MediaLengthInSeconds xmlns="d13aca44-ef33-4cf4-9980-7f0b00e6eeb9" xsi:nil="true"/>
  </documentManagement>
</p:properties>
</file>

<file path=customXml/itemProps1.xml><?xml version="1.0" encoding="utf-8"?>
<ds:datastoreItem xmlns:ds="http://schemas.openxmlformats.org/officeDocument/2006/customXml" ds:itemID="{C579D229-DC22-4CAD-8362-FE25E8D0BA5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49100919-8a76-4266-be0c-7dc583902cb4"/>
    <ds:schemaRef ds:uri="http://purl.org/dc/dcmitype/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d13aca44-ef33-4cf4-9980-7f0b00e6eeb9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24166</TotalTime>
  <Words>3677</Words>
  <Application>Microsoft Office PowerPoint</Application>
  <PresentationFormat>Widescreen</PresentationFormat>
  <Paragraphs>592</Paragraphs>
  <Slides>44</Slides>
  <Notes>36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3" baseType="lpstr">
      <vt:lpstr>.AppleSystemUIFont</vt:lpstr>
      <vt:lpstr>Alexandria</vt:lpstr>
      <vt:lpstr>Arial</vt:lpstr>
      <vt:lpstr>Calibri</vt:lpstr>
      <vt:lpstr>Calibri Light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ALFAGR</cp:lastModifiedBy>
  <cp:revision>275</cp:revision>
  <dcterms:created xsi:type="dcterms:W3CDTF">2023-04-29T09:08:00Z</dcterms:created>
  <dcterms:modified xsi:type="dcterms:W3CDTF">2025-12-05T08:02:29Z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  <property fmtid="{D5CDD505-2E9C-101B-9397-08002B2CF9AE}" pid="6" name="Order">
    <vt:r8>24865800</vt:r8>
  </property>
  <property fmtid="{D5CDD505-2E9C-101B-9397-08002B2CF9AE}" pid="7" name="xd_Signature">
    <vt:bool>false</vt:bool>
  </property>
  <property fmtid="{D5CDD505-2E9C-101B-9397-08002B2CF9AE}" pid="8" name="xd_ProgID">
    <vt:lpwstr/>
  </property>
  <property fmtid="{D5CDD505-2E9C-101B-9397-08002B2CF9AE}" pid="9" name="_SourceUrl">
    <vt:lpwstr/>
  </property>
  <property fmtid="{D5CDD505-2E9C-101B-9397-08002B2CF9AE}" pid="10" name="_SharedFileIndex">
    <vt:lpwstr/>
  </property>
  <property fmtid="{D5CDD505-2E9C-101B-9397-08002B2CF9AE}" pid="11" name="ComplianceAssetId">
    <vt:lpwstr/>
  </property>
  <property fmtid="{D5CDD505-2E9C-101B-9397-08002B2CF9AE}" pid="12" name="TemplateUrl">
    <vt:lpwstr/>
  </property>
  <property fmtid="{D5CDD505-2E9C-101B-9397-08002B2CF9AE}" pid="13" name="_ExtendedDescription">
    <vt:lpwstr/>
  </property>
  <property fmtid="{D5CDD505-2E9C-101B-9397-08002B2CF9AE}" pid="14" name="TriggerFlowInfo">
    <vt:lpwstr/>
  </property>
</Properties>
</file>