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B1914-E37E-32DB-A3C1-5FED763F8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29C3D9-AC7B-CD78-6BD4-F3002758E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3F513-D728-411D-A277-A81B8F0C92ED}" type="datetimeFigureOut">
              <a:rPr lang="en-CA" smtClean="0"/>
              <a:t>2024-08-11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BD5140-5BAC-B8BC-DDB4-867CA2CE2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FAACE2-1484-53A2-BC79-BC1FC29B1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D1A9D-C51C-4205-9A52-7CCCA0331E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2658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3E9AC3-DF5A-0354-53B9-50E3028DA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C2A6B4-1A10-3FAA-EA84-EF856339B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5D39A0-DA99-07FB-D9EE-0B10E780CF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F3F513-D728-411D-A277-A81B8F0C92ED}" type="datetimeFigureOut">
              <a:rPr lang="en-CA" smtClean="0"/>
              <a:t>2024-08-11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00FC91-A3B6-EF75-F209-644204B127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58735-247A-83F9-6A38-CE805FDEC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5D1A9D-C51C-4205-9A52-7CCCA0331E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085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6207F-B772-F95B-9772-7D2B8603B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FE8B8-556A-EFF2-EEA9-D1E1CA360C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81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1C57B-80B6-EBE0-4700-CC09DC416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921E1-3297-DB2E-CCD8-ABF94295D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128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0C29F4-A25A-2420-C5AC-66D065A1C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AE8CC-0ACD-A14D-B494-21F75F176E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9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F0014-985C-2337-F0F9-9AA9A24B1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FEA9FE-3043-FEBF-12CC-2686AF036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3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7A26A9-C390-5359-E9F3-9BF7E5933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1B819F-1F85-04AB-45AC-89C2834B88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6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65F242-1C6C-96B0-D383-4ED47F77B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19372-4FA4-90FA-EB6D-5C6D08F7C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1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50B1F-22BB-7311-0172-2145FFE8B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D6E1F-7FE7-4BA3-2E8A-0076FFC942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07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D4E5A-DB82-E1DD-0CC4-25BE17657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758871-28AB-48DA-7F94-28F5DA69D4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1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B51172-8090-A36D-4083-ACA6B0FBB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F7FB05-2A0D-075A-76AD-D7E11A663E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8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549B8A-80DF-8E4B-38DD-4DEC5C06B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293E77-0ADB-3A9D-8239-E5F3C13C01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8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0AAB81-2CA2-FF05-44C7-6171E1B09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8E3C0-BA77-E362-528C-D8BB7E9DC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20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5A6D4-A810-7E68-EEEA-24EA104F7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57F40-5699-7A13-AE7D-E4708A099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6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D9C86-107A-E7DB-10DB-AB87FC51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6092C3-3B0F-F06C-50BD-9ED53CCF3F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3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230E52-3BDD-53E5-C0D5-0A3F04415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442C5F-380B-B0BE-B70B-89D69341E5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3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65DFF0-54B6-1F40-58FB-4EA342C5E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730BE-8EE5-C285-B77A-CA7EA27487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8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BA3FEA-F3CB-7A33-65D1-3D8F3D6DF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77FB1-802B-547F-EE26-60792FCEB7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36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80CC25-659F-14AB-46D0-869448EB2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1F4E12-8B69-4EA3-9D0D-2FB4E1864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05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A5614F-8A1F-3389-8BD4-5C4B4E3C6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9326A-5503-DDB9-8455-02C6AAFB47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5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747BBA-C5F2-F19A-2032-CE7DE3BD2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4E5E9-BE8B-CF42-02F6-C46789DD9B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596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3554C3-7B05-2B05-4C10-1DF634256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47FE2-6762-D4B0-E8D2-A222CB77FB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14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B848C9-91AC-C8DC-2F7E-668280DFE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00268-0E2E-15E3-046D-C55F42DF2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23232E-2D87-67D9-8A43-B6D8403FD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78F9A1-68E6-B5E4-B90B-7E53616CC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29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EBF5E-89D7-B4EC-AB2A-5E1A9D16F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50DC42-8732-4F29-0185-FBE544C32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85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3C35A3-AD1D-158A-5DA4-ADEC17E09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1FC07-D65C-F6D2-416B-AE83B8104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2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96F58-C999-8793-9200-B06342AF9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3B2C7-4DEA-A940-5EEC-131EBF2BA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46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C462AB-5BC9-5A70-31B4-EF0319487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232B11-33A6-6B96-0394-8E57AA2B87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8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57393C-CF4B-327C-5913-BB1BA2DF8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2D1C4C-8F63-ECEF-31A7-195AE752B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5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9A779-1DFC-6A4A-44A2-BE68FBFBA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496BD-5977-896F-C7A5-D7C914A25E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3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07230E-FD7B-9916-2D1A-FD35C63AD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B958B-A357-C5B4-1E64-56B1129427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88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80D70C-07F3-4486-8DB5-6C90A6A36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234267-FA9F-21E8-25E3-1B0CEA47C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00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B9D131-FC34-183C-4571-1A1CBB94B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E8586-43E5-6834-8C99-20FE3FC19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69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F4992-BA5E-21AC-95A2-BB8A64470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6D53F-5A26-332A-954F-E57ACBA24F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13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AA8C29-D987-00DE-702E-098BBE89A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02BA77-6D5B-3E2D-13D4-3B261FBC50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44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FFECB-9E33-2849-1BCC-06F685490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FFEAF-637B-AAF6-EADD-F0F8349933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4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B8E693-CC1A-181E-B03E-82D6F3FF1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9D9097-CD9E-A5CF-D1F3-262AD08E7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80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CEF22-E0DA-47B4-6B1E-73F7BC0B1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320335-7416-D289-2EAA-F871BEB9A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43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645D05-5B75-90CA-2449-12FAACB8A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5C83DE-2479-1DEC-63AB-CADE6ED85E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55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43132A-CF61-126A-6A42-B6B790C56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5F249-FDDB-9545-0985-E567932B8E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35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624AD1-EFCB-B334-AB3D-1D8626BEB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88665A-FEC1-75C9-CD11-4CB52E2657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91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3C8F3-B736-AE36-D731-AAC281EA1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9BA59F-0B56-EF39-1503-D76831D13B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67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58F517-9EC1-8553-4A38-167A59839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FC312-CD32-D521-1075-96841B563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8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75CE8A-92CC-4ECA-058A-D20B04105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93937-3324-3DCE-EE8B-B552EFFB34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54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CFC21F-810B-F388-2CB9-2D817C0DE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05E2B-2381-3CA7-95B5-DF58DAA7D9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A357A0-B656-F69C-FAE6-EB2C9C554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4479B2-E4BF-B787-6A47-2990ACF6A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06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52CE43-D68C-A4C0-D789-DBFB51CBC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CEA68C-7481-CC5F-99F8-9D0BE3E151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9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FF9A2-13A6-F44A-41D1-66047A364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B9ACF3-F85B-2805-813D-90094FC21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0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E5B195-BBE0-4469-1FED-CEAE1DF18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52325-74B8-6257-E625-57EDE4D517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76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C3A7F4-7010-90AC-A63F-F2E99BB48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DC5DE5-9519-FBE0-1228-0D127FA8C9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86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3514B7-2570-26E6-3378-0F7A4FE03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3580D-2629-A55C-2B7B-DBA50B6F93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8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1BB92-598C-E42F-318B-C85729E9E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F8FFF-A391-9BF6-5267-E4CE7AE4B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95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2590A-91BA-E6E2-9DB1-CFC211777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7DF839-63BE-471C-75FF-C483B80317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2C210D-1478-16F4-C4D7-6EB266D15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ABAAA3-7F06-D169-011C-917F52ADF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75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78E2F4-1BD9-C4CD-C291-21E35939D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5EB70D-9D70-6BA5-EFA2-FB232E3446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0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D52279-853C-5F65-47E5-69D102F57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9C2208-B521-8F39-B6ED-B8E14A789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9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93E47-35A9-CEA1-10D9-290DB6F93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916A85-53F9-8BA9-0FD8-35E744630C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5B910-A2A5-0E2C-1096-CF2C969D2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28316-84FE-B3D8-EED0-C01E34CF1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4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245A0-92BB-69D0-E2B1-4C439C843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35B650-8FFE-DEB8-BCD6-DC2B5E6EAB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66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2024-08-11T14:22:12Z</dcterms:created>
  <dcterms:modified xsi:type="dcterms:W3CDTF">2024-08-11T14:22:12Z</dcterms:modified>
</cp:coreProperties>
</file>