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2192000" cy="6858000"/>
  <p:notesSz cx="6858000" cy="9144000"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 snapToGrid="0">
      <p:cViewPr varScale="1">
        <p:scale>
          <a:sx n="57" d="100"/>
          <a:sy n="57" d="100"/>
        </p:scale>
        <p:origin x="92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C6E8967-2C18-871A-59C1-269F2965E6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6B5948EC-4A72-DD61-DEC7-7428B87B56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C248B-9DB5-412A-8C44-36629D18FFA6}" type="datetimeFigureOut">
              <a:rPr lang="en-US" smtClean="0"/>
              <a:t>7/5/2025</a:t>
            </a:fld>
            <a:endParaRPr lang="en-US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D66B7764-6F71-248B-5C99-CF30763C8D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C42380E5-CC6C-375E-5CA3-8FF30D980D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01497-CBDA-457C-8353-A6B81290D7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22120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1CEE646A-C5FC-3D82-BD59-B0E529701B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2C0A0DA8-1EF7-9E23-F976-834FAE4366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768D634D-B8CA-ABE7-6079-374EC624A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D4C248B-9DB5-412A-8C44-36629D18FFA6}" type="datetimeFigureOut">
              <a:rPr lang="en-US" smtClean="0"/>
              <a:t>7/5/2025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895BE552-63BE-5F0A-B978-1B7AFD9FED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96275B5A-EBFE-443F-7DE0-CDB1FE7075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6301497-CBDA-457C-8353-A6B81290D7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7986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E1D3216-83B7-C232-D949-606B2F77B7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41A744F-C5E4-CF15-3F86-F2972B2104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1084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3982676-0788-F72D-577B-9E6CC72AAD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6C14235-66F3-B311-27F2-800696200D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7553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B84943D-4047-0571-9B22-48A14ADAAF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Circuit Optimization</a:t>
            </a:r>
            <a:endParaRPr lang="en-US" sz="32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34E7993-4FA9-9F06-6F4A-89DA5FE875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786599"/>
      </p:ext>
    </p:extLst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3664E3E-CCBE-A428-8538-06ED6C49B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Karnaugh Maps (K-map)</a:t>
            </a:r>
            <a:endParaRPr 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C6485BD-A2FE-A17E-7B64-5E1A63843F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421070"/>
      </p:ext>
    </p:extLst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BADF0D5-946B-900A-A671-91750B5CDB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247A550-C439-BF22-5C68-D28A1FC1C3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7140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5C8C707-351C-EE61-4AEB-E60044F0C0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2400" b="1">
                <a:solidFill>
                  <a:srgbClr val="C00000"/>
                </a:solidFill>
                <a:latin typeface="Comic Sans MS" panose="030F0702030302020204" pitchFamily="66" charset="0"/>
              </a:rPr>
              <a:t>Two Variable K-Maps</a:t>
            </a:r>
            <a:endParaRPr lang="en-US" sz="2400" b="1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951E96B-4F2B-3553-B876-0462DCFD40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064343"/>
      </p:ext>
    </p:extLst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B4761BD-4BAC-B044-AEDC-7A956E8B03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K-Map Function Representation</a:t>
            </a:r>
            <a:endParaRPr 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7E7B3E4-1070-233D-6D88-DE421E70D9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208705"/>
      </p:ext>
    </p:extLst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A61C796-355C-F51E-C6AF-F046AD218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K-Map Function Representation</a:t>
            </a:r>
            <a:endParaRPr 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7950184-1B35-2F6A-E5F6-47D6198298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0664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302F0D0-7095-4B90-6D4C-42AEF42E36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A576D04-C1FE-D46F-B40D-805BBE0DB7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8626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15AC386-FF3E-D81E-AACA-EE41C0D942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Alternative  Map Labeling</a:t>
            </a:r>
            <a:endParaRPr 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AB7BC0B-9DC5-AD07-084C-86B2BDB694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350877"/>
      </p:ext>
    </p:extLst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EA9033E-1CB1-9C53-0752-841F436368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Example Functions</a:t>
            </a:r>
            <a:endParaRPr 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3869B89-9405-A8E2-17CF-6F0AC1C3F7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03728"/>
      </p:ext>
    </p:extLst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E6EB2D7-6018-4CE4-68B5-613EFADF86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Combining Squares</a:t>
            </a:r>
            <a:endParaRPr 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B78DCD5-C3E8-C1C4-8E38-F424A8A642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210644"/>
      </p:ext>
    </p:extLst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C584B46-7545-F536-1AAE-A863F35D6D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Combining Squares</a:t>
            </a:r>
            <a:endParaRPr 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C215C67-A280-C8B2-F02C-BC0E5EFEBC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263829"/>
      </p:ext>
    </p:extLst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554AB82-3A70-9945-6951-90707A9FE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Combining Squares</a:t>
            </a:r>
            <a:endParaRPr 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8925D72-E6C9-8DF2-EAB7-92875D469B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1669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60D68E4-828D-90B6-C759-1073D378BE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Combining Squares</a:t>
            </a:r>
            <a:endParaRPr 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F19D88C-4AD5-2B86-0448-5348A12824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963609"/>
      </p:ext>
    </p:extLst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F4A93DE-6306-8B2A-D146-1A7C5FD1DB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Combining Squares</a:t>
            </a:r>
            <a:endParaRPr 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56E994D-458F-5BAC-410B-1072E94DAD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15991"/>
      </p:ext>
    </p:extLst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2EF7055-FCC1-0DAA-DB84-FAB6B857D4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Combining Squares</a:t>
            </a:r>
            <a:endParaRPr 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2C59ECB-2B9B-672A-A68C-6BCD330833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629180"/>
      </p:ext>
    </p:extLst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9477C7B-1108-168E-D007-261954789D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Combining Squares</a:t>
            </a:r>
            <a:endParaRPr 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BD7DF3F-3CFC-D907-76B8-52112D3740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599894"/>
      </p:ext>
    </p:extLst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64F59FC-4794-F090-872E-6E2AE61460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ED37BB7-5B0F-47DA-AB27-DA3436B1D9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692077"/>
      </p:ext>
    </p:extLst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00CBD04-1F01-6F52-C822-68D73EBFEB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03ACA4D-EDC0-1CD5-C540-8D3353648B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9026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C63E75B-8762-661E-7B4E-7EADB6A3BA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Combining Squares</a:t>
            </a:r>
            <a:endParaRPr 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B0CC8F4-B4F8-4F7E-3928-7710A5F52A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372103"/>
      </p:ext>
    </p:extLst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C0BD614-0859-6C91-3831-B965E4CA28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Simplest SOP Expressions</a:t>
            </a:r>
            <a:endParaRPr 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7CE82F0-A1BD-AC62-4527-604FC8BF64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5692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E60ABC7-F164-1DC0-AD51-A8B936BAC5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575ADFD-9CB0-7D11-AE74-4A4E51EE6F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4201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FD5EE4C-DC27-97D5-2A09-5F644325D3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162E0E5-A771-3050-5362-04AF0F255C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524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93BC6B3-D8A6-FD87-13E2-62024ACAF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9564087-6B83-7053-B57B-3E45E65A0C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8118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174BDE7-8F00-83FA-524D-C1A289066E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048919B-41D9-99E7-679F-CBEEDA0C16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3146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03E7096-4C2D-4DBA-0C29-D3608E48DE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4389FB1-585E-79EF-62CF-863CC5D76F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129202"/>
      </p:ext>
    </p:extLst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D7667DB-CD99-6CB2-A091-CC4AD91E15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E9EB97E-673C-3229-A1C9-697774E54D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605036"/>
      </p:ext>
    </p:extLst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05E463F-C3A3-F56E-DD06-E397BB9DCA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Product-of-Sums Optimization </a:t>
            </a:r>
            <a:endParaRPr 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0C1BD9C-945F-6E2B-79D4-9286DCDC97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685576"/>
      </p:ext>
    </p:extLst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1A6271E-F6E4-F97B-3FFD-9B6C4DAE84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8D620BE-A7D7-7502-7F7E-B5F6FF9D73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03665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1BD38F5-2905-3FF0-CAD5-35A61A097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104EE46-53BB-A601-5D52-D108CBD5F5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53824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4D0FD16-22B9-6D1E-32F2-7FE8983DC4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Don't Cares in K-Maps</a:t>
            </a:r>
            <a:endParaRPr 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AC6DCCE-AC73-288E-AC41-A5AFA7873A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448333"/>
      </p:ext>
    </p:extLst>
  </p:cSld>
  <p:clrMapOvr>
    <a:masterClrMapping/>
  </p:clrMapOvr>
  <p:transition spd="slow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61E44FB-46D9-0B3C-DECE-0AFF3718F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Don't Cares in K-Maps</a:t>
            </a:r>
            <a:endParaRPr 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0730EA0-3898-402C-D3FB-0BE6146ABB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673080"/>
      </p:ext>
    </p:extLst>
  </p:cSld>
  <p:clrMapOvr>
    <a:masterClrMapping/>
  </p:clrMapOvr>
  <p:transition spd="slow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E51C553-3DBC-88F5-5DD6-6B20DC8BA1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29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Don't Cares in K-Maps</a:t>
            </a:r>
            <a:endParaRPr lang="en-US" sz="29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DC2FEAB-D0D9-BD59-F992-7CD777C2AF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74787"/>
      </p:ext>
    </p:extLst>
  </p:cSld>
  <p:clrMapOvr>
    <a:masterClrMapping/>
  </p:clrMapOvr>
  <p:transition spd="slow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603B794-0D4C-D519-1808-95D9C11312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D0F6FE8-6CF8-86C8-9FBC-A8587BF365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121317"/>
      </p:ext>
    </p:extLst>
  </p:cSld>
  <p:clrMapOvr>
    <a:masterClrMapping/>
  </p:clrMapOvr>
  <p:transition spd="slow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678E235-CB7A-6E01-2A22-7B2872EB87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CBDA8AA-7405-4E25-3C5B-F7DD0D3F9B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53605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A5CE742-F328-8D1B-8790-86D729191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68844DF-4BD3-20B3-C4BA-2E318DD4DB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50809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311A939-29C4-324D-51F7-1A5AE20EC9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C75516C-58E1-9481-262C-82E88B8BF5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65392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07CAD84-F1D2-45DC-9AAF-E37585EA6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958E9FD-CDE2-5759-6DD3-337634BBC9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5832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FE3BBC4-90C2-B057-E3F3-819D8001A6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981C8F9-D276-B968-2D05-2EDB4FEFD1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06812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A0ADCF4-0F6E-32D8-8A7A-031C0EA29C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0351986-87C1-7F72-7A22-853F623E75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905913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54</Words>
  <Application>Microsoft Office PowerPoint</Application>
  <PresentationFormat>شاشة عريضة</PresentationFormat>
  <Paragraphs>20</Paragraphs>
  <Slides>41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41</vt:i4>
      </vt:variant>
    </vt:vector>
  </HeadingPairs>
  <TitlesOfParts>
    <vt:vector size="46" baseType="lpstr">
      <vt:lpstr>Aptos</vt:lpstr>
      <vt:lpstr>Aptos Display</vt:lpstr>
      <vt:lpstr>Arial</vt:lpstr>
      <vt:lpstr>Comic Sans MS</vt:lpstr>
      <vt:lpstr>نسق Office</vt:lpstr>
      <vt:lpstr>عرض تقديمي في PowerPoint</vt:lpstr>
      <vt:lpstr>عرض تقديمي في PowerPoint</vt:lpstr>
      <vt:lpstr>Circuit Optimization</vt:lpstr>
      <vt:lpstr>Karnaugh Maps (K-map)</vt:lpstr>
      <vt:lpstr>عرض تقديمي في PowerPoint</vt:lpstr>
      <vt:lpstr>Two Variable K-Maps</vt:lpstr>
      <vt:lpstr>K-Map Function Representation</vt:lpstr>
      <vt:lpstr>K-Map Function Representation</vt:lpstr>
      <vt:lpstr>عرض تقديمي في PowerPoint</vt:lpstr>
      <vt:lpstr>Alternative  Map Labeling</vt:lpstr>
      <vt:lpstr>Example Functions</vt:lpstr>
      <vt:lpstr>Combining Squares</vt:lpstr>
      <vt:lpstr>Combining Squares</vt:lpstr>
      <vt:lpstr>Combining Squares</vt:lpstr>
      <vt:lpstr>Combining Squares</vt:lpstr>
      <vt:lpstr>Combining Squares</vt:lpstr>
      <vt:lpstr>Combining Squares</vt:lpstr>
      <vt:lpstr>Combining Squares</vt:lpstr>
      <vt:lpstr>عرض تقديمي في PowerPoint</vt:lpstr>
      <vt:lpstr>عرض تقديمي في PowerPoint</vt:lpstr>
      <vt:lpstr>Combining Squares</vt:lpstr>
      <vt:lpstr>Simplest SOP Expressions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Product-of-Sums Optimization </vt:lpstr>
      <vt:lpstr>عرض تقديمي في PowerPoint</vt:lpstr>
      <vt:lpstr>عرض تقديمي في PowerPoint</vt:lpstr>
      <vt:lpstr>Don't Cares in K-Maps</vt:lpstr>
      <vt:lpstr>Don't Cares in K-Maps</vt:lpstr>
      <vt:lpstr>Don't Cares in K-Maps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علاء الدين سيد احمد محمد</dc:creator>
  <cp:lastModifiedBy>علاء الدين سيد احمد محمد</cp:lastModifiedBy>
  <cp:revision>2</cp:revision>
  <dcterms:created xsi:type="dcterms:W3CDTF">2025-07-04T23:27:08Z</dcterms:created>
  <dcterms:modified xsi:type="dcterms:W3CDTF">2025-07-04T23:48:10Z</dcterms:modified>
</cp:coreProperties>
</file>