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364A-012C-F90A-CABE-59C5F5CCA2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F188C4-C4A3-15B2-AD32-172111A7B7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A2E71A-AA7D-7D41-2764-A9B6F294A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76E-B5C8-40BC-8AED-7D1AC1D36F98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313473-95F9-0A7F-77F4-606271963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F11CE-AB22-79C7-824C-6CE49CBBF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AC93F-0457-45E6-8C37-1E63957134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33071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C496F-1D33-05C8-FD1D-5840AFA1F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49EFA-4F69-E171-F9B3-70C8FCECF4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20D83B-26B0-A476-C19D-89136AA64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76E-B5C8-40BC-8AED-7D1AC1D36F98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08093-0158-A112-D842-09BF0E47F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CE6C8B-81E9-C917-F8DA-803B56CD9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AC93F-0457-45E6-8C37-1E63957134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86439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21476-064B-E957-4265-10D15E14F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1456A3-2149-DFA3-BFDD-AA24116D1F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9798F3-BA43-D9DC-74F3-9D8F34B01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76E-B5C8-40BC-8AED-7D1AC1D36F98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CA72E-C2C7-FBE6-E8A2-3D315A17F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9AF417-505C-5D00-A8D9-BF4291E7F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AC93F-0457-45E6-8C37-1E63957134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47043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BC18F-D12A-F391-DDA7-FFCD04D65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0A454-3AEE-B011-5E4E-C34B2BF608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9115FF-CFB6-953F-6710-208F1A45F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86265F-ACFD-72CF-63F3-1A31F9B60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76E-B5C8-40BC-8AED-7D1AC1D36F98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ABD8EA-AC31-B75C-1909-56E8CADCE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C8F50C-994B-4E29-2422-AEBBF9521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AC93F-0457-45E6-8C37-1E63957134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5771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193F6-E64A-5CFB-9DCA-EB72A35E7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FEAA27-4533-DD58-B822-ECBE19DEDC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B09813-964D-902D-6FA0-E21FE197F0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DF68E5-2B9E-F5F7-D205-A3C23BCD08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A94384-2DEF-CE34-0765-767045A455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50ABF5-41CB-67B0-BF53-9DCC30F7F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76E-B5C8-40BC-8AED-7D1AC1D36F98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30D2C5-0094-C682-8057-52FE6FFBC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6B702E-35EC-AB3A-845B-26D215F0C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AC93F-0457-45E6-8C37-1E63957134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79989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DE008-E4B2-64BD-5B31-3E5853904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1B3AE3-29AC-4B3F-A5E5-F241AFCF3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76E-B5C8-40BC-8AED-7D1AC1D36F98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FB6027-23BE-53F8-798B-5308975D6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9F2B65-1E31-58B4-0074-B597CE639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AC93F-0457-45E6-8C37-1E63957134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02888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5B168A-928A-4BEA-A152-C8B7CF49C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76E-B5C8-40BC-8AED-7D1AC1D36F98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0BEB95-650F-663D-002D-E649F231A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9935F9-B0A9-A3FE-1EF0-44DA69E95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AC93F-0457-45E6-8C37-1E63957134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16387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B2460D-AD4A-57C2-335E-43F603C49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C98104-A0B2-804E-27E5-F448E08C81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A1BE10-734C-F199-E13F-E5C075095A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3265D9-91DD-8EBB-D386-1827A3CF1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76E-B5C8-40BC-8AED-7D1AC1D36F98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972987-7C21-9A05-DF20-3BCE5AA9F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4BD2A5-8D8C-F464-A640-5B4884A7D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AC93F-0457-45E6-8C37-1E63957134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52314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91B9A-CBE9-0874-D447-CB121B395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9BD7E3-868C-6247-512E-84E7FD977D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89933A-3590-0731-D8AF-0B8A73E995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0D2AE1-E391-E2F0-3B44-2795B457C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76E-B5C8-40BC-8AED-7D1AC1D36F98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C2FCD0-9EE8-1209-41E7-139A5405F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CAD1F8-A3C0-DE34-BC2F-10B34229D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AC93F-0457-45E6-8C37-1E63957134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66789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CBFA9-71A7-5C6C-BA9B-3935DFD91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D44107-6251-FBA6-850A-6C441D363F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64B67F-347C-9001-27AF-B7BEB40CA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76E-B5C8-40BC-8AED-7D1AC1D36F98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6EFA8-2327-31DE-AC4D-49C944CC1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C225F-ED76-1F7B-0889-B86DFFD15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AC93F-0457-45E6-8C37-1E63957134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9160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957145-B8AF-4D67-CC9A-BF14B1896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812F2E-0683-8927-8AB7-1027E23F6B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1F663-2F55-D45B-860B-F12D35E00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76E-B5C8-40BC-8AED-7D1AC1D36F98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9F650-F69F-1BA5-328D-7AE5B3934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09A65-5C03-F493-6895-F392E918E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AC93F-0457-45E6-8C37-1E63957134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049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F6CFB6-8BB5-B231-39C9-13F6C156E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36F07F-084E-35E2-6786-BCBD6FE505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4DDC34-3584-159E-BA0D-64DB282077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9CE76E-B5C8-40BC-8AED-7D1AC1D36F98}" type="datetimeFigureOut">
              <a:rPr lang="ar-EG" smtClean="0"/>
              <a:t>03/12/1446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28BDBC-E228-3C6E-8D2F-B482329E6C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D36B32-4808-01D2-434E-39FDE293EC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4AC93F-0457-45E6-8C37-1E63957134D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425819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93C5A102-D0FB-DF31-34FF-457A0C1188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039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31D9FAA8-A6AF-3368-5294-E84DDD2633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204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F28968AD-6E67-AF6B-2785-BF41EEE0CD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222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627720F2-238F-5110-4A39-1D4A0DF0B1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75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39B190BC-AEED-E070-A459-D6F481941B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970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530AD333-FEBC-8CFC-F0CC-81067FA636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767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6531335A-8822-6DD2-7D3A-919A758AF6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792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AFB94DE4-5C69-FEC6-8C2B-7AFD049ABF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419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FF9E44B7-0803-523F-32EA-42786F1727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207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6BCC5A5C-F8C1-7E8D-4B6B-97326B1D50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2853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C232EA64-FFE3-E884-838F-0FE715A7EF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683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A5ED1C94-A0AE-2929-8C6F-7658EC8C72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806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0C4F49FF-EA07-8103-F106-D08106710B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2227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57792719-ACC6-ED83-768A-0CE74FEBCB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040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017B6BDE-3231-EA9F-9369-946F571D4C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0512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000A09AA-F11E-E609-25E3-0F4EC1BD25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158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07854397-F29E-7062-C412-D5F2EA20BE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7471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4AF65EE-6CC0-C110-681F-E609B0F3E8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509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2088440-B4D1-EBB3-29E3-B22FF62ED2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3445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62B3FB64-A1E4-4FA1-3D75-D1EA8F9A51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988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E391B86D-574E-FBC8-9E89-01CCB8D872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6715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2654E446-55F3-721D-3654-9E70EA2D47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7150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195E0718-8C84-1D10-C1D9-2D432DA688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8614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E833310D-A2D7-AC4B-EB55-493937FE6E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9620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5696ABC9-712E-E467-D457-575D1370C9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982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03AF8E02-57B4-8B78-DEE2-CEE17B4CAB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7180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82F6141-8844-D92E-5EB5-D44F6B9338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5012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8C4756CA-0B96-2A04-BF77-E7ECCB0D5F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2583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2AC5C9EB-9694-E87B-23FA-94C9A11629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9751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6FA4896A-33EC-1A1F-54DC-CAFC9E9EC3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9598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E1AD900D-033A-2AEA-C377-CD660104FB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2926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C21B5ED5-DFBD-2789-0575-577857BC2D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1491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646AEC4B-42D4-7828-9CCB-D1431A10BC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7264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3C0C80A4-1A1F-C945-9F51-E2DF91D219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2962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AFD9BF61-1AEB-F133-78CA-C5EFA6E8C1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5887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AC0E6A52-0E12-9984-7C20-4EED6302FD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611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208B2D04-C3A8-623A-B888-8052F4890F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418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0A05E0E7-654F-C7E9-7909-923989F068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9366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A849700E-04FB-A270-0104-F2A5255C6E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948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AB8B518B-E703-DE6B-CCC2-391B809BAC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2640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F60B255C-3C3F-CD23-1776-86A8B71623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4209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05A8D58B-EF6E-F55E-C728-2F24343A2C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866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Reviewer</dc:creator>
  <cp:lastModifiedBy>Reviewer</cp:lastModifiedBy>
  <cp:revision>1</cp:revision>
  <dcterms:created xsi:type="dcterms:W3CDTF">2025-05-30T11:10:43Z</dcterms:created>
  <dcterms:modified xsi:type="dcterms:W3CDTF">2025-05-30T11:11:33Z</dcterms:modified>
</cp:coreProperties>
</file>