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F1BC-52E1-4831-8C7C-1002A58D0DFB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6B204-5348-491F-A9E3-D3C66AC6107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2434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CF1BC-52E1-4831-8C7C-1002A58D0DFB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6B204-5348-491F-A9E3-D3C66AC6107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683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70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49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Algorithm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561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86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33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Algorithm Design: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129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Algorithm Design: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848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Algorithm Design: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96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92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56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595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15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91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22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00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98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1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155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786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smtClean="0">
                <a:solidFill>
                  <a:srgbClr val="0070C0"/>
                </a:solidFill>
                <a:sym typeface="Times New Roman"/>
              </a:rPr>
              <a:t>ow to 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787081"/>
      </p:ext>
    </p:extLst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smtClean="0">
                <a:solidFill>
                  <a:srgbClr val="0070C0"/>
                </a:solidFill>
                <a:sym typeface="Times New Roman"/>
              </a:rPr>
              <a:t>ow to 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38480"/>
      </p:ext>
    </p:extLst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Performance: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858908"/>
      </p:ext>
    </p:extLst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>
                <a:schemeClr val="accent1"/>
              </a:buClr>
              <a:buSzPct val="25000"/>
            </a:pPr>
            <a:r>
              <a:rPr lang="en-US" sz="4400" b="1" smtClean="0">
                <a:sym typeface="Times New Roman"/>
              </a:rPr>
              <a:t>High performance real life apps: </a:t>
            </a:r>
            <a:endParaRPr lang="en-US" sz="4400" b="1" dirty="0"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736804"/>
      </p:ext>
    </p:extLst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rPr lang="en-US" sz="4900" smtClean="0">
                <a:solidFill>
                  <a:srgbClr val="0070C0"/>
                </a:solidFill>
                <a:latin typeface="Lato Light"/>
                <a:ea typeface="Lato Light"/>
                <a:cs typeface="Lato Light"/>
                <a:sym typeface="Lato Light"/>
              </a:rPr>
              <a:t>Multiplication!</a:t>
            </a:r>
            <a:endParaRPr lang="en-US" sz="1800" dirty="0">
              <a:solidFill>
                <a:srgbClr val="0070C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16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584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59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121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85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093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660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321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7681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581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06307"/>
      </p:ext>
    </p:extLst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11042"/>
      </p:ext>
    </p:extLst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/>
              <a:t>Growth Rates of Common Functions: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109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8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7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345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265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666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223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33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Algorithm </vt:lpstr>
      <vt:lpstr>PowerPoint Presentation</vt:lpstr>
      <vt:lpstr>PowerPoint Presentation</vt:lpstr>
      <vt:lpstr>Algorithm Design:</vt:lpstr>
      <vt:lpstr>Algorithm Design:</vt:lpstr>
      <vt:lpstr>Algorithm Design: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PowerPoint Presentation</vt:lpstr>
      <vt:lpstr>Examples for how to implement:</vt:lpstr>
      <vt:lpstr>Examples for how to implement:</vt:lpstr>
      <vt:lpstr>Performance:</vt:lpstr>
      <vt:lpstr>High performance real life apps: </vt:lpstr>
      <vt:lpstr>Multiplication!</vt:lpstr>
      <vt:lpstr>Grade-school Multiplication:</vt:lpstr>
      <vt:lpstr>Grade-school Multiplication:</vt:lpstr>
      <vt:lpstr>Grade-school Multiplication:</vt:lpstr>
      <vt:lpstr>Grade-school Multiplication:</vt:lpstr>
      <vt:lpstr>Grade-school Multiplication</vt:lpstr>
      <vt:lpstr>Grade-school Multiplication</vt:lpstr>
      <vt:lpstr>Grade-school Multiplication</vt:lpstr>
      <vt:lpstr>Grade-school Multiplication</vt:lpstr>
      <vt:lpstr>PowerPoint Presentation</vt:lpstr>
      <vt:lpstr>Algorithms Analysis:</vt:lpstr>
      <vt:lpstr>Algorithms Analysis:</vt:lpstr>
      <vt:lpstr>Growth Rates of Common Functions:</vt:lpstr>
      <vt:lpstr>PowerPoint Presentation</vt:lpstr>
      <vt:lpstr>PowerPoint Presentation</vt:lpstr>
      <vt:lpstr>PowerPoint Presentation</vt:lpstr>
      <vt:lpstr>Time Complexity</vt:lpstr>
      <vt:lpstr>Time Complexity</vt:lpstr>
      <vt:lpstr>Time Complexity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2026-02-01T22:25:47Z</dcterms:created>
  <dcterms:modified xsi:type="dcterms:W3CDTF">2026-02-01T22:25:47Z</dcterms:modified>
</cp:coreProperties>
</file>