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480" r:id="rId2"/>
    <p:sldId id="534" r:id="rId3"/>
    <p:sldId id="493" r:id="rId4"/>
    <p:sldId id="276" r:id="rId5"/>
    <p:sldId id="271" r:id="rId6"/>
    <p:sldId id="541" r:id="rId7"/>
    <p:sldId id="481" r:id="rId8"/>
    <p:sldId id="537" r:id="rId9"/>
    <p:sldId id="538" r:id="rId10"/>
    <p:sldId id="539" r:id="rId11"/>
    <p:sldId id="540" r:id="rId12"/>
    <p:sldId id="542" r:id="rId13"/>
    <p:sldId id="543" r:id="rId14"/>
    <p:sldId id="544" r:id="rId15"/>
    <p:sldId id="546" r:id="rId16"/>
    <p:sldId id="547" r:id="rId17"/>
    <p:sldId id="548" r:id="rId18"/>
    <p:sldId id="549" r:id="rId19"/>
    <p:sldId id="550" r:id="rId20"/>
    <p:sldId id="551" r:id="rId21"/>
    <p:sldId id="552" r:id="rId22"/>
    <p:sldId id="578" r:id="rId23"/>
    <p:sldId id="553" r:id="rId24"/>
    <p:sldId id="554" r:id="rId25"/>
    <p:sldId id="555" r:id="rId26"/>
    <p:sldId id="556" r:id="rId27"/>
    <p:sldId id="557" r:id="rId28"/>
    <p:sldId id="558" r:id="rId29"/>
    <p:sldId id="559" r:id="rId30"/>
    <p:sldId id="560" r:id="rId31"/>
    <p:sldId id="561" r:id="rId32"/>
    <p:sldId id="562" r:id="rId33"/>
    <p:sldId id="563" r:id="rId34"/>
    <p:sldId id="564" r:id="rId35"/>
    <p:sldId id="565" r:id="rId36"/>
    <p:sldId id="566" r:id="rId37"/>
    <p:sldId id="567" r:id="rId38"/>
    <p:sldId id="568" r:id="rId39"/>
    <p:sldId id="569" r:id="rId40"/>
    <p:sldId id="570" r:id="rId41"/>
    <p:sldId id="571" r:id="rId42"/>
    <p:sldId id="572" r:id="rId43"/>
    <p:sldId id="573" r:id="rId44"/>
    <p:sldId id="574" r:id="rId45"/>
    <p:sldId id="575" r:id="rId46"/>
    <p:sldId id="576" r:id="rId47"/>
    <p:sldId id="577" r:id="rId48"/>
    <p:sldId id="536" r:id="rId49"/>
    <p:sldId id="535" r:id="rId50"/>
    <p:sldId id="349" r:id="rId51"/>
    <p:sldId id="303" r:id="rId52"/>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33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AACE83D-2520-4962-84C3-BE768BCB9D0A}" v="836" dt="2023-05-26T18:48:23.04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2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microsoft.com/office/2016/11/relationships/changesInfo" Target="changesInfos/changesInfo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microsoft.com/office/2015/10/relationships/revisionInfo" Target="revisionInfo.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6AACE83D-2520-4962-84C3-BE768BCB9D0A}"/>
    <pc:docChg chg="undo redo custSel addSld delSld modSld sldOrd">
      <pc:chgData name="shery tawfeeq" userId="19a96e0e89ed5f52" providerId="LiveId" clId="{6AACE83D-2520-4962-84C3-BE768BCB9D0A}" dt="2023-06-14T17:20:01.262" v="3186" actId="115"/>
      <pc:docMkLst>
        <pc:docMk/>
      </pc:docMkLst>
      <pc:sldChg chg="modSp mod">
        <pc:chgData name="shery tawfeeq" userId="19a96e0e89ed5f52" providerId="LiveId" clId="{6AACE83D-2520-4962-84C3-BE768BCB9D0A}" dt="2023-05-23T18:16:40.195" v="162" actId="20577"/>
        <pc:sldMkLst>
          <pc:docMk/>
          <pc:sldMk cId="2257388018" sldId="271"/>
        </pc:sldMkLst>
        <pc:spChg chg="mod">
          <ac:chgData name="shery tawfeeq" userId="19a96e0e89ed5f52" providerId="LiveId" clId="{6AACE83D-2520-4962-84C3-BE768BCB9D0A}" dt="2023-05-23T18:16:30.087" v="161" actId="404"/>
          <ac:spMkLst>
            <pc:docMk/>
            <pc:sldMk cId="2257388018" sldId="271"/>
            <ac:spMk id="34" creationId="{FFBC9732-D32E-DCF9-3982-D4B68F971747}"/>
          </ac:spMkLst>
        </pc:spChg>
        <pc:spChg chg="mod">
          <ac:chgData name="shery tawfeeq" userId="19a96e0e89ed5f52" providerId="LiveId" clId="{6AACE83D-2520-4962-84C3-BE768BCB9D0A}" dt="2023-05-23T18:16:40.195" v="162" actId="20577"/>
          <ac:spMkLst>
            <pc:docMk/>
            <pc:sldMk cId="2257388018" sldId="271"/>
            <ac:spMk id="42" creationId="{AB738525-DD8E-2E85-F385-345FF64341EB}"/>
          </ac:spMkLst>
        </pc:spChg>
      </pc:sldChg>
      <pc:sldChg chg="addSp delSp modSp mod">
        <pc:chgData name="shery tawfeeq" userId="19a96e0e89ed5f52" providerId="LiveId" clId="{6AACE83D-2520-4962-84C3-BE768BCB9D0A}" dt="2023-05-25T19:47:37.707" v="3121" actId="207"/>
        <pc:sldMkLst>
          <pc:docMk/>
          <pc:sldMk cId="979261729" sldId="276"/>
        </pc:sldMkLst>
        <pc:spChg chg="mod">
          <ac:chgData name="shery tawfeeq" userId="19a96e0e89ed5f52" providerId="LiveId" clId="{6AACE83D-2520-4962-84C3-BE768BCB9D0A}" dt="2023-05-23T18:15:57.895" v="153" actId="20577"/>
          <ac:spMkLst>
            <pc:docMk/>
            <pc:sldMk cId="979261729" sldId="276"/>
            <ac:spMk id="6" creationId="{05E43288-C9C0-B2CA-0970-EB4E627B30CA}"/>
          </ac:spMkLst>
        </pc:spChg>
        <pc:spChg chg="mod">
          <ac:chgData name="shery tawfeeq" userId="19a96e0e89ed5f52" providerId="LiveId" clId="{6AACE83D-2520-4962-84C3-BE768BCB9D0A}" dt="2023-05-25T19:47:37.707" v="3121" actId="207"/>
          <ac:spMkLst>
            <pc:docMk/>
            <pc:sldMk cId="979261729" sldId="276"/>
            <ac:spMk id="48" creationId="{050976E4-0CF2-BA00-34CA-2F9419409B9E}"/>
          </ac:spMkLst>
        </pc:spChg>
        <pc:picChg chg="del">
          <ac:chgData name="shery tawfeeq" userId="19a96e0e89ed5f52" providerId="LiveId" clId="{6AACE83D-2520-4962-84C3-BE768BCB9D0A}" dt="2023-05-23T18:21:08.613" v="184" actId="478"/>
          <ac:picMkLst>
            <pc:docMk/>
            <pc:sldMk cId="979261729" sldId="276"/>
            <ac:picMk id="4" creationId="{22E078C3-CB4C-F310-6F96-1C2071628CAB}"/>
          </ac:picMkLst>
        </pc:picChg>
        <pc:picChg chg="add mod">
          <ac:chgData name="shery tawfeeq" userId="19a96e0e89ed5f52" providerId="LiveId" clId="{6AACE83D-2520-4962-84C3-BE768BCB9D0A}" dt="2023-05-23T18:22:16.787" v="280" actId="1036"/>
          <ac:picMkLst>
            <pc:docMk/>
            <pc:sldMk cId="979261729" sldId="276"/>
            <ac:picMk id="1026" creationId="{F4891F4C-FF8E-1F7E-17AF-E0B07625EE52}"/>
          </ac:picMkLst>
        </pc:picChg>
      </pc:sldChg>
      <pc:sldChg chg="modSp mod">
        <pc:chgData name="shery tawfeeq" userId="19a96e0e89ed5f52" providerId="LiveId" clId="{6AACE83D-2520-4962-84C3-BE768BCB9D0A}" dt="2023-05-23T18:17:13.160" v="165" actId="20577"/>
        <pc:sldMkLst>
          <pc:docMk/>
          <pc:sldMk cId="701632073" sldId="303"/>
        </pc:sldMkLst>
        <pc:spChg chg="mod">
          <ac:chgData name="shery tawfeeq" userId="19a96e0e89ed5f52" providerId="LiveId" clId="{6AACE83D-2520-4962-84C3-BE768BCB9D0A}" dt="2023-05-23T18:17:13.160" v="165" actId="20577"/>
          <ac:spMkLst>
            <pc:docMk/>
            <pc:sldMk cId="701632073" sldId="303"/>
            <ac:spMk id="10" creationId="{844810E4-E8A9-2051-4D02-31024B944D7B}"/>
          </ac:spMkLst>
        </pc:spChg>
      </pc:sldChg>
      <pc:sldChg chg="modSp mod">
        <pc:chgData name="shery tawfeeq" userId="19a96e0e89ed5f52" providerId="LiveId" clId="{6AACE83D-2520-4962-84C3-BE768BCB9D0A}" dt="2023-05-23T18:15:49.306" v="152" actId="20577"/>
        <pc:sldMkLst>
          <pc:docMk/>
          <pc:sldMk cId="3774984797" sldId="480"/>
        </pc:sldMkLst>
        <pc:spChg chg="mod">
          <ac:chgData name="shery tawfeeq" userId="19a96e0e89ed5f52" providerId="LiveId" clId="{6AACE83D-2520-4962-84C3-BE768BCB9D0A}" dt="2023-05-23T18:15:49.306" v="152" actId="20577"/>
          <ac:spMkLst>
            <pc:docMk/>
            <pc:sldMk cId="3774984797" sldId="480"/>
            <ac:spMk id="34" creationId="{15C30772-0DD8-7BE1-E943-20DE696CFBEA}"/>
          </ac:spMkLst>
        </pc:spChg>
      </pc:sldChg>
      <pc:sldChg chg="addSp delSp modSp mod">
        <pc:chgData name="shery tawfeeq" userId="19a96e0e89ed5f52" providerId="LiveId" clId="{6AACE83D-2520-4962-84C3-BE768BCB9D0A}" dt="2023-06-13T18:56:34.943" v="3182" actId="115"/>
        <pc:sldMkLst>
          <pc:docMk/>
          <pc:sldMk cId="3434396648" sldId="481"/>
        </pc:sldMkLst>
        <pc:spChg chg="add del">
          <ac:chgData name="shery tawfeeq" userId="19a96e0e89ed5f52" providerId="LiveId" clId="{6AACE83D-2520-4962-84C3-BE768BCB9D0A}" dt="2023-05-23T19:59:21.877" v="293" actId="22"/>
          <ac:spMkLst>
            <pc:docMk/>
            <pc:sldMk cId="3434396648" sldId="481"/>
            <ac:spMk id="3" creationId="{80DCAA23-D3A3-2A1D-043C-FBE79B153281}"/>
          </ac:spMkLst>
        </pc:spChg>
        <pc:spChg chg="mod">
          <ac:chgData name="shery tawfeeq" userId="19a96e0e89ed5f52" providerId="LiveId" clId="{6AACE83D-2520-4962-84C3-BE768BCB9D0A}" dt="2023-06-13T18:56:34.943" v="3182" actId="115"/>
          <ac:spMkLst>
            <pc:docMk/>
            <pc:sldMk cId="3434396648" sldId="481"/>
            <ac:spMk id="24" creationId="{6083F8E2-699C-9C01-0329-7C9299434C08}"/>
          </ac:spMkLst>
        </pc:spChg>
        <pc:picChg chg="del">
          <ac:chgData name="shery tawfeeq" userId="19a96e0e89ed5f52" providerId="LiveId" clId="{6AACE83D-2520-4962-84C3-BE768BCB9D0A}" dt="2023-05-23T19:54:15.179" v="284" actId="478"/>
          <ac:picMkLst>
            <pc:docMk/>
            <pc:sldMk cId="3434396648" sldId="481"/>
            <ac:picMk id="2050" creationId="{3C6716E6-0135-F360-C243-8AC27A410754}"/>
          </ac:picMkLst>
        </pc:picChg>
        <pc:picChg chg="add mod">
          <ac:chgData name="shery tawfeeq" userId="19a96e0e89ed5f52" providerId="LiveId" clId="{6AACE83D-2520-4962-84C3-BE768BCB9D0A}" dt="2023-05-23T20:07:46.531" v="447" actId="1440"/>
          <ac:picMkLst>
            <pc:docMk/>
            <pc:sldMk cId="3434396648" sldId="481"/>
            <ac:picMk id="4098" creationId="{D43F2570-6FED-8186-1F50-82BF76FCEF3F}"/>
          </ac:picMkLst>
        </pc:picChg>
      </pc:sldChg>
      <pc:sldChg chg="modSp add mod">
        <pc:chgData name="shery tawfeeq" userId="19a96e0e89ed5f52" providerId="LiveId" clId="{6AACE83D-2520-4962-84C3-BE768BCB9D0A}" dt="2023-05-25T19:00:07.366" v="3117" actId="1036"/>
        <pc:sldMkLst>
          <pc:docMk/>
          <pc:sldMk cId="3322012530" sldId="534"/>
        </pc:sldMkLst>
        <pc:spChg chg="mod">
          <ac:chgData name="shery tawfeeq" userId="19a96e0e89ed5f52" providerId="LiveId" clId="{6AACE83D-2520-4962-84C3-BE768BCB9D0A}" dt="2023-05-25T18:55:02.190" v="3040" actId="14100"/>
          <ac:spMkLst>
            <pc:docMk/>
            <pc:sldMk cId="3322012530" sldId="534"/>
            <ac:spMk id="3" creationId="{F9A80F9F-74DB-1D57-04E8-E20E92A09B0A}"/>
          </ac:spMkLst>
        </pc:spChg>
        <pc:spChg chg="mod">
          <ac:chgData name="shery tawfeeq" userId="19a96e0e89ed5f52" providerId="LiveId" clId="{6AACE83D-2520-4962-84C3-BE768BCB9D0A}" dt="2023-05-25T19:00:07.366" v="3117" actId="1036"/>
          <ac:spMkLst>
            <pc:docMk/>
            <pc:sldMk cId="3322012530" sldId="534"/>
            <ac:spMk id="4" creationId="{96A39E13-1A13-2FC5-E84B-6F3BEB64633B}"/>
          </ac:spMkLst>
        </pc:spChg>
        <pc:spChg chg="mod">
          <ac:chgData name="shery tawfeeq" userId="19a96e0e89ed5f52" providerId="LiveId" clId="{6AACE83D-2520-4962-84C3-BE768BCB9D0A}" dt="2023-05-25T18:55:18.469" v="3041" actId="20577"/>
          <ac:spMkLst>
            <pc:docMk/>
            <pc:sldMk cId="3322012530" sldId="534"/>
            <ac:spMk id="6" creationId="{05E43288-C9C0-B2CA-0970-EB4E627B30CA}"/>
          </ac:spMkLst>
        </pc:spChg>
        <pc:spChg chg="mod">
          <ac:chgData name="shery tawfeeq" userId="19a96e0e89ed5f52" providerId="LiveId" clId="{6AACE83D-2520-4962-84C3-BE768BCB9D0A}" dt="2023-05-25T18:56:09.539" v="3094" actId="1076"/>
          <ac:spMkLst>
            <pc:docMk/>
            <pc:sldMk cId="3322012530" sldId="534"/>
            <ac:spMk id="25" creationId="{2BC869EB-5623-4AA1-9123-4AF9DF916049}"/>
          </ac:spMkLst>
        </pc:spChg>
      </pc:sldChg>
      <pc:sldChg chg="modSp mod">
        <pc:chgData name="shery tawfeeq" userId="19a96e0e89ed5f52" providerId="LiveId" clId="{6AACE83D-2520-4962-84C3-BE768BCB9D0A}" dt="2023-05-23T18:16:51.416" v="163" actId="20577"/>
        <pc:sldMkLst>
          <pc:docMk/>
          <pc:sldMk cId="739020463" sldId="535"/>
        </pc:sldMkLst>
        <pc:spChg chg="mod">
          <ac:chgData name="shery tawfeeq" userId="19a96e0e89ed5f52" providerId="LiveId" clId="{6AACE83D-2520-4962-84C3-BE768BCB9D0A}" dt="2023-05-23T18:16:51.416" v="163" actId="20577"/>
          <ac:spMkLst>
            <pc:docMk/>
            <pc:sldMk cId="739020463" sldId="535"/>
            <ac:spMk id="6" creationId="{05E43288-C9C0-B2CA-0970-EB4E627B30CA}"/>
          </ac:spMkLst>
        </pc:spChg>
      </pc:sldChg>
      <pc:sldChg chg="addSp delSp modSp add mod">
        <pc:chgData name="shery tawfeeq" userId="19a96e0e89ed5f52" providerId="LiveId" clId="{6AACE83D-2520-4962-84C3-BE768BCB9D0A}" dt="2023-05-24T18:21:02.893" v="2249" actId="20577"/>
        <pc:sldMkLst>
          <pc:docMk/>
          <pc:sldMk cId="3881380105" sldId="536"/>
        </pc:sldMkLst>
        <pc:spChg chg="mod">
          <ac:chgData name="shery tawfeeq" userId="19a96e0e89ed5f52" providerId="LiveId" clId="{6AACE83D-2520-4962-84C3-BE768BCB9D0A}" dt="2023-05-24T18:21:02.893" v="2249" actId="20577"/>
          <ac:spMkLst>
            <pc:docMk/>
            <pc:sldMk cId="3881380105" sldId="536"/>
            <ac:spMk id="48" creationId="{050976E4-0CF2-BA00-34CA-2F9419409B9E}"/>
          </ac:spMkLst>
        </pc:spChg>
        <pc:picChg chg="del">
          <ac:chgData name="shery tawfeeq" userId="19a96e0e89ed5f52" providerId="LiveId" clId="{6AACE83D-2520-4962-84C3-BE768BCB9D0A}" dt="2023-05-23T18:21:42.675" v="207" actId="478"/>
          <ac:picMkLst>
            <pc:docMk/>
            <pc:sldMk cId="3881380105" sldId="536"/>
            <ac:picMk id="4" creationId="{22E078C3-CB4C-F310-6F96-1C2071628CAB}"/>
          </ac:picMkLst>
        </pc:picChg>
        <pc:picChg chg="add mod">
          <ac:chgData name="shery tawfeeq" userId="19a96e0e89ed5f52" providerId="LiveId" clId="{6AACE83D-2520-4962-84C3-BE768BCB9D0A}" dt="2023-05-23T18:22:02.274" v="262" actId="1037"/>
          <ac:picMkLst>
            <pc:docMk/>
            <pc:sldMk cId="3881380105" sldId="536"/>
            <ac:picMk id="7" creationId="{D285123D-B99A-179E-A473-E8C1D643365E}"/>
          </ac:picMkLst>
        </pc:picChg>
      </pc:sldChg>
      <pc:sldChg chg="modSp add mod">
        <pc:chgData name="shery tawfeeq" userId="19a96e0e89ed5f52" providerId="LiveId" clId="{6AACE83D-2520-4962-84C3-BE768BCB9D0A}" dt="2023-05-23T21:52:54.589" v="527" actId="207"/>
        <pc:sldMkLst>
          <pc:docMk/>
          <pc:sldMk cId="1669940560" sldId="537"/>
        </pc:sldMkLst>
        <pc:spChg chg="mod">
          <ac:chgData name="shery tawfeeq" userId="19a96e0e89ed5f52" providerId="LiveId" clId="{6AACE83D-2520-4962-84C3-BE768BCB9D0A}" dt="2023-05-23T21:52:54.589" v="527" actId="207"/>
          <ac:spMkLst>
            <pc:docMk/>
            <pc:sldMk cId="1669940560" sldId="537"/>
            <ac:spMk id="24" creationId="{6083F8E2-699C-9C01-0329-7C9299434C08}"/>
          </ac:spMkLst>
        </pc:spChg>
      </pc:sldChg>
      <pc:sldChg chg="modSp add mod">
        <pc:chgData name="shery tawfeeq" userId="19a96e0e89ed5f52" providerId="LiveId" clId="{6AACE83D-2520-4962-84C3-BE768BCB9D0A}" dt="2023-05-23T21:59:32.721" v="597" actId="115"/>
        <pc:sldMkLst>
          <pc:docMk/>
          <pc:sldMk cId="3351816914" sldId="538"/>
        </pc:sldMkLst>
        <pc:spChg chg="mod">
          <ac:chgData name="shery tawfeeq" userId="19a96e0e89ed5f52" providerId="LiveId" clId="{6AACE83D-2520-4962-84C3-BE768BCB9D0A}" dt="2023-05-23T21:59:32.721" v="597" actId="115"/>
          <ac:spMkLst>
            <pc:docMk/>
            <pc:sldMk cId="3351816914" sldId="538"/>
            <ac:spMk id="24" creationId="{6083F8E2-699C-9C01-0329-7C9299434C08}"/>
          </ac:spMkLst>
        </pc:spChg>
      </pc:sldChg>
      <pc:sldChg chg="addSp delSp modSp add mod">
        <pc:chgData name="shery tawfeeq" userId="19a96e0e89ed5f52" providerId="LiveId" clId="{6AACE83D-2520-4962-84C3-BE768BCB9D0A}" dt="2023-05-23T22:25:58.453" v="1075" actId="1035"/>
        <pc:sldMkLst>
          <pc:docMk/>
          <pc:sldMk cId="3838690161" sldId="539"/>
        </pc:sldMkLst>
        <pc:spChg chg="add del">
          <ac:chgData name="shery tawfeeq" userId="19a96e0e89ed5f52" providerId="LiveId" clId="{6AACE83D-2520-4962-84C3-BE768BCB9D0A}" dt="2023-05-23T22:25:32.801" v="1052"/>
          <ac:spMkLst>
            <pc:docMk/>
            <pc:sldMk cId="3838690161" sldId="539"/>
            <ac:spMk id="2" creationId="{FF87C5DE-356D-D2A1-64A3-0A4435E2692A}"/>
          </ac:spMkLst>
        </pc:spChg>
        <pc:spChg chg="mod">
          <ac:chgData name="shery tawfeeq" userId="19a96e0e89ed5f52" providerId="LiveId" clId="{6AACE83D-2520-4962-84C3-BE768BCB9D0A}" dt="2023-05-23T22:02:28.952" v="718" actId="207"/>
          <ac:spMkLst>
            <pc:docMk/>
            <pc:sldMk cId="3838690161" sldId="539"/>
            <ac:spMk id="24" creationId="{6083F8E2-699C-9C01-0329-7C9299434C08}"/>
          </ac:spMkLst>
        </pc:spChg>
        <pc:picChg chg="add mod">
          <ac:chgData name="shery tawfeeq" userId="19a96e0e89ed5f52" providerId="LiveId" clId="{6AACE83D-2520-4962-84C3-BE768BCB9D0A}" dt="2023-05-23T22:25:58.453" v="1075" actId="1035"/>
          <ac:picMkLst>
            <pc:docMk/>
            <pc:sldMk cId="3838690161" sldId="539"/>
            <ac:picMk id="3" creationId="{3485D222-9889-FE56-E1A3-9FD45AD0612D}"/>
          </ac:picMkLst>
        </pc:picChg>
      </pc:sldChg>
      <pc:sldChg chg="addSp delSp modSp add mod">
        <pc:chgData name="shery tawfeeq" userId="19a96e0e89ed5f52" providerId="LiveId" clId="{6AACE83D-2520-4962-84C3-BE768BCB9D0A}" dt="2023-05-23T22:27:04.302" v="1108" actId="1440"/>
        <pc:sldMkLst>
          <pc:docMk/>
          <pc:sldMk cId="825939504" sldId="540"/>
        </pc:sldMkLst>
        <pc:spChg chg="mod">
          <ac:chgData name="shery tawfeeq" userId="19a96e0e89ed5f52" providerId="LiveId" clId="{6AACE83D-2520-4962-84C3-BE768BCB9D0A}" dt="2023-05-23T22:04:38.899" v="742" actId="20577"/>
          <ac:spMkLst>
            <pc:docMk/>
            <pc:sldMk cId="825939504" sldId="540"/>
            <ac:spMk id="24" creationId="{6083F8E2-699C-9C01-0329-7C9299434C08}"/>
          </ac:spMkLst>
        </pc:spChg>
        <pc:picChg chg="add del">
          <ac:chgData name="shery tawfeeq" userId="19a96e0e89ed5f52" providerId="LiveId" clId="{6AACE83D-2520-4962-84C3-BE768BCB9D0A}" dt="2023-05-23T22:26:24.729" v="1077"/>
          <ac:picMkLst>
            <pc:docMk/>
            <pc:sldMk cId="825939504" sldId="540"/>
            <ac:picMk id="6146" creationId="{A2EDECDE-6D52-2F6E-0D0C-BA995467D711}"/>
          </ac:picMkLst>
        </pc:picChg>
        <pc:picChg chg="add mod">
          <ac:chgData name="shery tawfeeq" userId="19a96e0e89ed5f52" providerId="LiveId" clId="{6AACE83D-2520-4962-84C3-BE768BCB9D0A}" dt="2023-05-23T22:27:04.302" v="1108" actId="1440"/>
          <ac:picMkLst>
            <pc:docMk/>
            <pc:sldMk cId="825939504" sldId="540"/>
            <ac:picMk id="6148" creationId="{A897FAD8-6855-E3DB-2C28-982B045FC127}"/>
          </ac:picMkLst>
        </pc:picChg>
      </pc:sldChg>
      <pc:sldChg chg="addSp modSp add mod ord">
        <pc:chgData name="shery tawfeeq" userId="19a96e0e89ed5f52" providerId="LiveId" clId="{6AACE83D-2520-4962-84C3-BE768BCB9D0A}" dt="2023-05-24T19:33:56.900" v="3033" actId="207"/>
        <pc:sldMkLst>
          <pc:docMk/>
          <pc:sldMk cId="1134512077" sldId="541"/>
        </pc:sldMkLst>
        <pc:spChg chg="mod">
          <ac:chgData name="shery tawfeeq" userId="19a96e0e89ed5f52" providerId="LiveId" clId="{6AACE83D-2520-4962-84C3-BE768BCB9D0A}" dt="2023-05-24T19:33:56.900" v="3033" actId="207"/>
          <ac:spMkLst>
            <pc:docMk/>
            <pc:sldMk cId="1134512077" sldId="541"/>
            <ac:spMk id="24" creationId="{6083F8E2-699C-9C01-0329-7C9299434C08}"/>
          </ac:spMkLst>
        </pc:spChg>
        <pc:picChg chg="add mod">
          <ac:chgData name="shery tawfeeq" userId="19a96e0e89ed5f52" providerId="LiveId" clId="{6AACE83D-2520-4962-84C3-BE768BCB9D0A}" dt="2023-05-23T20:01:53.710" v="319" actId="1440"/>
          <ac:picMkLst>
            <pc:docMk/>
            <pc:sldMk cId="1134512077" sldId="541"/>
            <ac:picMk id="2050" creationId="{FD52CB11-3ECB-F370-C1D3-BC05A5E66E36}"/>
          </ac:picMkLst>
        </pc:picChg>
      </pc:sldChg>
      <pc:sldChg chg="addSp modSp add mod">
        <pc:chgData name="shery tawfeeq" userId="19a96e0e89ed5f52" providerId="LiveId" clId="{6AACE83D-2520-4962-84C3-BE768BCB9D0A}" dt="2023-05-25T19:58:43.312" v="3122" actId="115"/>
        <pc:sldMkLst>
          <pc:docMk/>
          <pc:sldMk cId="555915544" sldId="542"/>
        </pc:sldMkLst>
        <pc:spChg chg="mod">
          <ac:chgData name="shery tawfeeq" userId="19a96e0e89ed5f52" providerId="LiveId" clId="{6AACE83D-2520-4962-84C3-BE768BCB9D0A}" dt="2023-05-25T19:58:43.312" v="3122" actId="115"/>
          <ac:spMkLst>
            <pc:docMk/>
            <pc:sldMk cId="555915544" sldId="542"/>
            <ac:spMk id="24" creationId="{6083F8E2-699C-9C01-0329-7C9299434C08}"/>
          </ac:spMkLst>
        </pc:spChg>
        <pc:picChg chg="add mod">
          <ac:chgData name="shery tawfeeq" userId="19a96e0e89ed5f52" providerId="LiveId" clId="{6AACE83D-2520-4962-84C3-BE768BCB9D0A}" dt="2023-05-23T22:28:14.006" v="1157" actId="1440"/>
          <ac:picMkLst>
            <pc:docMk/>
            <pc:sldMk cId="555915544" sldId="542"/>
            <ac:picMk id="7170" creationId="{DC6F2760-1BB7-C47B-B370-56986E884077}"/>
          </ac:picMkLst>
        </pc:picChg>
      </pc:sldChg>
      <pc:sldChg chg="addSp modSp add mod">
        <pc:chgData name="shery tawfeeq" userId="19a96e0e89ed5f52" providerId="LiveId" clId="{6AACE83D-2520-4962-84C3-BE768BCB9D0A}" dt="2023-05-23T22:31:26.966" v="1201" actId="1035"/>
        <pc:sldMkLst>
          <pc:docMk/>
          <pc:sldMk cId="24634058" sldId="543"/>
        </pc:sldMkLst>
        <pc:spChg chg="mod">
          <ac:chgData name="shery tawfeeq" userId="19a96e0e89ed5f52" providerId="LiveId" clId="{6AACE83D-2520-4962-84C3-BE768BCB9D0A}" dt="2023-05-23T22:15:11.687" v="967" actId="207"/>
          <ac:spMkLst>
            <pc:docMk/>
            <pc:sldMk cId="24634058" sldId="543"/>
            <ac:spMk id="24" creationId="{6083F8E2-699C-9C01-0329-7C9299434C08}"/>
          </ac:spMkLst>
        </pc:spChg>
        <pc:picChg chg="add mod">
          <ac:chgData name="shery tawfeeq" userId="19a96e0e89ed5f52" providerId="LiveId" clId="{6AACE83D-2520-4962-84C3-BE768BCB9D0A}" dt="2023-05-23T22:31:26.966" v="1201" actId="1035"/>
          <ac:picMkLst>
            <pc:docMk/>
            <pc:sldMk cId="24634058" sldId="543"/>
            <ac:picMk id="8194" creationId="{80EA0138-E811-1414-FB02-5B0DDBAC1826}"/>
          </ac:picMkLst>
        </pc:picChg>
      </pc:sldChg>
      <pc:sldChg chg="modSp add mod">
        <pc:chgData name="shery tawfeeq" userId="19a96e0e89ed5f52" providerId="LiveId" clId="{6AACE83D-2520-4962-84C3-BE768BCB9D0A}" dt="2023-05-24T19:35:52.891" v="3034" actId="115"/>
        <pc:sldMkLst>
          <pc:docMk/>
          <pc:sldMk cId="3533045859" sldId="544"/>
        </pc:sldMkLst>
        <pc:spChg chg="mod">
          <ac:chgData name="shery tawfeeq" userId="19a96e0e89ed5f52" providerId="LiveId" clId="{6AACE83D-2520-4962-84C3-BE768BCB9D0A}" dt="2023-05-24T19:35:52.891" v="3034" actId="115"/>
          <ac:spMkLst>
            <pc:docMk/>
            <pc:sldMk cId="3533045859" sldId="544"/>
            <ac:spMk id="24" creationId="{6083F8E2-699C-9C01-0329-7C9299434C08}"/>
          </ac:spMkLst>
        </pc:spChg>
      </pc:sldChg>
      <pc:sldChg chg="add del">
        <pc:chgData name="shery tawfeeq" userId="19a96e0e89ed5f52" providerId="LiveId" clId="{6AACE83D-2520-4962-84C3-BE768BCB9D0A}" dt="2023-05-24T19:36:10.317" v="3035" actId="2696"/>
        <pc:sldMkLst>
          <pc:docMk/>
          <pc:sldMk cId="3744030580" sldId="545"/>
        </pc:sldMkLst>
      </pc:sldChg>
      <pc:sldChg chg="modSp add mod">
        <pc:chgData name="shery tawfeeq" userId="19a96e0e89ed5f52" providerId="LiveId" clId="{6AACE83D-2520-4962-84C3-BE768BCB9D0A}" dt="2023-05-23T22:23:20.802" v="1050" actId="207"/>
        <pc:sldMkLst>
          <pc:docMk/>
          <pc:sldMk cId="1093288491" sldId="546"/>
        </pc:sldMkLst>
        <pc:spChg chg="mod">
          <ac:chgData name="shery tawfeeq" userId="19a96e0e89ed5f52" providerId="LiveId" clId="{6AACE83D-2520-4962-84C3-BE768BCB9D0A}" dt="2023-05-23T22:23:20.802" v="1050" actId="207"/>
          <ac:spMkLst>
            <pc:docMk/>
            <pc:sldMk cId="1093288491" sldId="546"/>
            <ac:spMk id="24" creationId="{6083F8E2-699C-9C01-0329-7C9299434C08}"/>
          </ac:spMkLst>
        </pc:spChg>
      </pc:sldChg>
      <pc:sldChg chg="modSp add mod">
        <pc:chgData name="shery tawfeeq" userId="19a96e0e89ed5f52" providerId="LiveId" clId="{6AACE83D-2520-4962-84C3-BE768BCB9D0A}" dt="2023-05-23T22:32:16.210" v="1215" actId="1037"/>
        <pc:sldMkLst>
          <pc:docMk/>
          <pc:sldMk cId="1864231114" sldId="547"/>
        </pc:sldMkLst>
        <pc:spChg chg="mod">
          <ac:chgData name="shery tawfeeq" userId="19a96e0e89ed5f52" providerId="LiveId" clId="{6AACE83D-2520-4962-84C3-BE768BCB9D0A}" dt="2023-05-23T22:32:16.210" v="1215" actId="1037"/>
          <ac:spMkLst>
            <pc:docMk/>
            <pc:sldMk cId="1864231114" sldId="547"/>
            <ac:spMk id="34" creationId="{FFBC9732-D32E-DCF9-3982-D4B68F971747}"/>
          </ac:spMkLst>
        </pc:spChg>
      </pc:sldChg>
      <pc:sldChg chg="delSp modSp add mod">
        <pc:chgData name="shery tawfeeq" userId="19a96e0e89ed5f52" providerId="LiveId" clId="{6AACE83D-2520-4962-84C3-BE768BCB9D0A}" dt="2023-06-14T17:20:01.262" v="3186" actId="115"/>
        <pc:sldMkLst>
          <pc:docMk/>
          <pc:sldMk cId="3779514470" sldId="548"/>
        </pc:sldMkLst>
        <pc:spChg chg="mod">
          <ac:chgData name="shery tawfeeq" userId="19a96e0e89ed5f52" providerId="LiveId" clId="{6AACE83D-2520-4962-84C3-BE768BCB9D0A}" dt="2023-06-14T17:20:01.262" v="3186" actId="115"/>
          <ac:spMkLst>
            <pc:docMk/>
            <pc:sldMk cId="3779514470" sldId="548"/>
            <ac:spMk id="24" creationId="{6083F8E2-699C-9C01-0329-7C9299434C08}"/>
          </ac:spMkLst>
        </pc:spChg>
        <pc:picChg chg="del">
          <ac:chgData name="shery tawfeeq" userId="19a96e0e89ed5f52" providerId="LiveId" clId="{6AACE83D-2520-4962-84C3-BE768BCB9D0A}" dt="2023-05-23T22:42:50.565" v="1245" actId="478"/>
          <ac:picMkLst>
            <pc:docMk/>
            <pc:sldMk cId="3779514470" sldId="548"/>
            <ac:picMk id="4098" creationId="{D43F2570-6FED-8186-1F50-82BF76FCEF3F}"/>
          </ac:picMkLst>
        </pc:picChg>
      </pc:sldChg>
      <pc:sldChg chg="addSp delSp modSp add mod">
        <pc:chgData name="shery tawfeeq" userId="19a96e0e89ed5f52" providerId="LiveId" clId="{6AACE83D-2520-4962-84C3-BE768BCB9D0A}" dt="2023-05-26T18:01:29.089" v="3127" actId="20577"/>
        <pc:sldMkLst>
          <pc:docMk/>
          <pc:sldMk cId="2177641128" sldId="549"/>
        </pc:sldMkLst>
        <pc:spChg chg="mod">
          <ac:chgData name="shery tawfeeq" userId="19a96e0e89ed5f52" providerId="LiveId" clId="{6AACE83D-2520-4962-84C3-BE768BCB9D0A}" dt="2023-05-26T18:01:29.089" v="3127" actId="20577"/>
          <ac:spMkLst>
            <pc:docMk/>
            <pc:sldMk cId="2177641128" sldId="549"/>
            <ac:spMk id="24" creationId="{6083F8E2-699C-9C01-0329-7C9299434C08}"/>
          </ac:spMkLst>
        </pc:spChg>
        <pc:picChg chg="del">
          <ac:chgData name="shery tawfeeq" userId="19a96e0e89ed5f52" providerId="LiveId" clId="{6AACE83D-2520-4962-84C3-BE768BCB9D0A}" dt="2023-05-23T22:45:50.255" v="1273" actId="478"/>
          <ac:picMkLst>
            <pc:docMk/>
            <pc:sldMk cId="2177641128" sldId="549"/>
            <ac:picMk id="4098" creationId="{D43F2570-6FED-8186-1F50-82BF76FCEF3F}"/>
          </ac:picMkLst>
        </pc:picChg>
        <pc:picChg chg="add mod">
          <ac:chgData name="shery tawfeeq" userId="19a96e0e89ed5f52" providerId="LiveId" clId="{6AACE83D-2520-4962-84C3-BE768BCB9D0A}" dt="2023-05-23T23:03:30.845" v="1503" actId="1440"/>
          <ac:picMkLst>
            <pc:docMk/>
            <pc:sldMk cId="2177641128" sldId="549"/>
            <ac:picMk id="15362" creationId="{E5DCB984-B1DD-75DB-38E1-3C67CF4CFA46}"/>
          </ac:picMkLst>
        </pc:picChg>
      </pc:sldChg>
      <pc:sldChg chg="addSp delSp modSp add mod">
        <pc:chgData name="shery tawfeeq" userId="19a96e0e89ed5f52" providerId="LiveId" clId="{6AACE83D-2520-4962-84C3-BE768BCB9D0A}" dt="2023-05-25T19:59:09.509" v="3123" actId="20577"/>
        <pc:sldMkLst>
          <pc:docMk/>
          <pc:sldMk cId="3407373661" sldId="550"/>
        </pc:sldMkLst>
        <pc:spChg chg="mod">
          <ac:chgData name="shery tawfeeq" userId="19a96e0e89ed5f52" providerId="LiveId" clId="{6AACE83D-2520-4962-84C3-BE768BCB9D0A}" dt="2023-05-25T19:59:09.509" v="3123" actId="20577"/>
          <ac:spMkLst>
            <pc:docMk/>
            <pc:sldMk cId="3407373661" sldId="550"/>
            <ac:spMk id="24" creationId="{6083F8E2-699C-9C01-0329-7C9299434C08}"/>
          </ac:spMkLst>
        </pc:spChg>
        <pc:picChg chg="del">
          <ac:chgData name="shery tawfeeq" userId="19a96e0e89ed5f52" providerId="LiveId" clId="{6AACE83D-2520-4962-84C3-BE768BCB9D0A}" dt="2023-05-23T22:46:33.884" v="1282" actId="478"/>
          <ac:picMkLst>
            <pc:docMk/>
            <pc:sldMk cId="3407373661" sldId="550"/>
            <ac:picMk id="4098" creationId="{D43F2570-6FED-8186-1F50-82BF76FCEF3F}"/>
          </ac:picMkLst>
        </pc:picChg>
        <pc:picChg chg="add mod">
          <ac:chgData name="shery tawfeeq" userId="19a96e0e89ed5f52" providerId="LiveId" clId="{6AACE83D-2520-4962-84C3-BE768BCB9D0A}" dt="2023-05-23T23:08:36.477" v="1550" actId="14100"/>
          <ac:picMkLst>
            <pc:docMk/>
            <pc:sldMk cId="3407373661" sldId="550"/>
            <ac:picMk id="14338" creationId="{334ECF5B-3655-B7C4-3229-1D8DB1E1F524}"/>
          </ac:picMkLst>
        </pc:picChg>
      </pc:sldChg>
      <pc:sldChg chg="delSp modSp add mod">
        <pc:chgData name="shery tawfeeq" userId="19a96e0e89ed5f52" providerId="LiveId" clId="{6AACE83D-2520-4962-84C3-BE768BCB9D0A}" dt="2023-05-23T22:53:17.428" v="1328" actId="20577"/>
        <pc:sldMkLst>
          <pc:docMk/>
          <pc:sldMk cId="809791048" sldId="551"/>
        </pc:sldMkLst>
        <pc:spChg chg="mod">
          <ac:chgData name="shery tawfeeq" userId="19a96e0e89ed5f52" providerId="LiveId" clId="{6AACE83D-2520-4962-84C3-BE768BCB9D0A}" dt="2023-05-23T22:53:17.428" v="1328" actId="20577"/>
          <ac:spMkLst>
            <pc:docMk/>
            <pc:sldMk cId="809791048" sldId="551"/>
            <ac:spMk id="24" creationId="{6083F8E2-699C-9C01-0329-7C9299434C08}"/>
          </ac:spMkLst>
        </pc:spChg>
        <pc:picChg chg="del">
          <ac:chgData name="shery tawfeeq" userId="19a96e0e89ed5f52" providerId="LiveId" clId="{6AACE83D-2520-4962-84C3-BE768BCB9D0A}" dt="2023-05-23T22:50:40.333" v="1287" actId="478"/>
          <ac:picMkLst>
            <pc:docMk/>
            <pc:sldMk cId="809791048" sldId="551"/>
            <ac:picMk id="4098" creationId="{D43F2570-6FED-8186-1F50-82BF76FCEF3F}"/>
          </ac:picMkLst>
        </pc:picChg>
      </pc:sldChg>
      <pc:sldChg chg="addSp delSp modSp add mod">
        <pc:chgData name="shery tawfeeq" userId="19a96e0e89ed5f52" providerId="LiveId" clId="{6AACE83D-2520-4962-84C3-BE768BCB9D0A}" dt="2023-05-23T23:11:45.038" v="1580" actId="1038"/>
        <pc:sldMkLst>
          <pc:docMk/>
          <pc:sldMk cId="752796488" sldId="552"/>
        </pc:sldMkLst>
        <pc:spChg chg="mod">
          <ac:chgData name="shery tawfeeq" userId="19a96e0e89ed5f52" providerId="LiveId" clId="{6AACE83D-2520-4962-84C3-BE768BCB9D0A}" dt="2023-05-23T23:11:45.038" v="1580" actId="1038"/>
          <ac:spMkLst>
            <pc:docMk/>
            <pc:sldMk cId="752796488" sldId="552"/>
            <ac:spMk id="24" creationId="{6083F8E2-699C-9C01-0329-7C9299434C08}"/>
          </ac:spMkLst>
        </pc:spChg>
        <pc:picChg chg="del">
          <ac:chgData name="shery tawfeeq" userId="19a96e0e89ed5f52" providerId="LiveId" clId="{6AACE83D-2520-4962-84C3-BE768BCB9D0A}" dt="2023-05-23T22:55:47.333" v="1430" actId="478"/>
          <ac:picMkLst>
            <pc:docMk/>
            <pc:sldMk cId="752796488" sldId="552"/>
            <ac:picMk id="4098" creationId="{D43F2570-6FED-8186-1F50-82BF76FCEF3F}"/>
          </ac:picMkLst>
        </pc:picChg>
        <pc:picChg chg="add mod">
          <ac:chgData name="shery tawfeeq" userId="19a96e0e89ed5f52" providerId="LiveId" clId="{6AACE83D-2520-4962-84C3-BE768BCB9D0A}" dt="2023-05-23T23:11:35.283" v="1556" actId="1440"/>
          <ac:picMkLst>
            <pc:docMk/>
            <pc:sldMk cId="752796488" sldId="552"/>
            <ac:picMk id="12290" creationId="{CD1A0CEE-A2DF-CADA-EF0D-AFF7D742ED1F}"/>
          </ac:picMkLst>
        </pc:picChg>
      </pc:sldChg>
      <pc:sldChg chg="delSp modSp add mod">
        <pc:chgData name="shery tawfeeq" userId="19a96e0e89ed5f52" providerId="LiveId" clId="{6AACE83D-2520-4962-84C3-BE768BCB9D0A}" dt="2023-05-23T23:01:32.277" v="1468" actId="207"/>
        <pc:sldMkLst>
          <pc:docMk/>
          <pc:sldMk cId="1123935238" sldId="553"/>
        </pc:sldMkLst>
        <pc:spChg chg="mod">
          <ac:chgData name="shery tawfeeq" userId="19a96e0e89ed5f52" providerId="LiveId" clId="{6AACE83D-2520-4962-84C3-BE768BCB9D0A}" dt="2023-05-23T23:01:32.277" v="1468" actId="207"/>
          <ac:spMkLst>
            <pc:docMk/>
            <pc:sldMk cId="1123935238" sldId="553"/>
            <ac:spMk id="24" creationId="{6083F8E2-699C-9C01-0329-7C9299434C08}"/>
          </ac:spMkLst>
        </pc:spChg>
        <pc:picChg chg="del">
          <ac:chgData name="shery tawfeeq" userId="19a96e0e89ed5f52" providerId="LiveId" clId="{6AACE83D-2520-4962-84C3-BE768BCB9D0A}" dt="2023-05-23T22:52:39.087" v="1320" actId="478"/>
          <ac:picMkLst>
            <pc:docMk/>
            <pc:sldMk cId="1123935238" sldId="553"/>
            <ac:picMk id="4098" creationId="{D43F2570-6FED-8186-1F50-82BF76FCEF3F}"/>
          </ac:picMkLst>
        </pc:picChg>
      </pc:sldChg>
      <pc:sldChg chg="add del">
        <pc:chgData name="shery tawfeeq" userId="19a96e0e89ed5f52" providerId="LiveId" clId="{6AACE83D-2520-4962-84C3-BE768BCB9D0A}" dt="2023-05-23T23:02:33.858" v="1492" actId="2696"/>
        <pc:sldMkLst>
          <pc:docMk/>
          <pc:sldMk cId="660752608" sldId="554"/>
        </pc:sldMkLst>
      </pc:sldChg>
      <pc:sldChg chg="modSp add mod">
        <pc:chgData name="shery tawfeeq" userId="19a96e0e89ed5f52" providerId="LiveId" clId="{6AACE83D-2520-4962-84C3-BE768BCB9D0A}" dt="2023-05-24T17:37:46.049" v="1588" actId="403"/>
        <pc:sldMkLst>
          <pc:docMk/>
          <pc:sldMk cId="1909542739" sldId="554"/>
        </pc:sldMkLst>
        <pc:spChg chg="mod">
          <ac:chgData name="shery tawfeeq" userId="19a96e0e89ed5f52" providerId="LiveId" clId="{6AACE83D-2520-4962-84C3-BE768BCB9D0A}" dt="2023-05-24T17:37:46.049" v="1588" actId="403"/>
          <ac:spMkLst>
            <pc:docMk/>
            <pc:sldMk cId="1909542739" sldId="554"/>
            <ac:spMk id="34" creationId="{FFBC9732-D32E-DCF9-3982-D4B68F971747}"/>
          </ac:spMkLst>
        </pc:spChg>
      </pc:sldChg>
      <pc:sldChg chg="addSp modSp add mod">
        <pc:chgData name="shery tawfeeq" userId="19a96e0e89ed5f52" providerId="LiveId" clId="{6AACE83D-2520-4962-84C3-BE768BCB9D0A}" dt="2023-05-24T19:37:01.756" v="3036" actId="14100"/>
        <pc:sldMkLst>
          <pc:docMk/>
          <pc:sldMk cId="2301432045" sldId="555"/>
        </pc:sldMkLst>
        <pc:spChg chg="mod">
          <ac:chgData name="shery tawfeeq" userId="19a96e0e89ed5f52" providerId="LiveId" clId="{6AACE83D-2520-4962-84C3-BE768BCB9D0A}" dt="2023-05-24T19:37:01.756" v="3036" actId="14100"/>
          <ac:spMkLst>
            <pc:docMk/>
            <pc:sldMk cId="2301432045" sldId="555"/>
            <ac:spMk id="24" creationId="{6083F8E2-699C-9C01-0329-7C9299434C08}"/>
          </ac:spMkLst>
        </pc:spChg>
        <pc:picChg chg="add mod">
          <ac:chgData name="shery tawfeeq" userId="19a96e0e89ed5f52" providerId="LiveId" clId="{6AACE83D-2520-4962-84C3-BE768BCB9D0A}" dt="2023-05-24T18:09:29.047" v="2039" actId="1036"/>
          <ac:picMkLst>
            <pc:docMk/>
            <pc:sldMk cId="2301432045" sldId="555"/>
            <ac:picMk id="1026" creationId="{A42C1545-BDFA-B6A0-DD0C-9A5A03FFC1E4}"/>
          </ac:picMkLst>
        </pc:picChg>
      </pc:sldChg>
      <pc:sldChg chg="add del">
        <pc:chgData name="shery tawfeeq" userId="19a96e0e89ed5f52" providerId="LiveId" clId="{6AACE83D-2520-4962-84C3-BE768BCB9D0A}" dt="2023-05-23T23:02:33.858" v="1492" actId="2696"/>
        <pc:sldMkLst>
          <pc:docMk/>
          <pc:sldMk cId="3643667771" sldId="555"/>
        </pc:sldMkLst>
      </pc:sldChg>
      <pc:sldChg chg="addSp delSp modSp add mod">
        <pc:chgData name="shery tawfeeq" userId="19a96e0e89ed5f52" providerId="LiveId" clId="{6AACE83D-2520-4962-84C3-BE768BCB9D0A}" dt="2023-05-24T18:12:04.348" v="2057" actId="1037"/>
        <pc:sldMkLst>
          <pc:docMk/>
          <pc:sldMk cId="3692689778" sldId="556"/>
        </pc:sldMkLst>
        <pc:spChg chg="mod">
          <ac:chgData name="shery tawfeeq" userId="19a96e0e89ed5f52" providerId="LiveId" clId="{6AACE83D-2520-4962-84C3-BE768BCB9D0A}" dt="2023-05-24T17:50:10.519" v="1712" actId="1036"/>
          <ac:spMkLst>
            <pc:docMk/>
            <pc:sldMk cId="3692689778" sldId="556"/>
            <ac:spMk id="24" creationId="{6083F8E2-699C-9C01-0329-7C9299434C08}"/>
          </ac:spMkLst>
        </pc:spChg>
        <pc:picChg chg="add del mod">
          <ac:chgData name="shery tawfeeq" userId="19a96e0e89ed5f52" providerId="LiveId" clId="{6AACE83D-2520-4962-84C3-BE768BCB9D0A}" dt="2023-05-24T18:10:32.649" v="2046" actId="478"/>
          <ac:picMkLst>
            <pc:docMk/>
            <pc:sldMk cId="3692689778" sldId="556"/>
            <ac:picMk id="2050" creationId="{A474E612-B3EF-C5D3-8332-04DD5C210420}"/>
          </ac:picMkLst>
        </pc:picChg>
        <pc:picChg chg="add del">
          <ac:chgData name="shery tawfeeq" userId="19a96e0e89ed5f52" providerId="LiveId" clId="{6AACE83D-2520-4962-84C3-BE768BCB9D0A}" dt="2023-05-24T18:11:00.322" v="2048" actId="478"/>
          <ac:picMkLst>
            <pc:docMk/>
            <pc:sldMk cId="3692689778" sldId="556"/>
            <ac:picMk id="2052" creationId="{D529D5E6-9CE6-1457-E1E4-831040AFFA51}"/>
          </ac:picMkLst>
        </pc:picChg>
        <pc:picChg chg="add mod">
          <ac:chgData name="shery tawfeeq" userId="19a96e0e89ed5f52" providerId="LiveId" clId="{6AACE83D-2520-4962-84C3-BE768BCB9D0A}" dt="2023-05-24T18:12:04.348" v="2057" actId="1037"/>
          <ac:picMkLst>
            <pc:docMk/>
            <pc:sldMk cId="3692689778" sldId="556"/>
            <ac:picMk id="2054" creationId="{32FA7B6A-B7A0-2638-0D52-C37794843999}"/>
          </ac:picMkLst>
        </pc:picChg>
      </pc:sldChg>
      <pc:sldChg chg="addSp modSp add mod">
        <pc:chgData name="shery tawfeeq" userId="19a96e0e89ed5f52" providerId="LiveId" clId="{6AACE83D-2520-4962-84C3-BE768BCB9D0A}" dt="2023-05-24T18:14:11.305" v="2083" actId="1440"/>
        <pc:sldMkLst>
          <pc:docMk/>
          <pc:sldMk cId="502911506" sldId="557"/>
        </pc:sldMkLst>
        <pc:spChg chg="mod">
          <ac:chgData name="shery tawfeeq" userId="19a96e0e89ed5f52" providerId="LiveId" clId="{6AACE83D-2520-4962-84C3-BE768BCB9D0A}" dt="2023-05-24T17:55:19.712" v="1784" actId="1037"/>
          <ac:spMkLst>
            <pc:docMk/>
            <pc:sldMk cId="502911506" sldId="557"/>
            <ac:spMk id="24" creationId="{6083F8E2-699C-9C01-0329-7C9299434C08}"/>
          </ac:spMkLst>
        </pc:spChg>
        <pc:picChg chg="add mod">
          <ac:chgData name="shery tawfeeq" userId="19a96e0e89ed5f52" providerId="LiveId" clId="{6AACE83D-2520-4962-84C3-BE768BCB9D0A}" dt="2023-05-24T18:14:11.305" v="2083" actId="1440"/>
          <ac:picMkLst>
            <pc:docMk/>
            <pc:sldMk cId="502911506" sldId="557"/>
            <ac:picMk id="3074" creationId="{E9599825-752F-48CF-2B94-AB8DAD821C97}"/>
          </ac:picMkLst>
        </pc:picChg>
      </pc:sldChg>
      <pc:sldChg chg="addSp modSp add mod">
        <pc:chgData name="shery tawfeeq" userId="19a96e0e89ed5f52" providerId="LiveId" clId="{6AACE83D-2520-4962-84C3-BE768BCB9D0A}" dt="2023-05-24T18:16:54.841" v="2134" actId="1035"/>
        <pc:sldMkLst>
          <pc:docMk/>
          <pc:sldMk cId="3743084130" sldId="558"/>
        </pc:sldMkLst>
        <pc:spChg chg="mod">
          <ac:chgData name="shery tawfeeq" userId="19a96e0e89ed5f52" providerId="LiveId" clId="{6AACE83D-2520-4962-84C3-BE768BCB9D0A}" dt="2023-05-24T18:16:19.747" v="2086" actId="1076"/>
          <ac:spMkLst>
            <pc:docMk/>
            <pc:sldMk cId="3743084130" sldId="558"/>
            <ac:spMk id="23" creationId="{52297C4B-84D7-EDC8-F6F6-53F29890AA2A}"/>
          </ac:spMkLst>
        </pc:spChg>
        <pc:spChg chg="mod">
          <ac:chgData name="shery tawfeeq" userId="19a96e0e89ed5f52" providerId="LiveId" clId="{6AACE83D-2520-4962-84C3-BE768BCB9D0A}" dt="2023-05-24T17:58:42.026" v="1924" actId="1038"/>
          <ac:spMkLst>
            <pc:docMk/>
            <pc:sldMk cId="3743084130" sldId="558"/>
            <ac:spMk id="24" creationId="{6083F8E2-699C-9C01-0329-7C9299434C08}"/>
          </ac:spMkLst>
        </pc:spChg>
        <pc:picChg chg="add mod">
          <ac:chgData name="shery tawfeeq" userId="19a96e0e89ed5f52" providerId="LiveId" clId="{6AACE83D-2520-4962-84C3-BE768BCB9D0A}" dt="2023-05-24T18:16:54.841" v="2134" actId="1035"/>
          <ac:picMkLst>
            <pc:docMk/>
            <pc:sldMk cId="3743084130" sldId="558"/>
            <ac:picMk id="4098" creationId="{DFCEB593-2C2C-3F3F-66FC-E9A71964C738}"/>
          </ac:picMkLst>
        </pc:picChg>
      </pc:sldChg>
      <pc:sldChg chg="addSp modSp add mod">
        <pc:chgData name="shery tawfeeq" userId="19a96e0e89ed5f52" providerId="LiveId" clId="{6AACE83D-2520-4962-84C3-BE768BCB9D0A}" dt="2023-05-24T18:18:48.401" v="2218" actId="1035"/>
        <pc:sldMkLst>
          <pc:docMk/>
          <pc:sldMk cId="2889449123" sldId="559"/>
        </pc:sldMkLst>
        <pc:spChg chg="mod">
          <ac:chgData name="shery tawfeeq" userId="19a96e0e89ed5f52" providerId="LiveId" clId="{6AACE83D-2520-4962-84C3-BE768BCB9D0A}" dt="2023-05-24T18:00:29.031" v="1944" actId="1035"/>
          <ac:spMkLst>
            <pc:docMk/>
            <pc:sldMk cId="2889449123" sldId="559"/>
            <ac:spMk id="24" creationId="{6083F8E2-699C-9C01-0329-7C9299434C08}"/>
          </ac:spMkLst>
        </pc:spChg>
        <pc:picChg chg="add mod">
          <ac:chgData name="shery tawfeeq" userId="19a96e0e89ed5f52" providerId="LiveId" clId="{6AACE83D-2520-4962-84C3-BE768BCB9D0A}" dt="2023-05-24T18:18:48.401" v="2218" actId="1035"/>
          <ac:picMkLst>
            <pc:docMk/>
            <pc:sldMk cId="2889449123" sldId="559"/>
            <ac:picMk id="5122" creationId="{B5D94DFF-C732-F548-02C7-47A7B71680CE}"/>
          </ac:picMkLst>
        </pc:picChg>
      </pc:sldChg>
      <pc:sldChg chg="addSp modSp add mod">
        <pc:chgData name="shery tawfeeq" userId="19a96e0e89ed5f52" providerId="LiveId" clId="{6AACE83D-2520-4962-84C3-BE768BCB9D0A}" dt="2023-05-24T18:20:22.144" v="2247" actId="1440"/>
        <pc:sldMkLst>
          <pc:docMk/>
          <pc:sldMk cId="4206566659" sldId="560"/>
        </pc:sldMkLst>
        <pc:spChg chg="mod">
          <ac:chgData name="shery tawfeeq" userId="19a96e0e89ed5f52" providerId="LiveId" clId="{6AACE83D-2520-4962-84C3-BE768BCB9D0A}" dt="2023-05-24T18:02:32.313" v="1974" actId="1035"/>
          <ac:spMkLst>
            <pc:docMk/>
            <pc:sldMk cId="4206566659" sldId="560"/>
            <ac:spMk id="24" creationId="{6083F8E2-699C-9C01-0329-7C9299434C08}"/>
          </ac:spMkLst>
        </pc:spChg>
        <pc:picChg chg="add mod">
          <ac:chgData name="shery tawfeeq" userId="19a96e0e89ed5f52" providerId="LiveId" clId="{6AACE83D-2520-4962-84C3-BE768BCB9D0A}" dt="2023-05-24T18:20:22.144" v="2247" actId="1440"/>
          <ac:picMkLst>
            <pc:docMk/>
            <pc:sldMk cId="4206566659" sldId="560"/>
            <ac:picMk id="6146" creationId="{2003CB3F-8112-4D1F-1F25-B318464290D7}"/>
          </ac:picMkLst>
        </pc:picChg>
      </pc:sldChg>
      <pc:sldChg chg="modSp add mod">
        <pc:chgData name="shery tawfeeq" userId="19a96e0e89ed5f52" providerId="LiveId" clId="{6AACE83D-2520-4962-84C3-BE768BCB9D0A}" dt="2023-05-24T18:05:31.515" v="2020" actId="1035"/>
        <pc:sldMkLst>
          <pc:docMk/>
          <pc:sldMk cId="3492911509" sldId="561"/>
        </pc:sldMkLst>
        <pc:spChg chg="mod">
          <ac:chgData name="shery tawfeeq" userId="19a96e0e89ed5f52" providerId="LiveId" clId="{6AACE83D-2520-4962-84C3-BE768BCB9D0A}" dt="2023-05-24T18:05:31.515" v="2020" actId="1035"/>
          <ac:spMkLst>
            <pc:docMk/>
            <pc:sldMk cId="3492911509" sldId="561"/>
            <ac:spMk id="24" creationId="{6083F8E2-699C-9C01-0329-7C9299434C08}"/>
          </ac:spMkLst>
        </pc:spChg>
      </pc:sldChg>
      <pc:sldChg chg="modSp add mod">
        <pc:chgData name="shery tawfeeq" userId="19a96e0e89ed5f52" providerId="LiveId" clId="{6AACE83D-2520-4962-84C3-BE768BCB9D0A}" dt="2023-05-24T18:21:31.402" v="2272" actId="1036"/>
        <pc:sldMkLst>
          <pc:docMk/>
          <pc:sldMk cId="4126563443" sldId="562"/>
        </pc:sldMkLst>
        <pc:spChg chg="mod">
          <ac:chgData name="shery tawfeeq" userId="19a96e0e89ed5f52" providerId="LiveId" clId="{6AACE83D-2520-4962-84C3-BE768BCB9D0A}" dt="2023-05-24T18:21:31.402" v="2272" actId="1036"/>
          <ac:spMkLst>
            <pc:docMk/>
            <pc:sldMk cId="4126563443" sldId="562"/>
            <ac:spMk id="34" creationId="{FFBC9732-D32E-DCF9-3982-D4B68F971747}"/>
          </ac:spMkLst>
        </pc:spChg>
      </pc:sldChg>
      <pc:sldChg chg="addSp modSp add mod">
        <pc:chgData name="shery tawfeeq" userId="19a96e0e89ed5f52" providerId="LiveId" clId="{6AACE83D-2520-4962-84C3-BE768BCB9D0A}" dt="2023-05-24T18:43:12.978" v="2409" actId="14100"/>
        <pc:sldMkLst>
          <pc:docMk/>
          <pc:sldMk cId="4213743927" sldId="563"/>
        </pc:sldMkLst>
        <pc:spChg chg="mod">
          <ac:chgData name="shery tawfeeq" userId="19a96e0e89ed5f52" providerId="LiveId" clId="{6AACE83D-2520-4962-84C3-BE768BCB9D0A}" dt="2023-05-24T18:40:16.009" v="2402" actId="115"/>
          <ac:spMkLst>
            <pc:docMk/>
            <pc:sldMk cId="4213743927" sldId="563"/>
            <ac:spMk id="24" creationId="{6083F8E2-699C-9C01-0329-7C9299434C08}"/>
          </ac:spMkLst>
        </pc:spChg>
        <pc:picChg chg="add mod">
          <ac:chgData name="shery tawfeeq" userId="19a96e0e89ed5f52" providerId="LiveId" clId="{6AACE83D-2520-4962-84C3-BE768BCB9D0A}" dt="2023-05-24T18:43:12.978" v="2409" actId="14100"/>
          <ac:picMkLst>
            <pc:docMk/>
            <pc:sldMk cId="4213743927" sldId="563"/>
            <ac:picMk id="7170" creationId="{905F0912-20A7-2AD2-D03D-E498234DFDEA}"/>
          </ac:picMkLst>
        </pc:picChg>
      </pc:sldChg>
      <pc:sldChg chg="modSp add mod">
        <pc:chgData name="shery tawfeeq" userId="19a96e0e89ed5f52" providerId="LiveId" clId="{6AACE83D-2520-4962-84C3-BE768BCB9D0A}" dt="2023-05-24T18:44:57.466" v="2417" actId="207"/>
        <pc:sldMkLst>
          <pc:docMk/>
          <pc:sldMk cId="601349884" sldId="564"/>
        </pc:sldMkLst>
        <pc:spChg chg="mod">
          <ac:chgData name="shery tawfeeq" userId="19a96e0e89ed5f52" providerId="LiveId" clId="{6AACE83D-2520-4962-84C3-BE768BCB9D0A}" dt="2023-05-24T18:44:57.466" v="2417" actId="207"/>
          <ac:spMkLst>
            <pc:docMk/>
            <pc:sldMk cId="601349884" sldId="564"/>
            <ac:spMk id="24" creationId="{6083F8E2-699C-9C01-0329-7C9299434C08}"/>
          </ac:spMkLst>
        </pc:spChg>
      </pc:sldChg>
      <pc:sldChg chg="addSp modSp add mod">
        <pc:chgData name="shery tawfeeq" userId="19a96e0e89ed5f52" providerId="LiveId" clId="{6AACE83D-2520-4962-84C3-BE768BCB9D0A}" dt="2023-05-24T18:50:08.753" v="2438" actId="1037"/>
        <pc:sldMkLst>
          <pc:docMk/>
          <pc:sldMk cId="1937205897" sldId="565"/>
        </pc:sldMkLst>
        <pc:spChg chg="mod">
          <ac:chgData name="shery tawfeeq" userId="19a96e0e89ed5f52" providerId="LiveId" clId="{6AACE83D-2520-4962-84C3-BE768BCB9D0A}" dt="2023-05-24T18:45:59.550" v="2427" actId="14100"/>
          <ac:spMkLst>
            <pc:docMk/>
            <pc:sldMk cId="1937205897" sldId="565"/>
            <ac:spMk id="24" creationId="{6083F8E2-699C-9C01-0329-7C9299434C08}"/>
          </ac:spMkLst>
        </pc:spChg>
        <pc:picChg chg="add mod">
          <ac:chgData name="shery tawfeeq" userId="19a96e0e89ed5f52" providerId="LiveId" clId="{6AACE83D-2520-4962-84C3-BE768BCB9D0A}" dt="2023-05-24T18:50:08.753" v="2438" actId="1037"/>
          <ac:picMkLst>
            <pc:docMk/>
            <pc:sldMk cId="1937205897" sldId="565"/>
            <ac:picMk id="8194" creationId="{DF71D7F7-9F1D-1EA2-300F-A7298EBADF62}"/>
          </ac:picMkLst>
        </pc:picChg>
      </pc:sldChg>
      <pc:sldChg chg="modSp add mod">
        <pc:chgData name="shery tawfeeq" userId="19a96e0e89ed5f52" providerId="LiveId" clId="{6AACE83D-2520-4962-84C3-BE768BCB9D0A}" dt="2023-05-24T18:55:15.985" v="2507"/>
        <pc:sldMkLst>
          <pc:docMk/>
          <pc:sldMk cId="1957692912" sldId="566"/>
        </pc:sldMkLst>
        <pc:spChg chg="mod">
          <ac:chgData name="shery tawfeeq" userId="19a96e0e89ed5f52" providerId="LiveId" clId="{6AACE83D-2520-4962-84C3-BE768BCB9D0A}" dt="2023-05-24T18:55:15.985" v="2507"/>
          <ac:spMkLst>
            <pc:docMk/>
            <pc:sldMk cId="1957692912" sldId="566"/>
            <ac:spMk id="24" creationId="{6083F8E2-699C-9C01-0329-7C9299434C08}"/>
          </ac:spMkLst>
        </pc:spChg>
      </pc:sldChg>
      <pc:sldChg chg="addSp delSp modSp add mod">
        <pc:chgData name="shery tawfeeq" userId="19a96e0e89ed5f52" providerId="LiveId" clId="{6AACE83D-2520-4962-84C3-BE768BCB9D0A}" dt="2023-05-24T18:52:53.254" v="2476" actId="207"/>
        <pc:sldMkLst>
          <pc:docMk/>
          <pc:sldMk cId="2632794375" sldId="567"/>
        </pc:sldMkLst>
        <pc:spChg chg="mod">
          <ac:chgData name="shery tawfeeq" userId="19a96e0e89ed5f52" providerId="LiveId" clId="{6AACE83D-2520-4962-84C3-BE768BCB9D0A}" dt="2023-05-24T18:52:53.254" v="2476" actId="207"/>
          <ac:spMkLst>
            <pc:docMk/>
            <pc:sldMk cId="2632794375" sldId="567"/>
            <ac:spMk id="24" creationId="{6083F8E2-699C-9C01-0329-7C9299434C08}"/>
          </ac:spMkLst>
        </pc:spChg>
        <pc:picChg chg="add del">
          <ac:chgData name="shery tawfeeq" userId="19a96e0e89ed5f52" providerId="LiveId" clId="{6AACE83D-2520-4962-84C3-BE768BCB9D0A}" dt="2023-05-24T18:52:05.045" v="2468"/>
          <ac:picMkLst>
            <pc:docMk/>
            <pc:sldMk cId="2632794375" sldId="567"/>
            <ac:picMk id="9218" creationId="{C448A2AA-E074-EE51-BB11-457386371E88}"/>
          </ac:picMkLst>
        </pc:picChg>
      </pc:sldChg>
      <pc:sldChg chg="modSp add mod">
        <pc:chgData name="shery tawfeeq" userId="19a96e0e89ed5f52" providerId="LiveId" clId="{6AACE83D-2520-4962-84C3-BE768BCB9D0A}" dt="2023-05-24T18:55:46.599" v="2514" actId="1037"/>
        <pc:sldMkLst>
          <pc:docMk/>
          <pc:sldMk cId="236415980" sldId="568"/>
        </pc:sldMkLst>
        <pc:spChg chg="mod">
          <ac:chgData name="shery tawfeeq" userId="19a96e0e89ed5f52" providerId="LiveId" clId="{6AACE83D-2520-4962-84C3-BE768BCB9D0A}" dt="2023-05-24T18:55:46.599" v="2514" actId="1037"/>
          <ac:spMkLst>
            <pc:docMk/>
            <pc:sldMk cId="236415980" sldId="568"/>
            <ac:spMk id="24" creationId="{6083F8E2-699C-9C01-0329-7C9299434C08}"/>
          </ac:spMkLst>
        </pc:spChg>
      </pc:sldChg>
      <pc:sldChg chg="modSp add mod">
        <pc:chgData name="shery tawfeeq" userId="19a96e0e89ed5f52" providerId="LiveId" clId="{6AACE83D-2520-4962-84C3-BE768BCB9D0A}" dt="2023-05-24T18:57:22.424" v="2524" actId="207"/>
        <pc:sldMkLst>
          <pc:docMk/>
          <pc:sldMk cId="3880658087" sldId="569"/>
        </pc:sldMkLst>
        <pc:spChg chg="mod">
          <ac:chgData name="shery tawfeeq" userId="19a96e0e89ed5f52" providerId="LiveId" clId="{6AACE83D-2520-4962-84C3-BE768BCB9D0A}" dt="2023-05-24T18:57:22.424" v="2524" actId="207"/>
          <ac:spMkLst>
            <pc:docMk/>
            <pc:sldMk cId="3880658087" sldId="569"/>
            <ac:spMk id="24" creationId="{6083F8E2-699C-9C01-0329-7C9299434C08}"/>
          </ac:spMkLst>
        </pc:spChg>
      </pc:sldChg>
      <pc:sldChg chg="addSp delSp modSp add mod">
        <pc:chgData name="shery tawfeeq" userId="19a96e0e89ed5f52" providerId="LiveId" clId="{6AACE83D-2520-4962-84C3-BE768BCB9D0A}" dt="2023-05-24T19:00:55.463" v="2551" actId="1037"/>
        <pc:sldMkLst>
          <pc:docMk/>
          <pc:sldMk cId="1913927382" sldId="570"/>
        </pc:sldMkLst>
        <pc:spChg chg="mod">
          <ac:chgData name="shery tawfeeq" userId="19a96e0e89ed5f52" providerId="LiveId" clId="{6AACE83D-2520-4962-84C3-BE768BCB9D0A}" dt="2023-05-24T18:58:08.534" v="2529"/>
          <ac:spMkLst>
            <pc:docMk/>
            <pc:sldMk cId="1913927382" sldId="570"/>
            <ac:spMk id="24" creationId="{6083F8E2-699C-9C01-0329-7C9299434C08}"/>
          </ac:spMkLst>
        </pc:spChg>
        <pc:picChg chg="add del">
          <ac:chgData name="shery tawfeeq" userId="19a96e0e89ed5f52" providerId="LiveId" clId="{6AACE83D-2520-4962-84C3-BE768BCB9D0A}" dt="2023-05-24T18:59:57.153" v="2531" actId="478"/>
          <ac:picMkLst>
            <pc:docMk/>
            <pc:sldMk cId="1913927382" sldId="570"/>
            <ac:picMk id="10242" creationId="{3D6F60AE-10BF-4508-4067-2DD0C1520447}"/>
          </ac:picMkLst>
        </pc:picChg>
        <pc:picChg chg="add mod">
          <ac:chgData name="shery tawfeeq" userId="19a96e0e89ed5f52" providerId="LiveId" clId="{6AACE83D-2520-4962-84C3-BE768BCB9D0A}" dt="2023-05-24T19:00:55.463" v="2551" actId="1037"/>
          <ac:picMkLst>
            <pc:docMk/>
            <pc:sldMk cId="1913927382" sldId="570"/>
            <ac:picMk id="10244" creationId="{7F7659D1-866E-0180-3FE9-77A23D903A75}"/>
          </ac:picMkLst>
        </pc:picChg>
      </pc:sldChg>
      <pc:sldChg chg="add del">
        <pc:chgData name="shery tawfeeq" userId="19a96e0e89ed5f52" providerId="LiveId" clId="{6AACE83D-2520-4962-84C3-BE768BCB9D0A}" dt="2023-05-24T18:38:22.515" v="2340" actId="2696"/>
        <pc:sldMkLst>
          <pc:docMk/>
          <pc:sldMk cId="642608100" sldId="571"/>
        </pc:sldMkLst>
      </pc:sldChg>
      <pc:sldChg chg="modSp add mod">
        <pc:chgData name="shery tawfeeq" userId="19a96e0e89ed5f52" providerId="LiveId" clId="{6AACE83D-2520-4962-84C3-BE768BCB9D0A}" dt="2023-05-24T19:02:01.359" v="2575" actId="1038"/>
        <pc:sldMkLst>
          <pc:docMk/>
          <pc:sldMk cId="4070605056" sldId="571"/>
        </pc:sldMkLst>
        <pc:spChg chg="mod">
          <ac:chgData name="shery tawfeeq" userId="19a96e0e89ed5f52" providerId="LiveId" clId="{6AACE83D-2520-4962-84C3-BE768BCB9D0A}" dt="2023-05-24T19:02:01.359" v="2575" actId="1038"/>
          <ac:spMkLst>
            <pc:docMk/>
            <pc:sldMk cId="4070605056" sldId="571"/>
            <ac:spMk id="34" creationId="{FFBC9732-D32E-DCF9-3982-D4B68F971747}"/>
          </ac:spMkLst>
        </pc:spChg>
      </pc:sldChg>
      <pc:sldChg chg="modSp add mod">
        <pc:chgData name="shery tawfeeq" userId="19a96e0e89ed5f52" providerId="LiveId" clId="{6AACE83D-2520-4962-84C3-BE768BCB9D0A}" dt="2023-05-24T19:10:17.288" v="2644" actId="1036"/>
        <pc:sldMkLst>
          <pc:docMk/>
          <pc:sldMk cId="1836112019" sldId="572"/>
        </pc:sldMkLst>
        <pc:spChg chg="mod">
          <ac:chgData name="shery tawfeeq" userId="19a96e0e89ed5f52" providerId="LiveId" clId="{6AACE83D-2520-4962-84C3-BE768BCB9D0A}" dt="2023-05-24T19:10:17.288" v="2644" actId="1036"/>
          <ac:spMkLst>
            <pc:docMk/>
            <pc:sldMk cId="1836112019" sldId="572"/>
            <ac:spMk id="24" creationId="{6083F8E2-699C-9C01-0329-7C9299434C08}"/>
          </ac:spMkLst>
        </pc:spChg>
      </pc:sldChg>
      <pc:sldChg chg="addSp modSp add mod">
        <pc:chgData name="shery tawfeeq" userId="19a96e0e89ed5f52" providerId="LiveId" clId="{6AACE83D-2520-4962-84C3-BE768BCB9D0A}" dt="2023-05-24T19:28:39.765" v="2934" actId="115"/>
        <pc:sldMkLst>
          <pc:docMk/>
          <pc:sldMk cId="1851150724" sldId="573"/>
        </pc:sldMkLst>
        <pc:spChg chg="mod">
          <ac:chgData name="shery tawfeeq" userId="19a96e0e89ed5f52" providerId="LiveId" clId="{6AACE83D-2520-4962-84C3-BE768BCB9D0A}" dt="2023-05-24T19:28:39.765" v="2934" actId="115"/>
          <ac:spMkLst>
            <pc:docMk/>
            <pc:sldMk cId="1851150724" sldId="573"/>
            <ac:spMk id="24" creationId="{6083F8E2-699C-9C01-0329-7C9299434C08}"/>
          </ac:spMkLst>
        </pc:spChg>
        <pc:picChg chg="add mod">
          <ac:chgData name="shery tawfeeq" userId="19a96e0e89ed5f52" providerId="LiveId" clId="{6AACE83D-2520-4962-84C3-BE768BCB9D0A}" dt="2023-05-24T19:28:08.890" v="2929" actId="1037"/>
          <ac:picMkLst>
            <pc:docMk/>
            <pc:sldMk cId="1851150724" sldId="573"/>
            <ac:picMk id="11266" creationId="{2BD2ECF7-A329-9145-2E28-E894FFD8D0BB}"/>
          </ac:picMkLst>
        </pc:picChg>
      </pc:sldChg>
      <pc:sldChg chg="addSp modSp add mod">
        <pc:chgData name="shery tawfeeq" userId="19a96e0e89ed5f52" providerId="LiveId" clId="{6AACE83D-2520-4962-84C3-BE768BCB9D0A}" dt="2023-05-24T19:31:03.349" v="2947" actId="1440"/>
        <pc:sldMkLst>
          <pc:docMk/>
          <pc:sldMk cId="1362475619" sldId="574"/>
        </pc:sldMkLst>
        <pc:spChg chg="mod">
          <ac:chgData name="shery tawfeeq" userId="19a96e0e89ed5f52" providerId="LiveId" clId="{6AACE83D-2520-4962-84C3-BE768BCB9D0A}" dt="2023-05-24T19:29:01.673" v="2938" actId="207"/>
          <ac:spMkLst>
            <pc:docMk/>
            <pc:sldMk cId="1362475619" sldId="574"/>
            <ac:spMk id="24" creationId="{6083F8E2-699C-9C01-0329-7C9299434C08}"/>
          </ac:spMkLst>
        </pc:spChg>
        <pc:picChg chg="add mod">
          <ac:chgData name="shery tawfeeq" userId="19a96e0e89ed5f52" providerId="LiveId" clId="{6AACE83D-2520-4962-84C3-BE768BCB9D0A}" dt="2023-05-24T19:31:03.349" v="2947" actId="1440"/>
          <ac:picMkLst>
            <pc:docMk/>
            <pc:sldMk cId="1362475619" sldId="574"/>
            <ac:picMk id="12290" creationId="{80CF95AD-B99B-D6E0-1750-DF2137F0A8E2}"/>
          </ac:picMkLst>
        </pc:picChg>
      </pc:sldChg>
      <pc:sldChg chg="addSp modSp add mod">
        <pc:chgData name="shery tawfeeq" userId="19a96e0e89ed5f52" providerId="LiveId" clId="{6AACE83D-2520-4962-84C3-BE768BCB9D0A}" dt="2023-05-25T19:59:38.005" v="3125" actId="20577"/>
        <pc:sldMkLst>
          <pc:docMk/>
          <pc:sldMk cId="2914969870" sldId="575"/>
        </pc:sldMkLst>
        <pc:spChg chg="mod">
          <ac:chgData name="shery tawfeeq" userId="19a96e0e89ed5f52" providerId="LiveId" clId="{6AACE83D-2520-4962-84C3-BE768BCB9D0A}" dt="2023-05-25T19:59:38.005" v="3125" actId="20577"/>
          <ac:spMkLst>
            <pc:docMk/>
            <pc:sldMk cId="2914969870" sldId="575"/>
            <ac:spMk id="24" creationId="{6083F8E2-699C-9C01-0329-7C9299434C08}"/>
          </ac:spMkLst>
        </pc:spChg>
        <pc:picChg chg="add mod">
          <ac:chgData name="shery tawfeeq" userId="19a96e0e89ed5f52" providerId="LiveId" clId="{6AACE83D-2520-4962-84C3-BE768BCB9D0A}" dt="2023-05-24T19:32:02.444" v="3010" actId="14100"/>
          <ac:picMkLst>
            <pc:docMk/>
            <pc:sldMk cId="2914969870" sldId="575"/>
            <ac:picMk id="13314" creationId="{39614416-DE52-3A17-61D7-B615D34328E9}"/>
          </ac:picMkLst>
        </pc:picChg>
      </pc:sldChg>
      <pc:sldChg chg="modSp add mod">
        <pc:chgData name="shery tawfeeq" userId="19a96e0e89ed5f52" providerId="LiveId" clId="{6AACE83D-2520-4962-84C3-BE768BCB9D0A}" dt="2023-06-14T12:56:34.805" v="3184" actId="207"/>
        <pc:sldMkLst>
          <pc:docMk/>
          <pc:sldMk cId="1042414618" sldId="576"/>
        </pc:sldMkLst>
        <pc:spChg chg="mod">
          <ac:chgData name="shery tawfeeq" userId="19a96e0e89ed5f52" providerId="LiveId" clId="{6AACE83D-2520-4962-84C3-BE768BCB9D0A}" dt="2023-06-14T12:56:34.805" v="3184" actId="207"/>
          <ac:spMkLst>
            <pc:docMk/>
            <pc:sldMk cId="1042414618" sldId="576"/>
            <ac:spMk id="24" creationId="{6083F8E2-699C-9C01-0329-7C9299434C08}"/>
          </ac:spMkLst>
        </pc:spChg>
      </pc:sldChg>
      <pc:sldChg chg="modSp add mod">
        <pc:chgData name="shery tawfeeq" userId="19a96e0e89ed5f52" providerId="LiveId" clId="{6AACE83D-2520-4962-84C3-BE768BCB9D0A}" dt="2023-05-24T19:26:03.167" v="2842" actId="1036"/>
        <pc:sldMkLst>
          <pc:docMk/>
          <pc:sldMk cId="2637050181" sldId="577"/>
        </pc:sldMkLst>
        <pc:spChg chg="mod">
          <ac:chgData name="shery tawfeeq" userId="19a96e0e89ed5f52" providerId="LiveId" clId="{6AACE83D-2520-4962-84C3-BE768BCB9D0A}" dt="2023-05-24T19:26:03.167" v="2842" actId="1036"/>
          <ac:spMkLst>
            <pc:docMk/>
            <pc:sldMk cId="2637050181" sldId="577"/>
            <ac:spMk id="24" creationId="{6083F8E2-699C-9C01-0329-7C9299434C08}"/>
          </ac:spMkLst>
        </pc:spChg>
      </pc:sldChg>
      <pc:sldChg chg="delSp modSp add mod">
        <pc:chgData name="shery tawfeeq" userId="19a96e0e89ed5f52" providerId="LiveId" clId="{6AACE83D-2520-4962-84C3-BE768BCB9D0A}" dt="2023-05-26T18:49:11.501" v="3180" actId="207"/>
        <pc:sldMkLst>
          <pc:docMk/>
          <pc:sldMk cId="3788643943" sldId="578"/>
        </pc:sldMkLst>
        <pc:spChg chg="mod">
          <ac:chgData name="shery tawfeeq" userId="19a96e0e89ed5f52" providerId="LiveId" clId="{6AACE83D-2520-4962-84C3-BE768BCB9D0A}" dt="2023-05-26T18:49:11.501" v="3180" actId="207"/>
          <ac:spMkLst>
            <pc:docMk/>
            <pc:sldMk cId="3788643943" sldId="578"/>
            <ac:spMk id="24" creationId="{6083F8E2-699C-9C01-0329-7C9299434C08}"/>
          </ac:spMkLst>
        </pc:spChg>
        <pc:picChg chg="del">
          <ac:chgData name="shery tawfeeq" userId="19a96e0e89ed5f52" providerId="LiveId" clId="{6AACE83D-2520-4962-84C3-BE768BCB9D0A}" dt="2023-05-26T18:48:23.041" v="3129" actId="478"/>
          <ac:picMkLst>
            <pc:docMk/>
            <pc:sldMk cId="3788643943" sldId="578"/>
            <ac:picMk id="12290" creationId="{CD1A0CEE-A2DF-CADA-EF0D-AFF7D742ED1F}"/>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B6D316D8-748C-49F1-95D4-DF00E5CD534D}" type="datetimeFigureOut">
              <a:rPr lang="ar-SA" smtClean="0"/>
              <a:t>26/11/1444</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219C7D9A-B02A-4F69-8447-1097D5F43FB6}" type="slidenum">
              <a:rPr lang="ar-SA" smtClean="0"/>
              <a:t>‹#›</a:t>
            </a:fld>
            <a:endParaRPr lang="ar-SA"/>
          </a:p>
        </p:txBody>
      </p:sp>
    </p:spTree>
    <p:extLst>
      <p:ext uri="{BB962C8B-B14F-4D97-AF65-F5344CB8AC3E}">
        <p14:creationId xmlns:p14="http://schemas.microsoft.com/office/powerpoint/2010/main" val="21074650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0D3AD5-42F5-9489-8D26-9A4838FA089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848498E3-0517-5F47-DB98-CFD5730E6CA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47012D34-5B44-39A0-7769-833CAF267663}"/>
              </a:ext>
            </a:extLst>
          </p:cNvPr>
          <p:cNvSpPr>
            <a:spLocks noGrp="1"/>
          </p:cNvSpPr>
          <p:nvPr>
            <p:ph type="dt" sz="half" idx="10"/>
          </p:nvPr>
        </p:nvSpPr>
        <p:spPr/>
        <p:txBody>
          <a:bodyPr/>
          <a:lstStyle/>
          <a:p>
            <a:fld id="{BAC112C9-C979-4F61-8F92-255858ACB37B}" type="datetimeFigureOut">
              <a:rPr lang="ar-SA" smtClean="0"/>
              <a:t>26/11/1444</a:t>
            </a:fld>
            <a:endParaRPr lang="ar-SA"/>
          </a:p>
        </p:txBody>
      </p:sp>
      <p:sp>
        <p:nvSpPr>
          <p:cNvPr id="5" name="Footer Placeholder 4">
            <a:extLst>
              <a:ext uri="{FF2B5EF4-FFF2-40B4-BE49-F238E27FC236}">
                <a16:creationId xmlns:a16="http://schemas.microsoft.com/office/drawing/2014/main" id="{9A291C81-3AAB-8865-95A5-1FF9717C0AA3}"/>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67E95472-A7C1-7FA3-A13D-5115D1801D70}"/>
              </a:ext>
            </a:extLst>
          </p:cNvPr>
          <p:cNvSpPr>
            <a:spLocks noGrp="1"/>
          </p:cNvSpPr>
          <p:nvPr>
            <p:ph type="sldNum" sz="quarter" idx="12"/>
          </p:nvPr>
        </p:nvSpPr>
        <p:spPr/>
        <p:txBody>
          <a:bodyPr/>
          <a:lstStyle/>
          <a:p>
            <a:fld id="{32504ADE-5812-4431-BC55-AEB1169CF7A1}" type="slidenum">
              <a:rPr lang="ar-SA" smtClean="0"/>
              <a:t>‹#›</a:t>
            </a:fld>
            <a:endParaRPr lang="ar-SA"/>
          </a:p>
        </p:txBody>
      </p:sp>
    </p:spTree>
    <p:extLst>
      <p:ext uri="{BB962C8B-B14F-4D97-AF65-F5344CB8AC3E}">
        <p14:creationId xmlns:p14="http://schemas.microsoft.com/office/powerpoint/2010/main" val="4411664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F05F1B-9AA8-8B54-2BF9-5B1F44865AA8}"/>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41D953E7-B983-26BA-2529-70CFCF341D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E0BDEFFB-0F5D-BC23-9655-05F27FC624AC}"/>
              </a:ext>
            </a:extLst>
          </p:cNvPr>
          <p:cNvSpPr>
            <a:spLocks noGrp="1"/>
          </p:cNvSpPr>
          <p:nvPr>
            <p:ph type="dt" sz="half" idx="10"/>
          </p:nvPr>
        </p:nvSpPr>
        <p:spPr/>
        <p:txBody>
          <a:bodyPr/>
          <a:lstStyle/>
          <a:p>
            <a:fld id="{BAC112C9-C979-4F61-8F92-255858ACB37B}" type="datetimeFigureOut">
              <a:rPr lang="ar-SA" smtClean="0"/>
              <a:t>26/11/1444</a:t>
            </a:fld>
            <a:endParaRPr lang="ar-SA"/>
          </a:p>
        </p:txBody>
      </p:sp>
      <p:sp>
        <p:nvSpPr>
          <p:cNvPr id="5" name="Footer Placeholder 4">
            <a:extLst>
              <a:ext uri="{FF2B5EF4-FFF2-40B4-BE49-F238E27FC236}">
                <a16:creationId xmlns:a16="http://schemas.microsoft.com/office/drawing/2014/main" id="{BAFB6531-3759-7196-D458-129397577F8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3D275C84-D336-2020-1929-2A6992C43D5C}"/>
              </a:ext>
            </a:extLst>
          </p:cNvPr>
          <p:cNvSpPr>
            <a:spLocks noGrp="1"/>
          </p:cNvSpPr>
          <p:nvPr>
            <p:ph type="sldNum" sz="quarter" idx="12"/>
          </p:nvPr>
        </p:nvSpPr>
        <p:spPr/>
        <p:txBody>
          <a:bodyPr/>
          <a:lstStyle/>
          <a:p>
            <a:fld id="{32504ADE-5812-4431-BC55-AEB1169CF7A1}" type="slidenum">
              <a:rPr lang="ar-SA" smtClean="0"/>
              <a:t>‹#›</a:t>
            </a:fld>
            <a:endParaRPr lang="ar-SA"/>
          </a:p>
        </p:txBody>
      </p:sp>
    </p:spTree>
    <p:extLst>
      <p:ext uri="{BB962C8B-B14F-4D97-AF65-F5344CB8AC3E}">
        <p14:creationId xmlns:p14="http://schemas.microsoft.com/office/powerpoint/2010/main" val="4758140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ABAD8-C29F-CBA8-4530-72F5331C19B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E7F3A8FD-B556-EAEC-1217-214D2598566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FC9FD43-D16E-36B9-1376-FAD332128A93}"/>
              </a:ext>
            </a:extLst>
          </p:cNvPr>
          <p:cNvSpPr>
            <a:spLocks noGrp="1"/>
          </p:cNvSpPr>
          <p:nvPr>
            <p:ph type="dt" sz="half" idx="10"/>
          </p:nvPr>
        </p:nvSpPr>
        <p:spPr/>
        <p:txBody>
          <a:bodyPr/>
          <a:lstStyle/>
          <a:p>
            <a:fld id="{BAC112C9-C979-4F61-8F92-255858ACB37B}" type="datetimeFigureOut">
              <a:rPr lang="ar-SA" smtClean="0"/>
              <a:t>26/11/1444</a:t>
            </a:fld>
            <a:endParaRPr lang="ar-SA"/>
          </a:p>
        </p:txBody>
      </p:sp>
      <p:sp>
        <p:nvSpPr>
          <p:cNvPr id="5" name="Footer Placeholder 4">
            <a:extLst>
              <a:ext uri="{FF2B5EF4-FFF2-40B4-BE49-F238E27FC236}">
                <a16:creationId xmlns:a16="http://schemas.microsoft.com/office/drawing/2014/main" id="{D74BE687-91B4-5EE4-0208-A87D6EAC8A55}"/>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25E3C00E-0238-551D-BE17-AE6189688532}"/>
              </a:ext>
            </a:extLst>
          </p:cNvPr>
          <p:cNvSpPr>
            <a:spLocks noGrp="1"/>
          </p:cNvSpPr>
          <p:nvPr>
            <p:ph type="sldNum" sz="quarter" idx="12"/>
          </p:nvPr>
        </p:nvSpPr>
        <p:spPr/>
        <p:txBody>
          <a:bodyPr/>
          <a:lstStyle/>
          <a:p>
            <a:fld id="{32504ADE-5812-4431-BC55-AEB1169CF7A1}" type="slidenum">
              <a:rPr lang="ar-SA" smtClean="0"/>
              <a:t>‹#›</a:t>
            </a:fld>
            <a:endParaRPr lang="ar-SA"/>
          </a:p>
        </p:txBody>
      </p:sp>
    </p:spTree>
    <p:extLst>
      <p:ext uri="{BB962C8B-B14F-4D97-AF65-F5344CB8AC3E}">
        <p14:creationId xmlns:p14="http://schemas.microsoft.com/office/powerpoint/2010/main" val="29278657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A6FEBE-B202-9C00-23F3-F65C420E1439}"/>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EA7F8A46-F903-8E46-4519-58AEB23862A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946099DB-93D1-A1B4-EB5A-62D4911BBC9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D6E12B19-3F40-D8C3-D13B-6F45B969DB4C}"/>
              </a:ext>
            </a:extLst>
          </p:cNvPr>
          <p:cNvSpPr>
            <a:spLocks noGrp="1"/>
          </p:cNvSpPr>
          <p:nvPr>
            <p:ph type="dt" sz="half" idx="10"/>
          </p:nvPr>
        </p:nvSpPr>
        <p:spPr/>
        <p:txBody>
          <a:bodyPr/>
          <a:lstStyle/>
          <a:p>
            <a:fld id="{BAC112C9-C979-4F61-8F92-255858ACB37B}" type="datetimeFigureOut">
              <a:rPr lang="ar-SA" smtClean="0"/>
              <a:t>26/11/1444</a:t>
            </a:fld>
            <a:endParaRPr lang="ar-SA"/>
          </a:p>
        </p:txBody>
      </p:sp>
      <p:sp>
        <p:nvSpPr>
          <p:cNvPr id="6" name="Footer Placeholder 5">
            <a:extLst>
              <a:ext uri="{FF2B5EF4-FFF2-40B4-BE49-F238E27FC236}">
                <a16:creationId xmlns:a16="http://schemas.microsoft.com/office/drawing/2014/main" id="{E4A0CE20-3795-2679-966E-59762505FCB6}"/>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789B3954-A0BA-257B-4808-6206A2EAD9E2}"/>
              </a:ext>
            </a:extLst>
          </p:cNvPr>
          <p:cNvSpPr>
            <a:spLocks noGrp="1"/>
          </p:cNvSpPr>
          <p:nvPr>
            <p:ph type="sldNum" sz="quarter" idx="12"/>
          </p:nvPr>
        </p:nvSpPr>
        <p:spPr/>
        <p:txBody>
          <a:bodyPr/>
          <a:lstStyle/>
          <a:p>
            <a:fld id="{32504ADE-5812-4431-BC55-AEB1169CF7A1}" type="slidenum">
              <a:rPr lang="ar-SA" smtClean="0"/>
              <a:t>‹#›</a:t>
            </a:fld>
            <a:endParaRPr lang="ar-SA"/>
          </a:p>
        </p:txBody>
      </p:sp>
    </p:spTree>
    <p:extLst>
      <p:ext uri="{BB962C8B-B14F-4D97-AF65-F5344CB8AC3E}">
        <p14:creationId xmlns:p14="http://schemas.microsoft.com/office/powerpoint/2010/main" val="11698040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1CEDC7-2462-73F8-AD3A-F4286FB9DE1D}"/>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80D47FCF-F221-2535-4535-CF533173DAA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ADD9467-77FD-B5AA-516C-93EF2637ABC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E5C350AA-0F72-4DE4-E0C1-AB20DDD6EE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D56D0D8-8B01-5385-B9AA-AFBE27A2AD1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5EB09577-D418-E946-56C7-859DF83CE762}"/>
              </a:ext>
            </a:extLst>
          </p:cNvPr>
          <p:cNvSpPr>
            <a:spLocks noGrp="1"/>
          </p:cNvSpPr>
          <p:nvPr>
            <p:ph type="dt" sz="half" idx="10"/>
          </p:nvPr>
        </p:nvSpPr>
        <p:spPr/>
        <p:txBody>
          <a:bodyPr/>
          <a:lstStyle/>
          <a:p>
            <a:fld id="{BAC112C9-C979-4F61-8F92-255858ACB37B}" type="datetimeFigureOut">
              <a:rPr lang="ar-SA" smtClean="0"/>
              <a:t>26/11/1444</a:t>
            </a:fld>
            <a:endParaRPr lang="ar-SA"/>
          </a:p>
        </p:txBody>
      </p:sp>
      <p:sp>
        <p:nvSpPr>
          <p:cNvPr id="8" name="Footer Placeholder 7">
            <a:extLst>
              <a:ext uri="{FF2B5EF4-FFF2-40B4-BE49-F238E27FC236}">
                <a16:creationId xmlns:a16="http://schemas.microsoft.com/office/drawing/2014/main" id="{C1F3B270-751D-0932-D81D-A006BE2084A9}"/>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E7FC61E9-5A44-6E40-3EA9-DDA31A42A71A}"/>
              </a:ext>
            </a:extLst>
          </p:cNvPr>
          <p:cNvSpPr>
            <a:spLocks noGrp="1"/>
          </p:cNvSpPr>
          <p:nvPr>
            <p:ph type="sldNum" sz="quarter" idx="12"/>
          </p:nvPr>
        </p:nvSpPr>
        <p:spPr/>
        <p:txBody>
          <a:bodyPr/>
          <a:lstStyle/>
          <a:p>
            <a:fld id="{32504ADE-5812-4431-BC55-AEB1169CF7A1}" type="slidenum">
              <a:rPr lang="ar-SA" smtClean="0"/>
              <a:t>‹#›</a:t>
            </a:fld>
            <a:endParaRPr lang="ar-SA"/>
          </a:p>
        </p:txBody>
      </p:sp>
    </p:spTree>
    <p:extLst>
      <p:ext uri="{BB962C8B-B14F-4D97-AF65-F5344CB8AC3E}">
        <p14:creationId xmlns:p14="http://schemas.microsoft.com/office/powerpoint/2010/main" val="15865777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39E29A-3A50-59A2-B7F4-06AAB3C6A608}"/>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60B329E8-7867-35DA-925E-6AE86955B0DA}"/>
              </a:ext>
            </a:extLst>
          </p:cNvPr>
          <p:cNvSpPr>
            <a:spLocks noGrp="1"/>
          </p:cNvSpPr>
          <p:nvPr>
            <p:ph type="dt" sz="half" idx="10"/>
          </p:nvPr>
        </p:nvSpPr>
        <p:spPr/>
        <p:txBody>
          <a:bodyPr/>
          <a:lstStyle/>
          <a:p>
            <a:fld id="{BAC112C9-C979-4F61-8F92-255858ACB37B}" type="datetimeFigureOut">
              <a:rPr lang="ar-SA" smtClean="0"/>
              <a:t>26/11/1444</a:t>
            </a:fld>
            <a:endParaRPr lang="ar-SA"/>
          </a:p>
        </p:txBody>
      </p:sp>
      <p:sp>
        <p:nvSpPr>
          <p:cNvPr id="4" name="Footer Placeholder 3">
            <a:extLst>
              <a:ext uri="{FF2B5EF4-FFF2-40B4-BE49-F238E27FC236}">
                <a16:creationId xmlns:a16="http://schemas.microsoft.com/office/drawing/2014/main" id="{CE60A7D4-3222-61EC-A6E6-6423BF5FBD38}"/>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73911A68-AA94-68CE-785D-FF6E1F542269}"/>
              </a:ext>
            </a:extLst>
          </p:cNvPr>
          <p:cNvSpPr>
            <a:spLocks noGrp="1"/>
          </p:cNvSpPr>
          <p:nvPr>
            <p:ph type="sldNum" sz="quarter" idx="12"/>
          </p:nvPr>
        </p:nvSpPr>
        <p:spPr/>
        <p:txBody>
          <a:bodyPr/>
          <a:lstStyle/>
          <a:p>
            <a:fld id="{32504ADE-5812-4431-BC55-AEB1169CF7A1}" type="slidenum">
              <a:rPr lang="ar-SA" smtClean="0"/>
              <a:t>‹#›</a:t>
            </a:fld>
            <a:endParaRPr lang="ar-SA"/>
          </a:p>
        </p:txBody>
      </p:sp>
    </p:spTree>
    <p:extLst>
      <p:ext uri="{BB962C8B-B14F-4D97-AF65-F5344CB8AC3E}">
        <p14:creationId xmlns:p14="http://schemas.microsoft.com/office/powerpoint/2010/main" val="860916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E8CF7B4-DB06-FD5C-0ACB-9C4AED2DA8F7}"/>
              </a:ext>
            </a:extLst>
          </p:cNvPr>
          <p:cNvSpPr>
            <a:spLocks noGrp="1"/>
          </p:cNvSpPr>
          <p:nvPr>
            <p:ph type="dt" sz="half" idx="10"/>
          </p:nvPr>
        </p:nvSpPr>
        <p:spPr/>
        <p:txBody>
          <a:bodyPr/>
          <a:lstStyle/>
          <a:p>
            <a:fld id="{BAC112C9-C979-4F61-8F92-255858ACB37B}" type="datetimeFigureOut">
              <a:rPr lang="ar-SA" smtClean="0"/>
              <a:t>26/11/1444</a:t>
            </a:fld>
            <a:endParaRPr lang="ar-SA"/>
          </a:p>
        </p:txBody>
      </p:sp>
      <p:sp>
        <p:nvSpPr>
          <p:cNvPr id="3" name="Footer Placeholder 2">
            <a:extLst>
              <a:ext uri="{FF2B5EF4-FFF2-40B4-BE49-F238E27FC236}">
                <a16:creationId xmlns:a16="http://schemas.microsoft.com/office/drawing/2014/main" id="{571FCEE5-0E84-CAC8-9F58-8FCAF39D329F}"/>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50A8105D-CF44-7AEF-C930-2026D50D27E4}"/>
              </a:ext>
            </a:extLst>
          </p:cNvPr>
          <p:cNvSpPr>
            <a:spLocks noGrp="1"/>
          </p:cNvSpPr>
          <p:nvPr>
            <p:ph type="sldNum" sz="quarter" idx="12"/>
          </p:nvPr>
        </p:nvSpPr>
        <p:spPr/>
        <p:txBody>
          <a:bodyPr/>
          <a:lstStyle/>
          <a:p>
            <a:fld id="{32504ADE-5812-4431-BC55-AEB1169CF7A1}" type="slidenum">
              <a:rPr lang="ar-SA" smtClean="0"/>
              <a:t>‹#›</a:t>
            </a:fld>
            <a:endParaRPr lang="ar-SA"/>
          </a:p>
        </p:txBody>
      </p:sp>
    </p:spTree>
    <p:extLst>
      <p:ext uri="{BB962C8B-B14F-4D97-AF65-F5344CB8AC3E}">
        <p14:creationId xmlns:p14="http://schemas.microsoft.com/office/powerpoint/2010/main" val="4006663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C7F25-E6B1-78AB-12C2-9D2A0C6E099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45A05A82-0A35-60F4-4646-AC855937B9B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A3D449C7-90EE-65CC-018E-E5507E5F545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90C1CC5-ECFA-79F9-200E-5CE49797232A}"/>
              </a:ext>
            </a:extLst>
          </p:cNvPr>
          <p:cNvSpPr>
            <a:spLocks noGrp="1"/>
          </p:cNvSpPr>
          <p:nvPr>
            <p:ph type="dt" sz="half" idx="10"/>
          </p:nvPr>
        </p:nvSpPr>
        <p:spPr/>
        <p:txBody>
          <a:bodyPr/>
          <a:lstStyle/>
          <a:p>
            <a:fld id="{BAC112C9-C979-4F61-8F92-255858ACB37B}" type="datetimeFigureOut">
              <a:rPr lang="ar-SA" smtClean="0"/>
              <a:t>26/11/1444</a:t>
            </a:fld>
            <a:endParaRPr lang="ar-SA"/>
          </a:p>
        </p:txBody>
      </p:sp>
      <p:sp>
        <p:nvSpPr>
          <p:cNvPr id="6" name="Footer Placeholder 5">
            <a:extLst>
              <a:ext uri="{FF2B5EF4-FFF2-40B4-BE49-F238E27FC236}">
                <a16:creationId xmlns:a16="http://schemas.microsoft.com/office/drawing/2014/main" id="{3C12421A-4190-F231-9F9C-03D9E0ABBAD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D8CF9474-728B-A0CA-1225-795F0AD9EF36}"/>
              </a:ext>
            </a:extLst>
          </p:cNvPr>
          <p:cNvSpPr>
            <a:spLocks noGrp="1"/>
          </p:cNvSpPr>
          <p:nvPr>
            <p:ph type="sldNum" sz="quarter" idx="12"/>
          </p:nvPr>
        </p:nvSpPr>
        <p:spPr/>
        <p:txBody>
          <a:bodyPr/>
          <a:lstStyle/>
          <a:p>
            <a:fld id="{32504ADE-5812-4431-BC55-AEB1169CF7A1}" type="slidenum">
              <a:rPr lang="ar-SA" smtClean="0"/>
              <a:t>‹#›</a:t>
            </a:fld>
            <a:endParaRPr lang="ar-SA"/>
          </a:p>
        </p:txBody>
      </p:sp>
    </p:spTree>
    <p:extLst>
      <p:ext uri="{BB962C8B-B14F-4D97-AF65-F5344CB8AC3E}">
        <p14:creationId xmlns:p14="http://schemas.microsoft.com/office/powerpoint/2010/main" val="10437852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DD36FA-B496-CF13-993B-74121F68904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6ED219F8-15FD-85C0-4916-50A8A686DE0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F210D4E1-3080-2505-1835-A86F10B85E9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FCA6E0-A975-A80B-ADBB-A5E3EEC90D8C}"/>
              </a:ext>
            </a:extLst>
          </p:cNvPr>
          <p:cNvSpPr>
            <a:spLocks noGrp="1"/>
          </p:cNvSpPr>
          <p:nvPr>
            <p:ph type="dt" sz="half" idx="10"/>
          </p:nvPr>
        </p:nvSpPr>
        <p:spPr/>
        <p:txBody>
          <a:bodyPr/>
          <a:lstStyle/>
          <a:p>
            <a:fld id="{BAC112C9-C979-4F61-8F92-255858ACB37B}" type="datetimeFigureOut">
              <a:rPr lang="ar-SA" smtClean="0"/>
              <a:t>26/11/1444</a:t>
            </a:fld>
            <a:endParaRPr lang="ar-SA"/>
          </a:p>
        </p:txBody>
      </p:sp>
      <p:sp>
        <p:nvSpPr>
          <p:cNvPr id="6" name="Footer Placeholder 5">
            <a:extLst>
              <a:ext uri="{FF2B5EF4-FFF2-40B4-BE49-F238E27FC236}">
                <a16:creationId xmlns:a16="http://schemas.microsoft.com/office/drawing/2014/main" id="{781FABC6-F45E-779E-78F4-687EEC3927B8}"/>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910F860F-8093-A643-BA52-9F289F0CFD22}"/>
              </a:ext>
            </a:extLst>
          </p:cNvPr>
          <p:cNvSpPr>
            <a:spLocks noGrp="1"/>
          </p:cNvSpPr>
          <p:nvPr>
            <p:ph type="sldNum" sz="quarter" idx="12"/>
          </p:nvPr>
        </p:nvSpPr>
        <p:spPr/>
        <p:txBody>
          <a:bodyPr/>
          <a:lstStyle/>
          <a:p>
            <a:fld id="{32504ADE-5812-4431-BC55-AEB1169CF7A1}" type="slidenum">
              <a:rPr lang="ar-SA" smtClean="0"/>
              <a:t>‹#›</a:t>
            </a:fld>
            <a:endParaRPr lang="ar-SA"/>
          </a:p>
        </p:txBody>
      </p:sp>
    </p:spTree>
    <p:extLst>
      <p:ext uri="{BB962C8B-B14F-4D97-AF65-F5344CB8AC3E}">
        <p14:creationId xmlns:p14="http://schemas.microsoft.com/office/powerpoint/2010/main" val="12397421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C3833-65BE-7ED4-52C5-F7EB60424B30}"/>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85B16D97-7D12-9063-B132-5521F77D581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8C378733-0814-98D3-2C61-F6D437F9423E}"/>
              </a:ext>
            </a:extLst>
          </p:cNvPr>
          <p:cNvSpPr>
            <a:spLocks noGrp="1"/>
          </p:cNvSpPr>
          <p:nvPr>
            <p:ph type="dt" sz="half" idx="10"/>
          </p:nvPr>
        </p:nvSpPr>
        <p:spPr/>
        <p:txBody>
          <a:bodyPr/>
          <a:lstStyle/>
          <a:p>
            <a:fld id="{BAC112C9-C979-4F61-8F92-255858ACB37B}" type="datetimeFigureOut">
              <a:rPr lang="ar-SA" smtClean="0"/>
              <a:t>26/11/1444</a:t>
            </a:fld>
            <a:endParaRPr lang="ar-SA"/>
          </a:p>
        </p:txBody>
      </p:sp>
      <p:sp>
        <p:nvSpPr>
          <p:cNvPr id="5" name="Footer Placeholder 4">
            <a:extLst>
              <a:ext uri="{FF2B5EF4-FFF2-40B4-BE49-F238E27FC236}">
                <a16:creationId xmlns:a16="http://schemas.microsoft.com/office/drawing/2014/main" id="{36DFD151-B91B-9B01-2DCD-BA2D9F9A8A93}"/>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FC749A68-AF94-5D6C-6C54-91BDBB2CCA91}"/>
              </a:ext>
            </a:extLst>
          </p:cNvPr>
          <p:cNvSpPr>
            <a:spLocks noGrp="1"/>
          </p:cNvSpPr>
          <p:nvPr>
            <p:ph type="sldNum" sz="quarter" idx="12"/>
          </p:nvPr>
        </p:nvSpPr>
        <p:spPr/>
        <p:txBody>
          <a:bodyPr/>
          <a:lstStyle/>
          <a:p>
            <a:fld id="{32504ADE-5812-4431-BC55-AEB1169CF7A1}" type="slidenum">
              <a:rPr lang="ar-SA" smtClean="0"/>
              <a:t>‹#›</a:t>
            </a:fld>
            <a:endParaRPr lang="ar-SA"/>
          </a:p>
        </p:txBody>
      </p:sp>
    </p:spTree>
    <p:extLst>
      <p:ext uri="{BB962C8B-B14F-4D97-AF65-F5344CB8AC3E}">
        <p14:creationId xmlns:p14="http://schemas.microsoft.com/office/powerpoint/2010/main" val="27343226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2E37DA1-2345-2673-4001-5E0D7BB65AA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4BCB3515-D637-0272-7D3C-243F132A0E3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3D85DE2A-BDA1-8185-2AE1-EEDCCE569A4F}"/>
              </a:ext>
            </a:extLst>
          </p:cNvPr>
          <p:cNvSpPr>
            <a:spLocks noGrp="1"/>
          </p:cNvSpPr>
          <p:nvPr>
            <p:ph type="dt" sz="half" idx="10"/>
          </p:nvPr>
        </p:nvSpPr>
        <p:spPr/>
        <p:txBody>
          <a:bodyPr/>
          <a:lstStyle/>
          <a:p>
            <a:fld id="{BAC112C9-C979-4F61-8F92-255858ACB37B}" type="datetimeFigureOut">
              <a:rPr lang="ar-SA" smtClean="0"/>
              <a:t>26/11/1444</a:t>
            </a:fld>
            <a:endParaRPr lang="ar-SA"/>
          </a:p>
        </p:txBody>
      </p:sp>
      <p:sp>
        <p:nvSpPr>
          <p:cNvPr id="5" name="Footer Placeholder 4">
            <a:extLst>
              <a:ext uri="{FF2B5EF4-FFF2-40B4-BE49-F238E27FC236}">
                <a16:creationId xmlns:a16="http://schemas.microsoft.com/office/drawing/2014/main" id="{2619CBC9-9E61-74E9-D608-BFE02773F6A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82CF4CD9-F2D7-184A-5BCB-6DCDB4374A4A}"/>
              </a:ext>
            </a:extLst>
          </p:cNvPr>
          <p:cNvSpPr>
            <a:spLocks noGrp="1"/>
          </p:cNvSpPr>
          <p:nvPr>
            <p:ph type="sldNum" sz="quarter" idx="12"/>
          </p:nvPr>
        </p:nvSpPr>
        <p:spPr/>
        <p:txBody>
          <a:bodyPr/>
          <a:lstStyle/>
          <a:p>
            <a:fld id="{32504ADE-5812-4431-BC55-AEB1169CF7A1}" type="slidenum">
              <a:rPr lang="ar-SA" smtClean="0"/>
              <a:t>‹#›</a:t>
            </a:fld>
            <a:endParaRPr lang="ar-SA"/>
          </a:p>
        </p:txBody>
      </p:sp>
    </p:spTree>
    <p:extLst>
      <p:ext uri="{BB962C8B-B14F-4D97-AF65-F5344CB8AC3E}">
        <p14:creationId xmlns:p14="http://schemas.microsoft.com/office/powerpoint/2010/main" val="41318020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255283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16951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917031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49323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183780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93920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6FF227A-0AE4-776D-A8C5-AF0252CA224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28317CDF-EAE3-A62A-F176-F5F81CD6BFB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6EC75048-6DDD-AD1A-1F49-97A6BB9F17F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C112C9-C979-4F61-8F92-255858ACB37B}" type="datetimeFigureOut">
              <a:rPr lang="ar-SA" smtClean="0"/>
              <a:t>26/11/1444</a:t>
            </a:fld>
            <a:endParaRPr lang="ar-SA"/>
          </a:p>
        </p:txBody>
      </p:sp>
      <p:sp>
        <p:nvSpPr>
          <p:cNvPr id="5" name="Footer Placeholder 4">
            <a:extLst>
              <a:ext uri="{FF2B5EF4-FFF2-40B4-BE49-F238E27FC236}">
                <a16:creationId xmlns:a16="http://schemas.microsoft.com/office/drawing/2014/main" id="{E80702C2-59E4-75CC-D2DC-EEA8A664362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18226F2C-703E-8C0D-9F48-7EFE054B076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2504ADE-5812-4431-BC55-AEB1169CF7A1}" type="slidenum">
              <a:rPr lang="ar-SA" smtClean="0"/>
              <a:t>‹#›</a:t>
            </a:fld>
            <a:endParaRPr lang="ar-SA"/>
          </a:p>
        </p:txBody>
      </p:sp>
    </p:spTree>
    <p:extLst>
      <p:ext uri="{BB962C8B-B14F-4D97-AF65-F5344CB8AC3E}">
        <p14:creationId xmlns:p14="http://schemas.microsoft.com/office/powerpoint/2010/main" val="19011917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4.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14.svg"/><Relationship Id="rId4" Type="http://schemas.openxmlformats.org/officeDocument/2006/relationships/image" Target="../media/image13.png"/><Relationship Id="rId9" Type="http://schemas.openxmlformats.org/officeDocument/2006/relationships/image" Target="../media/image8.svg"/></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4.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0.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2.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3.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4.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5.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6.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7.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8.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4.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9.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4.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40.jpeg"/></Relationships>
</file>

<file path=ppt/slides/_rels/slide50.xml.rels><?xml version="1.0" encoding="UTF-8" standalone="yes"?>
<Relationships xmlns="http://schemas.openxmlformats.org/package/2006/relationships"><Relationship Id="rId8" Type="http://schemas.openxmlformats.org/officeDocument/2006/relationships/image" Target="../media/image4.svg"/><Relationship Id="rId3" Type="http://schemas.openxmlformats.org/officeDocument/2006/relationships/image" Target="../media/image42.png"/><Relationship Id="rId7" Type="http://schemas.openxmlformats.org/officeDocument/2006/relationships/image" Target="../media/image3.png"/><Relationship Id="rId2" Type="http://schemas.openxmlformats.org/officeDocument/2006/relationships/image" Target="../media/image41.jpeg"/><Relationship Id="rId1" Type="http://schemas.openxmlformats.org/officeDocument/2006/relationships/slideLayout" Target="../slideLayouts/slideLayout16.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43.svg"/></Relationships>
</file>

<file path=ppt/slides/_rels/slide5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4.jpeg"/><Relationship Id="rId7" Type="http://schemas.openxmlformats.org/officeDocument/2006/relationships/image" Target="../media/image4.svg"/><Relationship Id="rId2" Type="http://schemas.openxmlformats.org/officeDocument/2006/relationships/notesSlide" Target="../notesSlides/notesSlide2.xml"/><Relationship Id="rId1" Type="http://schemas.openxmlformats.org/officeDocument/2006/relationships/slideLayout" Target="../slideLayouts/slideLayout17.xml"/><Relationship Id="rId6" Type="http://schemas.openxmlformats.org/officeDocument/2006/relationships/image" Target="../media/image3.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11536"/>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080053" y="3089084"/>
            <a:ext cx="5508977" cy="461665"/>
          </a:xfrm>
          <a:prstGeom prst="rect">
            <a:avLst/>
          </a:prstGeom>
          <a:noFill/>
        </p:spPr>
        <p:txBody>
          <a:bodyPr wrap="square" rtlCol="0">
            <a:spAutoFit/>
          </a:bodyPr>
          <a:lstStyle/>
          <a:p>
            <a:r>
              <a:rPr lang="en-US" sz="2400"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000535" y="2334584"/>
            <a:ext cx="5724325" cy="707886"/>
          </a:xfrm>
          <a:prstGeom prst="rect">
            <a:avLst/>
          </a:prstGeom>
          <a:noFill/>
        </p:spPr>
        <p:txBody>
          <a:bodyPr wrap="square" rtlCol="0">
            <a:spAutoFit/>
          </a:bodyPr>
          <a:lstStyle/>
          <a:p>
            <a:r>
              <a:rPr lang="en-US" sz="40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254957" y="6053023"/>
            <a:ext cx="2795865"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rgbClr val="852F4A"/>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2</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1206319" y="4333960"/>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29157"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2" name="TextBox 1">
            <a:extLst>
              <a:ext uri="{FF2B5EF4-FFF2-40B4-BE49-F238E27FC236}">
                <a16:creationId xmlns:a16="http://schemas.microsoft.com/office/drawing/2014/main" id="{4548C98E-2681-80B2-D538-6E9D64FBB626}"/>
              </a:ext>
            </a:extLst>
          </p:cNvPr>
          <p:cNvSpPr txBox="1"/>
          <p:nvPr/>
        </p:nvSpPr>
        <p:spPr>
          <a:xfrm>
            <a:off x="7168243" y="5557597"/>
            <a:ext cx="1593201" cy="430887"/>
          </a:xfrm>
          <a:prstGeom prst="rect">
            <a:avLst/>
          </a:prstGeom>
          <a:noFill/>
        </p:spPr>
        <p:txBody>
          <a:bodyPr wrap="square">
            <a:spAutoFit/>
          </a:bodyPr>
          <a:lstStyle/>
          <a:p>
            <a:r>
              <a:rPr lang="en-US" sz="2200" dirty="0">
                <a:solidFill>
                  <a:schemeClr val="tx2"/>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 733</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59" y="696638"/>
            <a:ext cx="4666593"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1 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2</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1026" name="Picture 2" descr="Housekeeping Checklist Deals Shop, Save 41% | jlcatj.gob.mx">
            <a:extLst>
              <a:ext uri="{FF2B5EF4-FFF2-40B4-BE49-F238E27FC236}">
                <a16:creationId xmlns:a16="http://schemas.microsoft.com/office/drawing/2014/main" id="{C9272DB8-FD96-12E4-65BA-2B1657D673B8}"/>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9988" b="8589"/>
          <a:stretch/>
        </p:blipFill>
        <p:spPr bwMode="auto">
          <a:xfrm>
            <a:off x="7837153" y="2827172"/>
            <a:ext cx="2273169" cy="195457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96A39E13-1A13-2FC5-E84B-6F3BEB64633B}"/>
              </a:ext>
            </a:extLst>
          </p:cNvPr>
          <p:cNvSpPr txBox="1"/>
          <p:nvPr/>
        </p:nvSpPr>
        <p:spPr>
          <a:xfrm>
            <a:off x="1859833" y="2338187"/>
            <a:ext cx="5980922" cy="2800767"/>
          </a:xfrm>
          <a:prstGeom prst="rect">
            <a:avLst/>
          </a:prstGeom>
          <a:noFill/>
        </p:spPr>
        <p:txBody>
          <a:bodyPr wrap="square" rtlCol="0">
            <a:spAutoFit/>
          </a:bodyPr>
          <a:lstStyle/>
          <a:p>
            <a:pPr lvl="0" algn="l"/>
            <a:r>
              <a:rPr lang="en-US" sz="3200" b="1" u="sng"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Remember the last Lecture we talk about:</a:t>
            </a:r>
          </a:p>
          <a:p>
            <a:pPr lvl="0" algn="l"/>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Digital Content: A Closer Look</a:t>
            </a:r>
          </a:p>
          <a:p>
            <a:pPr lvl="0" algn="l"/>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Who Creates Digital Content?</a:t>
            </a:r>
          </a:p>
          <a:p>
            <a:pPr lvl="0" algn="l"/>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Content Creators.</a:t>
            </a:r>
          </a:p>
          <a:p>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Web 2.0 and Convergence Culture</a:t>
            </a:r>
            <a:endPar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p:txBody>
      </p:sp>
    </p:spTree>
    <p:extLst>
      <p:ext uri="{BB962C8B-B14F-4D97-AF65-F5344CB8AC3E}">
        <p14:creationId xmlns:p14="http://schemas.microsoft.com/office/powerpoint/2010/main" val="3322012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24546" b="24546"/>
          <a:stretch/>
        </p:blipFill>
        <p:spPr>
          <a:xfrm>
            <a:off x="6089445" y="1397680"/>
            <a:ext cx="4968701" cy="2704539"/>
          </a:xfrm>
          <a:prstGeom prst="rect">
            <a:avLst/>
          </a:prstGeom>
        </p:spPr>
      </p:pic>
      <p:sp>
        <p:nvSpPr>
          <p:cNvPr id="6" name="Rectangle 5">
            <a:extLst>
              <a:ext uri="{FF2B5EF4-FFF2-40B4-BE49-F238E27FC236}">
                <a16:creationId xmlns:a16="http://schemas.microsoft.com/office/drawing/2014/main" id="{0AC2650A-C51A-9ACB-723B-68D89C868D01}"/>
              </a:ext>
            </a:extLst>
          </p:cNvPr>
          <p:cNvSpPr/>
          <p:nvPr/>
        </p:nvSpPr>
        <p:spPr>
          <a:xfrm>
            <a:off x="1408921" y="2669158"/>
            <a:ext cx="4236104" cy="1647695"/>
          </a:xfrm>
          <a:prstGeom prst="rect">
            <a:avLst/>
          </a:prstGeom>
        </p:spPr>
        <p:txBody>
          <a:bodyPr wrap="square">
            <a:spAutoFit/>
          </a:bodyPr>
          <a:lstStyle/>
          <a:p>
            <a:pPr algn="ctr">
              <a:lnSpc>
                <a:spcPct val="120000"/>
              </a:lnSpc>
            </a:pPr>
            <a:r>
              <a:rPr lang="en-GB" sz="4400" spc="-3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Content: production media</a:t>
            </a:r>
            <a:endParaRPr lang="en-US" sz="4400" spc="-3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216457" y="4080568"/>
            <a:ext cx="4955591" cy="646331"/>
          </a:xfrm>
          <a:prstGeom prst="rect">
            <a:avLst/>
          </a:prstGeom>
          <a:noFill/>
        </p:spPr>
        <p:txBody>
          <a:bodyPr wrap="square" rtlCol="0">
            <a:spAutoFit/>
          </a:bodyPr>
          <a:lstStyle/>
          <a:p>
            <a:pPr algn="ctr"/>
            <a:r>
              <a:rPr lang="en-US" sz="36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Lecture 2</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668918141"/>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60" y="696638"/>
            <a:ext cx="3902032"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Outlines: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2</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4" y="1795763"/>
            <a:ext cx="6830900" cy="3970318"/>
          </a:xfrm>
          <a:prstGeom prst="rect">
            <a:avLst/>
          </a:prstGeom>
          <a:noFill/>
        </p:spPr>
        <p:txBody>
          <a:bodyPr wrap="square" rtlCol="0">
            <a:spAutoFit/>
          </a:bodyPr>
          <a:lstStyle/>
          <a:p>
            <a:pPr lvl="0"/>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Digital Journalism: </a:t>
            </a:r>
            <a:r>
              <a:rPr lang="en-US" sz="2800" b="1" dirty="0">
                <a:solidFill>
                  <a:srgbClr val="9933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the line between </a:t>
            </a:r>
            <a:r>
              <a:rPr lang="en-GB" sz="2800" b="1" dirty="0">
                <a:solidFill>
                  <a:srgbClr val="9933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‘Producer’ and ‘Consumer’ </a:t>
            </a:r>
            <a:endParaRPr lang="en-US" sz="2800" b="1" dirty="0">
              <a:solidFill>
                <a:srgbClr val="9933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a:p>
            <a:pPr lvl="0" algn="l"/>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What is ‘Journalism’? Who Are ‘Journalists’?</a:t>
            </a:r>
          </a:p>
          <a:p>
            <a:pPr lvl="0" algn="l"/>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Digital Journalism: </a:t>
            </a:r>
            <a:r>
              <a:rPr lang="en-US" sz="2800" b="1" dirty="0">
                <a:solidFill>
                  <a:srgbClr val="9933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Key Features</a:t>
            </a:r>
          </a:p>
          <a:p>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New Journalistic Identities</a:t>
            </a:r>
          </a:p>
          <a:p>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Journalists on Social Media</a:t>
            </a:r>
          </a:p>
          <a:p>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a:p>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References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1026" name="Picture 2" descr="Book, education, knowledge, learning, pen, student, study icon - Download  on Iconfinder">
            <a:extLst>
              <a:ext uri="{FF2B5EF4-FFF2-40B4-BE49-F238E27FC236}">
                <a16:creationId xmlns:a16="http://schemas.microsoft.com/office/drawing/2014/main" id="{F4891F4C-FF8E-1F7E-17AF-E0B07625EE5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80308" y="2670799"/>
            <a:ext cx="2043405" cy="20148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895739" y="4884389"/>
            <a:ext cx="5172149" cy="1261884"/>
          </a:xfrm>
          <a:prstGeom prst="rect">
            <a:avLst/>
          </a:prstGeom>
        </p:spPr>
        <p:txBody>
          <a:bodyPr wrap="square">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Digital Journalism: </a:t>
            </a:r>
          </a:p>
          <a:p>
            <a:pPr lvl="0" algn="ctr"/>
            <a:r>
              <a:rPr lang="en-GB" sz="24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the line between ‘Producer’ and ‘Consumer’ </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2</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98776" y="1386430"/>
            <a:ext cx="6139541" cy="3996928"/>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8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journalism”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known as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“online journalism”</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a</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contemporary form of journalism where editorial content is distributed via the Internet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opposed to publishing via print or broadcast.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What constitutes 'digital journalism' is debated by scholars.</a:t>
            </a:r>
            <a:endPar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50" name="Picture 2" descr="Latest Trends &amp; Challenges in Journalism Media Industry">
            <a:extLst>
              <a:ext uri="{FF2B5EF4-FFF2-40B4-BE49-F238E27FC236}">
                <a16:creationId xmlns:a16="http://schemas.microsoft.com/office/drawing/2014/main" id="{FD52CB11-3ECB-F370-C1D3-BC05A5E66E3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39233" y="2206982"/>
            <a:ext cx="2316519" cy="244899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45120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36914" y="1386430"/>
            <a:ext cx="6167533" cy="3996928"/>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However the primary product of journalism, which is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news and features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 current affairs,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presented solely</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 in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combination</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text, audio, video, or some interactive forms like </a:t>
            </a:r>
            <a:r>
              <a:rPr lang="en-GB" sz="2400" u="sng" dirty="0" err="1">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newsgames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disseminated through digital media technology. </a:t>
            </a:r>
            <a:endPar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4098" name="Picture 2" descr="Online Journalism: Meaning, Advantages, Disadvantages - MassMediaNG">
            <a:extLst>
              <a:ext uri="{FF2B5EF4-FFF2-40B4-BE49-F238E27FC236}">
                <a16:creationId xmlns:a16="http://schemas.microsoft.com/office/drawing/2014/main" id="{D43F2570-6FED-8186-1F50-82BF76FCEF3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87001" y="2220685"/>
            <a:ext cx="2105222" cy="216470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439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52040" y="1601037"/>
            <a:ext cx="8662342" cy="3481402"/>
          </a:xfrm>
          <a:prstGeom prst="rect">
            <a:avLst/>
          </a:prstGeom>
          <a:noFill/>
        </p:spPr>
        <p:txBody>
          <a:bodyPr wrap="square" rtlCol="0">
            <a:spAutoFit/>
          </a:bodyPr>
          <a:lstStyle/>
          <a:p>
            <a:pPr indent="457200" algn="just">
              <a:lnSpc>
                <a:spcPct val="150000"/>
              </a:lnSpc>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(1)</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Fewer barriers to entry, </a:t>
            </a:r>
            <a:r>
              <a:rPr lang="en-GB" sz="2400" u="sng"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(2)</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lowered distribution costs, and </a:t>
            </a:r>
            <a:r>
              <a:rPr lang="en-GB" sz="2400" u="sng"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(3)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diverse computer networking technologies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have led to the widespread practice of digital journalism.</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 has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democratized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flow of information that was previously</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controlled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by</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traditional media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including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newspapers, magazines, radio, and television.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6699405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18251" y="1703679"/>
            <a:ext cx="8873411" cy="348140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Some have asserted that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greater degree of creativity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be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exercised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with</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journalism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when</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compared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traditional journalism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traditional media</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digital aspect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may be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central</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the journalistic message and remains, to some extent, within</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creative control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 the writer, editor, and/or publisher.</a:t>
            </a:r>
            <a:endPar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3518169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14196" y="1657012"/>
            <a:ext cx="5187820" cy="348140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journalism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allows for connection and discussion</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levels that print does not offer on its own.</a:t>
            </a:r>
          </a:p>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People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comment on articles and start discussion boards to discuss articles. </a:t>
            </a:r>
            <a:endPar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3485D222-9889-FE56-E1A3-9FD45AD0612D}"/>
              </a:ext>
            </a:extLst>
          </p:cNvPr>
          <p:cNvPicPr>
            <a:picLocks noChangeAspect="1"/>
          </p:cNvPicPr>
          <p:nvPr/>
        </p:nvPicPr>
        <p:blipFill>
          <a:blip r:embed="rId8"/>
          <a:stretch>
            <a:fillRect/>
          </a:stretch>
        </p:blipFill>
        <p:spPr>
          <a:xfrm>
            <a:off x="7188496" y="1965547"/>
            <a:ext cx="3000531" cy="2905028"/>
          </a:xfrm>
          <a:prstGeom prst="rect">
            <a:avLst/>
          </a:prstGeom>
        </p:spPr>
      </p:pic>
    </p:spTree>
    <p:extLst>
      <p:ext uri="{BB962C8B-B14F-4D97-AF65-F5344CB8AC3E}">
        <p14:creationId xmlns:p14="http://schemas.microsoft.com/office/powerpoint/2010/main" val="38386901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0866" y="1386430"/>
            <a:ext cx="6447452" cy="3940887"/>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Before the Internet,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spontaneous discussion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between readers who had never met</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was impossible. </a:t>
            </a:r>
          </a:p>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process of discussing a news item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a big portion of what makes for digital journalism.</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People add to the story and connect with other people who want to discuss the topic.</a:t>
            </a:r>
            <a:endPar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6148" name="Picture 4" descr="Savvy Digital Journalism: Best Practices for Writing for the Web - Online  Course">
            <a:extLst>
              <a:ext uri="{FF2B5EF4-FFF2-40B4-BE49-F238E27FC236}">
                <a16:creationId xmlns:a16="http://schemas.microsoft.com/office/drawing/2014/main" id="{A897FAD8-6855-E3DB-2C28-982B045FC12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92897" y="2276666"/>
            <a:ext cx="2220263" cy="223934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59395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36912" y="1498151"/>
            <a:ext cx="5766321" cy="3861698"/>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4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journalism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creates an opportunity for niche</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audiences,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allowing people to have more options as to what to view and read.</a:t>
            </a:r>
          </a:p>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journalism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opens up new ways of storytelling; through the technical components of the new medium,</a:t>
            </a: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journalists can provide a variety of media</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such as audio, video, and digital photography.</a:t>
            </a:r>
            <a:endParaRPr lang="en-US"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7170" name="Picture 2" descr="MERC organises two-day workshop on digital journalism – Kashmir Reader">
            <a:extLst>
              <a:ext uri="{FF2B5EF4-FFF2-40B4-BE49-F238E27FC236}">
                <a16:creationId xmlns:a16="http://schemas.microsoft.com/office/drawing/2014/main" id="{DC6F2760-1BB7-C47B-B370-56986E88407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16409" y="2244018"/>
            <a:ext cx="2197973" cy="225334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59155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788233" y="1675679"/>
            <a:ext cx="6447452" cy="348140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News consumers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must become Web literate and use critical thinking</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evaluate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credibility of sources. </a:t>
            </a:r>
          </a:p>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Because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it is possible for anyone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write articles and post them on the Internet,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definition of journalism is changing.</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8194" name="Picture 2" descr="Digital Media: Definition and Examples">
            <a:extLst>
              <a:ext uri="{FF2B5EF4-FFF2-40B4-BE49-F238E27FC236}">
                <a16:creationId xmlns:a16="http://schemas.microsoft.com/office/drawing/2014/main" id="{80EA0138-E811-1414-FB02-5B0DDBAC182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11559" y="2295324"/>
            <a:ext cx="2036258" cy="230466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340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27583" y="1675686"/>
            <a:ext cx="8826759" cy="3442930"/>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Because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 is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becoming increasingly simple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 the average person to</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have an impact in the news world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through tools like blogs and even comments on news stories on reputable news websites, it</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becomes increasingly difficult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sift through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massive amount of information coming in from the digital area of journalism.</a:t>
            </a:r>
            <a:endPar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5330458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27583" y="1451750"/>
            <a:ext cx="8826759" cy="3996928"/>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interaction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between</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writer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consumer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New,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this can be credited to digital journalism. </a:t>
            </a:r>
            <a:endPar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There are many ways to get personal thoughts on the Web. There are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some disadvantages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this, however, the main one being</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factual information.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There is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pressing need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accuracy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digital journalism,</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until they find a way to press accuracy, they will still face some criticism.</a:t>
            </a:r>
            <a:endPar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0932884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175655" y="4884389"/>
            <a:ext cx="4836247" cy="954107"/>
          </a:xfrm>
          <a:prstGeom prst="rect">
            <a:avLst/>
          </a:prstGeom>
        </p:spPr>
        <p:txBody>
          <a:bodyPr wrap="square">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What is ‘Journalism’? </a:t>
            </a:r>
          </a:p>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Who Are ‘Journalists’?</a:t>
            </a:r>
            <a:endParaRPr lang="en-GB" sz="24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2</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864231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36914" y="1386430"/>
            <a:ext cx="8602825" cy="3987054"/>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Traditionally,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journalism has undertaken one or more of the following functions:</a:t>
            </a:r>
          </a:p>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Fourth estate: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Journalism functions as a fourth estate, keeping the other three estates (clergy, nobility and commoners) in check.</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model understands journalism as playing an influential and necessary role in holding the powerful to account.</a:t>
            </a:r>
            <a:endPar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7795144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24134" y="1395761"/>
            <a:ext cx="6167533" cy="3948581"/>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Agenda setting: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Journalism plays a crucial role in making any given issue the topic of public discussion and debate (or, putting it on the public agenda)</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Journalism also plays a role in determining the terms in which this issue will be understood by members of the public.</a:t>
            </a:r>
            <a:endPar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5362" name="Picture 2" descr="The Agenda-Setting Theory in Mass Communication | Alvernia Online">
            <a:extLst>
              <a:ext uri="{FF2B5EF4-FFF2-40B4-BE49-F238E27FC236}">
                <a16:creationId xmlns:a16="http://schemas.microsoft.com/office/drawing/2014/main" id="{E5DCB984-B1DD-75DB-38E1-3C67CF4CFA4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67542" y="2285999"/>
            <a:ext cx="2332235" cy="240729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76411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36915" y="1470407"/>
            <a:ext cx="6064898" cy="381008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*Source of entertainment: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Journalism makes the reader laugh or cry, puts us at the edge of our seat and keeps us awake at night.</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Journalism</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perform two or more functions at the same time.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 example, a piece of journalism can provide entertainment and keep the powerful in check.</a:t>
            </a:r>
            <a:endPar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4338" name="Picture 2" descr="Digital Journalism Design, Vector Illustration Eps 10. Royalty Free SVG,  Cliparts, Vectors, And Stock Illustration. Image 44067919.">
            <a:extLst>
              <a:ext uri="{FF2B5EF4-FFF2-40B4-BE49-F238E27FC236}">
                <a16:creationId xmlns:a16="http://schemas.microsoft.com/office/drawing/2014/main" id="{334ECF5B-3655-B7C4-3229-1D8DB1E1F52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96330" y="2204738"/>
            <a:ext cx="1949921" cy="23206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73736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36914" y="1675679"/>
            <a:ext cx="8486231" cy="3625416"/>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Producers of journalism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 known as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‘journalists’. </a:t>
            </a:r>
          </a:p>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understanding of journalism as a profession is linked to the conditions and requirements of “</a:t>
            </a:r>
            <a:r>
              <a:rPr lang="en-GB" sz="2200" u="sng" dirty="0" err="1">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newswork</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training and education, the observance of certain ethics, the production of information, work routines and norms, the political economy of news organizations and press systems, legal frameworks, and normative expectations about the role of the press in democracy. </a:t>
            </a:r>
            <a:endPar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8097910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76880" y="2030245"/>
            <a:ext cx="5756986" cy="288893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professional journalist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commonly thought to be one who has trained to work in journalism, either through a cadetship, through studying journalism at university, or both. </a:t>
            </a:r>
            <a:endPar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2290" name="Picture 2" descr="Journalist Images, HD Pictures For Free Vectors Download - Lovepik.com">
            <a:extLst>
              <a:ext uri="{FF2B5EF4-FFF2-40B4-BE49-F238E27FC236}">
                <a16:creationId xmlns:a16="http://schemas.microsoft.com/office/drawing/2014/main" id="{CD1A0CEE-A2DF-CADA-EF0D-AFF7D742ED1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91061" y="2204739"/>
            <a:ext cx="2379306" cy="247922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27964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04872" y="1787652"/>
            <a:ext cx="8565497" cy="335059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professional journalist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has been thought to be committed to reporting the facts without fear or favour, taking no sides, and remaining uninvolved in, while remaining a keen observer of, political systems. In doing so, the professional journalist can contribute meaningfully to and help maintain, a healthy democracy.</a:t>
            </a:r>
            <a:endPar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7886439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27583" y="1610366"/>
            <a:ext cx="8761445" cy="3586944"/>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Of course,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reality is messier.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‘Journalists were</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Never</a:t>
            </a:r>
            <a:r>
              <a:rPr lang="en-GB" sz="2200" u="sng"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neutral and impartial,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they’re often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embarrassingly ill equipped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detect ideological bias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because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they’re swimming in it</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because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their professional survival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often</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depends on pleasing their employers’.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notion of objectivity in news reportage has been subject to rigorous scholarly critique, and seems increasingly anachronistic in an era of hyper-partisan reportage. </a:t>
            </a:r>
            <a:endPar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1239352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175655" y="4884389"/>
            <a:ext cx="4836247" cy="1015663"/>
          </a:xfrm>
          <a:prstGeom prst="rect">
            <a:avLst/>
          </a:prstGeom>
        </p:spPr>
        <p:txBody>
          <a:bodyPr wrap="square">
            <a:spAutoFit/>
          </a:bodyPr>
          <a:lstStyle/>
          <a:p>
            <a:pPr lvl="0" algn="ctr"/>
            <a:r>
              <a:rPr lang="en-GB" sz="32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Digital Journalism:</a:t>
            </a:r>
          </a:p>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Key Features</a:t>
            </a:r>
            <a:endParaRPr lang="en-GB" sz="24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2</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909542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92896" y="1591712"/>
            <a:ext cx="5131840" cy="3663888"/>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journalism’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journalism that is produced wholly or predominantly online.</a:t>
            </a:r>
            <a:endPar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encompasses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vast majority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journalism published today. </a:t>
            </a:r>
          </a:p>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illustrate that point, a 2018 Australian study reported:</a:t>
            </a:r>
            <a:endPar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026" name="Picture 2" descr="59,115 Digital Journalist Images, Stock Photos &amp; Vectors | Shutterstock">
            <a:extLst>
              <a:ext uri="{FF2B5EF4-FFF2-40B4-BE49-F238E27FC236}">
                <a16:creationId xmlns:a16="http://schemas.microsoft.com/office/drawing/2014/main" id="{A42C1545-BDFA-B6A0-DD0C-9A5A03FFC1E4}"/>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2281" t="4096" r="2281" b="7389"/>
          <a:stretch/>
        </p:blipFill>
        <p:spPr bwMode="auto">
          <a:xfrm>
            <a:off x="7035280" y="2253523"/>
            <a:ext cx="2948474" cy="23607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14320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29404" y="1610369"/>
            <a:ext cx="5962258" cy="3663888"/>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Since 2016, the number of heavy [Australian] news users – people accessing news more than once a day –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has risen 15%.</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More than 80% of Australians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access news at least once a day.</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56% of Australians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access news multiple times per day’ </a:t>
            </a:r>
            <a:endPar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54" name="Picture 6" descr="Audience Clipart Brand Awareness - Online News Portal Logo Png,Newspaper  Clipart Png - free transparent png images - pngaaa.com">
            <a:extLst>
              <a:ext uri="{FF2B5EF4-FFF2-40B4-BE49-F238E27FC236}">
                <a16:creationId xmlns:a16="http://schemas.microsoft.com/office/drawing/2014/main" id="{32FA7B6A-B7A0-2638-0D52-C3779484399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1252" r="11571"/>
          <a:stretch/>
        </p:blipFill>
        <p:spPr bwMode="auto">
          <a:xfrm>
            <a:off x="1826615" y="2219410"/>
            <a:ext cx="2036258" cy="21939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26897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55573" y="1349101"/>
            <a:ext cx="6139542" cy="4084836"/>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following are some of the key features of digital journalism:</a:t>
            </a:r>
          </a:p>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Interactivity: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can range from data visualisations to below-the-line comments sections, in which the reader can interact with the journalist.</a:t>
            </a:r>
            <a:endPar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also might include the reaching out to potential sources, by journalists and news organisation, via social media shout outs.</a:t>
            </a:r>
            <a:endParaRPr lang="en-US"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074" name="Picture 2" descr="2,064 Interactivity Stock Photos - Free &amp; Royalty-Free Stock Photos from  Dreamstime">
            <a:extLst>
              <a:ext uri="{FF2B5EF4-FFF2-40B4-BE49-F238E27FC236}">
                <a16:creationId xmlns:a16="http://schemas.microsoft.com/office/drawing/2014/main" id="{E9599825-752F-48CF-2B94-AB8DAD821C9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85648" y="2313993"/>
            <a:ext cx="2431970" cy="220717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29115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646647" y="1330450"/>
            <a:ext cx="5561045" cy="4133247"/>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Convergence: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Once disparate media forms (e.g., TV, radio, and print) creating journalism that employs skills, technologies and forms from all three.</a:t>
            </a:r>
            <a:endPar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Multiskilling: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journalists need to know how to write, but they also need to know how to make text work with audio, graphics, images and video.</a:t>
            </a:r>
            <a:endPar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4098" name="Picture 2" descr="Multiskilled Workforce – A Necessity for the Indian Hotel Sector | By  Mandeep S Lamba and Dipti Mohan">
            <a:extLst>
              <a:ext uri="{FF2B5EF4-FFF2-40B4-BE49-F238E27FC236}">
                <a16:creationId xmlns:a16="http://schemas.microsoft.com/office/drawing/2014/main" id="{DFCEB593-2C2C-3F3F-66FC-E9A71964C73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94635" y="2211351"/>
            <a:ext cx="2662339" cy="2668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30841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18252" y="1405099"/>
            <a:ext cx="5673014" cy="3996928"/>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Social media fluency: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journalism is not restricted to legacy forms, formats and channels. Digital journalists, therefore, must be skilled in navigating and using social media as a research, engagement and publication tool.</a:t>
            </a:r>
            <a:endPar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5122" name="Picture 2" descr="Social Media Management and Coaching - Fluent Social Media">
            <a:extLst>
              <a:ext uri="{FF2B5EF4-FFF2-40B4-BE49-F238E27FC236}">
                <a16:creationId xmlns:a16="http://schemas.microsoft.com/office/drawing/2014/main" id="{B5D94DFF-C732-F548-02C7-47A7B71680C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13028" y="2195414"/>
            <a:ext cx="2544341" cy="25165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94491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814596" y="1498403"/>
            <a:ext cx="5477066" cy="3763916"/>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Embedded content: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can include videos, audio files, images, GIFs and memes embedded within text-based stories.</a:t>
            </a:r>
          </a:p>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Hyperlinking: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 example, to evidence that will support or reinforce the points made in a piece of journalism.</a:t>
            </a:r>
            <a:endPar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6146" name="Picture 2" descr="Blog Hyperlinking: Internal Links Versus External Links - Syntactics, Inc.">
            <a:extLst>
              <a:ext uri="{FF2B5EF4-FFF2-40B4-BE49-F238E27FC236}">
                <a16:creationId xmlns:a16="http://schemas.microsoft.com/office/drawing/2014/main" id="{2003CB3F-8112-4D1F-1F25-B318464290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54155" y="2166638"/>
            <a:ext cx="2556588" cy="258852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65666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18251" y="1358440"/>
            <a:ext cx="8873411" cy="407387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Clickbait: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the digital mediascape, clicks equals profit. So-called clickbait can range from sensationalistic headlines to content that aims only to generate clicks.</a:t>
            </a:r>
          </a:p>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Search Engine Optimisation (SEO):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Use of keywords to be easily locatable by internet search engines.</a:t>
            </a:r>
          </a:p>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Algorithms: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Artificial intelligence used to track the popularity of certain stories and even to write stories.</a:t>
            </a:r>
            <a:endPar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4929115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116512" y="4977699"/>
            <a:ext cx="4942046" cy="584775"/>
          </a:xfrm>
          <a:prstGeom prst="rect">
            <a:avLst/>
          </a:prstGeom>
        </p:spPr>
        <p:txBody>
          <a:bodyPr wrap="square">
            <a:spAutoFit/>
          </a:bodyPr>
          <a:lstStyle/>
          <a:p>
            <a:pPr lvl="0" algn="ctr"/>
            <a:r>
              <a:rPr lang="en-GB" sz="32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New Journalistic Identities</a:t>
            </a:r>
            <a:endParaRPr lang="en-GB" sz="24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2</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126563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95532" y="1451745"/>
            <a:ext cx="4935895" cy="3996928"/>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stability of journalistic identity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has been</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profoundly challenged</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by the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digitisation</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journalism</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the concurrent the job losses experienced by journalists across the world in recent decades. </a:t>
            </a:r>
            <a:endPar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7170" name="Picture 2" descr="Application Launch for Central and Eastern Europe Journalist Fellowship  Program - U.S. Embassy in Slovakia">
            <a:extLst>
              <a:ext uri="{FF2B5EF4-FFF2-40B4-BE49-F238E27FC236}">
                <a16:creationId xmlns:a16="http://schemas.microsoft.com/office/drawing/2014/main" id="{905F0912-20A7-2AD2-D03D-E498234DFDE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19256" y="1968758"/>
            <a:ext cx="2803889" cy="27396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37439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18251" y="1423757"/>
            <a:ext cx="8873411" cy="4035400"/>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2018 study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 journalists who had been laid off from newsrooms found that they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described their identity as weak or fading’.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digitisation of newsrooms and the corresponding need to upskill</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have posed many challenges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the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professional identities of journalists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who commenced their careers during a time in which print media was dominant.</a:t>
            </a:r>
            <a:endPar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6013498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92898" y="1573051"/>
            <a:ext cx="8593493" cy="1780937"/>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On the flipside,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digitalisation of journalism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has led to</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proliferation of new journalistic identities.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Let’s look at two of these.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8194" name="Picture 2" descr="Digital media production – A basic, helpful guide | Canto">
            <a:extLst>
              <a:ext uri="{FF2B5EF4-FFF2-40B4-BE49-F238E27FC236}">
                <a16:creationId xmlns:a16="http://schemas.microsoft.com/office/drawing/2014/main" id="{DF71D7F7-9F1D-1EA2-300F-A7298EBADF6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50096" y="3429000"/>
            <a:ext cx="7899918" cy="18559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720589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18251" y="1703679"/>
            <a:ext cx="8873411" cy="348140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first is the </a:t>
            </a:r>
            <a:r>
              <a:rPr lang="en-GB" sz="2400" dirty="0">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Citizen Journalist. </a:t>
            </a:r>
          </a:p>
          <a:p>
            <a:pPr marL="0" marR="0" indent="457200" algn="just">
              <a:lnSpc>
                <a:spcPct val="150000"/>
              </a:lnSpc>
              <a:spcBef>
                <a:spcPts val="0"/>
              </a:spcBef>
              <a:spcAft>
                <a:spcPts val="300"/>
              </a:spcAft>
            </a:pP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term</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‘citizen journalism’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has applied to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individuals who have no formal journalistic training, and yet who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(with the aid of digital technology tools such as the smartphone)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report on current affairs,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especially those which mainstream media outlets ignore or are unable to cover. </a:t>
            </a:r>
            <a:endPar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95769291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18251" y="1479743"/>
            <a:ext cx="8873411" cy="3854004"/>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question of</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whether citizen journalists can be regarded as ‘journalists’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has been the subject of controversy. </a:t>
            </a:r>
          </a:p>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 example, in a 2017 study of journalistic identities, one journalist interviewee described citizen journalists as</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‘people who have no experience and whose allegiance is to themselves and not journalism’. </a:t>
            </a:r>
          </a:p>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Citizen journalists </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 not bound by codes of ethics</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as professional journalists are; in many cases, they are not trained researchers, nor are they necessarily speaking from a position of interested indifference.</a:t>
            </a:r>
            <a:endParaRPr lang="en-US"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63279437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46245" y="1768996"/>
            <a:ext cx="8658810" cy="3294556"/>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second new journalistic identity is the </a:t>
            </a:r>
            <a:r>
              <a:rPr lang="en-GB" sz="2200" dirty="0">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Data Journalist. </a:t>
            </a:r>
          </a:p>
          <a:p>
            <a:pPr marL="0" marR="0" indent="457200" algn="just">
              <a:lnSpc>
                <a:spcPct val="150000"/>
              </a:lnSpc>
              <a:spcBef>
                <a:spcPts val="0"/>
              </a:spcBef>
              <a:spcAft>
                <a:spcPts val="300"/>
              </a:spcAft>
            </a:pP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Data journalism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describes</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application of data science to journalism.</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simple terms, data is information; data science is the curation and analysis of (digital) information in the search for, and creation of, useful knowledge.</a:t>
            </a:r>
            <a:endPar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3641598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18251" y="1377106"/>
            <a:ext cx="8873411" cy="4094775"/>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vast majority of information in the twenty-first century is</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stored digitally and in many cases is easily accessible and searchable,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which allows for data to be combined, assessed, linked and processed in ways simply not possible in the pre-digital world.</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affords journalists the ability to</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extract insightful and revealing information from massive, and perhaps geographically or otherwise disparate and disconnected data sets,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thereby lending greater credibility and evidential weight to their research.</a:t>
            </a:r>
            <a:endPar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88065808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18252" y="1703679"/>
            <a:ext cx="5514394" cy="288893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Data journalists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 increasingly being employed by media outlets, because they can give ‘newsrooms an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“Investigative Edge”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they wouldn’t have otherwise’. </a:t>
            </a:r>
            <a:endPar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0244" name="Picture 4" descr="Investigative Journalism Stock Illustrations – 112 Investigative Journalism  Stock Illustrations, Vectors &amp; Clipart - Dreamstime">
            <a:extLst>
              <a:ext uri="{FF2B5EF4-FFF2-40B4-BE49-F238E27FC236}">
                <a16:creationId xmlns:a16="http://schemas.microsoft.com/office/drawing/2014/main" id="{7F7659D1-866E-0180-3FE9-77A23D903A75}"/>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9785" t="7304" r="8514" b="9796"/>
          <a:stretch/>
        </p:blipFill>
        <p:spPr bwMode="auto">
          <a:xfrm>
            <a:off x="7273483" y="2248675"/>
            <a:ext cx="2784916" cy="22860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92738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127760" y="4977699"/>
            <a:ext cx="4884143" cy="553998"/>
          </a:xfrm>
          <a:prstGeom prst="rect">
            <a:avLst/>
          </a:prstGeom>
        </p:spPr>
        <p:txBody>
          <a:bodyPr wrap="square">
            <a:spAutoFit/>
          </a:bodyPr>
          <a:lstStyle/>
          <a:p>
            <a:pPr lvl="0" algn="ctr"/>
            <a:r>
              <a:rPr lang="en-GB" sz="30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Journalists on Social Media</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2</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070605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18251" y="1517071"/>
            <a:ext cx="8873411" cy="3807837"/>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Journalists </a:t>
            </a: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Must Not Only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use social media platforms to research and promote their work</a:t>
            </a: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They Must Also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use these platforms to cultivate and promote their own personal brand.</a:t>
            </a:r>
          </a:p>
          <a:p>
            <a:pPr marL="0" marR="0" indent="457200" algn="just">
              <a:lnSpc>
                <a:spcPct val="150000"/>
              </a:lnSpc>
              <a:spcBef>
                <a:spcPts val="0"/>
              </a:spcBef>
              <a:spcAft>
                <a:spcPts val="300"/>
              </a:spcAft>
            </a:pP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Branding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most often discussed in relation to marketing, yet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 remains an increasingly necessary exercise for content producers of all descriptions. </a:t>
            </a:r>
          </a:p>
          <a:p>
            <a:pPr marL="0" marR="0" indent="457200" algn="just">
              <a:lnSpc>
                <a:spcPct val="150000"/>
              </a:lnSpc>
              <a:spcBef>
                <a:spcPts val="0"/>
              </a:spcBef>
              <a:spcAft>
                <a:spcPts val="300"/>
              </a:spcAft>
            </a:pP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Personal branding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one of many examples of how the scope of journalistic identity has expanded in the digital era.</a:t>
            </a:r>
            <a:endParaRPr lang="en-US"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83611201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18251" y="1293127"/>
            <a:ext cx="5980925" cy="4277197"/>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journalist faces the following considerations when using social media to construct and/or enhance their personal brand:</a:t>
            </a:r>
          </a:p>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platforms used.</a:t>
            </a: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What are the affordances of each platform? Which platforms are the journalist’s readers likely to be using, and why?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last question reminds us of the importance of identifying and catering for your target audience.</a:t>
            </a:r>
            <a:endParaRPr lang="en-US"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1266" name="Picture 2" descr="Advantages &amp; Disadvantages of Using Social Media As A News Source | by  Kirara Oshiro | Medium">
            <a:extLst>
              <a:ext uri="{FF2B5EF4-FFF2-40B4-BE49-F238E27FC236}">
                <a16:creationId xmlns:a16="http://schemas.microsoft.com/office/drawing/2014/main" id="{2BD2ECF7-A329-9145-2E28-E894FFD8D0B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16415" y="2230023"/>
            <a:ext cx="2439994" cy="2575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115072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795934" y="1657031"/>
            <a:ext cx="5477066" cy="3586944"/>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kinds of content posted on that platform. It seems obvious that the journalist should promote their own work.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Should they also promote the work of colleagues? Post material about their personal lives? Post about their political opinions and personal interests?</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2290" name="Picture 2" descr="How to Become a Social Media Manager">
            <a:extLst>
              <a:ext uri="{FF2B5EF4-FFF2-40B4-BE49-F238E27FC236}">
                <a16:creationId xmlns:a16="http://schemas.microsoft.com/office/drawing/2014/main" id="{80CF95AD-B99B-D6E0-1750-DF2137F0A8E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97504" y="2240828"/>
            <a:ext cx="2625207" cy="24193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247561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27585" y="1554393"/>
            <a:ext cx="5962260" cy="3730893"/>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0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How often the social media platforms will be updated. The contemporary  journalist is a busy creature—</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who’s got the time to spend all day on Twitter?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Yet, a failure to check in to social media can create the impression that the journalist doesn’t care about what those reading their work have to say—and this can mean a reduced number of followers.</a:t>
            </a:r>
            <a:endParaRPr lang="en-US"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3314" name="Picture 2" descr="Social Media | Exelta Group | Australia">
            <a:extLst>
              <a:ext uri="{FF2B5EF4-FFF2-40B4-BE49-F238E27FC236}">
                <a16:creationId xmlns:a16="http://schemas.microsoft.com/office/drawing/2014/main" id="{39614416-DE52-3A17-61D7-B615D34328E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51101" y="2204739"/>
            <a:ext cx="2546224" cy="26886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496987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18251" y="1554395"/>
            <a:ext cx="8873411" cy="3625416"/>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Tone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Will the tone be straight-faced? Satirical? Whimsical? A combination of the three?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tone of a journalist’s social media presence should be dictated by the tone of their journalism. </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Whether to engage with those who comment on posts.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Social media is not the only place where journalists can interact with readers;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has also been a function of the below-the-line comments sections in online publications</a:t>
            </a:r>
            <a:endPar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04241461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18251" y="1546939"/>
            <a:ext cx="8873411" cy="374083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 should go without saying that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journalists should be wary of posting </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following material to their professional social media pages:</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Material that could reflect poorly on their employers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Material that is unverified and/or factually dubious;</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Material that could be regarded as litigious in nature;</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Material that is ethically dubious and/or harmful.</a:t>
            </a:r>
            <a:endPar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63705018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60" y="696638"/>
            <a:ext cx="3902032"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Outlines: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2</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4" y="2224971"/>
            <a:ext cx="6830900" cy="3108543"/>
          </a:xfrm>
          <a:prstGeom prst="rect">
            <a:avLst/>
          </a:prstGeom>
          <a:noFill/>
        </p:spPr>
        <p:txBody>
          <a:bodyPr wrap="square" rtlCol="0">
            <a:spAutoFit/>
          </a:bodyPr>
          <a:lstStyle/>
          <a:p>
            <a:pPr lvl="0"/>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Digital Journalism: </a:t>
            </a:r>
            <a:r>
              <a:rPr lang="en-US" sz="2800" b="1" dirty="0">
                <a:solidFill>
                  <a:srgbClr val="9933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the line between </a:t>
            </a:r>
            <a:r>
              <a:rPr lang="en-GB" sz="2800" b="1" dirty="0">
                <a:solidFill>
                  <a:srgbClr val="9933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‘Producer’ and ‘Consumer’ </a:t>
            </a:r>
            <a:endParaRPr lang="en-US" sz="2800" b="1" dirty="0">
              <a:solidFill>
                <a:srgbClr val="9933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a:p>
            <a:pPr lvl="0" algn="l"/>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What is ‘Journalism’? Who Are ‘Journalists’?</a:t>
            </a:r>
          </a:p>
          <a:p>
            <a:pPr lvl="0" algn="l"/>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Digital Journalism: </a:t>
            </a:r>
            <a:r>
              <a:rPr lang="en-US" sz="2800" b="1" dirty="0">
                <a:solidFill>
                  <a:srgbClr val="9933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Key Features</a:t>
            </a:r>
          </a:p>
          <a:p>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New Journalistic Identities</a:t>
            </a:r>
          </a:p>
          <a:p>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Journalists on Social Media</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7" name="Picture 2" descr="Book, education, knowledge, learning, pen, student, study icon - Download  on Iconfinder">
            <a:extLst>
              <a:ext uri="{FF2B5EF4-FFF2-40B4-BE49-F238E27FC236}">
                <a16:creationId xmlns:a16="http://schemas.microsoft.com/office/drawing/2014/main" id="{D285123D-B99A-179E-A473-E8C1D643365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294913" y="2904058"/>
            <a:ext cx="1894118" cy="19308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1380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60" y="696638"/>
            <a:ext cx="4442658"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References: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2</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96A39E13-1A13-2FC5-E84B-6F3BEB64633B}"/>
              </a:ext>
            </a:extLst>
          </p:cNvPr>
          <p:cNvSpPr txBox="1"/>
          <p:nvPr/>
        </p:nvSpPr>
        <p:spPr>
          <a:xfrm>
            <a:off x="1719994" y="2409452"/>
            <a:ext cx="5735168" cy="2616101"/>
          </a:xfrm>
          <a:prstGeom prst="rect">
            <a:avLst/>
          </a:prstGeom>
          <a:noFill/>
        </p:spPr>
        <p:txBody>
          <a:bodyPr wrap="square" rtlCol="0">
            <a:spAutoFit/>
          </a:bodyPr>
          <a:lstStyle/>
          <a:p>
            <a:pPr lvl="0" algn="l"/>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Jenkins, H., Ford, S., &amp; Green, J. (2013), </a:t>
            </a:r>
            <a:r>
              <a:rPr lang="en-GB" sz="2400" b="1" u="sng"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Spreadable media: Creating value and meaning in a networked culture</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New York University Press. </a:t>
            </a:r>
            <a:endPar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a:p>
            <a:pPr lvl="0" algn="l"/>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Jay Daniel Thompson &amp; John Weldon (2022)</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400" b="1" u="sng"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Content Production for Digital Media: An Introduction</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Springer Nature Singapore.</a:t>
            </a:r>
            <a:endPar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p:txBody>
      </p:sp>
      <p:pic>
        <p:nvPicPr>
          <p:cNvPr id="7" name="Picture 2" descr="Content Production for Digital Media: An Introduction | SpringerLink">
            <a:extLst>
              <a:ext uri="{FF2B5EF4-FFF2-40B4-BE49-F238E27FC236}">
                <a16:creationId xmlns:a16="http://schemas.microsoft.com/office/drawing/2014/main" id="{0D642431-ACF3-231E-8B1B-8A4DDD3590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7219" y="1793745"/>
            <a:ext cx="1782146" cy="219004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8" name="Picture 2" descr="Spreadable Media: Creating Value and Meaning in a Networked Culture  (Postmillennial Pop, 15): Jenkins, Henry, Ford, Sam, Green, Joshua:  9780814743508: Amazon.com: Books">
            <a:extLst>
              <a:ext uri="{FF2B5EF4-FFF2-40B4-BE49-F238E27FC236}">
                <a16:creationId xmlns:a16="http://schemas.microsoft.com/office/drawing/2014/main" id="{91615AA9-E0BD-EC38-7908-A298B2AA9CB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601249" y="3503115"/>
            <a:ext cx="1782146" cy="221826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9020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54077" cy="1446550"/>
          </a:xfrm>
          <a:prstGeom prst="rect">
            <a:avLst/>
          </a:prstGeom>
          <a:noFill/>
        </p:spPr>
        <p:txBody>
          <a:bodyPr wrap="none" rtlCol="0">
            <a:spAutoFit/>
          </a:bodyPr>
          <a:lstStyle/>
          <a:p>
            <a:r>
              <a:rPr lang="en-US" sz="4400" b="1" dirty="0">
                <a:solidFill>
                  <a:schemeClr val="bg1"/>
                </a:solidFill>
                <a:latin typeface="Tajawal Medium" panose="00000600000000000000" pitchFamily="2" charset="-78"/>
                <a:cs typeface="Tajawal Medium" panose="00000600000000000000" pitchFamily="2" charset="-78"/>
              </a:rPr>
              <a:t>Digital Content </a:t>
            </a:r>
          </a:p>
          <a:p>
            <a:r>
              <a:rPr lang="en-US" sz="4400" b="1" dirty="0">
                <a:solidFill>
                  <a:schemeClr val="bg1"/>
                </a:solidFill>
                <a:latin typeface="Tajawal Medium" panose="00000600000000000000" pitchFamily="2" charset="-78"/>
                <a:cs typeface="Tajawal Medium" panose="00000600000000000000" pitchFamily="2" charset="-78"/>
              </a:rPr>
              <a:t>Direction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5823650"/>
            <a:ext cx="4886463" cy="954107"/>
          </a:xfrm>
          <a:prstGeom prst="rect">
            <a:avLst/>
          </a:prstGeom>
          <a:noFill/>
        </p:spPr>
        <p:txBody>
          <a:bodyPr wrap="square" rtlCol="0">
            <a:spAutoFit/>
          </a:bodyPr>
          <a:lstStyle/>
          <a:p>
            <a:r>
              <a:rPr lang="en-GB" sz="2800" dirty="0">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Prepared by:</a:t>
            </a:r>
          </a:p>
          <a:p>
            <a:r>
              <a:rPr lang="en-GB" sz="2800" dirty="0" err="1">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Dr.</a:t>
            </a:r>
            <a:r>
              <a:rPr lang="en-GB" sz="2800" dirty="0">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Sherihan Mohamed</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CF72C86A-D2FF-3A8F-FECC-3EDE61C232F3}"/>
              </a:ext>
            </a:extLst>
          </p:cNvPr>
          <p:cNvSpPr txBox="1"/>
          <p:nvPr/>
        </p:nvSpPr>
        <p:spPr>
          <a:xfrm>
            <a:off x="6370224" y="4802552"/>
            <a:ext cx="1502334" cy="461665"/>
          </a:xfrm>
          <a:prstGeom prst="rect">
            <a:avLst/>
          </a:prstGeom>
          <a:noFill/>
        </p:spPr>
        <p:txBody>
          <a:bodyPr wrap="none" rtlCol="0">
            <a:spAutoFit/>
          </a:bodyPr>
          <a:lstStyle/>
          <a:p>
            <a:r>
              <a:rPr lang="en-US" sz="2400" dirty="0">
                <a:solidFill>
                  <a:srgbClr val="FAC74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 733</a:t>
            </a:r>
          </a:p>
        </p:txBody>
      </p:sp>
    </p:spTree>
    <p:extLst>
      <p:ext uri="{BB962C8B-B14F-4D97-AF65-F5344CB8AC3E}">
        <p14:creationId xmlns:p14="http://schemas.microsoft.com/office/powerpoint/2010/main" val="7016320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3972</TotalTime>
  <Words>2461</Words>
  <Application>Microsoft Office PowerPoint</Application>
  <PresentationFormat>Widescreen</PresentationFormat>
  <Paragraphs>136</Paragraphs>
  <Slides>51</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51</vt:i4>
      </vt:variant>
    </vt:vector>
  </HeadingPairs>
  <TitlesOfParts>
    <vt:vector size="58" baseType="lpstr">
      <vt:lpstr>Microsoft GothicNeo</vt:lpstr>
      <vt:lpstr>Arial</vt:lpstr>
      <vt:lpstr>Calibri</vt:lpstr>
      <vt:lpstr>Calibri Light</vt:lpstr>
      <vt:lpstr>Maiandra GD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shery tawfeeq</dc:creator>
  <cp:lastModifiedBy>shery tawfeeq</cp:lastModifiedBy>
  <cp:revision>1</cp:revision>
  <dcterms:created xsi:type="dcterms:W3CDTF">2023-05-22T21:07:39Z</dcterms:created>
  <dcterms:modified xsi:type="dcterms:W3CDTF">2023-06-14T17:20:08Z</dcterms:modified>
</cp:coreProperties>
</file>