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480" r:id="rId2"/>
    <p:sldId id="303" r:id="rId3"/>
    <p:sldId id="313" r:id="rId4"/>
    <p:sldId id="852" r:id="rId5"/>
    <p:sldId id="853" r:id="rId6"/>
    <p:sldId id="854" r:id="rId7"/>
    <p:sldId id="855" r:id="rId8"/>
    <p:sldId id="856" r:id="rId9"/>
    <p:sldId id="857" r:id="rId10"/>
    <p:sldId id="858" r:id="rId11"/>
    <p:sldId id="859" r:id="rId12"/>
    <p:sldId id="860" r:id="rId13"/>
    <p:sldId id="861" r:id="rId14"/>
    <p:sldId id="863" r:id="rId15"/>
    <p:sldId id="864" r:id="rId16"/>
    <p:sldId id="865" r:id="rId17"/>
    <p:sldId id="866" r:id="rId18"/>
    <p:sldId id="867" r:id="rId19"/>
    <p:sldId id="702" r:id="rId20"/>
    <p:sldId id="868" r:id="rId21"/>
    <p:sldId id="869" r:id="rId22"/>
    <p:sldId id="870" r:id="rId23"/>
    <p:sldId id="871" r:id="rId24"/>
    <p:sldId id="872" r:id="rId25"/>
    <p:sldId id="873" r:id="rId26"/>
    <p:sldId id="874" r:id="rId27"/>
    <p:sldId id="875" r:id="rId28"/>
    <p:sldId id="876" r:id="rId29"/>
    <p:sldId id="877" r:id="rId30"/>
    <p:sldId id="878" r:id="rId31"/>
    <p:sldId id="879" r:id="rId32"/>
    <p:sldId id="880" r:id="rId33"/>
    <p:sldId id="881" r:id="rId34"/>
    <p:sldId id="882" r:id="rId35"/>
    <p:sldId id="883" r:id="rId36"/>
    <p:sldId id="884" r:id="rId37"/>
    <p:sldId id="885" r:id="rId38"/>
    <p:sldId id="886" r:id="rId39"/>
    <p:sldId id="887" r:id="rId40"/>
    <p:sldId id="888" r:id="rId41"/>
    <p:sldId id="889" r:id="rId42"/>
    <p:sldId id="890" r:id="rId43"/>
    <p:sldId id="891" r:id="rId44"/>
    <p:sldId id="892" r:id="rId45"/>
    <p:sldId id="893" r:id="rId46"/>
    <p:sldId id="894" r:id="rId47"/>
    <p:sldId id="895" r:id="rId48"/>
    <p:sldId id="896" r:id="rId49"/>
    <p:sldId id="897" r:id="rId50"/>
    <p:sldId id="851" r:id="rId51"/>
    <p:sldId id="904" r:id="rId52"/>
    <p:sldId id="898" r:id="rId53"/>
    <p:sldId id="905" r:id="rId54"/>
    <p:sldId id="899" r:id="rId55"/>
    <p:sldId id="906" r:id="rId56"/>
    <p:sldId id="900" r:id="rId57"/>
    <p:sldId id="907" r:id="rId58"/>
    <p:sldId id="901" r:id="rId59"/>
    <p:sldId id="908" r:id="rId60"/>
    <p:sldId id="902" r:id="rId61"/>
    <p:sldId id="909" r:id="rId62"/>
    <p:sldId id="903" r:id="rId63"/>
    <p:sldId id="910" r:id="rId64"/>
    <p:sldId id="349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3"/>
            <p14:sldId id="864"/>
            <p14:sldId id="865"/>
            <p14:sldId id="866"/>
            <p14:sldId id="867"/>
            <p14:sldId id="702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897"/>
            <p14:sldId id="851"/>
            <p14:sldId id="904"/>
            <p14:sldId id="898"/>
            <p14:sldId id="905"/>
            <p14:sldId id="899"/>
            <p14:sldId id="906"/>
            <p14:sldId id="900"/>
            <p14:sldId id="907"/>
            <p14:sldId id="901"/>
            <p14:sldId id="908"/>
            <p14:sldId id="902"/>
            <p14:sldId id="909"/>
            <p14:sldId id="903"/>
            <p14:sldId id="91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4" Type="http://schemas.openxmlformats.org/officeDocument/2006/relationships/image" Target="../media/image4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51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4" Type="http://schemas.openxmlformats.org/officeDocument/2006/relationships/image" Target="../media/image75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4" Type="http://schemas.openxmlformats.org/officeDocument/2006/relationships/image" Target="../media/image80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wmf"/><Relationship Id="rId1" Type="http://schemas.openxmlformats.org/officeDocument/2006/relationships/image" Target="../media/image87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4" Type="http://schemas.openxmlformats.org/officeDocument/2006/relationships/image" Target="../media/image90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4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image" Target="../media/image3.png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0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3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7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0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1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image" Target="../media/image3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41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image" Target="../media/image3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6.bin"/><Relationship Id="rId11" Type="http://schemas.openxmlformats.org/officeDocument/2006/relationships/image" Target="../media/image45.wmf"/><Relationship Id="rId5" Type="http://schemas.openxmlformats.org/officeDocument/2006/relationships/image" Target="../media/image42.wmf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5.bin"/><Relationship Id="rId9" Type="http://schemas.openxmlformats.org/officeDocument/2006/relationships/image" Target="../media/image4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3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6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43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4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8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1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52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66.wmf"/><Relationship Id="rId4" Type="http://schemas.openxmlformats.org/officeDocument/2006/relationships/oleObject" Target="../embeddings/oleObject54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72.wmf"/><Relationship Id="rId4" Type="http://schemas.openxmlformats.org/officeDocument/2006/relationships/oleObject" Target="../embeddings/oleObject56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image" Target="../media/image3.png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57.bin"/><Relationship Id="rId11" Type="http://schemas.openxmlformats.org/officeDocument/2006/relationships/image" Target="../media/image75.wmf"/><Relationship Id="rId5" Type="http://schemas.openxmlformats.org/officeDocument/2006/relationships/image" Target="../media/image72.wmf"/><Relationship Id="rId10" Type="http://schemas.openxmlformats.org/officeDocument/2006/relationships/oleObject" Target="../embeddings/oleObject59.bin"/><Relationship Id="rId4" Type="http://schemas.openxmlformats.org/officeDocument/2006/relationships/oleObject" Target="../embeddings/oleObject56.bin"/><Relationship Id="rId9" Type="http://schemas.openxmlformats.org/officeDocument/2006/relationships/image" Target="../media/image74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76.wmf"/><Relationship Id="rId4" Type="http://schemas.openxmlformats.org/officeDocument/2006/relationships/oleObject" Target="../embeddings/oleObject60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3" Type="http://schemas.openxmlformats.org/officeDocument/2006/relationships/image" Target="../media/image3.png"/><Relationship Id="rId7" Type="http://schemas.openxmlformats.org/officeDocument/2006/relationships/image" Target="../media/image7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62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0" Type="http://schemas.openxmlformats.org/officeDocument/2006/relationships/oleObject" Target="../embeddings/oleObject64.bin"/><Relationship Id="rId4" Type="http://schemas.openxmlformats.org/officeDocument/2006/relationships/oleObject" Target="../embeddings/oleObject61.bin"/><Relationship Id="rId9" Type="http://schemas.openxmlformats.org/officeDocument/2006/relationships/image" Target="../media/image79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65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3" Type="http://schemas.openxmlformats.org/officeDocument/2006/relationships/image" Target="../media/image3.png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81.wmf"/><Relationship Id="rId4" Type="http://schemas.openxmlformats.org/officeDocument/2006/relationships/oleObject" Target="../embeddings/oleObject66.bin"/><Relationship Id="rId9" Type="http://schemas.openxmlformats.org/officeDocument/2006/relationships/image" Target="../media/image83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84.wmf"/><Relationship Id="rId4" Type="http://schemas.openxmlformats.org/officeDocument/2006/relationships/oleObject" Target="../embeddings/oleObject69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3" Type="http://schemas.openxmlformats.org/officeDocument/2006/relationships/image" Target="../media/image3.png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70.bin"/><Relationship Id="rId5" Type="http://schemas.openxmlformats.org/officeDocument/2006/relationships/image" Target="../media/image84.wmf"/><Relationship Id="rId4" Type="http://schemas.openxmlformats.org/officeDocument/2006/relationships/oleObject" Target="../embeddings/oleObject69.bin"/><Relationship Id="rId9" Type="http://schemas.openxmlformats.org/officeDocument/2006/relationships/image" Target="../media/image86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73.bin"/><Relationship Id="rId5" Type="http://schemas.openxmlformats.org/officeDocument/2006/relationships/image" Target="../media/image87.wmf"/><Relationship Id="rId4" Type="http://schemas.openxmlformats.org/officeDocument/2006/relationships/oleObject" Target="../embeddings/oleObject72.bin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3" Type="http://schemas.openxmlformats.org/officeDocument/2006/relationships/image" Target="../media/image3.png"/><Relationship Id="rId7" Type="http://schemas.openxmlformats.org/officeDocument/2006/relationships/image" Target="../media/image8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90.wmf"/><Relationship Id="rId5" Type="http://schemas.openxmlformats.org/officeDocument/2006/relationships/image" Target="../media/image87.wmf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72.bin"/><Relationship Id="rId9" Type="http://schemas.openxmlformats.org/officeDocument/2006/relationships/image" Target="../media/image89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91.wmf"/><Relationship Id="rId4" Type="http://schemas.openxmlformats.org/officeDocument/2006/relationships/oleObject" Target="../embeddings/oleObject76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77.bin"/><Relationship Id="rId5" Type="http://schemas.openxmlformats.org/officeDocument/2006/relationships/image" Target="../media/image91.wmf"/><Relationship Id="rId4" Type="http://schemas.openxmlformats.org/officeDocument/2006/relationships/oleObject" Target="../embeddings/oleObject76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93.wmf"/><Relationship Id="rId4" Type="http://schemas.openxmlformats.org/officeDocument/2006/relationships/oleObject" Target="../embeddings/oleObject78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79.bin"/><Relationship Id="rId5" Type="http://schemas.openxmlformats.org/officeDocument/2006/relationships/image" Target="../media/image93.wmf"/><Relationship Id="rId4" Type="http://schemas.openxmlformats.org/officeDocument/2006/relationships/oleObject" Target="../embeddings/oleObject78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7.sv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29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201909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085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813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65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12142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/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511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5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26244" y="2066183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776249"/>
              </p:ext>
            </p:extLst>
          </p:nvPr>
        </p:nvGraphicFramePr>
        <p:xfrm>
          <a:off x="3930199" y="3816602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199" y="3816602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67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66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48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6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27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1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5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4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5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27110" y="2404063"/>
            <a:ext cx="6400800" cy="24840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Chain Rule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3144"/>
              </p:ext>
            </p:extLst>
          </p:nvPr>
        </p:nvGraphicFramePr>
        <p:xfrm>
          <a:off x="4681009" y="385033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8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009" y="385033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0719500"/>
              </p:ext>
            </p:extLst>
          </p:nvPr>
        </p:nvGraphicFramePr>
        <p:xfrm>
          <a:off x="3227210" y="2858676"/>
          <a:ext cx="48006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name="Equation" r:id="rId6" imgW="2400120" imgH="393480" progId="Equation.DSMT4">
                  <p:embed/>
                </p:oleObj>
              </mc:Choice>
              <mc:Fallback>
                <p:oleObj name="Equation" r:id="rId6" imgW="2400120" imgH="3934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210" y="2858676"/>
                        <a:ext cx="48006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53340" y="459511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440789" y="1312459"/>
            <a:ext cx="7365364" cy="4953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2400" dirty="0" smtClean="0"/>
              <a:t>Consider the function</a:t>
            </a:r>
          </a:p>
          <a:p>
            <a:pPr>
              <a:lnSpc>
                <a:spcPct val="130000"/>
              </a:lnSpc>
              <a:defRPr/>
            </a:pPr>
            <a:r>
              <a:rPr lang="en-US" altLang="en-US" sz="2400" dirty="0" smtClean="0"/>
              <a:t>To compute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latin typeface="Arial Unicode MS" pitchFamily="34" charset="-128"/>
                <a:ea typeface="Arial Unicode MS" pitchFamily="34" charset="-128"/>
              </a:rPr>
              <a:t>′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), we can first expand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 </a:t>
            </a:r>
          </a:p>
          <a:p>
            <a:pPr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>
                <a:cs typeface="Times New Roman" panose="02020603050405020304" pitchFamily="18" charset="0"/>
              </a:rPr>
              <a:t>	and then derive the resulting polynomial </a:t>
            </a:r>
            <a:r>
              <a:rPr lang="en-US" altLang="en-US" sz="2400" dirty="0" smtClean="0"/>
              <a:t>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>
              <a:defRPr/>
            </a:pPr>
            <a:r>
              <a:rPr lang="en-US" altLang="en-US" sz="2400" dirty="0" smtClean="0"/>
              <a:t>But how should we derive a function like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/>
              <a:t>(</a:t>
            </a:r>
            <a:r>
              <a:rPr lang="en-US" altLang="en-US" sz="2400" i="1" dirty="0" smtClean="0"/>
              <a:t>x</a:t>
            </a:r>
            <a:r>
              <a:rPr lang="en-US" altLang="en-US" sz="2400" dirty="0" smtClean="0"/>
              <a:t>)?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035322"/>
              </p:ext>
            </p:extLst>
          </p:nvPr>
        </p:nvGraphicFramePr>
        <p:xfrm>
          <a:off x="3067050" y="2386013"/>
          <a:ext cx="5765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Equation" r:id="rId4" imgW="2882880" imgH="533160" progId="Equation.DSMT4">
                  <p:embed/>
                </p:oleObj>
              </mc:Choice>
              <mc:Fallback>
                <p:oleObj name="Equation" r:id="rId4" imgW="2882880" imgH="5331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7050" y="2386013"/>
                        <a:ext cx="5765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654578"/>
              </p:ext>
            </p:extLst>
          </p:nvPr>
        </p:nvGraphicFramePr>
        <p:xfrm>
          <a:off x="4114800" y="4289425"/>
          <a:ext cx="3352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7" name="Equation" r:id="rId6" imgW="1676160" imgH="228600" progId="Equation.DSMT4">
                  <p:embed/>
                </p:oleObj>
              </mc:Choice>
              <mc:Fallback>
                <p:oleObj name="Equation" r:id="rId6" imgW="1676160" imgH="2286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4289425"/>
                        <a:ext cx="3352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1210922"/>
              </p:ext>
            </p:extLst>
          </p:nvPr>
        </p:nvGraphicFramePr>
        <p:xfrm>
          <a:off x="4565650" y="5173663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Equation" r:id="rId8" imgW="1384200" imgH="304560" progId="Equation.DSMT4">
                  <p:embed/>
                </p:oleObj>
              </mc:Choice>
              <mc:Fallback>
                <p:oleObj name="Equation" r:id="rId8" imgW="1384200" imgH="304560" progId="Equation.DSMT4">
                  <p:embed/>
                  <p:pic>
                    <p:nvPicPr>
                      <p:cNvPr id="1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5650" y="5173663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301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727429" y="1512712"/>
            <a:ext cx="8229600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tabLst>
                <a:tab pos="4114800" algn="l"/>
              </a:tabLst>
              <a:defRPr/>
            </a:pPr>
            <a:r>
              <a:rPr lang="en-US" altLang="en-US" dirty="0" smtClean="0"/>
              <a:t>Note that 	is a composite function:</a:t>
            </a:r>
          </a:p>
          <a:p>
            <a:pPr>
              <a:lnSpc>
                <a:spcPct val="140000"/>
              </a:lnSpc>
              <a:tabLst>
                <a:tab pos="4114800" algn="l"/>
              </a:tabLst>
              <a:defRPr/>
            </a:pP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is composed of two simpler functions </a:t>
            </a:r>
          </a:p>
          <a:p>
            <a:pPr>
              <a:lnSpc>
                <a:spcPct val="15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 So that </a:t>
            </a:r>
          </a:p>
          <a:p>
            <a:pPr>
              <a:lnSpc>
                <a:spcPct val="24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We can use this to find the derivative of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).	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8345886"/>
              </p:ext>
            </p:extLst>
          </p:nvPr>
        </p:nvGraphicFramePr>
        <p:xfrm>
          <a:off x="4172662" y="1617032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Equation" r:id="rId4" imgW="1384200" imgH="304560" progId="Equation.DSMT4">
                  <p:embed/>
                </p:oleObj>
              </mc:Choice>
              <mc:Fallback>
                <p:oleObj name="Equation" r:id="rId4" imgW="1384200" imgH="30456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2662" y="1617032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1676470"/>
              </p:ext>
            </p:extLst>
          </p:nvPr>
        </p:nvGraphicFramePr>
        <p:xfrm>
          <a:off x="3681413" y="2768600"/>
          <a:ext cx="5080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1" name="Equation" r:id="rId6" imgW="2539800" imgH="228600" progId="Equation.DSMT4">
                  <p:embed/>
                </p:oleObj>
              </mc:Choice>
              <mc:Fallback>
                <p:oleObj name="Equation" r:id="rId6" imgW="2539800" imgH="2286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2768600"/>
                        <a:ext cx="5080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450832"/>
              </p:ext>
            </p:extLst>
          </p:nvPr>
        </p:nvGraphicFramePr>
        <p:xfrm>
          <a:off x="3681413" y="4260688"/>
          <a:ext cx="5588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2" name="Equation" r:id="rId8" imgW="2793960" imgH="304560" progId="Equation.DSMT4">
                  <p:embed/>
                </p:oleObj>
              </mc:Choice>
              <mc:Fallback>
                <p:oleObj name="Equation" r:id="rId8" imgW="2793960" imgH="3045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4260688"/>
                        <a:ext cx="5588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458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01769" y="1646963"/>
            <a:ext cx="7202487" cy="400877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If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)], then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Equivalently, if we write </a:t>
            </a:r>
            <a:r>
              <a:rPr lang="en-US" altLang="en-US" i="1" dirty="0" smtClean="0"/>
              <a:t>y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), 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r>
              <a:rPr lang="en-US" altLang="en-US" dirty="0" smtClean="0"/>
              <a:t>	where 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), then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814429"/>
              </p:ext>
            </p:extLst>
          </p:nvPr>
        </p:nvGraphicFramePr>
        <p:xfrm>
          <a:off x="5503863" y="442912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8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3863" y="442912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565753"/>
              </p:ext>
            </p:extLst>
          </p:nvPr>
        </p:nvGraphicFramePr>
        <p:xfrm>
          <a:off x="4170363" y="2127250"/>
          <a:ext cx="4826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9" name="Equation" r:id="rId6" imgW="2412720" imgH="393480" progId="Equation.DSMT4">
                  <p:embed/>
                </p:oleObj>
              </mc:Choice>
              <mc:Fallback>
                <p:oleObj name="Equation" r:id="rId6" imgW="2412720" imgH="39348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363" y="2127250"/>
                        <a:ext cx="4826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20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8580" y="2089150"/>
            <a:ext cx="7607300" cy="270862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If the function </a:t>
            </a:r>
            <a:r>
              <a:rPr lang="en-US" altLang="en-US" i="1" dirty="0" smtClean="0"/>
              <a:t>f </a:t>
            </a:r>
            <a:r>
              <a:rPr lang="en-US" altLang="en-US" dirty="0" smtClean="0"/>
              <a:t>is differentiable and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i="1" dirty="0" smtClean="0"/>
              <a:t>		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</a:t>
            </a:r>
            <a:r>
              <a:rPr lang="en-US" altLang="en-US" i="1" baseline="30000" dirty="0" smtClean="0"/>
              <a:t>n</a:t>
            </a:r>
            <a:r>
              <a:rPr lang="en-US" altLang="en-US" dirty="0" smtClean="0"/>
              <a:t>	</a:t>
            </a:r>
            <a:r>
              <a:rPr lang="en-US" altLang="en-US" sz="2200" dirty="0" smtClean="0"/>
              <a:t>(</a:t>
            </a:r>
            <a:r>
              <a:rPr lang="en-US" altLang="en-US" sz="2200" i="1" dirty="0" smtClean="0"/>
              <a:t>n</a:t>
            </a:r>
            <a:r>
              <a:rPr lang="en-US" altLang="en-US" sz="2200" dirty="0" smtClean="0"/>
              <a:t>,</a:t>
            </a:r>
            <a:r>
              <a:rPr lang="en-US" altLang="en-US" sz="2200" i="1" dirty="0" smtClean="0"/>
              <a:t> </a:t>
            </a:r>
            <a:r>
              <a:rPr lang="en-US" altLang="en-US" sz="2200" dirty="0" smtClean="0"/>
              <a:t>a real number)</a:t>
            </a:r>
            <a:r>
              <a:rPr lang="en-US" altLang="en-US" dirty="0" smtClean="0"/>
              <a:t>,</a:t>
            </a:r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	then</a:t>
            </a:r>
            <a:endParaRPr lang="ar-EG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ar-EG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7720354"/>
              </p:ext>
            </p:extLst>
          </p:nvPr>
        </p:nvGraphicFramePr>
        <p:xfrm>
          <a:off x="3813830" y="3810165"/>
          <a:ext cx="4876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name="Equation" r:id="rId4" imgW="2438280" imgH="393480" progId="Equation.DSMT4">
                  <p:embed/>
                </p:oleObj>
              </mc:Choice>
              <mc:Fallback>
                <p:oleObj name="Equation" r:id="rId4" imgW="2438280" imgH="39348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830" y="3810165"/>
                        <a:ext cx="4876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899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158136"/>
              </p:ext>
            </p:extLst>
          </p:nvPr>
        </p:nvGraphicFramePr>
        <p:xfrm>
          <a:off x="5270500" y="3179461"/>
          <a:ext cx="2133600" cy="52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0" y="3179461"/>
                        <a:ext cx="2133600" cy="5266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29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013" t="32887" r="23798" b="24923"/>
          <a:stretch/>
        </p:blipFill>
        <p:spPr>
          <a:xfrm>
            <a:off x="2743718" y="2020711"/>
            <a:ext cx="6077138" cy="36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2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298476"/>
              </p:ext>
            </p:extLst>
          </p:nvPr>
        </p:nvGraphicFramePr>
        <p:xfrm>
          <a:off x="5422900" y="3022112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022112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935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149" y="335317"/>
            <a:ext cx="66442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33513" y="109220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84611"/>
              </p:ext>
            </p:extLst>
          </p:nvPr>
        </p:nvGraphicFramePr>
        <p:xfrm>
          <a:off x="5164138" y="1439433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138" y="1439433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259429"/>
              </p:ext>
            </p:extLst>
          </p:nvPr>
        </p:nvGraphicFramePr>
        <p:xfrm>
          <a:off x="7404100" y="2106983"/>
          <a:ext cx="2235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name="Equation" r:id="rId6" imgW="1117440" imgH="304560" progId="Equation.DSMT4">
                  <p:embed/>
                </p:oleObj>
              </mc:Choice>
              <mc:Fallback>
                <p:oleObj name="Equation" r:id="rId6" imgW="111744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4100" y="2106983"/>
                        <a:ext cx="2235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8351499"/>
              </p:ext>
            </p:extLst>
          </p:nvPr>
        </p:nvGraphicFramePr>
        <p:xfrm>
          <a:off x="4788380" y="3173181"/>
          <a:ext cx="4089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name="Equation" r:id="rId8" imgW="2044440" imgH="1257120" progId="Equation.DSMT4">
                  <p:embed/>
                </p:oleObj>
              </mc:Choice>
              <mc:Fallback>
                <p:oleObj name="Equation" r:id="rId8" imgW="2044440" imgH="125712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3173181"/>
                        <a:ext cx="4089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057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44158" y="26896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23007" y="116577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endParaRPr lang="en-US" altLang="en-US" i="1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809062"/>
              </p:ext>
            </p:extLst>
          </p:nvPr>
        </p:nvGraphicFramePr>
        <p:xfrm>
          <a:off x="6216650" y="1422400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0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6650" y="1422400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15392"/>
              </p:ext>
            </p:extLst>
          </p:nvPr>
        </p:nvGraphicFramePr>
        <p:xfrm>
          <a:off x="5226050" y="3806825"/>
          <a:ext cx="3429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1" name="Equation" r:id="rId6" imgW="1714320" imgH="304560" progId="Equation.DSMT4">
                  <p:embed/>
                </p:oleObj>
              </mc:Choice>
              <mc:Fallback>
                <p:oleObj name="Equation" r:id="rId6" imgW="171432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6050" y="3806825"/>
                        <a:ext cx="3429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107985"/>
              </p:ext>
            </p:extLst>
          </p:nvPr>
        </p:nvGraphicFramePr>
        <p:xfrm>
          <a:off x="7423582" y="2594937"/>
          <a:ext cx="2362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2" name="Equation" r:id="rId8" imgW="1180800" imgH="304560" progId="Equation.DSMT4">
                  <p:embed/>
                </p:oleObj>
              </mc:Choice>
              <mc:Fallback>
                <p:oleObj name="Equation" r:id="rId8" imgW="1180800" imgH="3045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3582" y="2594937"/>
                        <a:ext cx="2362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1328599"/>
              </p:ext>
            </p:extLst>
          </p:nvPr>
        </p:nvGraphicFramePr>
        <p:xfrm>
          <a:off x="5992813" y="4619625"/>
          <a:ext cx="18542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3" name="Equation" r:id="rId10" imgW="927000" imgH="507960" progId="Equation.DSMT4">
                  <p:embed/>
                </p:oleObj>
              </mc:Choice>
              <mc:Fallback>
                <p:oleObj name="Equation" r:id="rId10" imgW="927000" imgH="507960" progId="Equation.DSMT4">
                  <p:embed/>
                  <p:pic>
                    <p:nvPicPr>
                      <p:cNvPr id="1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2813" y="4619625"/>
                        <a:ext cx="18542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200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186038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248302"/>
              </p:ext>
            </p:extLst>
          </p:nvPr>
        </p:nvGraphicFramePr>
        <p:xfrm>
          <a:off x="3658102" y="2107153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2107153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462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2565863"/>
              </p:ext>
            </p:extLst>
          </p:nvPr>
        </p:nvGraphicFramePr>
        <p:xfrm>
          <a:off x="3658102" y="1955748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2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1955748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974713"/>
              </p:ext>
            </p:extLst>
          </p:nvPr>
        </p:nvGraphicFramePr>
        <p:xfrm>
          <a:off x="3147557" y="3117141"/>
          <a:ext cx="565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name="Equation" r:id="rId6" imgW="5651280" imgH="736560" progId="Equation.DSMT4">
                  <p:embed/>
                </p:oleObj>
              </mc:Choice>
              <mc:Fallback>
                <p:oleObj name="Equation" r:id="rId6" imgW="565128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7557" y="3117141"/>
                        <a:ext cx="565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4096561"/>
              </p:ext>
            </p:extLst>
          </p:nvPr>
        </p:nvGraphicFramePr>
        <p:xfrm>
          <a:off x="3425662" y="4326900"/>
          <a:ext cx="5600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4" name="Equation" r:id="rId8" imgW="5600520" imgH="736560" progId="Equation.DSMT4">
                  <p:embed/>
                </p:oleObj>
              </mc:Choice>
              <mc:Fallback>
                <p:oleObj name="Equation" r:id="rId8" imgW="560052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5662" y="4326900"/>
                        <a:ext cx="5600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2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5"/>
            <a:ext cx="8229600" cy="225549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942122"/>
              </p:ext>
            </p:extLst>
          </p:nvPr>
        </p:nvGraphicFramePr>
        <p:xfrm>
          <a:off x="3768725" y="2463800"/>
          <a:ext cx="4064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4" name="Equation" r:id="rId4" imgW="4063680" imgH="736560" progId="Equation.DSMT4">
                  <p:embed/>
                </p:oleObj>
              </mc:Choice>
              <mc:Fallback>
                <p:oleObj name="Equation" r:id="rId4" imgW="4063680" imgH="73656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8725" y="2463800"/>
                        <a:ext cx="40640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45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31" t="37804" r="18504" b="33179"/>
          <a:stretch/>
        </p:blipFill>
        <p:spPr>
          <a:xfrm>
            <a:off x="2292272" y="2247763"/>
            <a:ext cx="7325862" cy="242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1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89277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093247"/>
              </p:ext>
            </p:extLst>
          </p:nvPr>
        </p:nvGraphicFramePr>
        <p:xfrm>
          <a:off x="4310063" y="1626268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4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063" y="1626268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694590"/>
              </p:ext>
            </p:extLst>
          </p:nvPr>
        </p:nvGraphicFramePr>
        <p:xfrm>
          <a:off x="7130841" y="3191875"/>
          <a:ext cx="812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5" name="Equation" r:id="rId6" imgW="812520" imgH="444240" progId="Equation.DSMT4">
                  <p:embed/>
                </p:oleObj>
              </mc:Choice>
              <mc:Fallback>
                <p:oleObj name="Equation" r:id="rId6" imgW="81252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0841" y="3191875"/>
                        <a:ext cx="812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412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06" t="32516" r="21782" b="23287"/>
          <a:stretch/>
        </p:blipFill>
        <p:spPr>
          <a:xfrm>
            <a:off x="2122526" y="1645793"/>
            <a:ext cx="7374562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87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20415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2527386"/>
              </p:ext>
            </p:extLst>
          </p:nvPr>
        </p:nvGraphicFramePr>
        <p:xfrm>
          <a:off x="7027863" y="2627313"/>
          <a:ext cx="889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8" name="Equation" r:id="rId4" imgW="888840" imgH="444240" progId="Equation.DSMT4">
                  <p:embed/>
                </p:oleObj>
              </mc:Choice>
              <mc:Fallback>
                <p:oleObj name="Equation" r:id="rId4" imgW="88884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3" y="2627313"/>
                        <a:ext cx="8890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653247"/>
              </p:ext>
            </p:extLst>
          </p:nvPr>
        </p:nvGraphicFramePr>
        <p:xfrm>
          <a:off x="4787900" y="1630061"/>
          <a:ext cx="3759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9" name="Equation" r:id="rId6" imgW="3759120" imgH="736560" progId="Equation.DSMT4">
                  <p:embed/>
                </p:oleObj>
              </mc:Choice>
              <mc:Fallback>
                <p:oleObj name="Equation" r:id="rId6" imgW="375912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630061"/>
                        <a:ext cx="3759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527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46" t="32373" r="19134" b="18963"/>
          <a:stretch/>
        </p:blipFill>
        <p:spPr>
          <a:xfrm>
            <a:off x="2144889" y="1713891"/>
            <a:ext cx="7828843" cy="440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027661"/>
            <a:ext cx="8229600" cy="2144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730492"/>
              </p:ext>
            </p:extLst>
          </p:nvPr>
        </p:nvGraphicFramePr>
        <p:xfrm>
          <a:off x="4322307" y="2076768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2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2307" y="2076768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78393"/>
              </p:ext>
            </p:extLst>
          </p:nvPr>
        </p:nvGraphicFramePr>
        <p:xfrm>
          <a:off x="6678147" y="3224654"/>
          <a:ext cx="88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3" name="Equation" r:id="rId6" imgW="888840" imgH="431640" progId="Equation.DSMT4">
                  <p:embed/>
                </p:oleObj>
              </mc:Choice>
              <mc:Fallback>
                <p:oleObj name="Equation" r:id="rId6" imgW="888840" imgH="4316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8147" y="3224654"/>
                        <a:ext cx="889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084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794" t="33305" r="11547" b="22419"/>
          <a:stretch/>
        </p:blipFill>
        <p:spPr>
          <a:xfrm>
            <a:off x="1745504" y="1903817"/>
            <a:ext cx="7893554" cy="34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3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4033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014066"/>
              </p:ext>
            </p:extLst>
          </p:nvPr>
        </p:nvGraphicFramePr>
        <p:xfrm>
          <a:off x="5329556" y="244382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9556" y="244382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135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66" t="33058" r="16404" b="20386"/>
          <a:stretch/>
        </p:blipFill>
        <p:spPr>
          <a:xfrm>
            <a:off x="1720038" y="1614312"/>
            <a:ext cx="8146453" cy="428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3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13437"/>
              </p:ext>
            </p:extLst>
          </p:nvPr>
        </p:nvGraphicFramePr>
        <p:xfrm>
          <a:off x="5229367" y="2827980"/>
          <a:ext cx="2235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name="Equation" r:id="rId4" imgW="1117440" imgH="469800" progId="Equation.DSMT4">
                  <p:embed/>
                </p:oleObj>
              </mc:Choice>
              <mc:Fallback>
                <p:oleObj name="Equation" r:id="rId4" imgW="1117440" imgH="4698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9367" y="2827980"/>
                        <a:ext cx="2235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50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714" t="32291" r="15545" b="19569"/>
          <a:stretch/>
        </p:blipFill>
        <p:spPr>
          <a:xfrm>
            <a:off x="1745504" y="1467554"/>
            <a:ext cx="8356875" cy="454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second 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646015"/>
              </p:ext>
            </p:extLst>
          </p:nvPr>
        </p:nvGraphicFramePr>
        <p:xfrm>
          <a:off x="4533900" y="1903817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4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3900" y="1903817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719059"/>
              </p:ext>
            </p:extLst>
          </p:nvPr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Equation" r:id="rId6" imgW="1002960" imgH="444240" progId="Equation.DSMT4">
                  <p:embed/>
                </p:oleObj>
              </mc:Choice>
              <mc:Fallback>
                <p:oleObj name="Equation" r:id="rId6" imgW="100296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796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20" t="32439" r="11587" b="22218"/>
          <a:stretch/>
        </p:blipFill>
        <p:spPr>
          <a:xfrm>
            <a:off x="1053458" y="1733266"/>
            <a:ext cx="9423733" cy="421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3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222673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first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3340014"/>
              </p:ext>
            </p:extLst>
          </p:nvPr>
        </p:nvGraphicFramePr>
        <p:xfrm>
          <a:off x="8312172" y="2634956"/>
          <a:ext cx="952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8" name="Equation" r:id="rId4" imgW="952200" imgH="444240" progId="Equation.DSMT4">
                  <p:embed/>
                </p:oleObj>
              </mc:Choice>
              <mc:Fallback>
                <p:oleObj name="Equation" r:id="rId4" imgW="95220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2172" y="2634956"/>
                        <a:ext cx="952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9411"/>
              </p:ext>
            </p:extLst>
          </p:nvPr>
        </p:nvGraphicFramePr>
        <p:xfrm>
          <a:off x="4787900" y="1740288"/>
          <a:ext cx="3619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9" name="Equation" r:id="rId6" imgW="3619440" imgH="596880" progId="Equation.DSMT4">
                  <p:embed/>
                </p:oleObj>
              </mc:Choice>
              <mc:Fallback>
                <p:oleObj name="Equation" r:id="rId6" imgW="3619440" imgH="59688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740288"/>
                        <a:ext cx="36195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905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982" t="31822" r="18636" b="21435"/>
          <a:stretch/>
        </p:blipFill>
        <p:spPr>
          <a:xfrm>
            <a:off x="2257063" y="1678328"/>
            <a:ext cx="6964262" cy="394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4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113" t="35064" r="14100" b="25649"/>
          <a:stretch/>
        </p:blipFill>
        <p:spPr>
          <a:xfrm>
            <a:off x="1453296" y="1903817"/>
            <a:ext cx="8480926" cy="330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818" t="32113" r="8235" b="19917"/>
          <a:stretch/>
        </p:blipFill>
        <p:spPr>
          <a:xfrm>
            <a:off x="1215552" y="1546577"/>
            <a:ext cx="9475026" cy="426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1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799" t="31287" r="10004" b="19329"/>
          <a:stretch/>
        </p:blipFill>
        <p:spPr>
          <a:xfrm>
            <a:off x="1458288" y="1488112"/>
            <a:ext cx="9322601" cy="444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267982"/>
              </p:ext>
            </p:extLst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6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0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3740406"/>
              </p:ext>
            </p:extLst>
          </p:nvPr>
        </p:nvGraphicFramePr>
        <p:xfrm>
          <a:off x="4373563" y="4043363"/>
          <a:ext cx="27432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1" name="Equation" r:id="rId6" imgW="2743200" imgH="634680" progId="Equation.DSMT4">
                  <p:embed/>
                </p:oleObj>
              </mc:Choice>
              <mc:Fallback>
                <p:oleObj name="Equation" r:id="rId6" imgW="2743200" imgH="6346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3563" y="4043363"/>
                        <a:ext cx="27432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3392891"/>
              </p:ext>
            </p:extLst>
          </p:nvPr>
        </p:nvGraphicFramePr>
        <p:xfrm>
          <a:off x="3922713" y="4843463"/>
          <a:ext cx="36449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2" name="Equation" r:id="rId8" imgW="3644640" imgH="634680" progId="Equation.DSMT4">
                  <p:embed/>
                </p:oleObj>
              </mc:Choice>
              <mc:Fallback>
                <p:oleObj name="Equation" r:id="rId8" imgW="3644640" imgH="63468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2713" y="4843463"/>
                        <a:ext cx="36449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2912775"/>
              </p:ext>
            </p:extLst>
          </p:nvPr>
        </p:nvGraphicFramePr>
        <p:xfrm>
          <a:off x="4113213" y="5657850"/>
          <a:ext cx="32639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3" name="Equation" r:id="rId10" imgW="3263760" imgH="634680" progId="Equation.DSMT4">
                  <p:embed/>
                </p:oleObj>
              </mc:Choice>
              <mc:Fallback>
                <p:oleObj name="Equation" r:id="rId10" imgW="3263760" imgH="63468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5657850"/>
                        <a:ext cx="32639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328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116370"/>
              </p:ext>
            </p:extLst>
          </p:nvPr>
        </p:nvGraphicFramePr>
        <p:xfrm>
          <a:off x="5080000" y="2666441"/>
          <a:ext cx="2032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0" name="Equation" r:id="rId4" imgW="1015920" imgH="266400" progId="Equation.DSMT4">
                  <p:embed/>
                </p:oleObj>
              </mc:Choice>
              <mc:Fallback>
                <p:oleObj name="Equation" r:id="rId4" imgW="1015920" imgH="2664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666441"/>
                        <a:ext cx="2032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074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9182003"/>
              </p:ext>
            </p:extLst>
          </p:nvPr>
        </p:nvGraphicFramePr>
        <p:xfrm>
          <a:off x="3686705" y="1591853"/>
          <a:ext cx="44577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4" name="Equation" r:id="rId4" imgW="4457520" imgH="888840" progId="Equation.DSMT4">
                  <p:embed/>
                </p:oleObj>
              </mc:Choice>
              <mc:Fallback>
                <p:oleObj name="Equation" r:id="rId4" imgW="4457520" imgH="88884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6705" y="1591853"/>
                        <a:ext cx="44577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2876547"/>
              </p:ext>
            </p:extLst>
          </p:nvPr>
        </p:nvGraphicFramePr>
        <p:xfrm>
          <a:off x="3826405" y="2492258"/>
          <a:ext cx="43180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5" name="Equation" r:id="rId6" imgW="4317840" imgH="1002960" progId="Equation.DSMT4">
                  <p:embed/>
                </p:oleObj>
              </mc:Choice>
              <mc:Fallback>
                <p:oleObj name="Equation" r:id="rId6" imgW="4317840" imgH="1002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6405" y="2492258"/>
                        <a:ext cx="43180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8288212"/>
              </p:ext>
            </p:extLst>
          </p:nvPr>
        </p:nvGraphicFramePr>
        <p:xfrm>
          <a:off x="4681538" y="5216525"/>
          <a:ext cx="29591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6" name="Equation" r:id="rId8" imgW="2958840" imgH="1117440" progId="Equation.DSMT4">
                  <p:embed/>
                </p:oleObj>
              </mc:Choice>
              <mc:Fallback>
                <p:oleObj name="Equation" r:id="rId8" imgW="2958840" imgH="111744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538" y="5216525"/>
                        <a:ext cx="2959100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322787"/>
              </p:ext>
            </p:extLst>
          </p:nvPr>
        </p:nvGraphicFramePr>
        <p:xfrm>
          <a:off x="4547483" y="3397955"/>
          <a:ext cx="32004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7" name="Equation" r:id="rId10" imgW="3200400" imgH="1434960" progId="Equation.DSMT4">
                  <p:embed/>
                </p:oleObj>
              </mc:Choice>
              <mc:Fallback>
                <p:oleObj name="Equation" r:id="rId10" imgW="3200400" imgH="1434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7483" y="3397955"/>
                        <a:ext cx="3200400" cy="143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031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0460283"/>
              </p:ext>
            </p:extLst>
          </p:nvPr>
        </p:nvGraphicFramePr>
        <p:xfrm>
          <a:off x="5386333" y="2398254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4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6333" y="2398254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7400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975165"/>
              </p:ext>
            </p:extLst>
          </p:nvPr>
        </p:nvGraphicFramePr>
        <p:xfrm>
          <a:off x="3251200" y="1711566"/>
          <a:ext cx="52070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5" name="Equation" r:id="rId4" imgW="5206680" imgH="1244520" progId="Equation.DSMT4">
                  <p:embed/>
                </p:oleObj>
              </mc:Choice>
              <mc:Fallback>
                <p:oleObj name="Equation" r:id="rId4" imgW="5206680" imgH="124452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1711566"/>
                        <a:ext cx="52070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6158606"/>
              </p:ext>
            </p:extLst>
          </p:nvPr>
        </p:nvGraphicFramePr>
        <p:xfrm>
          <a:off x="3738915" y="3096561"/>
          <a:ext cx="4445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6" name="Equation" r:id="rId6" imgW="4444920" imgH="736560" progId="Equation.DSMT4">
                  <p:embed/>
                </p:oleObj>
              </mc:Choice>
              <mc:Fallback>
                <p:oleObj name="Equation" r:id="rId6" imgW="444492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8915" y="3096561"/>
                        <a:ext cx="44450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2760806"/>
              </p:ext>
            </p:extLst>
          </p:nvPr>
        </p:nvGraphicFramePr>
        <p:xfrm>
          <a:off x="4278665" y="4462992"/>
          <a:ext cx="3365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7" name="Equation" r:id="rId8" imgW="3365280" imgH="1244520" progId="Equation.DSMT4">
                  <p:embed/>
                </p:oleObj>
              </mc:Choice>
              <mc:Fallback>
                <p:oleObj name="Equation" r:id="rId8" imgW="3365280" imgH="124452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8665" y="4462992"/>
                        <a:ext cx="3365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295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32614"/>
              </p:ext>
            </p:extLst>
          </p:nvPr>
        </p:nvGraphicFramePr>
        <p:xfrm>
          <a:off x="4305602" y="2614302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name="Equation" r:id="rId4" imgW="3924000" imgH="736560" progId="Equation.DSMT4">
                  <p:embed/>
                </p:oleObj>
              </mc:Choice>
              <mc:Fallback>
                <p:oleObj name="Equation" r:id="rId4" imgW="392400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2614302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1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261551"/>
              </p:ext>
            </p:extLst>
          </p:nvPr>
        </p:nvGraphicFramePr>
        <p:xfrm>
          <a:off x="4305602" y="1667464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9" name="Equation" r:id="rId4" imgW="3924000" imgH="736560" progId="Equation.DSMT4">
                  <p:embed/>
                </p:oleObj>
              </mc:Choice>
              <mc:Fallback>
                <p:oleObj name="Equation" r:id="rId4" imgW="3924000" imgH="736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1667464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7016809"/>
              </p:ext>
            </p:extLst>
          </p:nvPr>
        </p:nvGraphicFramePr>
        <p:xfrm>
          <a:off x="3149902" y="3260196"/>
          <a:ext cx="6235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0" name="Equation" r:id="rId6" imgW="6235560" imgH="736560" progId="Equation.DSMT4">
                  <p:embed/>
                </p:oleObj>
              </mc:Choice>
              <mc:Fallback>
                <p:oleObj name="Equation" r:id="rId6" imgW="6235560" imgH="736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9902" y="3260196"/>
                        <a:ext cx="6235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1717400"/>
              </p:ext>
            </p:extLst>
          </p:nvPr>
        </p:nvGraphicFramePr>
        <p:xfrm>
          <a:off x="3195638" y="4776788"/>
          <a:ext cx="6426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1" name="Equation" r:id="rId8" imgW="6426000" imgH="736560" progId="Equation.DSMT4">
                  <p:embed/>
                </p:oleObj>
              </mc:Choice>
              <mc:Fallback>
                <p:oleObj name="Equation" r:id="rId8" imgW="642600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638" y="4776788"/>
                        <a:ext cx="6426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19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7408620"/>
              </p:ext>
            </p:extLst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8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493859"/>
              </p:ext>
            </p:extLst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9" name="Equation" r:id="rId6" imgW="2908080" imgH="736560" progId="Equation.DSMT4">
                  <p:embed/>
                </p:oleObj>
              </mc:Choice>
              <mc:Fallback>
                <p:oleObj name="Equation" r:id="rId6" imgW="290808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48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2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3" name="Equation" r:id="rId6" imgW="2908080" imgH="736560" progId="Equation.DSMT4">
                  <p:embed/>
                </p:oleObj>
              </mc:Choice>
              <mc:Fallback>
                <p:oleObj name="Equation" r:id="rId6" imgW="290808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2141485"/>
              </p:ext>
            </p:extLst>
          </p:nvPr>
        </p:nvGraphicFramePr>
        <p:xfrm>
          <a:off x="3352800" y="3841750"/>
          <a:ext cx="4089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4" name="Equation" r:id="rId8" imgW="4089240" imgH="736560" progId="Equation.DSMT4">
                  <p:embed/>
                </p:oleObj>
              </mc:Choice>
              <mc:Fallback>
                <p:oleObj name="Equation" r:id="rId8" imgW="408924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841750"/>
                        <a:ext cx="40894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8335051"/>
              </p:ext>
            </p:extLst>
          </p:nvPr>
        </p:nvGraphicFramePr>
        <p:xfrm>
          <a:off x="3225800" y="4470400"/>
          <a:ext cx="4343400" cy="147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5" name="Equation" r:id="rId10" imgW="4343400" imgH="1473120" progId="Equation.DSMT4">
                  <p:embed/>
                </p:oleObj>
              </mc:Choice>
              <mc:Fallback>
                <p:oleObj name="Equation" r:id="rId10" imgW="4343400" imgH="147312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5800" y="4470400"/>
                        <a:ext cx="4343400" cy="147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062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878700"/>
              </p:ext>
            </p:extLst>
          </p:nvPr>
        </p:nvGraphicFramePr>
        <p:xfrm>
          <a:off x="5230802" y="26664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6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802" y="26664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95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6418090"/>
              </p:ext>
            </p:extLst>
          </p:nvPr>
        </p:nvGraphicFramePr>
        <p:xfrm>
          <a:off x="4801824" y="15488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2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1824" y="15488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9940031"/>
              </p:ext>
            </p:extLst>
          </p:nvPr>
        </p:nvGraphicFramePr>
        <p:xfrm>
          <a:off x="3379424" y="2837745"/>
          <a:ext cx="53340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3" name="Equation" r:id="rId6" imgW="2666880" imgH="888840" progId="Equation.DSMT4">
                  <p:embed/>
                </p:oleObj>
              </mc:Choice>
              <mc:Fallback>
                <p:oleObj name="Equation" r:id="rId6" imgW="2666880" imgH="8888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9424" y="2837745"/>
                        <a:ext cx="53340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7730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161526"/>
              </p:ext>
            </p:extLst>
          </p:nvPr>
        </p:nvGraphicFramePr>
        <p:xfrm>
          <a:off x="5271911" y="2477489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0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1911" y="2477489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25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581516"/>
              </p:ext>
            </p:extLst>
          </p:nvPr>
        </p:nvGraphicFramePr>
        <p:xfrm>
          <a:off x="4888089" y="1464264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8089" y="1464264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5464626"/>
              </p:ext>
            </p:extLst>
          </p:nvPr>
        </p:nvGraphicFramePr>
        <p:xfrm>
          <a:off x="3036710" y="2671410"/>
          <a:ext cx="5791200" cy="330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7" name="Equation" r:id="rId6" imgW="2895480" imgH="1650960" progId="Equation.DSMT4">
                  <p:embed/>
                </p:oleObj>
              </mc:Choice>
              <mc:Fallback>
                <p:oleObj name="Equation" r:id="rId6" imgW="2895480" imgH="16509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6710" y="2671410"/>
                        <a:ext cx="5791200" cy="330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109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968</TotalTime>
  <Words>753</Words>
  <Application>Microsoft Office PowerPoint</Application>
  <PresentationFormat>Widescreen</PresentationFormat>
  <Paragraphs>273</Paragraphs>
  <Slides>64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74" baseType="lpstr">
      <vt:lpstr>Arial</vt:lpstr>
      <vt:lpstr>Arial Unicode MS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93</cp:revision>
  <dcterms:created xsi:type="dcterms:W3CDTF">2023-04-29T09:08:23Z</dcterms:created>
  <dcterms:modified xsi:type="dcterms:W3CDTF">2024-03-25T09:36:11Z</dcterms:modified>
</cp:coreProperties>
</file>