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87D31-E817-635D-F2C6-282E9A918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591D8A-BC8B-9DB7-D3F8-DABB3EBD9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60F48-A6BC-44FA-95CD-B745CC37AA3B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F5BDAD-B692-D3E6-BCB4-E3B01C2E1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99C86B-BB5F-337E-47A0-05CDA0ABA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0BAA5-153F-400D-9D57-D64E111FA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10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6151FA-77EF-AD57-2445-40F2E14C6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780DBA-C0DB-9817-78F2-F02B83B76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293EE-3840-8074-9F66-616B77F323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860F48-A6BC-44FA-95CD-B745CC37AA3B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59479-72EB-8FA6-03F2-B9E1E037B8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1C35B-6AA7-0CE0-B081-E24105D062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40BAA5-153F-400D-9D57-D64E111FA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75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935FE1-280E-F7C2-EB20-18D5EDF48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35ABD-23DD-B5D5-972C-CDDD7B16E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17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3DD004-C589-2E81-862D-4707B7A72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91265F-8F15-6D71-443F-44B349BB4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59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3C5A8-D8AD-EE5E-71BC-8D65A8274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8E4FA-CC0B-B53D-9C67-2D8A63099C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9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538551-8282-9183-1C7C-C66624885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02AD9E-8E08-D164-F203-E2C69FF6B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73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8CEA6-F3E1-2EB7-15F4-18D8B301A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45473D-A0B3-C95B-0A1B-98A2AC92E2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0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04E03-B147-0F03-AA89-891963CF7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6696B-F429-7C35-3B9D-4D0B9C486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3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8F14C-EB0D-7627-A338-5754C194E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FBFFF-346D-A6FA-F981-DF398912D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5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1AE46-E395-0A04-C2B7-A34EA5B6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4EAF9-7EF8-FC55-543D-4765B284C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1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45E612-D932-E229-5BEF-AAA4070C3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2BF025-3225-1081-70B4-CB56155BF3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358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2008B9-765B-4913-82DD-2A678053B05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66CBC707-BFD3-4583-A6D3-76D871DEC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4A132E-2B2D-4238-975F-608A5DE69B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2</cp:revision>
  <dcterms:created xsi:type="dcterms:W3CDTF">2026-01-26T04:50:33Z</dcterms:created>
  <dcterms:modified xsi:type="dcterms:W3CDTF">2026-01-31T02:47:02Z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