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993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975" r:id="rId21"/>
    <p:sldId id="276" r:id="rId22"/>
    <p:sldId id="277" r:id="rId23"/>
    <p:sldId id="976" r:id="rId24"/>
    <p:sldId id="279" r:id="rId25"/>
    <p:sldId id="280" r:id="rId26"/>
    <p:sldId id="281" r:id="rId27"/>
    <p:sldId id="282" r:id="rId28"/>
    <p:sldId id="283" r:id="rId29"/>
    <p:sldId id="100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9A22-C3B2-5E23-5536-34E770600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A80793-2278-2006-5A8F-EAE3703EE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5AD2-85D1-4BE8-BF4E-922CC7297BEF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B8D445-1735-5936-CF3C-5C1BC5100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3234A2-98A0-D823-3194-ACBACAD6A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711E8-1467-4DCA-9536-F4BA1F0D6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810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3E63F4D-2518-1E0F-A941-DBD430403B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4520" y="45762"/>
            <a:ext cx="2305141" cy="85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065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556A4B-265A-80B5-5CF5-4C29C92A3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AE4BA3-3F72-2541-6678-75DC68599A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25BA0-B70F-5ED0-8E49-EE19812110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E95AD2-85D1-4BE8-BF4E-922CC7297BEF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2695F-3AAD-7864-C724-251B665791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863AFB-75F2-C097-629E-7029C1C0CA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5711E8-1467-4DCA-9536-F4BA1F0D6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06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438B78-030E-F57C-0BDE-4E5EB391C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366CA4-6F0A-7E60-4B4A-FFBB0681D0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84476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BE9B48-2FF1-8E8C-66BC-BAAAB6179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13A7D-77E0-06AA-4BD5-4EDC6C1FC6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679068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A89BE8-BC8C-7907-7A5D-886850E76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7A9939-86EB-3D3A-2A3E-D1AF227274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31551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F44D8D-3B6C-7B69-3729-24A0EB28D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Overfitting versus underfitting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F47CD9-A351-0387-546A-5BEAB7C823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21125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07F8D-1BBA-BF27-5771-AF6A6BD95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Overfitting versus underfitting</a:t>
            </a:r>
          </a:p>
        </p:txBody>
      </p:sp>
      <p:pic>
        <p:nvPicPr>
          <p:cNvPr id="1026" name="Picture 2" descr="Overfitting and Underfitting in Machine Learning - Animated Guide for  Beginners - MLK - Machine Learning Knowledge">
            <a:extLst>
              <a:ext uri="{FF2B5EF4-FFF2-40B4-BE49-F238E27FC236}">
                <a16:creationId xmlns:a16="http://schemas.microsoft.com/office/drawing/2014/main" id="{875B5869-3C73-C56D-F5C8-968FF785963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607" y="1123950"/>
            <a:ext cx="6456786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0E0CC9-BB7F-519C-182B-2360DDADC708}"/>
              </a:ext>
            </a:extLst>
          </p:cNvPr>
          <p:cNvSpPr txBox="1"/>
          <p:nvPr/>
        </p:nvSpPr>
        <p:spPr>
          <a:xfrm>
            <a:off x="359228" y="6067524"/>
            <a:ext cx="999308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https://machinelearningknowledge.ai/overfitting-and-underfitting-in-machine-learning-animated-guide-for-beginners/</a:t>
            </a:r>
          </a:p>
        </p:txBody>
      </p:sp>
    </p:spTree>
    <p:extLst>
      <p:ext uri="{BB962C8B-B14F-4D97-AF65-F5344CB8AC3E}">
        <p14:creationId xmlns:p14="http://schemas.microsoft.com/office/powerpoint/2010/main" val="2558614053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24BA8A-1068-0408-B1BF-84F77442B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Overfitting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22C2D0-D8B9-C08C-343F-EDA3D3D5AD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353680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39265C-E022-DC77-5003-E67C41F81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E476FF-53BC-C4DF-B877-CBD2A2C892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471566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58ACC8-43E7-9340-E5AD-79F3AA888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5DDCB3-60D9-1825-C4C7-BCCDA22B5F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83290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8FE857-A9A8-240B-B1AE-2ED646988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1F54FB-2E69-65DB-66E2-A9EF86BB1F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563892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71E0A3-BDE9-06DD-CF00-99C869FC9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D97427-D444-A235-0F6F-0643AEFF1F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408465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7B0A5B-F7AC-9BAD-8C5A-7EA93C2EB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DB08FB-FB1A-4751-F23B-6ECA12C2FB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521035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88F156-F11F-6364-9E72-B5F04B554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18820F-20F2-B519-5C71-22321983CE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970812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7B625B-98EF-E228-B036-8978BFB42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underfitting?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D58A1F-603D-FE13-D39E-254565BA50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208653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CC4880-3DE6-7F5B-DA22-EAC91AC73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B527EF-5E8F-D35E-44CF-7FB9556C4E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21772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347450-3A38-8CBD-31DD-487FD1C62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BDCA23-9BCD-6DF9-E463-8A1F7AAE8D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836886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A431A3-A4E6-90A1-31DB-60CFB0A62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4C0A1C-A55F-D757-9DD7-E1C0FFE585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313299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712440-D807-BF2F-C220-557B6BD9A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9FB593-FA38-E00D-25F3-A953724065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755202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C64B6A-F636-C2A6-D790-655E99AB9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8D092-3923-5DFA-DBDF-ED46A91C4A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748244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E09420-8C22-EF8D-3C00-D5E7AA36D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D75523-82AC-8572-135C-DCA36B6E06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48378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EEC97-1187-CC90-AC7E-21A39BE2B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81A61-9759-E5B5-F9BC-B66FFE2052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8" y="1124622"/>
            <a:ext cx="5715000" cy="5097273"/>
          </a:xfrm>
        </p:spPr>
        <p:txBody>
          <a:bodyPr>
            <a:normAutofit/>
          </a:bodyPr>
          <a:lstStyle/>
          <a:p>
            <a:pPr algn="just">
              <a:lnSpc>
                <a:spcPct val="130000"/>
              </a:lnSpc>
            </a:pP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Recurrent Neural Network (RNN):</a:t>
            </a:r>
          </a:p>
          <a:p>
            <a:pPr algn="just">
              <a:lnSpc>
                <a:spcPct val="13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Recurrent neural networks (RNNs) are a variation to feed-forward (FF) networks. In this type, each of the neurons in hidden layers receives an input with a specific delay in time(cycle). </a:t>
            </a:r>
          </a:p>
        </p:txBody>
      </p:sp>
      <p:pic>
        <p:nvPicPr>
          <p:cNvPr id="2050" name="Picture 2" descr="Recurrent Neural Networks rnn">
            <a:extLst>
              <a:ext uri="{FF2B5EF4-FFF2-40B4-BE49-F238E27FC236}">
                <a16:creationId xmlns:a16="http://schemas.microsoft.com/office/drawing/2014/main" id="{8085B573-0C5B-26A8-8DD6-697571FA2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175" y="2575152"/>
            <a:ext cx="5252358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7724BF3-D2AE-41FA-3E1C-AD6D79229B06}"/>
              </a:ext>
            </a:extLst>
          </p:cNvPr>
          <p:cNvSpPr txBox="1"/>
          <p:nvPr/>
        </p:nvSpPr>
        <p:spPr>
          <a:xfrm>
            <a:off x="609599" y="5960285"/>
            <a:ext cx="91984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https://www.analyticsvidhya.com/blog/2021/06/a-visual-guide-to-recurrent-neural-networks/</a:t>
            </a:r>
          </a:p>
        </p:txBody>
      </p:sp>
    </p:spTree>
    <p:extLst>
      <p:ext uri="{BB962C8B-B14F-4D97-AF65-F5344CB8AC3E}">
        <p14:creationId xmlns:p14="http://schemas.microsoft.com/office/powerpoint/2010/main" val="3656778784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3BFEF4-96A1-C78A-BBAB-6BA379557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6521E7-88A5-3E6B-8C32-3CAB4446BF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415271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ABE2B2-C413-5EE9-8E1B-640C2CA73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528D9D-31EA-C6CA-6D1F-96CC8B1D35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768716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5C4AB-1DC0-9FF4-11BD-701A3426C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Recurrent Neural Network (RNN):</a:t>
            </a:r>
            <a:br>
              <a:rPr lang="en-US" dirty="0"/>
            </a:b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C34980-98BD-CF7B-94EA-32D2CBEADBFF}"/>
              </a:ext>
            </a:extLst>
          </p:cNvPr>
          <p:cNvSpPr txBox="1"/>
          <p:nvPr/>
        </p:nvSpPr>
        <p:spPr>
          <a:xfrm>
            <a:off x="609599" y="5960285"/>
            <a:ext cx="91984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https://easyai.tech/en/ai-definition/rnn/</a:t>
            </a:r>
          </a:p>
        </p:txBody>
      </p:sp>
      <p:pic>
        <p:nvPicPr>
          <p:cNvPr id="4100" name="Picture 4" descr="RNN difference">
            <a:extLst>
              <a:ext uri="{FF2B5EF4-FFF2-40B4-BE49-F238E27FC236}">
                <a16:creationId xmlns:a16="http://schemas.microsoft.com/office/drawing/2014/main" id="{3C44D215-3BAE-E295-CAB9-D3E6866E1A4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087" y="2482056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The embodiment of RNN's &quot;memory&quot; effect on the previous input">
            <a:extLst>
              <a:ext uri="{FF2B5EF4-FFF2-40B4-BE49-F238E27FC236}">
                <a16:creationId xmlns:a16="http://schemas.microsoft.com/office/drawing/2014/main" id="{2443315F-C113-C318-6872-483A9005AC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350" y="1910768"/>
            <a:ext cx="47625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034816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8B4982-774F-09C8-0811-6DA66A54F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FBD634-6B7F-5DAF-BA82-1DB163C043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810003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EBA7C7-823D-09A8-9BC4-9AFF01A34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DED15A-DF41-70FD-407A-2582120475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357969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7459A7-D6D4-028E-FA9A-58391CC66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1DD26A-9537-3AC2-6DD3-F20481BADC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756910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6D67FC-17A1-6FE2-5D74-28682BD29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 (CNN)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3C2134-EBA9-98C3-3B29-39D2899358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031945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BF7A71-6DC0-9B2C-5A04-C80873CFD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 (CNN)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E942A5-AFD2-E609-6340-2A5E4E98AB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709070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72898-341D-FB6A-30F4-B306F5663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Convolutional Neural Network (CNN)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6164DC-14E9-CF8D-4A09-1D13874F88A5}"/>
              </a:ext>
            </a:extLst>
          </p:cNvPr>
          <p:cNvSpPr txBox="1"/>
          <p:nvPr/>
        </p:nvSpPr>
        <p:spPr>
          <a:xfrm>
            <a:off x="734785" y="6062776"/>
            <a:ext cx="107224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https://towardsdatascience.com/light-on-math-machine-learning-intuitive-guide-to-convolution-neural-networks-e3f054dd5daa</a:t>
            </a:r>
          </a:p>
        </p:txBody>
      </p:sp>
      <p:pic>
        <p:nvPicPr>
          <p:cNvPr id="31" name="Content Placeholder 30" descr="A drawing of a face&#10;&#10;Description automatically generated">
            <a:extLst>
              <a:ext uri="{FF2B5EF4-FFF2-40B4-BE49-F238E27FC236}">
                <a16:creationId xmlns:a16="http://schemas.microsoft.com/office/drawing/2014/main" id="{1C751E07-39A1-9AE5-D22F-F9CBABC98E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1062" y="1543844"/>
            <a:ext cx="10429875" cy="4257675"/>
          </a:xfrm>
        </p:spPr>
      </p:pic>
    </p:spTree>
    <p:extLst>
      <p:ext uri="{BB962C8B-B14F-4D97-AF65-F5344CB8AC3E}">
        <p14:creationId xmlns:p14="http://schemas.microsoft.com/office/powerpoint/2010/main" val="318464310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979144-36FE-0CCC-FA6E-E08197419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 (CNN)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6C529C-6C5F-3450-41D3-AFFE3F1F8B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576707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CD4AF0-DC57-1A41-9B85-2B3E080D1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 (CNN)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05AA0E-D443-34A9-30D5-038DA3C203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51424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4F62C9-BDF7-B791-8CD3-80B9451D9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17E42F-A333-83A5-C8A6-E7020CFE07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30797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0705DB-E4AF-EDFB-B72A-1447D09AD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Other Types of DNN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618831-A51D-C00B-F6D6-33E5008294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678699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CB337F-C43F-044F-B437-D3D95A8D6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Network-TensorFlow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8B75DA-343F-0401-DFE7-BE3AAC1498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406065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5AA3A4-C665-484F-3C97-AC2E76A43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Network-Keras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7E2303-1EA3-5CB6-4423-630F738FD5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632366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E03FAA-7D13-1285-7F9A-302E4D9FF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ABA682-0CB0-BE56-4F8D-C63436EF10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577224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C88E6E-E68E-54C0-0576-414599FC8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Network-Keras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9021DA-7CEF-BBB1-7640-C0BC2CDA22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40245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C82B1C-043F-E2D3-D9A3-A983F0D6C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F51674-C47F-06F4-E0C8-496FE50F32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775005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9463FD-7838-CE25-1115-CE475FFD5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Network(sequential model)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702484-952E-7B07-3872-142146760F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984730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C862A2-D436-C4A0-653E-54676E209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D0A3AF-445C-4E11-B4F0-518B4DF04D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770856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737B28-5E29-6669-0FAC-67B7FE8A7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E864AE-2A84-AD60-F3C5-20804861CC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808777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53A641-B3F3-0CAF-3C2B-E75F858E6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112432-5A8E-47FB-37DE-E91B52B5AB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39756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8465D0-2D05-C773-9F99-4598FCA63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LAB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8DDD97-11BD-090A-B815-A19FF3041D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94956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483F9F-418E-B0D3-6E7E-50E998A46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n w="10160">
                  <a:noFill/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A Short History of Programming languages</a:t>
            </a:r>
            <a:endParaRPr lang="en-US" b="1" dirty="0">
              <a:ln w="10160">
                <a:noFill/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58F134-6D7B-D28A-74DC-B4B42210C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528444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EC33F8-723B-C719-AF5B-4F11F2207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n w="10160">
                  <a:noFill/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A Short History of Programming languages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D14845-1DE6-3A9E-5D21-9E48D5898A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232490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1BDF81-A3F8-B474-2171-462D1F297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n w="10160">
                  <a:noFill/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A Short History of Programming languages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9CDB61-EAC7-AE34-2B09-92920CAF86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433802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396E06-2A27-AE00-FB6D-3F25ACFA5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n w="10160">
                  <a:noFill/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A Short History of Programming languages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6E6E29-F074-768F-4F56-8B1E96608C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548416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F90A59-1904-1588-98FA-A751D4184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Python?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30920D-F6FE-8731-C2B0-85065BED63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102865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2C4548-BA50-31C2-5CD8-1219D63DF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Python?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1AA906-C8C3-00FC-ECFC-D2BF7823D7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367461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22DFA9-F920-EADD-E353-D294C4817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Anaconda?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45BA23-9DBA-8AED-646A-8C7653AC11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01532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68EB71-7DDD-5F22-8BE8-105555FE7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Installing Anaconda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747298-2A1A-C622-7399-5C0881B2F9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511460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494766-20CF-C509-AD53-0532A7375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Google Colaboratory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D91A16-858F-FE50-6F86-EE310D25A7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21200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BE0885-D7E5-321C-993A-066AD2FC6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15E90B-211E-FD14-7159-AEB6AB0CB0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35676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399895-85AC-72A6-1D58-075BECB03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8A1E66-7C79-8E1B-52E4-75FF0C6A43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9296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313</Words>
  <Application>Microsoft Office PowerPoint</Application>
  <PresentationFormat>Widescreen</PresentationFormat>
  <Paragraphs>55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2" baseType="lpstr">
      <vt:lpstr>Aptos</vt:lpstr>
      <vt:lpstr>Aptos Display</vt:lpstr>
      <vt:lpstr>Arial</vt:lpstr>
      <vt:lpstr>Calibri</vt:lpstr>
      <vt:lpstr>Georgia</vt:lpstr>
      <vt:lpstr>Poppins</vt:lpstr>
      <vt:lpstr>Times New Roman</vt:lpstr>
      <vt:lpstr>Office Theme</vt:lpstr>
      <vt:lpstr>PowerPoint Presentation</vt:lpstr>
      <vt:lpstr>PowerPoint Presentation</vt:lpstr>
      <vt:lpstr>PowerPoint Presentation</vt:lpstr>
      <vt:lpstr>Overfitting versus underfitting</vt:lpstr>
      <vt:lpstr>Overfitting versus underfitting</vt:lpstr>
      <vt:lpstr>Overfitting</vt:lpstr>
      <vt:lpstr>How can you prevent overfitting?</vt:lpstr>
      <vt:lpstr>How can you prevent overfitting?</vt:lpstr>
      <vt:lpstr>How can you prevent overfitting?</vt:lpstr>
      <vt:lpstr>How can you prevent overfitting?</vt:lpstr>
      <vt:lpstr>How can you prevent overfitting?</vt:lpstr>
      <vt:lpstr>How can you prevent overfitting?</vt:lpstr>
      <vt:lpstr>What is underfitting?</vt:lpstr>
      <vt:lpstr>Neural Network Topologies</vt:lpstr>
      <vt:lpstr>Neural Network Topologies</vt:lpstr>
      <vt:lpstr>Neural Network Topologies</vt:lpstr>
      <vt:lpstr>Neural Network Topologies</vt:lpstr>
      <vt:lpstr>Neural Network Topologies</vt:lpstr>
      <vt:lpstr>Neural Network Topologies</vt:lpstr>
      <vt:lpstr>Neural Network Topologies</vt:lpstr>
      <vt:lpstr>Recurrent Neural Network (RNN):</vt:lpstr>
      <vt:lpstr>Recurrent Neural Network (RNN):</vt:lpstr>
      <vt:lpstr>Recurrent Neural Network (RNN): </vt:lpstr>
      <vt:lpstr>Neural Network Topologies</vt:lpstr>
      <vt:lpstr>Recurrent Neural Network (RNN)</vt:lpstr>
      <vt:lpstr>Recurrent Neural Network (RNN):</vt:lpstr>
      <vt:lpstr>Convolutional Neural Network (CNN)</vt:lpstr>
      <vt:lpstr>Convolutional Neural Network (CNN)</vt:lpstr>
      <vt:lpstr>Convolutional Neural Network (CNN)</vt:lpstr>
      <vt:lpstr>Convolutional Neural Network (CNN)</vt:lpstr>
      <vt:lpstr>Convolutional Neural Network (CNN)</vt:lpstr>
      <vt:lpstr>Convolution Neural Network</vt:lpstr>
      <vt:lpstr>Other Types of DNN</vt:lpstr>
      <vt:lpstr>Build Your First Neural Network-TensorFlow</vt:lpstr>
      <vt:lpstr>Build Your First Neural Network-Keras</vt:lpstr>
      <vt:lpstr>Build Your First Neural Network</vt:lpstr>
      <vt:lpstr>Build Your First Neural Network-Keras</vt:lpstr>
      <vt:lpstr>Build Your First Neural Network</vt:lpstr>
      <vt:lpstr>Build Your First Neural Network(sequential model)</vt:lpstr>
      <vt:lpstr>Build Your First Neural Network</vt:lpstr>
      <vt:lpstr>Build Your First Neural Network</vt:lpstr>
      <vt:lpstr>Build Your First Neural Network</vt:lpstr>
      <vt:lpstr>LAB</vt:lpstr>
      <vt:lpstr>A Short History of Programming languages</vt:lpstr>
      <vt:lpstr>A Short History of Programming languages</vt:lpstr>
      <vt:lpstr>A Short History of Programming languages</vt:lpstr>
      <vt:lpstr>A Short History of Programming languages</vt:lpstr>
      <vt:lpstr>Why Python?</vt:lpstr>
      <vt:lpstr>Why Python?</vt:lpstr>
      <vt:lpstr>What is Anaconda?</vt:lpstr>
      <vt:lpstr>Installing Anaconda</vt:lpstr>
      <vt:lpstr>Google Colaboratory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2</cp:revision>
  <dcterms:created xsi:type="dcterms:W3CDTF">2026-02-13T05:53:14Z</dcterms:created>
  <dcterms:modified xsi:type="dcterms:W3CDTF">2026-02-13T05:56:11Z</dcterms:modified>
</cp:coreProperties>
</file>