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5E786-0C95-113A-5B0B-09FACC792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A4DA8B-0BF3-5108-4368-D4E2FA5F1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68297-8637-4815-B015-3660E69812F9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547978-6FAB-E8D2-23F2-5EBF6E271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DB4940-AD86-0B60-1F97-B30F2A5C1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079C8-CC00-4995-B82B-D55A843E8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93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41F2FE-44C8-55DE-69CD-206533BDD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28FBD-E9B2-D207-BA78-9242B7ACE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0EC28-52CC-522E-92B4-C9F83CC5BC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68297-8637-4815-B015-3660E69812F9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A4551-7BDA-13DD-BFF0-896DDB92F2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D12192-082F-1AAF-A582-8168BBF05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079C8-CC00-4995-B82B-D55A843E84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63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55378C-0E42-AF27-8DD0-DC76B4B5F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2BF0A-646B-42EC-35DD-F99032AEAA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84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BF04D9-F5FF-7273-C1CB-FF6B32882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1B1B8-02C7-1AB3-B1B5-913EE3681A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99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7F24C-50FA-4EA7-E429-2D81F706F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software process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5978A-C8A7-FDA8-8963-EC00AE351E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99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8C340E-7212-A0EB-D274-C61EB8B74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process descriptions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195B7B-62C9-4EB7-47E1-2918DEC47D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375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5632C9-CA52-FF02-1695-54E44030E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Software process descriptions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BDEA8-225E-53E7-CCC1-685932FD15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068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466D0-E237-4214-E925-BB61A6B83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software process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27D30-3477-BE63-659A-B248B9744D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07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A89B18-0481-7771-6CAA-7BF026295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Plan-driven processes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65F706-8180-231D-9841-E13E34D6F9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794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CC5DB-9B06-CA1A-7CDE-35F41375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agile processes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0EBA39-8BD2-40E1-8927-1C4F9D474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1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9863F4-0C74-9788-7775-872BEC37B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 life practice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6740E2-82E9-5119-6E3E-922F27A44B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376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857459-3842-67FF-762C-4590D7A18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Software process models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6659C-AAE0-C295-DA0C-C0EF26015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599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E1DCA-8C2D-F8AB-EE7B-3FE54AC95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waterfall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1D0E5B-5896-517C-EB40-9E1101702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848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555940-5BF4-694D-E048-1BE0F40F9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Waterfall model phases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10555F-4164-8FC5-08C5-41EADBD45A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45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F7C89A-4723-2E54-E4B0-08A0356F3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Drawbacks of waterfall model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E644B1-B777-163C-F961-EA77332C34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661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25C561-16D0-35F5-80A3-0F4F3476C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/>
              <a:t>Waterfall model problems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AC5B2-6616-C0C0-9FDA-B8D6D18DD9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1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3A5545-EC8B-C0C7-0BA7-F9DBF6929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/>
              <a:t>Waterfall model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BD48E-0342-7319-DF3A-904F836272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26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A2CF1C-40C4-D2DD-E492-A3F96E6B9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development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67123-B140-73F6-468C-98347C59A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4109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0FC437-ABC0-B2BC-50AB-FCDAEC95F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/>
              <a:t>Incremental development benefits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77AF94-2685-4FE6-C8FB-F42B1D5972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592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FACE46-1CB2-4E7E-438F-3D5D4A3AA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/>
              <a:t>Incremental development benefits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D44CA3-3A86-B24D-6006-4D1F3741B5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2559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108DA3-5B66-A146-82AB-875E60D1A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Incremental development benefits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35D372-9AA3-3BB4-F9AE-E50496A852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133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989C0A-1DBD-8EED-03E9-C9F2EDEC8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Incremental development problems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14D649-CEDF-1074-FFE6-DFC32047B9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6259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A673DA-903B-8857-78FE-9251A689E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Incremental development problems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167FD7-F5F9-0959-12A4-080A9D8BFA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9361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A11095-0995-435F-F9B3-8276361B9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Reuse-oriented software </a:t>
            </a:r>
            <a:br>
              <a:rPr lang="en-GB"/>
            </a:br>
            <a:r>
              <a:rPr lang="en-GB"/>
              <a:t>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7DA76-8C98-2FE4-5634-576412793C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2122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755B83-B2D9-DF71-9703-02919312F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Reuse-oriented software </a:t>
            </a:r>
            <a:br>
              <a:rPr lang="en-GB"/>
            </a:br>
            <a:r>
              <a:rPr lang="en-GB"/>
              <a:t>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FFF05-3CD7-2138-A323-80E74E1196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173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5DDB6-3AD5-BC8C-EF8E-F1CA56E54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Reuse-oriented software </a:t>
            </a:r>
            <a:br>
              <a:rPr lang="en-GB"/>
            </a:br>
            <a:r>
              <a:rPr lang="en-GB"/>
              <a:t>engineering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152C98-922C-084D-FCF5-D8DC94453D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1316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175B82-C4CA-A904-CCDC-6FE7556E0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software component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C2108-9620-F46B-B037-5D31FB782E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9647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27830-7D41-37AF-DB86-FEE011462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1B008-18DE-1C28-F1EA-D635C616D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8702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0DE273-77B6-B274-B563-4767AEDB9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B98653-7B1A-B9BE-0C6E-00D47DF8E3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5513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1CB2AB-B55B-BA6D-6989-2930B79E9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61EF8-0240-D961-47CF-78C2A16DD2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557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DFC751-C0A3-CCAD-25FD-2AC01E51E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FD2105-9E24-C368-B8F2-7A98662967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156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4718E-E9FF-10D0-1B6C-61EC6C071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E21581-DBF7-59E9-8B17-75A98D4D56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1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DDC05F-D630-B286-659C-14A10C4D2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43B0C-F89A-DB89-A529-A66B68626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986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415CEC-A64C-1E45-9F80-1116780F5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798EB2-9EB9-7321-7A6A-5D7066F6AA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681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565C26-7AB6-C0CA-62FD-ED3BB6844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753C61-E4C0-8CD2-6706-A93003EF78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4677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AB8760-8BC4-6EF7-D597-BDBEABAF3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81EDA-5C6E-BDA9-DEEC-D5688A9A34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9747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5ACB77-6F9C-E6B0-ED7C-80A2AEEC8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Web services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9484B-557E-AE49-367F-8889AB17B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1660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E294E4-E8C6-01BE-3C7A-05E706142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software component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F6F462-F25C-2034-2F34-23465A0395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5232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0009B4-A57E-F48C-778C-FDE87EE0E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software component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52C5D-35AE-4B42-4032-CCA36ADE78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790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A2F454-0F77-F221-37D3-F45DE3104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34F58-781F-D4EF-E775-5EC3671E95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9687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FE5FC-1ED0-C643-F790-FD01D830D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85764B-7AD9-E0C1-3695-2A7D249F2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5423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FCA8A-29FA-EADA-D050-CF42865BB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31C90-9E1C-1605-DBEC-9E810C5BE4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50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</Words>
  <Application>Microsoft Office PowerPoint</Application>
  <PresentationFormat>Widescreen</PresentationFormat>
  <Paragraphs>35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The software process</vt:lpstr>
      <vt:lpstr>Software process descriptions</vt:lpstr>
      <vt:lpstr>Software process descriptions</vt:lpstr>
      <vt:lpstr>software process model</vt:lpstr>
      <vt:lpstr>Plan-driven processes</vt:lpstr>
      <vt:lpstr>agile processes</vt:lpstr>
      <vt:lpstr>Real life practice</vt:lpstr>
      <vt:lpstr>Software process models</vt:lpstr>
      <vt:lpstr>The waterfall model</vt:lpstr>
      <vt:lpstr>Waterfall model phases</vt:lpstr>
      <vt:lpstr>Drawbacks of waterfall model</vt:lpstr>
      <vt:lpstr>Waterfall model problems</vt:lpstr>
      <vt:lpstr>Waterfall model problems</vt:lpstr>
      <vt:lpstr>Incremental development </vt:lpstr>
      <vt:lpstr>Incremental development benefits</vt:lpstr>
      <vt:lpstr>Incremental development benefits</vt:lpstr>
      <vt:lpstr>Incremental development benefits</vt:lpstr>
      <vt:lpstr>Incremental development problems</vt:lpstr>
      <vt:lpstr>Incremental development problems</vt:lpstr>
      <vt:lpstr>Reuse-oriented software  engineering</vt:lpstr>
      <vt:lpstr>Reuse-oriented software  engineering</vt:lpstr>
      <vt:lpstr>Reuse-oriented software  engineering</vt:lpstr>
      <vt:lpstr>Types of software component</vt:lpstr>
      <vt:lpstr>Web services</vt:lpstr>
      <vt:lpstr>Web services</vt:lpstr>
      <vt:lpstr>Web services</vt:lpstr>
      <vt:lpstr>Web services</vt:lpstr>
      <vt:lpstr>Web services</vt:lpstr>
      <vt:lpstr>Web services</vt:lpstr>
      <vt:lpstr>Web services</vt:lpstr>
      <vt:lpstr>Web services</vt:lpstr>
      <vt:lpstr>Web services</vt:lpstr>
      <vt:lpstr>Web services</vt:lpstr>
      <vt:lpstr>Types of software component</vt:lpstr>
      <vt:lpstr>Types of software component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2026-09-30T17:10:49Z</dcterms:created>
  <dcterms:modified xsi:type="dcterms:W3CDTF">2026-09-30T17:10:49Z</dcterms:modified>
</cp:coreProperties>
</file>