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80" r:id="rId2"/>
    <p:sldId id="303" r:id="rId3"/>
    <p:sldId id="313" r:id="rId4"/>
    <p:sldId id="513" r:id="rId5"/>
    <p:sldId id="484" r:id="rId6"/>
    <p:sldId id="490" r:id="rId7"/>
    <p:sldId id="504" r:id="rId8"/>
    <p:sldId id="495" r:id="rId9"/>
    <p:sldId id="497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13"/>
            <p14:sldId id="484"/>
            <p14:sldId id="490"/>
            <p14:sldId id="504"/>
            <p14:sldId id="495"/>
            <p14:sldId id="4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939052" y="-720725"/>
            <a:ext cx="6897734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291633" y="4039319"/>
            <a:ext cx="5505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60133" y="2131067"/>
            <a:ext cx="677891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7305040" y="-320675"/>
            <a:ext cx="6305752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655" y="222815"/>
            <a:ext cx="2954655" cy="107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03860" y="-58058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58058"/>
            <a:ext cx="7376160" cy="5418645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583128" y="3405828"/>
            <a:ext cx="80206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Procurement and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846320" y="4077673"/>
            <a:ext cx="3088640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688049" y="4843343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78167" y="961346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081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0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3200" y="1219795"/>
            <a:ext cx="11882392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4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(Major Supply Chain)-Cairo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5360" y="245783"/>
            <a:ext cx="5797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200" dirty="0">
              <a:solidFill>
                <a:srgbClr val="00B0F0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69392" y="0"/>
            <a:ext cx="2616200" cy="121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9674" y="1071154"/>
            <a:ext cx="4128422" cy="516634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" y="1210999"/>
            <a:ext cx="11907520" cy="53320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28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 "Procurement and Supply Chain Management ” in the subject line.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Vimeo Meeting.</a:t>
            </a:r>
          </a:p>
          <a:p>
            <a:pPr lvl="0">
              <a:buClr>
                <a:srgbClr val="0070C0"/>
              </a:buClr>
              <a:buSzPts val="2800"/>
            </a:pPr>
            <a:endParaRPr lang="en-US" sz="28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Sunday (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5-6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PM ) Every Week.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01325"/>
            <a:ext cx="4128422" cy="544768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04800" y="1396699"/>
            <a:ext cx="11576025" cy="51447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outline the key features of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role of logistics and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how procurement adds value.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sourcing and the management of suppliers.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negotiation skills, practice and business benefits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the issues involved in contract &amp; tendering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consider world-class procurement to enhance business performance and sustainability.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2675" y="196135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779192"/>
            <a:ext cx="4128422" cy="57333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076959"/>
            <a:ext cx="11700394" cy="55866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en-US" sz="2400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</a:t>
            </a:r>
            <a:r>
              <a:rPr lang="en-US" sz="2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/>
            <a:endParaRPr lang="en-US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the role of supply‐chain management and identify the impact of tangible and intangible components of supply chains.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to ensure the effective integration of supply‐chain components throughout the project life cycle.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Critique the issues associated with a given project supply chain and recommend appropriate adjustments to the project to account for these issues.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that reflects the company’s procurement needs.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Analyze different types of contracts and the risks associated with each type of contract and determine contract incentives.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and recommend best practices for vendor management and contract‐procurement monitoring.</a:t>
            </a:r>
          </a:p>
          <a:p>
            <a:pPr lvl="0" algn="just"/>
            <a:endParaRPr lang="en-US" sz="2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51368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800" y="194417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988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40513"/>
            <a:ext cx="4128422" cy="540849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263593"/>
            <a:ext cx="11798209" cy="5346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6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3 Credit Hours.</a:t>
            </a: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and Supply Chain Management; Tenth Edition; by Kenneth Lysons &amp; Brian Farrington.</a:t>
            </a:r>
          </a:p>
          <a:p>
            <a:pPr lvl="0">
              <a:buClr>
                <a:srgbClr val="000000"/>
              </a:buClr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6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02132" y="248015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01092" y="18844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Units of Course Contents</a:t>
            </a:r>
          </a:p>
        </p:txBody>
      </p:sp>
      <p:graphicFrame>
        <p:nvGraphicFramePr>
          <p:cNvPr id="9" name="Google Shape;188;p27"/>
          <p:cNvGraphicFramePr/>
          <p:nvPr>
            <p:extLst>
              <p:ext uri="{D42A27DB-BD31-4B8C-83A1-F6EECF244321}">
                <p14:modId xmlns:p14="http://schemas.microsoft.com/office/powerpoint/2010/main" val="859088021"/>
              </p:ext>
            </p:extLst>
          </p:nvPr>
        </p:nvGraphicFramePr>
        <p:xfrm>
          <a:off x="208996" y="1182018"/>
          <a:ext cx="11854700" cy="521112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915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31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No.of.Weeks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Introduction to supply chain management.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Understanding logistics and supply chains.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The scope and influence of procurement.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Foundational knowledge of procurement.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Procurement Systems.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Sourcing and the management of suppliers.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Negotiation skills, practice and business benefits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84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8 -Tender </a:t>
                      </a: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 Contract </a:t>
                      </a: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10 -World-class procurement to enhance business performance and sustainability.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93013" y="2733004"/>
            <a:ext cx="3801492" cy="268053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F714EB2-6B30-4260-885F-5B87CF52EBB6}"/>
</file>

<file path=customXml/itemProps2.xml><?xml version="1.0" encoding="utf-8"?>
<ds:datastoreItem xmlns:ds="http://schemas.openxmlformats.org/officeDocument/2006/customXml" ds:itemID="{73ED1312-A5C6-4EB9-A041-BFDD3558E5CA}"/>
</file>

<file path=customXml/itemProps3.xml><?xml version="1.0" encoding="utf-8"?>
<ds:datastoreItem xmlns:ds="http://schemas.openxmlformats.org/officeDocument/2006/customXml" ds:itemID="{99E7C0B6-A147-49D2-BA2E-F23B0ED2433E}"/>
</file>

<file path=docProps/app.xml><?xml version="1.0" encoding="utf-8"?>
<Properties xmlns="http://schemas.openxmlformats.org/officeDocument/2006/extended-properties" xmlns:vt="http://schemas.openxmlformats.org/officeDocument/2006/docPropsVTypes">
  <TotalTime>1960</TotalTime>
  <Words>567</Words>
  <Application>Microsoft Office PowerPoint</Application>
  <PresentationFormat>Widescreen</PresentationFormat>
  <Paragraphs>106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Noto Sans Symbols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Dr.Tarek Mohamed</cp:lastModifiedBy>
  <cp:revision>82</cp:revision>
  <dcterms:created xsi:type="dcterms:W3CDTF">2023-04-29T09:08:23Z</dcterms:created>
  <dcterms:modified xsi:type="dcterms:W3CDTF">2026-09-13T13:46:38Z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