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slides/slide62.xml" ContentType="application/vnd.openxmlformats-officedocument.presentationml.slide+xml"/>
  <Override PartName="/ppt/presentation.xml" ContentType="application/vnd.openxmlformats-officedocument.presentationml.presentation.main+xml"/>
  <Override PartName="/ppt/slides/slide43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48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60.xml" ContentType="application/vnd.openxmlformats-officedocument.presentationml.slide+xml"/>
  <Override PartName="/ppt/slides/slide9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59.xml" ContentType="application/vnd.openxmlformats-officedocument.presentationml.slide+xml"/>
  <Override PartName="/ppt/slides/slide51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13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61.xml" ContentType="application/vnd.openxmlformats-officedocument.presentationml.slide+xml"/>
  <Override PartName="/ppt/slides/slide39.xml" ContentType="application/vnd.openxmlformats-officedocument.presentationml.slide+xml"/>
  <Override PartName="/ppt/slides/slide29.xml" ContentType="application/vnd.openxmlformats-officedocument.presentationml.slide+xml"/>
  <Override PartName="/ppt/slides/slide14.xml" ContentType="application/vnd.openxmlformats-officedocument.presentationml.slide+xml"/>
  <Override PartName="/ppt/slides/slide27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8.xml" ContentType="application/vnd.openxmlformats-officedocument.presentationml.slide+xml"/>
  <Override PartName="/ppt/slides/slide26.xml" ContentType="application/vnd.openxmlformats-officedocument.presentationml.slide+xml"/>
  <Override PartName="/ppt/slides/slide22.xml" ContentType="application/vnd.openxmlformats-officedocument.presentationml.slide+xml"/>
  <Override PartName="/ppt/slides/slide20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1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6.xml" ContentType="application/vnd.openxmlformats-officedocument.presentationml.slideLayout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35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43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4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6.xml" ContentType="application/vnd.openxmlformats-officedocument.presentationml.slideLayout+xml"/>
  <Override PartName="/ppt/notesMasters/notesMaster1.xml" ContentType="application/vnd.openxmlformats-officedocument.presentationml.notesMaster+xml"/>
  <Override PartName="/ppt/ink/inkAction1.xml" ContentType="application/vnd.ms-office.inkAction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tags/tag6.xml" ContentType="application/vnd.openxmlformats-officedocument.presentationml.tags+xml"/>
  <Override PartName="/ppt/tags/tag5.xml" ContentType="application/vnd.openxmlformats-officedocument.presentationml.tags+xml"/>
  <Override PartName="/ppt/tags/tag10.xml" ContentType="application/vnd.openxmlformats-officedocument.presentationml.tags+xml"/>
  <Override PartName="/ppt/tags/tag9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ppt/tags/tag2.xml" ContentType="application/vnd.openxmlformats-officedocument.presentationml.tags+xml"/>
  <Override PartName="/ppt/tags/tag8.xml" ContentType="application/vnd.openxmlformats-officedocument.presentationml.tags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  <p:sldMasterId id="2147483680" r:id="rId3"/>
    <p:sldMasterId id="2147483730" r:id="rId4"/>
  </p:sldMasterIdLst>
  <p:notesMasterIdLst>
    <p:notesMasterId r:id="rId67"/>
  </p:notesMasterIdLst>
  <p:sldIdLst>
    <p:sldId id="480" r:id="rId5"/>
    <p:sldId id="303" r:id="rId6"/>
    <p:sldId id="609" r:id="rId7"/>
    <p:sldId id="590" r:id="rId8"/>
    <p:sldId id="1047" r:id="rId9"/>
    <p:sldId id="1114" r:id="rId10"/>
    <p:sldId id="1254" r:id="rId11"/>
    <p:sldId id="1255" r:id="rId12"/>
    <p:sldId id="1256" r:id="rId13"/>
    <p:sldId id="1258" r:id="rId14"/>
    <p:sldId id="1259" r:id="rId15"/>
    <p:sldId id="1260" r:id="rId16"/>
    <p:sldId id="1261" r:id="rId17"/>
    <p:sldId id="1262" r:id="rId18"/>
    <p:sldId id="1263" r:id="rId19"/>
    <p:sldId id="1264" r:id="rId20"/>
    <p:sldId id="1265" r:id="rId21"/>
    <p:sldId id="1266" r:id="rId22"/>
    <p:sldId id="1267" r:id="rId23"/>
    <p:sldId id="1268" r:id="rId24"/>
    <p:sldId id="1269" r:id="rId25"/>
    <p:sldId id="1270" r:id="rId26"/>
    <p:sldId id="1271" r:id="rId27"/>
    <p:sldId id="1272" r:id="rId28"/>
    <p:sldId id="1273" r:id="rId29"/>
    <p:sldId id="1274" r:id="rId30"/>
    <p:sldId id="1276" r:id="rId31"/>
    <p:sldId id="1277" r:id="rId32"/>
    <p:sldId id="1278" r:id="rId33"/>
    <p:sldId id="1279" r:id="rId34"/>
    <p:sldId id="1280" r:id="rId35"/>
    <p:sldId id="1240" r:id="rId36"/>
    <p:sldId id="1241" r:id="rId37"/>
    <p:sldId id="1243" r:id="rId38"/>
    <p:sldId id="1244" r:id="rId39"/>
    <p:sldId id="1207" r:id="rId40"/>
    <p:sldId id="1210" r:id="rId41"/>
    <p:sldId id="1211" r:id="rId42"/>
    <p:sldId id="1282" r:id="rId43"/>
    <p:sldId id="1154" r:id="rId44"/>
    <p:sldId id="1155" r:id="rId45"/>
    <p:sldId id="1156" r:id="rId46"/>
    <p:sldId id="1157" r:id="rId47"/>
    <p:sldId id="1158" r:id="rId48"/>
    <p:sldId id="1159" r:id="rId49"/>
    <p:sldId id="1160" r:id="rId50"/>
    <p:sldId id="1161" r:id="rId51"/>
    <p:sldId id="1162" r:id="rId52"/>
    <p:sldId id="1163" r:id="rId53"/>
    <p:sldId id="1164" r:id="rId54"/>
    <p:sldId id="1165" r:id="rId55"/>
    <p:sldId id="1166" r:id="rId56"/>
    <p:sldId id="1177" r:id="rId57"/>
    <p:sldId id="1168" r:id="rId58"/>
    <p:sldId id="1169" r:id="rId59"/>
    <p:sldId id="1170" r:id="rId60"/>
    <p:sldId id="1171" r:id="rId61"/>
    <p:sldId id="1172" r:id="rId62"/>
    <p:sldId id="1173" r:id="rId63"/>
    <p:sldId id="1174" r:id="rId64"/>
    <p:sldId id="1175" r:id="rId65"/>
    <p:sldId id="1112" r:id="rId6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09"/>
            <p14:sldId id="590"/>
            <p14:sldId id="1047"/>
            <p14:sldId id="1114"/>
            <p14:sldId id="1254"/>
            <p14:sldId id="1255"/>
            <p14:sldId id="1256"/>
            <p14:sldId id="1258"/>
            <p14:sldId id="1259"/>
            <p14:sldId id="1260"/>
            <p14:sldId id="1261"/>
            <p14:sldId id="1262"/>
            <p14:sldId id="1263"/>
            <p14:sldId id="1264"/>
            <p14:sldId id="1265"/>
            <p14:sldId id="1266"/>
            <p14:sldId id="1267"/>
            <p14:sldId id="1268"/>
            <p14:sldId id="1269"/>
            <p14:sldId id="1270"/>
            <p14:sldId id="1271"/>
            <p14:sldId id="1272"/>
            <p14:sldId id="1273"/>
            <p14:sldId id="1274"/>
            <p14:sldId id="1276"/>
            <p14:sldId id="1277"/>
            <p14:sldId id="1278"/>
            <p14:sldId id="1279"/>
            <p14:sldId id="1280"/>
            <p14:sldId id="1240"/>
            <p14:sldId id="1241"/>
            <p14:sldId id="1243"/>
            <p14:sldId id="1244"/>
            <p14:sldId id="1207"/>
            <p14:sldId id="1210"/>
            <p14:sldId id="1211"/>
            <p14:sldId id="1282"/>
            <p14:sldId id="1154"/>
            <p14:sldId id="1155"/>
            <p14:sldId id="1156"/>
            <p14:sldId id="1157"/>
            <p14:sldId id="1158"/>
            <p14:sldId id="1159"/>
            <p14:sldId id="1160"/>
            <p14:sldId id="1161"/>
            <p14:sldId id="1162"/>
            <p14:sldId id="1163"/>
            <p14:sldId id="1164"/>
            <p14:sldId id="1165"/>
            <p14:sldId id="1166"/>
            <p14:sldId id="1177"/>
            <p14:sldId id="1168"/>
            <p14:sldId id="1169"/>
            <p14:sldId id="1170"/>
            <p14:sldId id="1171"/>
            <p14:sldId id="1172"/>
            <p14:sldId id="1173"/>
            <p14:sldId id="1174"/>
            <p14:sldId id="1175"/>
            <p14:sldId id="1112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738" autoAdjust="0"/>
  </p:normalViewPr>
  <p:slideViewPr>
    <p:cSldViewPr snapToGrid="0">
      <p:cViewPr varScale="1">
        <p:scale>
          <a:sx n="84" d="100"/>
          <a:sy n="84" d="100"/>
        </p:scale>
        <p:origin x="58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customXml" Target="../customXml/item3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customXml" Target="../customXml/item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customXml" Target="../customXml/item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7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27.wmf"/><Relationship Id="rId7" Type="http://schemas.openxmlformats.org/officeDocument/2006/relationships/image" Target="../media/image31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6" Type="http://schemas.openxmlformats.org/officeDocument/2006/relationships/image" Target="../media/image30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Relationship Id="rId9" Type="http://schemas.openxmlformats.org/officeDocument/2006/relationships/image" Target="../media/image3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5" Type="http://schemas.openxmlformats.org/officeDocument/2006/relationships/image" Target="../media/image49.wmf"/><Relationship Id="rId4" Type="http://schemas.openxmlformats.org/officeDocument/2006/relationships/image" Target="../media/image48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7" Type="http://schemas.openxmlformats.org/officeDocument/2006/relationships/image" Target="../media/image56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6" Type="http://schemas.openxmlformats.org/officeDocument/2006/relationships/image" Target="../media/image55.wmf"/><Relationship Id="rId5" Type="http://schemas.openxmlformats.org/officeDocument/2006/relationships/image" Target="../media/image54.wmf"/><Relationship Id="rId4" Type="http://schemas.openxmlformats.org/officeDocument/2006/relationships/image" Target="../media/image53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Relationship Id="rId4" Type="http://schemas.openxmlformats.org/officeDocument/2006/relationships/image" Target="../media/image65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73.wmf"/><Relationship Id="rId3" Type="http://schemas.openxmlformats.org/officeDocument/2006/relationships/image" Target="../media/image68.wmf"/><Relationship Id="rId7" Type="http://schemas.openxmlformats.org/officeDocument/2006/relationships/image" Target="../media/image72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Relationship Id="rId6" Type="http://schemas.openxmlformats.org/officeDocument/2006/relationships/image" Target="../media/image71.wmf"/><Relationship Id="rId5" Type="http://schemas.openxmlformats.org/officeDocument/2006/relationships/image" Target="../media/image70.wmf"/><Relationship Id="rId4" Type="http://schemas.openxmlformats.org/officeDocument/2006/relationships/image" Target="../media/image69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5.wmf"/><Relationship Id="rId1" Type="http://schemas.openxmlformats.org/officeDocument/2006/relationships/image" Target="../media/image74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83.wmf"/><Relationship Id="rId3" Type="http://schemas.openxmlformats.org/officeDocument/2006/relationships/image" Target="../media/image78.wmf"/><Relationship Id="rId7" Type="http://schemas.openxmlformats.org/officeDocument/2006/relationships/image" Target="../media/image82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Relationship Id="rId6" Type="http://schemas.openxmlformats.org/officeDocument/2006/relationships/image" Target="../media/image81.wmf"/><Relationship Id="rId5" Type="http://schemas.openxmlformats.org/officeDocument/2006/relationships/image" Target="../media/image80.wmf"/><Relationship Id="rId4" Type="http://schemas.openxmlformats.org/officeDocument/2006/relationships/image" Target="../media/image79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Relationship Id="rId4" Type="http://schemas.openxmlformats.org/officeDocument/2006/relationships/image" Target="../media/image87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Relationship Id="rId4" Type="http://schemas.openxmlformats.org/officeDocument/2006/relationships/image" Target="../media/image92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wmf"/><Relationship Id="rId2" Type="http://schemas.openxmlformats.org/officeDocument/2006/relationships/image" Target="../media/image94.wmf"/><Relationship Id="rId1" Type="http://schemas.openxmlformats.org/officeDocument/2006/relationships/image" Target="../media/image93.wmf"/><Relationship Id="rId6" Type="http://schemas.openxmlformats.org/officeDocument/2006/relationships/image" Target="../media/image98.wmf"/><Relationship Id="rId5" Type="http://schemas.openxmlformats.org/officeDocument/2006/relationships/image" Target="../media/image97.wmf"/><Relationship Id="rId4" Type="http://schemas.openxmlformats.org/officeDocument/2006/relationships/image" Target="../media/image96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Relationship Id="rId6" Type="http://schemas.openxmlformats.org/officeDocument/2006/relationships/image" Target="../media/image104.wmf"/><Relationship Id="rId5" Type="http://schemas.openxmlformats.org/officeDocument/2006/relationships/image" Target="../media/image103.wmf"/><Relationship Id="rId4" Type="http://schemas.openxmlformats.org/officeDocument/2006/relationships/image" Target="../media/image102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Relationship Id="rId6" Type="http://schemas.openxmlformats.org/officeDocument/2006/relationships/image" Target="../media/image104.wmf"/><Relationship Id="rId5" Type="http://schemas.openxmlformats.org/officeDocument/2006/relationships/image" Target="../media/image103.wmf"/><Relationship Id="rId4" Type="http://schemas.openxmlformats.org/officeDocument/2006/relationships/image" Target="../media/image102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wmf"/><Relationship Id="rId2" Type="http://schemas.openxmlformats.org/officeDocument/2006/relationships/image" Target="../media/image106.wmf"/><Relationship Id="rId1" Type="http://schemas.openxmlformats.org/officeDocument/2006/relationships/image" Target="../media/image105.wmf"/><Relationship Id="rId5" Type="http://schemas.openxmlformats.org/officeDocument/2006/relationships/image" Target="../media/image109.wmf"/><Relationship Id="rId4" Type="http://schemas.openxmlformats.org/officeDocument/2006/relationships/image" Target="../media/image108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wmf"/><Relationship Id="rId2" Type="http://schemas.openxmlformats.org/officeDocument/2006/relationships/image" Target="../media/image111.wmf"/><Relationship Id="rId1" Type="http://schemas.openxmlformats.org/officeDocument/2006/relationships/image" Target="../media/image110.wmf"/><Relationship Id="rId4" Type="http://schemas.openxmlformats.org/officeDocument/2006/relationships/image" Target="../media/image113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wmf"/><Relationship Id="rId1" Type="http://schemas.openxmlformats.org/officeDocument/2006/relationships/image" Target="../media/image114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wmf"/><Relationship Id="rId2" Type="http://schemas.openxmlformats.org/officeDocument/2006/relationships/image" Target="../media/image117.wmf"/><Relationship Id="rId1" Type="http://schemas.openxmlformats.org/officeDocument/2006/relationships/image" Target="../media/image116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wmf"/><Relationship Id="rId2" Type="http://schemas.openxmlformats.org/officeDocument/2006/relationships/image" Target="../media/image130.wmf"/><Relationship Id="rId1" Type="http://schemas.openxmlformats.org/officeDocument/2006/relationships/image" Target="../media/image129.wmf"/><Relationship Id="rId5" Type="http://schemas.openxmlformats.org/officeDocument/2006/relationships/image" Target="../media/image133.wmf"/><Relationship Id="rId4" Type="http://schemas.openxmlformats.org/officeDocument/2006/relationships/image" Target="../media/image132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wmf"/><Relationship Id="rId2" Type="http://schemas.openxmlformats.org/officeDocument/2006/relationships/image" Target="../media/image135.wmf"/><Relationship Id="rId1" Type="http://schemas.openxmlformats.org/officeDocument/2006/relationships/image" Target="../media/image134.wmf"/><Relationship Id="rId6" Type="http://schemas.openxmlformats.org/officeDocument/2006/relationships/image" Target="../media/image139.wmf"/><Relationship Id="rId5" Type="http://schemas.openxmlformats.org/officeDocument/2006/relationships/image" Target="../media/image138.wmf"/><Relationship Id="rId4" Type="http://schemas.openxmlformats.org/officeDocument/2006/relationships/image" Target="../media/image137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wmf"/><Relationship Id="rId2" Type="http://schemas.openxmlformats.org/officeDocument/2006/relationships/image" Target="../media/image141.wmf"/><Relationship Id="rId1" Type="http://schemas.openxmlformats.org/officeDocument/2006/relationships/image" Target="../media/image140.wmf"/><Relationship Id="rId5" Type="http://schemas.openxmlformats.org/officeDocument/2006/relationships/image" Target="../media/image144.wmf"/><Relationship Id="rId4" Type="http://schemas.openxmlformats.org/officeDocument/2006/relationships/image" Target="../media/image143.wmf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3-12T22:16:41.82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0686">
    <iact:property name="dataType"/>
    <iact:actionData xml:id="d0">
      <inkml:trace xmlns:inkml="http://www.w3.org/2003/InkML" xml:id="stk0" contextRef="#ctx0" brushRef="#br0">17921 8149 0,'18'0'4,"17"0"7,-17 0-2,17 0-3,35 0 3,-17 0-2,106 0-2,88 0 5,-18 0 0,36 0-4,0 0 4,17 0 0,-35 0-4,70 0-1,-123 0 6,-70 0-6,-1 0 5,1 0-5,-71 0 7,-18 0-7,0 0 6,-17 0 21,17 0-15,-17 0-10,52 0-2,-34 0 6,34 0-6,36 0 6,-36 0-3,36 0 0,-35 0-1,17 0-1,0 0 4,-17 0-1,-18 0-4,17 0 6,1 0-3,-1 0-2,1 0 3,35 0 0,0 0-2,17 0-2,1 0 6,-1 0-6,53 0 7,1 0-2,-1 0-4,1 0-1,-54 0 6,18 0-6,-53 0 6,-52 0-6,-19 0 6,19 0 68,-1 0-65,-18 0-4,54 0 0,0 0-4,34 0 3,19 0-1,52 0-3,-52 0 6,52 0-6,-70 0 6,-35 0-6,52 0 6,-88 0-6,18 0 5,18 0 0,-18 0-3,17 0-2,-34 0 6,-19 0-6,54 0 6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673350" y="509588"/>
            <a:ext cx="4533900" cy="2551112"/>
          </a:xfrm>
          <a:ln/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altLang="en-US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1pPr>
            <a:lvl2pPr marL="742950" indent="-28575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2pPr>
            <a:lvl3pPr marL="11430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3pPr>
            <a:lvl4pPr marL="16002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4pPr>
            <a:lvl5pPr marL="20574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5pPr>
            <a:lvl6pPr marL="25146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6pPr>
            <a:lvl7pPr marL="29718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7pPr>
            <a:lvl8pPr marL="34290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8pPr>
            <a:lvl9pPr marL="38862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AA271912-BCFB-4337-BCF4-47FAB282AA34}" type="slidenum">
              <a:rPr lang="zh-TW" altLang="en-US" sz="1300"/>
              <a:pPr>
                <a:spcBef>
                  <a:spcPct val="0"/>
                </a:spcBef>
              </a:pPr>
              <a:t>36</a:t>
            </a:fld>
            <a:endParaRPr lang="en-US" altLang="zh-TW" sz="1300"/>
          </a:p>
        </p:txBody>
      </p:sp>
    </p:spTree>
    <p:extLst>
      <p:ext uri="{BB962C8B-B14F-4D97-AF65-F5344CB8AC3E}">
        <p14:creationId xmlns:p14="http://schemas.microsoft.com/office/powerpoint/2010/main" val="70842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673350" y="509588"/>
            <a:ext cx="4533900" cy="2551112"/>
          </a:xfrm>
          <a:ln/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altLang="en-US"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1pPr>
            <a:lvl2pPr marL="742950" indent="-28575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2pPr>
            <a:lvl3pPr marL="11430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3pPr>
            <a:lvl4pPr marL="16002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4pPr>
            <a:lvl5pPr marL="20574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5pPr>
            <a:lvl6pPr marL="25146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6pPr>
            <a:lvl7pPr marL="29718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7pPr>
            <a:lvl8pPr marL="34290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8pPr>
            <a:lvl9pPr marL="38862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B20F56AA-3D74-4F7F-BF27-E1FF4275F155}" type="slidenum">
              <a:rPr lang="zh-TW" altLang="en-US" sz="1300"/>
              <a:pPr>
                <a:spcBef>
                  <a:spcPct val="0"/>
                </a:spcBef>
              </a:pPr>
              <a:t>37</a:t>
            </a:fld>
            <a:endParaRPr lang="en-US" altLang="zh-TW" sz="1300"/>
          </a:p>
        </p:txBody>
      </p:sp>
    </p:spTree>
    <p:extLst>
      <p:ext uri="{BB962C8B-B14F-4D97-AF65-F5344CB8AC3E}">
        <p14:creationId xmlns:p14="http://schemas.microsoft.com/office/powerpoint/2010/main" val="37291933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673350" y="509588"/>
            <a:ext cx="4533900" cy="2551112"/>
          </a:xfrm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altLang="en-US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1pPr>
            <a:lvl2pPr marL="742950" indent="-28575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2pPr>
            <a:lvl3pPr marL="11430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3pPr>
            <a:lvl4pPr marL="16002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4pPr>
            <a:lvl5pPr marL="20574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5pPr>
            <a:lvl6pPr marL="25146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6pPr>
            <a:lvl7pPr marL="29718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7pPr>
            <a:lvl8pPr marL="34290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8pPr>
            <a:lvl9pPr marL="38862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E4F020AB-7112-492E-9119-D851C9016301}" type="slidenum">
              <a:rPr lang="zh-TW" altLang="en-US" sz="1300"/>
              <a:pPr>
                <a:spcBef>
                  <a:spcPct val="0"/>
                </a:spcBef>
              </a:pPr>
              <a:t>38</a:t>
            </a:fld>
            <a:endParaRPr lang="en-US" altLang="zh-TW" sz="1300"/>
          </a:p>
        </p:txBody>
      </p:sp>
    </p:spTree>
    <p:extLst>
      <p:ext uri="{BB962C8B-B14F-4D97-AF65-F5344CB8AC3E}">
        <p14:creationId xmlns:p14="http://schemas.microsoft.com/office/powerpoint/2010/main" val="33698796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6.png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6546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42647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22B01FC6-699F-49B7-8F9C-25701234B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B3117957-4102-4152-9511-6A2D8452F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CB761CE8-5ACF-4086-B319-DF28CF610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2E2123DC-DFBA-4B53-859F-D576C850A326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2171649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D011C0F4-A3D7-43F1-BAEF-9F4DBE6C7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58583683-79E4-4784-ABE4-70446FD5D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CFA437EA-A9A6-4B5C-B95E-437257CE3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8664E48-8EBF-45D4-86A6-5BE608535861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36105158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EE064036-A042-4113-975C-D76A3649A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9B147E8E-F86A-4774-8D73-6FE3C77D3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64EEA2EB-317C-4B1E-B1C8-0E0FC2C81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86ED179D-0692-4F36-8F87-24A7D81E41EB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41332953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8217" y="1143000"/>
            <a:ext cx="5444067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484" y="1143000"/>
            <a:ext cx="5444067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A7971844-4CB4-4ECB-9E1C-A3DF3AF7B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7">
            <a:extLst>
              <a:ext uri="{FF2B5EF4-FFF2-40B4-BE49-F238E27FC236}">
                <a16:creationId xmlns:a16="http://schemas.microsoft.com/office/drawing/2014/main" id="{EBAC8536-041E-402E-A442-25C4A80B7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44090ABC-BA65-4379-91B6-854FBE197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0C8406F3-FDF8-41E1-AD13-82948F2FCA49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11521276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1859B0-126F-4BFF-B699-BE2C69117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B6A513-321A-4EA0-AE52-91FAD8FD9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C8DDFD-33AF-4D51-A783-6BF653EA3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C40B3D3-437E-4EF5-8B9B-4613008D4C09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411353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6">
            <a:extLst>
              <a:ext uri="{FF2B5EF4-FFF2-40B4-BE49-F238E27FC236}">
                <a16:creationId xmlns:a16="http://schemas.microsoft.com/office/drawing/2014/main" id="{4A136CB0-DB4A-456D-8188-F53955535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Footer Placeholder 7">
            <a:extLst>
              <a:ext uri="{FF2B5EF4-FFF2-40B4-BE49-F238E27FC236}">
                <a16:creationId xmlns:a16="http://schemas.microsoft.com/office/drawing/2014/main" id="{B61944C8-6F59-4CE6-91A8-8DE1B11B2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lide Number Placeholder 8">
            <a:extLst>
              <a:ext uri="{FF2B5EF4-FFF2-40B4-BE49-F238E27FC236}">
                <a16:creationId xmlns:a16="http://schemas.microsoft.com/office/drawing/2014/main" id="{BD66B6DA-5BBB-4267-A1CA-1AB7006C7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B3762368-7041-4862-85B1-46B2CE22961F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2897982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6">
            <a:extLst>
              <a:ext uri="{FF2B5EF4-FFF2-40B4-BE49-F238E27FC236}">
                <a16:creationId xmlns:a16="http://schemas.microsoft.com/office/drawing/2014/main" id="{1CC76518-94F5-430B-8269-487369ED6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7">
            <a:extLst>
              <a:ext uri="{FF2B5EF4-FFF2-40B4-BE49-F238E27FC236}">
                <a16:creationId xmlns:a16="http://schemas.microsoft.com/office/drawing/2014/main" id="{61D03084-C5B2-4825-80A0-9C8CF8CD2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Slide Number Placeholder 8">
            <a:extLst>
              <a:ext uri="{FF2B5EF4-FFF2-40B4-BE49-F238E27FC236}">
                <a16:creationId xmlns:a16="http://schemas.microsoft.com/office/drawing/2014/main" id="{60C2E84D-775D-40F9-AF46-5C2567F4A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A54C5D0A-68C6-4F5E-8CA4-09CFA6B2E277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2977465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560DB81E-E90B-415B-8CEB-3AD41C913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7">
            <a:extLst>
              <a:ext uri="{FF2B5EF4-FFF2-40B4-BE49-F238E27FC236}">
                <a16:creationId xmlns:a16="http://schemas.microsoft.com/office/drawing/2014/main" id="{948A6511-7667-462C-AB86-CB62951BA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D7A10B0C-2780-4D92-A33E-15513B7CB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E5FE8911-AB9F-4C99-AEC6-0A0FC62501BF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37087239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DE2E6433-A668-4571-8366-99B3FC5BC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7">
            <a:extLst>
              <a:ext uri="{FF2B5EF4-FFF2-40B4-BE49-F238E27FC236}">
                <a16:creationId xmlns:a16="http://schemas.microsoft.com/office/drawing/2014/main" id="{FD44604E-C32E-4096-B1BF-25ADE7A2E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04170D21-281D-43C0-9E15-4498BD3C7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989B355-62F4-4B95-9A45-052A9753D3A6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31488263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5AD772FD-3338-4EDA-AD8B-5BF72CD2F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29F2BB22-BFF5-4FB2-B7D4-11CF281F4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0227B879-3707-4624-A2EA-7AA1989D6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74B62A1-22B8-42FD-9E04-8138F77E95EA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8094386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58251" y="152400"/>
            <a:ext cx="2781300" cy="6172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0" y="152400"/>
            <a:ext cx="8147051" cy="6172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71E59568-71B5-40E4-820C-9A24BD1C5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0578E8C8-960B-4B8D-8F0A-66346630A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D4559B14-3CDC-4C94-A4A1-C6E75B4B3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125B7742-315A-4223-A578-4A01A42EE72E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6750047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1040533" cy="533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48217" y="1143000"/>
            <a:ext cx="5444067" cy="5181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484" y="1143000"/>
            <a:ext cx="5444067" cy="5181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5EC695CA-D314-40D9-A89D-EB35F49A1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7">
            <a:extLst>
              <a:ext uri="{FF2B5EF4-FFF2-40B4-BE49-F238E27FC236}">
                <a16:creationId xmlns:a16="http://schemas.microsoft.com/office/drawing/2014/main" id="{9EDD70CF-0016-4814-B9EA-199B604CD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2A0872A6-FCE4-442D-974F-9A0EF4954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9EA7EB2A-6236-4A15-9E28-8DA517D22E33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42916893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1040533" cy="533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48217" y="1143000"/>
            <a:ext cx="5444067" cy="5181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5484" y="1143000"/>
            <a:ext cx="5444067" cy="2514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5484" y="3810000"/>
            <a:ext cx="5444067" cy="2514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6">
            <a:extLst>
              <a:ext uri="{FF2B5EF4-FFF2-40B4-BE49-F238E27FC236}">
                <a16:creationId xmlns:a16="http://schemas.microsoft.com/office/drawing/2014/main" id="{502A3E25-37E2-4EBF-AA00-20427AD6B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7">
            <a:extLst>
              <a:ext uri="{FF2B5EF4-FFF2-40B4-BE49-F238E27FC236}">
                <a16:creationId xmlns:a16="http://schemas.microsoft.com/office/drawing/2014/main" id="{3D181E6C-6CD9-453F-9DFC-071F945A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Slide Number Placeholder 8">
            <a:extLst>
              <a:ext uri="{FF2B5EF4-FFF2-40B4-BE49-F238E27FC236}">
                <a16:creationId xmlns:a16="http://schemas.microsoft.com/office/drawing/2014/main" id="{8EC058AC-8AA5-4208-8257-0025469E5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5A323DAB-C2B0-4648-82BD-93DD305D8B00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39176488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625995" y="5079369"/>
            <a:ext cx="5758807" cy="384175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6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457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625995" y="5399365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625995" y="5719361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7723" y="3829649"/>
            <a:ext cx="7900328" cy="398668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667" baseline="0">
                <a:solidFill>
                  <a:schemeClr val="bg2"/>
                </a:solidFill>
                <a:latin typeface="+mj-lt"/>
              </a:defRPr>
            </a:lvl1pPr>
            <a:lvl2pPr marL="406365" indent="0">
              <a:buNone/>
              <a:defRPr/>
            </a:lvl2pPr>
            <a:lvl3pPr marL="569854" indent="0">
              <a:buNone/>
              <a:defRPr/>
            </a:lvl3pPr>
            <a:lvl4pPr marL="688908" indent="0">
              <a:buNone/>
              <a:defRPr/>
            </a:lvl4pPr>
            <a:lvl5pPr marL="801608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itle 1"/>
          <p:cNvSpPr>
            <a:spLocks noGrp="1"/>
          </p:cNvSpPr>
          <p:nvPr>
            <p:ph type="ctrTitle"/>
          </p:nvPr>
        </p:nvSpPr>
        <p:spPr>
          <a:xfrm>
            <a:off x="567687" y="3067667"/>
            <a:ext cx="7940684" cy="85964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48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656167" y="527051"/>
            <a:ext cx="1062565" cy="565151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9196630"/>
      </p:ext>
    </p:extLst>
  </p:cSld>
  <p:clrMapOvr>
    <a:masterClrMapping/>
  </p:clrMapOvr>
  <p:transition spd="slow">
    <p:wipe/>
  </p:transition>
  <p:extLst mod="1">
    <p:ext uri="{DCECCB84-F9BA-43D5-87BE-67443E8EF086}">
      <p15:sldGuideLst xmlns:p15="http://schemas.microsoft.com/office/powerpoint/2012/main">
        <p15:guide id="1" orient="horz" pos="228">
          <p15:clr>
            <a:srgbClr val="FBAE40"/>
          </p15:clr>
        </p15:guide>
        <p15:guide id="2" pos="360">
          <p15:clr>
            <a:srgbClr val="FBAE40"/>
          </p15:clr>
        </p15:guide>
        <p15:guide id="3" orient="horz" pos="518">
          <p15:clr>
            <a:srgbClr val="FBAE40"/>
          </p15:clr>
        </p15:guide>
        <p15:guide id="4" pos="812">
          <p15:clr>
            <a:srgbClr val="FBAE40"/>
          </p15:clr>
        </p15:guide>
        <p15:guide id="5" pos="31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625995" y="5079369"/>
            <a:ext cx="5758807" cy="384175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600" b="0" i="0">
                <a:solidFill>
                  <a:schemeClr val="accent1"/>
                </a:solidFill>
                <a:latin typeface="+mn-lt"/>
                <a:cs typeface="CiscoSans"/>
              </a:defRPr>
            </a:lvl1pPr>
            <a:lvl2pPr marL="457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625995" y="5399365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625995" y="5719361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656167" y="527051"/>
            <a:ext cx="1062565" cy="565151"/>
            <a:chOff x="310" y="249"/>
            <a:chExt cx="502" cy="267"/>
          </a:xfrm>
          <a:solidFill>
            <a:srgbClr val="004C69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7723" y="3829649"/>
            <a:ext cx="7900328" cy="398668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667" baseline="0">
                <a:solidFill>
                  <a:schemeClr val="accent1"/>
                </a:solidFill>
                <a:latin typeface="+mj-lt"/>
              </a:defRPr>
            </a:lvl1pPr>
            <a:lvl2pPr marL="406365" indent="0">
              <a:buNone/>
              <a:defRPr/>
            </a:lvl2pPr>
            <a:lvl3pPr marL="569854" indent="0">
              <a:buNone/>
              <a:defRPr/>
            </a:lvl3pPr>
            <a:lvl4pPr marL="688908" indent="0">
              <a:buNone/>
              <a:defRPr/>
            </a:lvl4pPr>
            <a:lvl5pPr marL="801608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567687" y="3067667"/>
            <a:ext cx="7940684" cy="85964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4800" b="0" i="0" spc="0" baseline="0">
                <a:solidFill>
                  <a:schemeClr val="accent1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64015188"/>
      </p:ext>
    </p:extLst>
  </p:cSld>
  <p:clrMapOvr>
    <a:masterClrMapping/>
  </p:clrMapOvr>
  <p:transition spd="slow">
    <p:wipe/>
  </p:transition>
  <p:extLst mod="1">
    <p:ext uri="{DCECCB84-F9BA-43D5-87BE-67443E8EF086}">
      <p15:sldGuideLst xmlns:p15="http://schemas.microsoft.com/office/powerpoint/2012/main">
        <p15:guide id="1" orient="horz" pos="228">
          <p15:clr>
            <a:srgbClr val="FBAE40"/>
          </p15:clr>
        </p15:guide>
        <p15:guide id="2" pos="360">
          <p15:clr>
            <a:srgbClr val="FBAE40"/>
          </p15:clr>
        </p15:guide>
        <p15:guide id="3" orient="horz" pos="518">
          <p15:clr>
            <a:srgbClr val="FBAE40"/>
          </p15:clr>
        </p15:guide>
        <p15:guide id="4" pos="812">
          <p15:clr>
            <a:srgbClr val="FBAE40"/>
          </p15:clr>
        </p15:guide>
        <p15:guide id="5" pos="31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625995" y="5079369"/>
            <a:ext cx="5758807" cy="384175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6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457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625995" y="5399365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625995" y="5719361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656167" y="527051"/>
            <a:ext cx="1062565" cy="565151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7723" y="3829649"/>
            <a:ext cx="7900328" cy="398668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667" baseline="0">
                <a:solidFill>
                  <a:schemeClr val="bg2"/>
                </a:solidFill>
                <a:latin typeface="+mj-lt"/>
              </a:defRPr>
            </a:lvl1pPr>
            <a:lvl2pPr marL="406365" indent="0">
              <a:buNone/>
              <a:defRPr/>
            </a:lvl2pPr>
            <a:lvl3pPr marL="569854" indent="0">
              <a:buNone/>
              <a:defRPr/>
            </a:lvl3pPr>
            <a:lvl4pPr marL="688908" indent="0">
              <a:buNone/>
              <a:defRPr/>
            </a:lvl4pPr>
            <a:lvl5pPr marL="801608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567687" y="3067667"/>
            <a:ext cx="7940684" cy="85964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48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80634310"/>
      </p:ext>
    </p:extLst>
  </p:cSld>
  <p:clrMapOvr>
    <a:masterClrMapping/>
  </p:clrMapOvr>
  <p:transition spd="slow">
    <p:wipe/>
  </p:transition>
  <p:extLst mod="1">
    <p:ext uri="{DCECCB84-F9BA-43D5-87BE-67443E8EF086}">
      <p15:sldGuideLst xmlns:p15="http://schemas.microsoft.com/office/powerpoint/2012/main">
        <p15:guide id="1" orient="horz" pos="228">
          <p15:clr>
            <a:srgbClr val="FBAE40"/>
          </p15:clr>
        </p15:guide>
        <p15:guide id="2" pos="360">
          <p15:clr>
            <a:srgbClr val="FBAE40"/>
          </p15:clr>
        </p15:guide>
        <p15:guide id="3" orient="horz" pos="518">
          <p15:clr>
            <a:srgbClr val="FBAE40"/>
          </p15:clr>
        </p15:guide>
        <p15:guide id="4" pos="812">
          <p15:clr>
            <a:srgbClr val="FBAE40"/>
          </p15:clr>
        </p15:guide>
        <p15:guide id="5" pos="31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Seg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555233" y="1220545"/>
            <a:ext cx="10130723" cy="342659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6133" b="0" i="0" spc="0" baseline="0">
                <a:solidFill>
                  <a:schemeClr val="accent5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ltGray">
          <a:xfrm>
            <a:off x="11354627" y="6323876"/>
            <a:ext cx="290868" cy="206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82115" tIns="41056" rIns="82115" bIns="41056" anchor="b">
            <a:spAutoFit/>
          </a:bodyPr>
          <a:lstStyle/>
          <a:p>
            <a:pPr marL="0" marR="0" lvl="0" indent="0" algn="r" defTabSz="8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E46DC-7EF6-4EA2-B285-14272867D133}" type="slidenum"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rgbClr val="38C6F4">
                    <a:lumMod val="50000"/>
                  </a:srgb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CiscoSans Thin"/>
              </a:rPr>
              <a:pPr marL="0" marR="0" lvl="0" indent="0" algn="r" defTabSz="8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38C6F4">
                  <a:lumMod val="50000"/>
                </a:srgbClr>
              </a:solidFill>
              <a:effectLst/>
              <a:uLnTx/>
              <a:uFillTx/>
              <a:latin typeface="Arial"/>
              <a:ea typeface="ＭＳ Ｐゴシック" pitchFamily="34" charset="-128"/>
              <a:cs typeface="CiscoSans Thin"/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ltGray">
          <a:xfrm>
            <a:off x="7823344" y="6322205"/>
            <a:ext cx="3544024" cy="20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115" tIns="41056" rIns="82115" bIns="41056" anchor="b">
            <a:spAutoFit/>
          </a:bodyPr>
          <a:lstStyle/>
          <a:p>
            <a:pPr marL="0" marR="0" lvl="0" indent="0" algn="l" defTabSz="8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38C6F4">
                    <a:lumMod val="50000"/>
                  </a:srgb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CiscoSans Thin"/>
              </a:rPr>
              <a:t>© 2016  Cisco and/or its affiliates. All rights reserved.   Cisco Confidential</a:t>
            </a:r>
          </a:p>
        </p:txBody>
      </p:sp>
      <p:grpSp>
        <p:nvGrpSpPr>
          <p:cNvPr id="11" name="Group 4"/>
          <p:cNvGrpSpPr>
            <a:grpSpLocks noChangeAspect="1"/>
          </p:cNvGrpSpPr>
          <p:nvPr userDrawn="1"/>
        </p:nvGrpSpPr>
        <p:grpSpPr bwMode="auto">
          <a:xfrm>
            <a:off x="677386" y="6286929"/>
            <a:ext cx="453676" cy="241299"/>
            <a:chOff x="310" y="249"/>
            <a:chExt cx="502" cy="267"/>
          </a:xfrm>
          <a:solidFill>
            <a:srgbClr val="086D8E"/>
          </a:solidFill>
        </p:grpSpPr>
        <p:sp>
          <p:nvSpPr>
            <p:cNvPr id="12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9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0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3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4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5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3559652"/>
      </p:ext>
    </p:extLst>
  </p:cSld>
  <p:clrMapOvr>
    <a:masterClrMapping/>
  </p:clrMapOvr>
  <p:transition spd="slow">
    <p:wip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32883" y="1797051"/>
            <a:ext cx="11040076" cy="4098595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380910" marR="0" indent="-380910" algn="ctr" defTabSz="60945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667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583688" y="455085"/>
            <a:ext cx="11127317" cy="97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446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4282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Oval 11"/>
          <p:cNvSpPr/>
          <p:nvPr/>
        </p:nvSpPr>
        <p:spPr>
          <a:xfrm>
            <a:off x="767480" y="3403400"/>
            <a:ext cx="931499" cy="931499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67480" y="1902143"/>
            <a:ext cx="931499" cy="931499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767480" y="4870791"/>
            <a:ext cx="931499" cy="931499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srgbClr val="049FD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820333" y="1910030"/>
            <a:ext cx="7298267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820333" y="3410391"/>
            <a:ext cx="7298267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820333" y="4870791"/>
            <a:ext cx="7298267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767480" y="3403401"/>
            <a:ext cx="931499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5333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767481" y="4868187"/>
            <a:ext cx="931499" cy="924508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5333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3" name="Text Placeholder 17"/>
          <p:cNvSpPr>
            <a:spLocks noGrp="1"/>
          </p:cNvSpPr>
          <p:nvPr>
            <p:ph type="body" sz="quarter" idx="19" hasCustomPrompt="1"/>
          </p:nvPr>
        </p:nvSpPr>
        <p:spPr>
          <a:xfrm>
            <a:off x="767480" y="1902998"/>
            <a:ext cx="931499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5333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2566474"/>
      </p:ext>
    </p:extLst>
  </p:cSld>
  <p:clrMapOvr>
    <a:masterClrMapping/>
  </p:clrMapOvr>
  <p:transition spd="slow">
    <p:wip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Oval 11"/>
          <p:cNvSpPr/>
          <p:nvPr/>
        </p:nvSpPr>
        <p:spPr>
          <a:xfrm>
            <a:off x="767482" y="2639092"/>
            <a:ext cx="619753" cy="619753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67481" y="1771904"/>
            <a:ext cx="619753" cy="619753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767482" y="3503262"/>
            <a:ext cx="619753" cy="619753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563179" y="1779790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563180" y="2646082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563180" y="3503262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767482" y="1770029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767482" y="2639091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767484" y="3500658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3" name="Oval 12"/>
          <p:cNvSpPr/>
          <p:nvPr/>
        </p:nvSpPr>
        <p:spPr>
          <a:xfrm>
            <a:off x="767484" y="4366109"/>
            <a:ext cx="619753" cy="619753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4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563181" y="4366109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767485" y="4363505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17" name="Oval 16"/>
          <p:cNvSpPr/>
          <p:nvPr/>
        </p:nvSpPr>
        <p:spPr>
          <a:xfrm>
            <a:off x="767485" y="5228956"/>
            <a:ext cx="619753" cy="619753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563183" y="5228955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767486" y="5226351"/>
            <a:ext cx="619753" cy="615103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391311663"/>
      </p:ext>
    </p:extLst>
  </p:cSld>
  <p:clrMapOvr>
    <a:masterClrMapping/>
  </p:clrMapOvr>
  <p:transition spd="slow">
    <p:wip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2" name="Oval 41"/>
          <p:cNvSpPr/>
          <p:nvPr/>
        </p:nvSpPr>
        <p:spPr>
          <a:xfrm>
            <a:off x="767482" y="2639092"/>
            <a:ext cx="619753" cy="619753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767481" y="1771904"/>
            <a:ext cx="619753" cy="619753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767482" y="3503262"/>
            <a:ext cx="619753" cy="619753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5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563179" y="1779790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6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563180" y="2646082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563180" y="3503262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767482" y="1770029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49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767482" y="2639091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50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767484" y="3500658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51" name="Oval 50"/>
          <p:cNvSpPr/>
          <p:nvPr/>
        </p:nvSpPr>
        <p:spPr>
          <a:xfrm>
            <a:off x="767484" y="4366109"/>
            <a:ext cx="619753" cy="619753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2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563182" y="4366109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767485" y="4363505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54" name="Oval 53"/>
          <p:cNvSpPr/>
          <p:nvPr/>
        </p:nvSpPr>
        <p:spPr>
          <a:xfrm>
            <a:off x="767485" y="5228956"/>
            <a:ext cx="619753" cy="619753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5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563183" y="5228955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6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767486" y="5226351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5</a:t>
            </a:r>
          </a:p>
        </p:txBody>
      </p:sp>
      <p:sp>
        <p:nvSpPr>
          <p:cNvPr id="57" name="Oval 56"/>
          <p:cNvSpPr/>
          <p:nvPr/>
        </p:nvSpPr>
        <p:spPr>
          <a:xfrm>
            <a:off x="5886102" y="2644113"/>
            <a:ext cx="619753" cy="619753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5886101" y="1776925"/>
            <a:ext cx="619753" cy="619753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5886102" y="3508284"/>
            <a:ext cx="619753" cy="619753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0" name="Text Placeholder 17"/>
          <p:cNvSpPr>
            <a:spLocks noGrp="1"/>
          </p:cNvSpPr>
          <p:nvPr>
            <p:ph type="body" sz="quarter" idx="23"/>
          </p:nvPr>
        </p:nvSpPr>
        <p:spPr>
          <a:xfrm>
            <a:off x="6681799" y="1784811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1" name="Text Placeholder 17"/>
          <p:cNvSpPr>
            <a:spLocks noGrp="1"/>
          </p:cNvSpPr>
          <p:nvPr>
            <p:ph type="body" sz="quarter" idx="24"/>
          </p:nvPr>
        </p:nvSpPr>
        <p:spPr>
          <a:xfrm>
            <a:off x="6681800" y="2651103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2" name="Text Placeholder 17"/>
          <p:cNvSpPr>
            <a:spLocks noGrp="1"/>
          </p:cNvSpPr>
          <p:nvPr>
            <p:ph type="body" sz="quarter" idx="25"/>
          </p:nvPr>
        </p:nvSpPr>
        <p:spPr>
          <a:xfrm>
            <a:off x="6681800" y="3508283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3" name="Text Placeholder 17"/>
          <p:cNvSpPr>
            <a:spLocks noGrp="1"/>
          </p:cNvSpPr>
          <p:nvPr>
            <p:ph type="body" sz="quarter" idx="26" hasCustomPrompt="1"/>
          </p:nvPr>
        </p:nvSpPr>
        <p:spPr>
          <a:xfrm>
            <a:off x="5886102" y="1775050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6</a:t>
            </a:r>
          </a:p>
        </p:txBody>
      </p:sp>
      <p:sp>
        <p:nvSpPr>
          <p:cNvPr id="64" name="Text Placeholder 17"/>
          <p:cNvSpPr>
            <a:spLocks noGrp="1"/>
          </p:cNvSpPr>
          <p:nvPr>
            <p:ph type="body" sz="quarter" idx="27" hasCustomPrompt="1"/>
          </p:nvPr>
        </p:nvSpPr>
        <p:spPr>
          <a:xfrm>
            <a:off x="5886102" y="2644113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7</a:t>
            </a:r>
          </a:p>
        </p:txBody>
      </p:sp>
      <p:sp>
        <p:nvSpPr>
          <p:cNvPr id="65" name="Text Placeholder 17"/>
          <p:cNvSpPr>
            <a:spLocks noGrp="1"/>
          </p:cNvSpPr>
          <p:nvPr>
            <p:ph type="body" sz="quarter" idx="28" hasCustomPrompt="1"/>
          </p:nvPr>
        </p:nvSpPr>
        <p:spPr>
          <a:xfrm>
            <a:off x="5886104" y="3505679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8</a:t>
            </a:r>
          </a:p>
        </p:txBody>
      </p:sp>
      <p:sp>
        <p:nvSpPr>
          <p:cNvPr id="66" name="Oval 65"/>
          <p:cNvSpPr/>
          <p:nvPr/>
        </p:nvSpPr>
        <p:spPr>
          <a:xfrm>
            <a:off x="5886104" y="4371130"/>
            <a:ext cx="619753" cy="619753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7" name="Text Placeholder 17"/>
          <p:cNvSpPr>
            <a:spLocks noGrp="1"/>
          </p:cNvSpPr>
          <p:nvPr>
            <p:ph type="body" sz="quarter" idx="29"/>
          </p:nvPr>
        </p:nvSpPr>
        <p:spPr>
          <a:xfrm>
            <a:off x="6681801" y="4371130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8" name="Text Placeholder 17"/>
          <p:cNvSpPr>
            <a:spLocks noGrp="1"/>
          </p:cNvSpPr>
          <p:nvPr>
            <p:ph type="body" sz="quarter" idx="30" hasCustomPrompt="1"/>
          </p:nvPr>
        </p:nvSpPr>
        <p:spPr>
          <a:xfrm>
            <a:off x="5886105" y="4368526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9</a:t>
            </a:r>
          </a:p>
        </p:txBody>
      </p:sp>
      <p:sp>
        <p:nvSpPr>
          <p:cNvPr id="69" name="Oval 68"/>
          <p:cNvSpPr/>
          <p:nvPr/>
        </p:nvSpPr>
        <p:spPr>
          <a:xfrm>
            <a:off x="5886105" y="5233977"/>
            <a:ext cx="619753" cy="619753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0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6681803" y="5233977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1" name="Text Placeholder 17"/>
          <p:cNvSpPr>
            <a:spLocks noGrp="1"/>
          </p:cNvSpPr>
          <p:nvPr>
            <p:ph type="body" sz="quarter" idx="32" hasCustomPrompt="1"/>
          </p:nvPr>
        </p:nvSpPr>
        <p:spPr>
          <a:xfrm>
            <a:off x="5886106" y="5231373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512689462"/>
      </p:ext>
    </p:extLst>
  </p:cSld>
  <p:clrMapOvr>
    <a:masterClrMapping/>
  </p:clrMapOvr>
  <p:transition spd="slow">
    <p:wip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"/>
            <a:ext cx="12191999" cy="6887832"/>
          </a:xfrm>
          <a:prstGeom prst="rect">
            <a:avLst/>
          </a:prstGeom>
        </p:spPr>
      </p:pic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4995059" y="2839808"/>
            <a:ext cx="2157259" cy="1147389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7780387"/>
      </p:ext>
    </p:extLst>
  </p:cSld>
  <p:clrMapOvr>
    <a:masterClrMapping/>
  </p:clrMapOvr>
  <p:transition spd="slow">
    <p:wip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4995059" y="2839808"/>
            <a:ext cx="2157259" cy="1147389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97845"/>
      </p:ext>
    </p:extLst>
  </p:cSld>
  <p:clrMapOvr>
    <a:masterClrMapping/>
  </p:clrMapOvr>
  <p:transition spd="slow">
    <p:wip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4995059" y="2839808"/>
            <a:ext cx="2157259" cy="1147389"/>
            <a:chOff x="310" y="249"/>
            <a:chExt cx="502" cy="267"/>
          </a:xfrm>
          <a:solidFill>
            <a:schemeClr val="accent1">
              <a:lumMod val="75000"/>
            </a:schemeClr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3992623"/>
      </p:ext>
    </p:extLst>
  </p:cSld>
  <p:clrMapOvr>
    <a:masterClrMapping/>
  </p:clrMapOvr>
  <p:transition spd="slow">
    <p:wip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122523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881493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bg object 21"/>
          <p:cNvSpPr/>
          <p:nvPr/>
        </p:nvSpPr>
        <p:spPr>
          <a:xfrm>
            <a:off x="762" y="762"/>
            <a:ext cx="12189460" cy="685800"/>
          </a:xfrm>
          <a:custGeom>
            <a:avLst/>
            <a:gdLst/>
            <a:ahLst/>
            <a:cxnLst/>
            <a:rect l="l" t="t" r="r" b="b"/>
            <a:pathLst>
              <a:path w="12189460" h="685800">
                <a:moveTo>
                  <a:pt x="12188952" y="0"/>
                </a:moveTo>
                <a:lnTo>
                  <a:pt x="0" y="0"/>
                </a:lnTo>
                <a:lnTo>
                  <a:pt x="0" y="685800"/>
                </a:lnTo>
                <a:lnTo>
                  <a:pt x="12188952" y="685800"/>
                </a:lnTo>
                <a:lnTo>
                  <a:pt x="12188952" y="0"/>
                </a:lnTo>
                <a:close/>
              </a:path>
            </a:pathLst>
          </a:custGeom>
          <a:solidFill>
            <a:srgbClr val="17375E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bg object 22"/>
          <p:cNvSpPr/>
          <p:nvPr/>
        </p:nvSpPr>
        <p:spPr>
          <a:xfrm>
            <a:off x="762" y="762"/>
            <a:ext cx="12189460" cy="685800"/>
          </a:xfrm>
          <a:custGeom>
            <a:avLst/>
            <a:gdLst/>
            <a:ahLst/>
            <a:cxnLst/>
            <a:rect l="l" t="t" r="r" b="b"/>
            <a:pathLst>
              <a:path w="12189460" h="685800">
                <a:moveTo>
                  <a:pt x="0" y="685800"/>
                </a:moveTo>
                <a:lnTo>
                  <a:pt x="12188952" y="685800"/>
                </a:lnTo>
                <a:lnTo>
                  <a:pt x="12188952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ln w="25908">
            <a:solidFill>
              <a:srgbClr val="24406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bg object 23"/>
          <p:cNvSpPr/>
          <p:nvPr/>
        </p:nvSpPr>
        <p:spPr>
          <a:xfrm>
            <a:off x="145910" y="104902"/>
            <a:ext cx="581025" cy="398145"/>
          </a:xfrm>
          <a:custGeom>
            <a:avLst/>
            <a:gdLst/>
            <a:ahLst/>
            <a:cxnLst/>
            <a:rect l="l" t="t" r="r" b="b"/>
            <a:pathLst>
              <a:path w="581025" h="398145">
                <a:moveTo>
                  <a:pt x="368477" y="179450"/>
                </a:moveTo>
                <a:lnTo>
                  <a:pt x="318960" y="179450"/>
                </a:lnTo>
                <a:lnTo>
                  <a:pt x="318960" y="398018"/>
                </a:lnTo>
                <a:lnTo>
                  <a:pt x="368477" y="398018"/>
                </a:lnTo>
                <a:lnTo>
                  <a:pt x="368477" y="179450"/>
                </a:lnTo>
                <a:close/>
              </a:path>
              <a:path w="581025" h="398145">
                <a:moveTo>
                  <a:pt x="352793" y="55245"/>
                </a:moveTo>
                <a:lnTo>
                  <a:pt x="334581" y="55245"/>
                </a:lnTo>
                <a:lnTo>
                  <a:pt x="326910" y="58420"/>
                </a:lnTo>
                <a:lnTo>
                  <a:pt x="320674" y="64770"/>
                </a:lnTo>
                <a:lnTo>
                  <a:pt x="314452" y="71247"/>
                </a:lnTo>
                <a:lnTo>
                  <a:pt x="311340" y="78740"/>
                </a:lnTo>
                <a:lnTo>
                  <a:pt x="311340" y="96393"/>
                </a:lnTo>
                <a:lnTo>
                  <a:pt x="314464" y="103886"/>
                </a:lnTo>
                <a:lnTo>
                  <a:pt x="326936" y="116331"/>
                </a:lnTo>
                <a:lnTo>
                  <a:pt x="334606" y="119506"/>
                </a:lnTo>
                <a:lnTo>
                  <a:pt x="352767" y="119506"/>
                </a:lnTo>
                <a:lnTo>
                  <a:pt x="360438" y="116331"/>
                </a:lnTo>
                <a:lnTo>
                  <a:pt x="372973" y="103886"/>
                </a:lnTo>
                <a:lnTo>
                  <a:pt x="376045" y="96393"/>
                </a:lnTo>
                <a:lnTo>
                  <a:pt x="376045" y="78740"/>
                </a:lnTo>
                <a:lnTo>
                  <a:pt x="372973" y="71247"/>
                </a:lnTo>
                <a:lnTo>
                  <a:pt x="366725" y="64770"/>
                </a:lnTo>
                <a:lnTo>
                  <a:pt x="360476" y="58420"/>
                </a:lnTo>
                <a:lnTo>
                  <a:pt x="352793" y="55245"/>
                </a:lnTo>
                <a:close/>
              </a:path>
              <a:path w="581025" h="398145">
                <a:moveTo>
                  <a:pt x="51307" y="51180"/>
                </a:moveTo>
                <a:lnTo>
                  <a:pt x="0" y="51180"/>
                </a:lnTo>
                <a:lnTo>
                  <a:pt x="0" y="398018"/>
                </a:lnTo>
                <a:lnTo>
                  <a:pt x="51307" y="398018"/>
                </a:lnTo>
                <a:lnTo>
                  <a:pt x="51307" y="235712"/>
                </a:lnTo>
                <a:lnTo>
                  <a:pt x="254482" y="235712"/>
                </a:lnTo>
                <a:lnTo>
                  <a:pt x="254482" y="187451"/>
                </a:lnTo>
                <a:lnTo>
                  <a:pt x="51307" y="187451"/>
                </a:lnTo>
                <a:lnTo>
                  <a:pt x="51307" y="51180"/>
                </a:lnTo>
                <a:close/>
              </a:path>
              <a:path w="581025" h="398145">
                <a:moveTo>
                  <a:pt x="254482" y="235712"/>
                </a:moveTo>
                <a:lnTo>
                  <a:pt x="203174" y="235712"/>
                </a:lnTo>
                <a:lnTo>
                  <a:pt x="203174" y="398018"/>
                </a:lnTo>
                <a:lnTo>
                  <a:pt x="254482" y="398018"/>
                </a:lnTo>
                <a:lnTo>
                  <a:pt x="254482" y="235712"/>
                </a:lnTo>
                <a:close/>
              </a:path>
              <a:path w="581025" h="398145">
                <a:moveTo>
                  <a:pt x="254482" y="51180"/>
                </a:moveTo>
                <a:lnTo>
                  <a:pt x="203174" y="51180"/>
                </a:lnTo>
                <a:lnTo>
                  <a:pt x="203174" y="187451"/>
                </a:lnTo>
                <a:lnTo>
                  <a:pt x="254482" y="187451"/>
                </a:lnTo>
                <a:lnTo>
                  <a:pt x="254482" y="51180"/>
                </a:lnTo>
                <a:close/>
              </a:path>
              <a:path w="581025" h="398145">
                <a:moveTo>
                  <a:pt x="580758" y="0"/>
                </a:moveTo>
                <a:lnTo>
                  <a:pt x="531253" y="0"/>
                </a:lnTo>
                <a:lnTo>
                  <a:pt x="531253" y="398018"/>
                </a:lnTo>
                <a:lnTo>
                  <a:pt x="580758" y="398018"/>
                </a:lnTo>
                <a:lnTo>
                  <a:pt x="580758" y="0"/>
                </a:lnTo>
                <a:close/>
              </a:path>
              <a:path w="581025" h="398145">
                <a:moveTo>
                  <a:pt x="478650" y="0"/>
                </a:moveTo>
                <a:lnTo>
                  <a:pt x="429145" y="0"/>
                </a:lnTo>
                <a:lnTo>
                  <a:pt x="429145" y="398018"/>
                </a:lnTo>
                <a:lnTo>
                  <a:pt x="478650" y="398018"/>
                </a:lnTo>
                <a:lnTo>
                  <a:pt x="4786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bg object 24"/>
          <p:cNvSpPr/>
          <p:nvPr/>
        </p:nvSpPr>
        <p:spPr>
          <a:xfrm>
            <a:off x="464870" y="284353"/>
            <a:ext cx="49530" cy="219075"/>
          </a:xfrm>
          <a:custGeom>
            <a:avLst/>
            <a:gdLst/>
            <a:ahLst/>
            <a:cxnLst/>
            <a:rect l="l" t="t" r="r" b="b"/>
            <a:pathLst>
              <a:path w="49529" h="219075">
                <a:moveTo>
                  <a:pt x="0" y="0"/>
                </a:moveTo>
                <a:lnTo>
                  <a:pt x="49517" y="0"/>
                </a:lnTo>
                <a:lnTo>
                  <a:pt x="49517" y="218567"/>
                </a:lnTo>
                <a:lnTo>
                  <a:pt x="0" y="21856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5" name="bg object 2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2678" y="155575"/>
            <a:ext cx="73901" cy="73405"/>
          </a:xfrm>
          <a:prstGeom prst="rect">
            <a:avLst/>
          </a:prstGeom>
        </p:spPr>
      </p:pic>
      <p:sp>
        <p:nvSpPr>
          <p:cNvPr id="26" name="bg object 26"/>
          <p:cNvSpPr/>
          <p:nvPr/>
        </p:nvSpPr>
        <p:spPr>
          <a:xfrm>
            <a:off x="145910" y="104902"/>
            <a:ext cx="581025" cy="398145"/>
          </a:xfrm>
          <a:custGeom>
            <a:avLst/>
            <a:gdLst/>
            <a:ahLst/>
            <a:cxnLst/>
            <a:rect l="l" t="t" r="r" b="b"/>
            <a:pathLst>
              <a:path w="581025" h="398145">
                <a:moveTo>
                  <a:pt x="0" y="51180"/>
                </a:moveTo>
                <a:lnTo>
                  <a:pt x="51307" y="51180"/>
                </a:lnTo>
                <a:lnTo>
                  <a:pt x="51307" y="187451"/>
                </a:lnTo>
                <a:lnTo>
                  <a:pt x="203174" y="187451"/>
                </a:lnTo>
                <a:lnTo>
                  <a:pt x="203174" y="51180"/>
                </a:lnTo>
                <a:lnTo>
                  <a:pt x="254482" y="51180"/>
                </a:lnTo>
                <a:lnTo>
                  <a:pt x="254482" y="398018"/>
                </a:lnTo>
                <a:lnTo>
                  <a:pt x="203174" y="398018"/>
                </a:lnTo>
                <a:lnTo>
                  <a:pt x="203174" y="235712"/>
                </a:lnTo>
                <a:lnTo>
                  <a:pt x="51307" y="235712"/>
                </a:lnTo>
                <a:lnTo>
                  <a:pt x="51307" y="398018"/>
                </a:lnTo>
                <a:lnTo>
                  <a:pt x="0" y="398018"/>
                </a:lnTo>
                <a:lnTo>
                  <a:pt x="0" y="51180"/>
                </a:lnTo>
                <a:close/>
              </a:path>
              <a:path w="581025" h="398145">
                <a:moveTo>
                  <a:pt x="531253" y="0"/>
                </a:moveTo>
                <a:lnTo>
                  <a:pt x="580758" y="0"/>
                </a:lnTo>
                <a:lnTo>
                  <a:pt x="580758" y="398018"/>
                </a:lnTo>
                <a:lnTo>
                  <a:pt x="531253" y="398018"/>
                </a:lnTo>
                <a:lnTo>
                  <a:pt x="531253" y="0"/>
                </a:lnTo>
                <a:close/>
              </a:path>
              <a:path w="581025" h="398145">
                <a:moveTo>
                  <a:pt x="429145" y="0"/>
                </a:moveTo>
                <a:lnTo>
                  <a:pt x="478650" y="0"/>
                </a:lnTo>
                <a:lnTo>
                  <a:pt x="478650" y="398018"/>
                </a:lnTo>
                <a:lnTo>
                  <a:pt x="429145" y="398018"/>
                </a:lnTo>
                <a:lnTo>
                  <a:pt x="429145" y="0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7" name="bg object 2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8085" y="100329"/>
            <a:ext cx="1309141" cy="527304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334387" y="151511"/>
            <a:ext cx="2040382" cy="47612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0F243E"/>
                </a:solidFill>
                <a:latin typeface="Cambria Math"/>
                <a:cs typeface="Cambria Math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7528944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0F243E"/>
                </a:solidFill>
                <a:latin typeface="Cambria Math"/>
                <a:cs typeface="Cambria Math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104647" y="6626758"/>
            <a:ext cx="3456304" cy="256480"/>
          </a:xfrm>
          <a:prstGeom prst="rect">
            <a:avLst/>
          </a:prstGeom>
        </p:spPr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12700" marR="0" lvl="0" indent="0" algn="l" defTabSz="914400" rtl="0" eaLnBrk="1" fontAlgn="auto" latinLnBrk="0" hangingPunct="1">
              <a:lnSpc>
                <a:spcPts val="20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Classical</a:t>
            </a:r>
            <a:r>
              <a:rPr kumimoji="0" sz="2000" b="0" i="0" u="none" strike="noStrike" kern="1200" cap="none" spc="1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Encryption</a:t>
            </a:r>
            <a:r>
              <a:rPr kumimoji="0" sz="2000" b="0" i="0" u="none" strike="noStrike" kern="1200" cap="none" spc="-4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Techniques</a:t>
            </a:r>
            <a:r>
              <a:rPr kumimoji="0" sz="2000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42049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0F243E"/>
                </a:solidFill>
                <a:latin typeface="Cambria Math"/>
                <a:cs typeface="Cambria Math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104647" y="6626758"/>
            <a:ext cx="3456304" cy="256480"/>
          </a:xfrm>
          <a:prstGeom prst="rect">
            <a:avLst/>
          </a:prstGeom>
        </p:spPr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12700" marR="0" lvl="0" indent="0" algn="l" defTabSz="914400" rtl="0" eaLnBrk="1" fontAlgn="auto" latinLnBrk="0" hangingPunct="1">
              <a:lnSpc>
                <a:spcPts val="20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Classical</a:t>
            </a:r>
            <a:r>
              <a:rPr kumimoji="0" sz="2000" b="0" i="0" u="none" strike="noStrike" kern="1200" cap="none" spc="1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Encryption</a:t>
            </a:r>
            <a:r>
              <a:rPr kumimoji="0" sz="2000" b="0" i="0" u="none" strike="noStrike" kern="1200" cap="none" spc="-4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Techniques</a:t>
            </a:r>
            <a:r>
              <a:rPr kumimoji="0" sz="2000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600232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104647" y="6626758"/>
            <a:ext cx="3456304" cy="256480"/>
          </a:xfrm>
          <a:prstGeom prst="rect">
            <a:avLst/>
          </a:prstGeom>
        </p:spPr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12700" marR="0" lvl="0" indent="0" algn="l" defTabSz="914400" rtl="0" eaLnBrk="1" fontAlgn="auto" latinLnBrk="0" hangingPunct="1">
              <a:lnSpc>
                <a:spcPts val="20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Classical</a:t>
            </a:r>
            <a:r>
              <a:rPr kumimoji="0" sz="2000" b="0" i="0" u="none" strike="noStrike" kern="1200" cap="none" spc="1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Encryption</a:t>
            </a:r>
            <a:r>
              <a:rPr kumimoji="0" sz="2000" b="0" i="0" u="none" strike="noStrike" kern="1200" cap="none" spc="-4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Techniques</a:t>
            </a:r>
            <a:r>
              <a:rPr kumimoji="0" sz="2000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0087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95" r:id="rId15"/>
    <p:sldLayoutId id="214748372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1D03D88-203D-4D90-A5F8-3075BB602D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08000" y="152400"/>
            <a:ext cx="11040533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C337DF7-7AE7-4A85-9AB5-C075431783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48218" y="1143000"/>
            <a:ext cx="11091333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 Third Level</a:t>
            </a:r>
          </a:p>
        </p:txBody>
      </p:sp>
      <p:grpSp>
        <p:nvGrpSpPr>
          <p:cNvPr id="1028" name="Group 16">
            <a:extLst>
              <a:ext uri="{FF2B5EF4-FFF2-40B4-BE49-F238E27FC236}">
                <a16:creationId xmlns:a16="http://schemas.microsoft.com/office/drawing/2014/main" id="{79A345F1-6B59-44A5-A4AB-70C24FF0D873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6400" y="838200"/>
            <a:ext cx="11379200" cy="152400"/>
            <a:chOff x="264" y="788"/>
            <a:chExt cx="5232" cy="124"/>
          </a:xfrm>
        </p:grpSpPr>
        <p:sp>
          <p:nvSpPr>
            <p:cNvPr id="1032" name="Rectangle 17">
              <a:extLst>
                <a:ext uri="{FF2B5EF4-FFF2-40B4-BE49-F238E27FC236}">
                  <a16:creationId xmlns:a16="http://schemas.microsoft.com/office/drawing/2014/main" id="{BD383B36-B313-4AA9-9734-0C1E41612B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" y="788"/>
              <a:ext cx="5232" cy="61"/>
            </a:xfrm>
            <a:prstGeom prst="rect">
              <a:avLst/>
            </a:prstGeom>
            <a:gradFill rotWithShape="0">
              <a:gsLst>
                <a:gs pos="0">
                  <a:srgbClr val="0E9BBA"/>
                </a:gs>
                <a:gs pos="50000">
                  <a:srgbClr val="12C2E9"/>
                </a:gs>
                <a:gs pos="100000">
                  <a:srgbClr val="0E9BBA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14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033" name="Rectangle 18">
              <a:extLst>
                <a:ext uri="{FF2B5EF4-FFF2-40B4-BE49-F238E27FC236}">
                  <a16:creationId xmlns:a16="http://schemas.microsoft.com/office/drawing/2014/main" id="{D2E097D8-70EE-4739-BF27-511BF22A60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" y="881"/>
              <a:ext cx="5232" cy="31"/>
            </a:xfrm>
            <a:prstGeom prst="rect">
              <a:avLst/>
            </a:prstGeom>
            <a:gradFill rotWithShape="0">
              <a:gsLst>
                <a:gs pos="0">
                  <a:srgbClr val="B200B2"/>
                </a:gs>
                <a:gs pos="50000">
                  <a:srgbClr val="FF00FF"/>
                </a:gs>
                <a:gs pos="100000">
                  <a:srgbClr val="B200B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14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BAA8FC-8B9A-4F89-B53E-DA8A780610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B32BAC-A326-4F1C-931E-786ECA1439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64000" y="6356351"/>
            <a:ext cx="416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mtClean="0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03D021-AF87-4F25-983B-0FADEE5452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4E630134-C3B3-4B59-A84B-52E65CCBE6D9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1436986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</p:sldLayoutIdLst>
  <p:hf hdr="0" ftr="0" dt="0"/>
  <p:txStyles>
    <p:titleStyle>
      <a:lvl1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2pPr>
      <a:lvl3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3pPr>
      <a:lvl4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4pPr>
      <a:lvl5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5pPr>
      <a:lvl6pPr marL="457200"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6pPr>
      <a:lvl7pPr marL="914400"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7pPr>
      <a:lvl8pPr marL="1371600"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8pPr>
      <a:lvl9pPr marL="1828800"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9pPr>
    </p:titleStyle>
    <p:bodyStyle>
      <a:lvl1pPr marL="292100" indent="-292100" algn="l" rtl="0" eaLnBrk="0" fontAlgn="base" hangingPunct="0">
        <a:spcBef>
          <a:spcPct val="10000"/>
        </a:spcBef>
        <a:spcAft>
          <a:spcPts val="400"/>
        </a:spcAft>
        <a:buClr>
          <a:srgbClr val="0C7B9C"/>
        </a:buClr>
        <a:buSzPct val="75000"/>
        <a:buFont typeface="Monotype Sort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00100" indent="-342900" algn="l" rtl="0" eaLnBrk="0" fontAlgn="base" hangingPunct="0">
        <a:spcBef>
          <a:spcPct val="10000"/>
        </a:spcBef>
        <a:spcAft>
          <a:spcPts val="400"/>
        </a:spcAft>
        <a:buClr>
          <a:srgbClr val="0C7B9C"/>
        </a:buClr>
        <a:buSzPct val="100000"/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</a:defRPr>
      </a:lvl2pPr>
      <a:lvl3pPr marL="914400" algn="l" rtl="0" eaLnBrk="0" fontAlgn="base" hangingPunct="0">
        <a:spcBef>
          <a:spcPct val="10000"/>
        </a:spcBef>
        <a:spcAft>
          <a:spcPts val="400"/>
        </a:spcAft>
        <a:buClr>
          <a:srgbClr val="0C7B9C"/>
        </a:buClr>
        <a:buSzPct val="70000"/>
        <a:buFont typeface="Wingdings" panose="05000000000000000000" pitchFamily="2" charset="2"/>
        <a:buChar char="u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Times New Roman" pitchFamily="18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5"/>
          <p:cNvSpPr>
            <a:spLocks noGrp="1"/>
          </p:cNvSpPr>
          <p:nvPr>
            <p:ph type="title"/>
          </p:nvPr>
        </p:nvSpPr>
        <p:spPr bwMode="auto">
          <a:xfrm>
            <a:off x="584200" y="455085"/>
            <a:ext cx="11127317" cy="97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Title Goes Here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ltGray">
          <a:xfrm>
            <a:off x="11354627" y="6323876"/>
            <a:ext cx="290868" cy="206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82115" tIns="41056" rIns="82115" bIns="41056" anchor="b">
            <a:spAutoFit/>
          </a:bodyPr>
          <a:lstStyle/>
          <a:p>
            <a:pPr marL="0" marR="0" lvl="0" indent="0" algn="r" defTabSz="8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E46DC-7EF6-4EA2-B285-14272867D133}" type="slidenum"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lumMod val="85000"/>
                  </a:srgb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CiscoSans Thin"/>
              </a:rPr>
              <a:pPr marL="0" marR="0" lvl="0" indent="0" algn="r" defTabSz="8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85000"/>
                </a:srgbClr>
              </a:solidFill>
              <a:effectLst/>
              <a:uLnTx/>
              <a:uFillTx/>
              <a:latin typeface="Arial"/>
              <a:ea typeface="ＭＳ Ｐゴシック" pitchFamily="34" charset="-128"/>
              <a:cs typeface="CiscoSans Thin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ltGray">
          <a:xfrm>
            <a:off x="7823344" y="6322205"/>
            <a:ext cx="3544024" cy="20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115" tIns="41056" rIns="82115" bIns="41056" anchor="b">
            <a:spAutoFit/>
          </a:bodyPr>
          <a:lstStyle/>
          <a:p>
            <a:pPr marL="0" marR="0" lvl="0" indent="0" algn="l" defTabSz="8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85000"/>
                  </a:srgb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CiscoSans Thin"/>
              </a:rPr>
              <a:t>© 2016  Cisco and/or its affiliates. All rights reserved.   Cisco Confidential</a:t>
            </a:r>
          </a:p>
        </p:txBody>
      </p:sp>
      <p:grpSp>
        <p:nvGrpSpPr>
          <p:cNvPr id="6" name="Group 4"/>
          <p:cNvGrpSpPr>
            <a:grpSpLocks noChangeAspect="1"/>
          </p:cNvGrpSpPr>
          <p:nvPr/>
        </p:nvGrpSpPr>
        <p:grpSpPr bwMode="auto">
          <a:xfrm>
            <a:off x="677386" y="6286929"/>
            <a:ext cx="453676" cy="241299"/>
            <a:chOff x="310" y="249"/>
            <a:chExt cx="502" cy="267"/>
          </a:xfrm>
          <a:solidFill>
            <a:schemeClr val="accent5"/>
          </a:solidFill>
        </p:grpSpPr>
        <p:sp>
          <p:nvSpPr>
            <p:cNvPr id="7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9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0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5708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4" r:id="rId13"/>
  </p:sldLayoutIdLst>
  <p:transition spd="slow">
    <p:wipe/>
  </p:transition>
  <p:txStyles>
    <p:titleStyle>
      <a:lvl1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lang="en-US" sz="4267" kern="1200" dirty="0">
          <a:solidFill>
            <a:schemeClr val="accent4"/>
          </a:solidFill>
          <a:latin typeface="+mj-lt"/>
          <a:ea typeface="ＭＳ Ｐゴシック" charset="0"/>
          <a:cs typeface="CiscoSans"/>
        </a:defRPr>
      </a:lvl1pPr>
      <a:lvl2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2pPr>
      <a:lvl3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3pPr>
      <a:lvl4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4pPr>
      <a:lvl5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5pPr>
      <a:lvl6pPr marL="609585"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</a:defRPr>
      </a:lvl6pPr>
      <a:lvl7pPr marL="1219170"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</a:defRPr>
      </a:lvl7pPr>
      <a:lvl8pPr marL="1828754"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</a:defRPr>
      </a:lvl8pPr>
      <a:lvl9pPr marL="2438339"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</a:defRPr>
      </a:lvl9pPr>
    </p:titleStyle>
    <p:bodyStyle>
      <a:lvl1pPr marL="226478" indent="-226478" algn="l" defTabSz="912261" rtl="0" eaLnBrk="1" fontAlgn="base" hangingPunct="1">
        <a:lnSpc>
          <a:spcPct val="95000"/>
        </a:lnSpc>
        <a:spcBef>
          <a:spcPts val="1433"/>
        </a:spcBef>
        <a:spcAft>
          <a:spcPct val="0"/>
        </a:spcAft>
        <a:buClr>
          <a:schemeClr val="tx2"/>
        </a:buClr>
        <a:buSzPct val="90000"/>
        <a:buFont typeface="Arial" charset="0"/>
        <a:buChar char="•"/>
        <a:defRPr lang="en-US" sz="20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1pPr>
      <a:lvl2pPr marL="478355" indent="-287859" algn="l" defTabSz="912261" rtl="0" eaLnBrk="1" fontAlgn="base" hangingPunct="1">
        <a:lnSpc>
          <a:spcPct val="95000"/>
        </a:lnSpc>
        <a:spcBef>
          <a:spcPts val="800"/>
        </a:spcBef>
        <a:spcAft>
          <a:spcPct val="0"/>
        </a:spcAft>
        <a:buClr>
          <a:schemeClr val="tx2"/>
        </a:buClr>
        <a:buFont typeface="Arial" charset="0"/>
        <a:buChar char="•"/>
        <a:defRPr lang="en-US" sz="1867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2pPr>
      <a:lvl3pPr marL="575719" indent="-226478" algn="l" defTabSz="912261" rtl="0" eaLnBrk="1" fontAlgn="base" hangingPunct="1">
        <a:lnSpc>
          <a:spcPct val="95000"/>
        </a:lnSpc>
        <a:spcBef>
          <a:spcPts val="833"/>
        </a:spcBef>
        <a:spcAft>
          <a:spcPct val="0"/>
        </a:spcAft>
        <a:buFont typeface="Arial" charset="0"/>
        <a:buChar char="•"/>
        <a:defRPr lang="en-US" sz="16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3pPr>
      <a:lvl4pPr marL="670967" indent="-226478" algn="l" defTabSz="912261" rtl="0" eaLnBrk="1" fontAlgn="base" hangingPunct="1">
        <a:lnSpc>
          <a:spcPct val="95000"/>
        </a:lnSpc>
        <a:spcBef>
          <a:spcPts val="833"/>
        </a:spcBef>
        <a:spcAft>
          <a:spcPct val="0"/>
        </a:spcAft>
        <a:buFont typeface="Arial" charset="0"/>
        <a:buChar char="•"/>
        <a:defRPr lang="en-US" sz="1467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4pPr>
      <a:lvl5pPr marL="766214" indent="-226478" algn="l" defTabSz="912261" rtl="0" eaLnBrk="1" fontAlgn="base" hangingPunct="1">
        <a:lnSpc>
          <a:spcPct val="95000"/>
        </a:lnSpc>
        <a:spcBef>
          <a:spcPts val="833"/>
        </a:spcBef>
        <a:spcAft>
          <a:spcPct val="0"/>
        </a:spcAft>
        <a:buFont typeface="Arial" charset="0"/>
        <a:buChar char="•"/>
        <a:defRPr lang="en-US" sz="1467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5pPr>
      <a:lvl6pPr marL="1151779" indent="-228588" algn="l" defTabSz="914346" rtl="0" eaLnBrk="1" latinLnBrk="0" hangingPunct="1">
        <a:spcBef>
          <a:spcPts val="800"/>
        </a:spcBef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247761" indent="-228557" algn="l" defTabSz="914346" rtl="0" eaLnBrk="1" latinLnBrk="0" hangingPunct="1">
        <a:spcBef>
          <a:spcPts val="800"/>
        </a:spcBef>
        <a:buFont typeface="Arial" pitchFamily="34" charset="0"/>
        <a:buChar char="•"/>
        <a:defRPr sz="1067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213" indent="0" algn="l" defTabSz="914346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4" indent="-228588" algn="l" defTabSz="91434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1pPr>
      <a:lvl2pPr marL="457170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914346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9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4pPr>
      <a:lvl5pPr marL="1828694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6pPr>
      <a:lvl7pPr marL="2743041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7pPr>
      <a:lvl8pPr marL="3200213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9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620">
          <p15:clr>
            <a:srgbClr val="F26B43"/>
          </p15:clr>
        </p15:guide>
        <p15:guide id="2" pos="336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bg object 21"/>
          <p:cNvSpPr/>
          <p:nvPr/>
        </p:nvSpPr>
        <p:spPr>
          <a:xfrm>
            <a:off x="762" y="762"/>
            <a:ext cx="12189460" cy="685800"/>
          </a:xfrm>
          <a:custGeom>
            <a:avLst/>
            <a:gdLst/>
            <a:ahLst/>
            <a:cxnLst/>
            <a:rect l="l" t="t" r="r" b="b"/>
            <a:pathLst>
              <a:path w="12189460" h="685800">
                <a:moveTo>
                  <a:pt x="12188952" y="0"/>
                </a:moveTo>
                <a:lnTo>
                  <a:pt x="0" y="0"/>
                </a:lnTo>
                <a:lnTo>
                  <a:pt x="0" y="685800"/>
                </a:lnTo>
                <a:lnTo>
                  <a:pt x="12188952" y="685800"/>
                </a:lnTo>
                <a:lnTo>
                  <a:pt x="12188952" y="0"/>
                </a:lnTo>
                <a:close/>
              </a:path>
            </a:pathLst>
          </a:custGeom>
          <a:solidFill>
            <a:srgbClr val="17375E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bg object 22"/>
          <p:cNvSpPr/>
          <p:nvPr/>
        </p:nvSpPr>
        <p:spPr>
          <a:xfrm>
            <a:off x="762" y="762"/>
            <a:ext cx="12189460" cy="685800"/>
          </a:xfrm>
          <a:custGeom>
            <a:avLst/>
            <a:gdLst/>
            <a:ahLst/>
            <a:cxnLst/>
            <a:rect l="l" t="t" r="r" b="b"/>
            <a:pathLst>
              <a:path w="12189460" h="685800">
                <a:moveTo>
                  <a:pt x="0" y="685800"/>
                </a:moveTo>
                <a:lnTo>
                  <a:pt x="12188952" y="685800"/>
                </a:lnTo>
                <a:lnTo>
                  <a:pt x="12188952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ln w="25908">
            <a:solidFill>
              <a:srgbClr val="24406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147061" y="2004440"/>
            <a:ext cx="3405504" cy="1110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0F243E"/>
                </a:solidFill>
                <a:latin typeface="Cambria Math"/>
                <a:cs typeface="Cambria Math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80186" y="2744800"/>
            <a:ext cx="10631627" cy="24409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95765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gif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3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13" Type="http://schemas.openxmlformats.org/officeDocument/2006/relationships/image" Target="../media/image29.wmf"/><Relationship Id="rId18" Type="http://schemas.openxmlformats.org/officeDocument/2006/relationships/oleObject" Target="../embeddings/oleObject12.bin"/><Relationship Id="rId3" Type="http://schemas.openxmlformats.org/officeDocument/2006/relationships/image" Target="../media/image12.png"/><Relationship Id="rId21" Type="http://schemas.openxmlformats.org/officeDocument/2006/relationships/oleObject" Target="../embeddings/oleObject14.bin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9.bin"/><Relationship Id="rId17" Type="http://schemas.openxmlformats.org/officeDocument/2006/relationships/image" Target="../media/image31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1.bin"/><Relationship Id="rId20" Type="http://schemas.openxmlformats.org/officeDocument/2006/relationships/oleObject" Target="../embeddings/oleObject13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28.wmf"/><Relationship Id="rId5" Type="http://schemas.openxmlformats.org/officeDocument/2006/relationships/image" Target="../media/image25.wmf"/><Relationship Id="rId15" Type="http://schemas.openxmlformats.org/officeDocument/2006/relationships/image" Target="../media/image30.wmf"/><Relationship Id="rId23" Type="http://schemas.openxmlformats.org/officeDocument/2006/relationships/oleObject" Target="../embeddings/oleObject15.bin"/><Relationship Id="rId10" Type="http://schemas.openxmlformats.org/officeDocument/2006/relationships/oleObject" Target="../embeddings/oleObject8.bin"/><Relationship Id="rId19" Type="http://schemas.openxmlformats.org/officeDocument/2006/relationships/image" Target="../media/image32.w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27.wmf"/><Relationship Id="rId14" Type="http://schemas.openxmlformats.org/officeDocument/2006/relationships/oleObject" Target="../embeddings/oleObject10.bin"/><Relationship Id="rId22" Type="http://schemas.openxmlformats.org/officeDocument/2006/relationships/image" Target="../media/image33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13" Type="http://schemas.openxmlformats.org/officeDocument/2006/relationships/image" Target="../media/image38.wmf"/><Relationship Id="rId3" Type="http://schemas.openxmlformats.org/officeDocument/2006/relationships/image" Target="../media/image12.png"/><Relationship Id="rId7" Type="http://schemas.openxmlformats.org/officeDocument/2006/relationships/image" Target="../media/image35.wmf"/><Relationship Id="rId12" Type="http://schemas.openxmlformats.org/officeDocument/2006/relationships/oleObject" Target="../embeddings/oleObject20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37.wmf"/><Relationship Id="rId5" Type="http://schemas.openxmlformats.org/officeDocument/2006/relationships/image" Target="../media/image34.w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36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13" Type="http://schemas.openxmlformats.org/officeDocument/2006/relationships/image" Target="../media/image43.wmf"/><Relationship Id="rId3" Type="http://schemas.openxmlformats.org/officeDocument/2006/relationships/image" Target="../media/image12.png"/><Relationship Id="rId7" Type="http://schemas.openxmlformats.org/officeDocument/2006/relationships/image" Target="../media/image40.wmf"/><Relationship Id="rId12" Type="http://schemas.openxmlformats.org/officeDocument/2006/relationships/oleObject" Target="../embeddings/oleObject25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2.bin"/><Relationship Id="rId11" Type="http://schemas.openxmlformats.org/officeDocument/2006/relationships/image" Target="../media/image42.wmf"/><Relationship Id="rId5" Type="http://schemas.openxmlformats.org/officeDocument/2006/relationships/image" Target="../media/image39.wmf"/><Relationship Id="rId15" Type="http://schemas.openxmlformats.org/officeDocument/2006/relationships/image" Target="../media/image44.wmf"/><Relationship Id="rId10" Type="http://schemas.openxmlformats.org/officeDocument/2006/relationships/oleObject" Target="../embeddings/oleObject24.bin"/><Relationship Id="rId4" Type="http://schemas.openxmlformats.org/officeDocument/2006/relationships/oleObject" Target="../embeddings/oleObject21.bin"/><Relationship Id="rId9" Type="http://schemas.openxmlformats.org/officeDocument/2006/relationships/image" Target="../media/image41.wmf"/><Relationship Id="rId14" Type="http://schemas.openxmlformats.org/officeDocument/2006/relationships/oleObject" Target="../embeddings/oleObject26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49.wmf"/><Relationship Id="rId3" Type="http://schemas.openxmlformats.org/officeDocument/2006/relationships/image" Target="../media/image12.png"/><Relationship Id="rId7" Type="http://schemas.openxmlformats.org/officeDocument/2006/relationships/image" Target="../media/image46.wmf"/><Relationship Id="rId12" Type="http://schemas.openxmlformats.org/officeDocument/2006/relationships/oleObject" Target="../embeddings/oleObject3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48.wmf"/><Relationship Id="rId5" Type="http://schemas.openxmlformats.org/officeDocument/2006/relationships/image" Target="../media/image45.wmf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7.bin"/><Relationship Id="rId9" Type="http://schemas.openxmlformats.org/officeDocument/2006/relationships/image" Target="../media/image47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13" Type="http://schemas.openxmlformats.org/officeDocument/2006/relationships/image" Target="../media/image54.wmf"/><Relationship Id="rId3" Type="http://schemas.openxmlformats.org/officeDocument/2006/relationships/image" Target="../media/image12.png"/><Relationship Id="rId7" Type="http://schemas.openxmlformats.org/officeDocument/2006/relationships/image" Target="../media/image51.wmf"/><Relationship Id="rId12" Type="http://schemas.openxmlformats.org/officeDocument/2006/relationships/oleObject" Target="../embeddings/oleObject36.bin"/><Relationship Id="rId17" Type="http://schemas.openxmlformats.org/officeDocument/2006/relationships/image" Target="../media/image56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38.bin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33.bin"/><Relationship Id="rId11" Type="http://schemas.openxmlformats.org/officeDocument/2006/relationships/image" Target="../media/image53.wmf"/><Relationship Id="rId5" Type="http://schemas.openxmlformats.org/officeDocument/2006/relationships/image" Target="../media/image50.wmf"/><Relationship Id="rId15" Type="http://schemas.openxmlformats.org/officeDocument/2006/relationships/image" Target="../media/image55.wmf"/><Relationship Id="rId10" Type="http://schemas.openxmlformats.org/officeDocument/2006/relationships/oleObject" Target="../embeddings/oleObject35.bin"/><Relationship Id="rId4" Type="http://schemas.openxmlformats.org/officeDocument/2006/relationships/oleObject" Target="../embeddings/oleObject32.bin"/><Relationship Id="rId9" Type="http://schemas.openxmlformats.org/officeDocument/2006/relationships/image" Target="../media/image52.wmf"/><Relationship Id="rId14" Type="http://schemas.openxmlformats.org/officeDocument/2006/relationships/oleObject" Target="../embeddings/oleObject37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13" Type="http://schemas.openxmlformats.org/officeDocument/2006/relationships/image" Target="../media/image61.wmf"/><Relationship Id="rId3" Type="http://schemas.openxmlformats.org/officeDocument/2006/relationships/image" Target="../media/image12.png"/><Relationship Id="rId7" Type="http://schemas.openxmlformats.org/officeDocument/2006/relationships/image" Target="../media/image58.wmf"/><Relationship Id="rId12" Type="http://schemas.openxmlformats.org/officeDocument/2006/relationships/oleObject" Target="../embeddings/oleObject43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40.bin"/><Relationship Id="rId11" Type="http://schemas.openxmlformats.org/officeDocument/2006/relationships/image" Target="../media/image60.wmf"/><Relationship Id="rId5" Type="http://schemas.openxmlformats.org/officeDocument/2006/relationships/image" Target="../media/image57.wmf"/><Relationship Id="rId10" Type="http://schemas.openxmlformats.org/officeDocument/2006/relationships/oleObject" Target="../embeddings/oleObject42.bin"/><Relationship Id="rId4" Type="http://schemas.openxmlformats.org/officeDocument/2006/relationships/oleObject" Target="../embeddings/oleObject39.bin"/><Relationship Id="rId9" Type="http://schemas.openxmlformats.org/officeDocument/2006/relationships/image" Target="../media/image59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3" Type="http://schemas.openxmlformats.org/officeDocument/2006/relationships/image" Target="../media/image12.png"/><Relationship Id="rId7" Type="http://schemas.openxmlformats.org/officeDocument/2006/relationships/image" Target="../media/image6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45.bin"/><Relationship Id="rId11" Type="http://schemas.openxmlformats.org/officeDocument/2006/relationships/image" Target="../media/image65.wmf"/><Relationship Id="rId5" Type="http://schemas.openxmlformats.org/officeDocument/2006/relationships/image" Target="../media/image62.wmf"/><Relationship Id="rId10" Type="http://schemas.openxmlformats.org/officeDocument/2006/relationships/oleObject" Target="../embeddings/oleObject47.bin"/><Relationship Id="rId4" Type="http://schemas.openxmlformats.org/officeDocument/2006/relationships/oleObject" Target="../embeddings/oleObject44.bin"/><Relationship Id="rId9" Type="http://schemas.openxmlformats.org/officeDocument/2006/relationships/image" Target="../media/image64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0.bin"/><Relationship Id="rId13" Type="http://schemas.openxmlformats.org/officeDocument/2006/relationships/image" Target="../media/image70.wmf"/><Relationship Id="rId18" Type="http://schemas.openxmlformats.org/officeDocument/2006/relationships/oleObject" Target="../embeddings/oleObject55.bin"/><Relationship Id="rId3" Type="http://schemas.openxmlformats.org/officeDocument/2006/relationships/image" Target="../media/image12.png"/><Relationship Id="rId7" Type="http://schemas.openxmlformats.org/officeDocument/2006/relationships/image" Target="../media/image67.wmf"/><Relationship Id="rId12" Type="http://schemas.openxmlformats.org/officeDocument/2006/relationships/oleObject" Target="../embeddings/oleObject52.bin"/><Relationship Id="rId17" Type="http://schemas.openxmlformats.org/officeDocument/2006/relationships/image" Target="../media/image72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54.bin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49.bin"/><Relationship Id="rId11" Type="http://schemas.openxmlformats.org/officeDocument/2006/relationships/image" Target="../media/image69.wmf"/><Relationship Id="rId5" Type="http://schemas.openxmlformats.org/officeDocument/2006/relationships/image" Target="../media/image66.wmf"/><Relationship Id="rId15" Type="http://schemas.openxmlformats.org/officeDocument/2006/relationships/image" Target="../media/image71.wmf"/><Relationship Id="rId10" Type="http://schemas.openxmlformats.org/officeDocument/2006/relationships/oleObject" Target="../embeddings/oleObject51.bin"/><Relationship Id="rId19" Type="http://schemas.openxmlformats.org/officeDocument/2006/relationships/image" Target="../media/image73.wmf"/><Relationship Id="rId4" Type="http://schemas.openxmlformats.org/officeDocument/2006/relationships/oleObject" Target="../embeddings/oleObject48.bin"/><Relationship Id="rId9" Type="http://schemas.openxmlformats.org/officeDocument/2006/relationships/image" Target="../media/image68.wmf"/><Relationship Id="rId14" Type="http://schemas.openxmlformats.org/officeDocument/2006/relationships/oleObject" Target="../embeddings/oleObject53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7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57.bin"/><Relationship Id="rId5" Type="http://schemas.openxmlformats.org/officeDocument/2006/relationships/image" Target="../media/image74.wmf"/><Relationship Id="rId4" Type="http://schemas.openxmlformats.org/officeDocument/2006/relationships/oleObject" Target="../embeddings/oleObject56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13" Type="http://schemas.openxmlformats.org/officeDocument/2006/relationships/image" Target="../media/image80.wmf"/><Relationship Id="rId18" Type="http://schemas.openxmlformats.org/officeDocument/2006/relationships/oleObject" Target="../embeddings/oleObject65.bin"/><Relationship Id="rId3" Type="http://schemas.openxmlformats.org/officeDocument/2006/relationships/image" Target="../media/image12.png"/><Relationship Id="rId7" Type="http://schemas.openxmlformats.org/officeDocument/2006/relationships/image" Target="../media/image77.wmf"/><Relationship Id="rId12" Type="http://schemas.openxmlformats.org/officeDocument/2006/relationships/oleObject" Target="../embeddings/oleObject62.bin"/><Relationship Id="rId17" Type="http://schemas.openxmlformats.org/officeDocument/2006/relationships/image" Target="../media/image82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64.bin"/><Relationship Id="rId20" Type="http://schemas.openxmlformats.org/officeDocument/2006/relationships/image" Target="../media/image83.wmf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59.bin"/><Relationship Id="rId11" Type="http://schemas.openxmlformats.org/officeDocument/2006/relationships/image" Target="../media/image79.wmf"/><Relationship Id="rId5" Type="http://schemas.openxmlformats.org/officeDocument/2006/relationships/image" Target="../media/image76.wmf"/><Relationship Id="rId15" Type="http://schemas.openxmlformats.org/officeDocument/2006/relationships/image" Target="../media/image81.wmf"/><Relationship Id="rId10" Type="http://schemas.openxmlformats.org/officeDocument/2006/relationships/oleObject" Target="../embeddings/oleObject61.bin"/><Relationship Id="rId19" Type="http://schemas.openxmlformats.org/officeDocument/2006/relationships/oleObject" Target="../embeddings/oleObject66.bin"/><Relationship Id="rId4" Type="http://schemas.openxmlformats.org/officeDocument/2006/relationships/oleObject" Target="../embeddings/oleObject58.bin"/><Relationship Id="rId9" Type="http://schemas.openxmlformats.org/officeDocument/2006/relationships/image" Target="../media/image78.wmf"/><Relationship Id="rId14" Type="http://schemas.openxmlformats.org/officeDocument/2006/relationships/oleObject" Target="../embeddings/oleObject63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9.bin"/><Relationship Id="rId3" Type="http://schemas.openxmlformats.org/officeDocument/2006/relationships/image" Target="../media/image12.png"/><Relationship Id="rId7" Type="http://schemas.openxmlformats.org/officeDocument/2006/relationships/image" Target="../media/image8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68.bin"/><Relationship Id="rId11" Type="http://schemas.openxmlformats.org/officeDocument/2006/relationships/image" Target="../media/image87.wmf"/><Relationship Id="rId5" Type="http://schemas.openxmlformats.org/officeDocument/2006/relationships/image" Target="../media/image84.wmf"/><Relationship Id="rId10" Type="http://schemas.openxmlformats.org/officeDocument/2006/relationships/oleObject" Target="../embeddings/oleObject70.bin"/><Relationship Id="rId4" Type="http://schemas.openxmlformats.org/officeDocument/2006/relationships/oleObject" Target="../embeddings/oleObject67.bin"/><Relationship Id="rId9" Type="http://schemas.openxmlformats.org/officeDocument/2006/relationships/image" Target="../media/image86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2.bin"/><Relationship Id="rId12" Type="http://schemas.openxmlformats.org/officeDocument/2006/relationships/image" Target="../media/image92.wmf"/><Relationship Id="rId2" Type="http://schemas.openxmlformats.org/officeDocument/2006/relationships/tags" Target="../tags/tag1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89.wmf"/><Relationship Id="rId11" Type="http://schemas.openxmlformats.org/officeDocument/2006/relationships/oleObject" Target="../embeddings/oleObject74.bin"/><Relationship Id="rId5" Type="http://schemas.openxmlformats.org/officeDocument/2006/relationships/oleObject" Target="../embeddings/oleObject71.bin"/><Relationship Id="rId10" Type="http://schemas.openxmlformats.org/officeDocument/2006/relationships/image" Target="../media/image91.wmf"/><Relationship Id="rId4" Type="http://schemas.openxmlformats.org/officeDocument/2006/relationships/image" Target="../media/image12.png"/><Relationship Id="rId9" Type="http://schemas.openxmlformats.org/officeDocument/2006/relationships/oleObject" Target="../embeddings/oleObject73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13" Type="http://schemas.openxmlformats.org/officeDocument/2006/relationships/oleObject" Target="../embeddings/oleObject79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6.bin"/><Relationship Id="rId12" Type="http://schemas.openxmlformats.org/officeDocument/2006/relationships/image" Target="../media/image96.wmf"/><Relationship Id="rId2" Type="http://schemas.openxmlformats.org/officeDocument/2006/relationships/tags" Target="../tags/tag2.xml"/><Relationship Id="rId16" Type="http://schemas.openxmlformats.org/officeDocument/2006/relationships/image" Target="../media/image98.wmf"/><Relationship Id="rId1" Type="http://schemas.openxmlformats.org/officeDocument/2006/relationships/vmlDrawing" Target="../drawings/vmlDrawing16.vml"/><Relationship Id="rId6" Type="http://schemas.openxmlformats.org/officeDocument/2006/relationships/image" Target="../media/image93.wmf"/><Relationship Id="rId11" Type="http://schemas.openxmlformats.org/officeDocument/2006/relationships/oleObject" Target="../embeddings/oleObject78.bin"/><Relationship Id="rId5" Type="http://schemas.openxmlformats.org/officeDocument/2006/relationships/oleObject" Target="../embeddings/oleObject75.bin"/><Relationship Id="rId15" Type="http://schemas.openxmlformats.org/officeDocument/2006/relationships/oleObject" Target="../embeddings/oleObject80.bin"/><Relationship Id="rId10" Type="http://schemas.openxmlformats.org/officeDocument/2006/relationships/image" Target="../media/image95.wmf"/><Relationship Id="rId4" Type="http://schemas.openxmlformats.org/officeDocument/2006/relationships/image" Target="../media/image12.png"/><Relationship Id="rId9" Type="http://schemas.openxmlformats.org/officeDocument/2006/relationships/oleObject" Target="../embeddings/oleObject77.bin"/><Relationship Id="rId14" Type="http://schemas.openxmlformats.org/officeDocument/2006/relationships/image" Target="../media/image97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wmf"/><Relationship Id="rId13" Type="http://schemas.openxmlformats.org/officeDocument/2006/relationships/oleObject" Target="../embeddings/oleObject85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2.bin"/><Relationship Id="rId12" Type="http://schemas.openxmlformats.org/officeDocument/2006/relationships/image" Target="../media/image102.wmf"/><Relationship Id="rId2" Type="http://schemas.openxmlformats.org/officeDocument/2006/relationships/tags" Target="../tags/tag3.xml"/><Relationship Id="rId16" Type="http://schemas.openxmlformats.org/officeDocument/2006/relationships/image" Target="../media/image104.wmf"/><Relationship Id="rId1" Type="http://schemas.openxmlformats.org/officeDocument/2006/relationships/vmlDrawing" Target="../drawings/vmlDrawing17.vml"/><Relationship Id="rId6" Type="http://schemas.openxmlformats.org/officeDocument/2006/relationships/image" Target="../media/image99.wmf"/><Relationship Id="rId11" Type="http://schemas.openxmlformats.org/officeDocument/2006/relationships/oleObject" Target="../embeddings/oleObject84.bin"/><Relationship Id="rId5" Type="http://schemas.openxmlformats.org/officeDocument/2006/relationships/oleObject" Target="../embeddings/oleObject81.bin"/><Relationship Id="rId15" Type="http://schemas.openxmlformats.org/officeDocument/2006/relationships/oleObject" Target="../embeddings/oleObject86.bin"/><Relationship Id="rId10" Type="http://schemas.openxmlformats.org/officeDocument/2006/relationships/image" Target="../media/image101.wmf"/><Relationship Id="rId4" Type="http://schemas.openxmlformats.org/officeDocument/2006/relationships/image" Target="../media/image12.png"/><Relationship Id="rId9" Type="http://schemas.openxmlformats.org/officeDocument/2006/relationships/oleObject" Target="../embeddings/oleObject83.bin"/><Relationship Id="rId14" Type="http://schemas.openxmlformats.org/officeDocument/2006/relationships/image" Target="../media/image103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wmf"/><Relationship Id="rId13" Type="http://schemas.openxmlformats.org/officeDocument/2006/relationships/oleObject" Target="../embeddings/oleObject85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2.bin"/><Relationship Id="rId12" Type="http://schemas.openxmlformats.org/officeDocument/2006/relationships/image" Target="../media/image102.wmf"/><Relationship Id="rId2" Type="http://schemas.openxmlformats.org/officeDocument/2006/relationships/tags" Target="../tags/tag4.xml"/><Relationship Id="rId16" Type="http://schemas.openxmlformats.org/officeDocument/2006/relationships/image" Target="../media/image104.wmf"/><Relationship Id="rId1" Type="http://schemas.openxmlformats.org/officeDocument/2006/relationships/vmlDrawing" Target="../drawings/vmlDrawing18.vml"/><Relationship Id="rId6" Type="http://schemas.openxmlformats.org/officeDocument/2006/relationships/image" Target="../media/image99.wmf"/><Relationship Id="rId11" Type="http://schemas.openxmlformats.org/officeDocument/2006/relationships/oleObject" Target="../embeddings/oleObject84.bin"/><Relationship Id="rId5" Type="http://schemas.openxmlformats.org/officeDocument/2006/relationships/oleObject" Target="../embeddings/oleObject81.bin"/><Relationship Id="rId15" Type="http://schemas.openxmlformats.org/officeDocument/2006/relationships/oleObject" Target="../embeddings/oleObject86.bin"/><Relationship Id="rId10" Type="http://schemas.openxmlformats.org/officeDocument/2006/relationships/image" Target="../media/image101.wmf"/><Relationship Id="rId4" Type="http://schemas.openxmlformats.org/officeDocument/2006/relationships/image" Target="../media/image12.png"/><Relationship Id="rId9" Type="http://schemas.openxmlformats.org/officeDocument/2006/relationships/oleObject" Target="../embeddings/oleObject83.bin"/><Relationship Id="rId14" Type="http://schemas.openxmlformats.org/officeDocument/2006/relationships/image" Target="../media/image103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wmf"/><Relationship Id="rId13" Type="http://schemas.openxmlformats.org/officeDocument/2006/relationships/oleObject" Target="../embeddings/oleObject91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8.bin"/><Relationship Id="rId12" Type="http://schemas.openxmlformats.org/officeDocument/2006/relationships/image" Target="../media/image108.wmf"/><Relationship Id="rId2" Type="http://schemas.openxmlformats.org/officeDocument/2006/relationships/tags" Target="../tags/tag5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05.wmf"/><Relationship Id="rId11" Type="http://schemas.openxmlformats.org/officeDocument/2006/relationships/oleObject" Target="../embeddings/oleObject90.bin"/><Relationship Id="rId5" Type="http://schemas.openxmlformats.org/officeDocument/2006/relationships/oleObject" Target="../embeddings/oleObject87.bin"/><Relationship Id="rId10" Type="http://schemas.openxmlformats.org/officeDocument/2006/relationships/image" Target="../media/image107.wmf"/><Relationship Id="rId4" Type="http://schemas.openxmlformats.org/officeDocument/2006/relationships/image" Target="../media/image12.png"/><Relationship Id="rId9" Type="http://schemas.openxmlformats.org/officeDocument/2006/relationships/oleObject" Target="../embeddings/oleObject89.bin"/><Relationship Id="rId14" Type="http://schemas.openxmlformats.org/officeDocument/2006/relationships/image" Target="../media/image109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93.bin"/><Relationship Id="rId12" Type="http://schemas.openxmlformats.org/officeDocument/2006/relationships/image" Target="../media/image113.wmf"/><Relationship Id="rId2" Type="http://schemas.openxmlformats.org/officeDocument/2006/relationships/tags" Target="../tags/tag6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10.wmf"/><Relationship Id="rId11" Type="http://schemas.openxmlformats.org/officeDocument/2006/relationships/oleObject" Target="../embeddings/oleObject95.bin"/><Relationship Id="rId5" Type="http://schemas.openxmlformats.org/officeDocument/2006/relationships/oleObject" Target="../embeddings/oleObject92.bin"/><Relationship Id="rId10" Type="http://schemas.openxmlformats.org/officeDocument/2006/relationships/image" Target="../media/image112.wmf"/><Relationship Id="rId4" Type="http://schemas.openxmlformats.org/officeDocument/2006/relationships/image" Target="../media/image12.png"/><Relationship Id="rId9" Type="http://schemas.openxmlformats.org/officeDocument/2006/relationships/oleObject" Target="../embeddings/oleObject94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1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97.bin"/><Relationship Id="rId5" Type="http://schemas.openxmlformats.org/officeDocument/2006/relationships/image" Target="../media/image114.wmf"/><Relationship Id="rId4" Type="http://schemas.openxmlformats.org/officeDocument/2006/relationships/oleObject" Target="../embeddings/oleObject96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99.bin"/><Relationship Id="rId2" Type="http://schemas.openxmlformats.org/officeDocument/2006/relationships/tags" Target="../tags/tag7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16.wmf"/><Relationship Id="rId5" Type="http://schemas.openxmlformats.org/officeDocument/2006/relationships/oleObject" Target="../embeddings/oleObject98.bin"/><Relationship Id="rId10" Type="http://schemas.openxmlformats.org/officeDocument/2006/relationships/image" Target="../media/image118.wmf"/><Relationship Id="rId4" Type="http://schemas.openxmlformats.org/officeDocument/2006/relationships/image" Target="../media/image12.png"/><Relationship Id="rId9" Type="http://schemas.openxmlformats.org/officeDocument/2006/relationships/oleObject" Target="../embeddings/oleObject100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0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22.w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wmf"/><Relationship Id="rId7" Type="http://schemas.openxmlformats.org/officeDocument/2006/relationships/image" Target="../media/image12.png"/><Relationship Id="rId2" Type="http://schemas.openxmlformats.org/officeDocument/2006/relationships/image" Target="../media/image12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5" Type="http://schemas.openxmlformats.org/officeDocument/2006/relationships/image" Target="../media/image128.png"/><Relationship Id="rId4" Type="http://schemas.openxmlformats.org/officeDocument/2006/relationships/image" Target="../media/image127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wmf"/><Relationship Id="rId13" Type="http://schemas.openxmlformats.org/officeDocument/2006/relationships/oleObject" Target="../embeddings/oleObject105.bin"/><Relationship Id="rId3" Type="http://schemas.openxmlformats.org/officeDocument/2006/relationships/slideLayout" Target="../slideLayouts/slideLayout7.xml"/><Relationship Id="rId7" Type="http://schemas.openxmlformats.org/officeDocument/2006/relationships/oleObject" Target="../embeddings/oleObject102.bin"/><Relationship Id="rId12" Type="http://schemas.openxmlformats.org/officeDocument/2006/relationships/image" Target="../media/image132.wmf"/><Relationship Id="rId2" Type="http://schemas.openxmlformats.org/officeDocument/2006/relationships/tags" Target="../tags/tag8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29.wmf"/><Relationship Id="rId11" Type="http://schemas.openxmlformats.org/officeDocument/2006/relationships/oleObject" Target="../embeddings/oleObject104.bin"/><Relationship Id="rId5" Type="http://schemas.openxmlformats.org/officeDocument/2006/relationships/oleObject" Target="../embeddings/oleObject101.bin"/><Relationship Id="rId15" Type="http://schemas.openxmlformats.org/officeDocument/2006/relationships/image" Target="../media/image12.png"/><Relationship Id="rId10" Type="http://schemas.openxmlformats.org/officeDocument/2006/relationships/image" Target="../media/image131.wmf"/><Relationship Id="rId4" Type="http://schemas.openxmlformats.org/officeDocument/2006/relationships/notesSlide" Target="../notesSlides/notesSlide3.xml"/><Relationship Id="rId9" Type="http://schemas.openxmlformats.org/officeDocument/2006/relationships/oleObject" Target="../embeddings/oleObject103.bin"/><Relationship Id="rId14" Type="http://schemas.openxmlformats.org/officeDocument/2006/relationships/image" Target="../media/image133.w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wmf"/><Relationship Id="rId13" Type="http://schemas.openxmlformats.org/officeDocument/2006/relationships/oleObject" Target="../embeddings/oleObject110.bin"/><Relationship Id="rId3" Type="http://schemas.openxmlformats.org/officeDocument/2006/relationships/slideLayout" Target="../slideLayouts/slideLayout7.xml"/><Relationship Id="rId7" Type="http://schemas.openxmlformats.org/officeDocument/2006/relationships/oleObject" Target="../embeddings/oleObject107.bin"/><Relationship Id="rId12" Type="http://schemas.openxmlformats.org/officeDocument/2006/relationships/image" Target="../media/image137.wmf"/><Relationship Id="rId17" Type="http://schemas.openxmlformats.org/officeDocument/2006/relationships/image" Target="../media/image12.png"/><Relationship Id="rId2" Type="http://schemas.openxmlformats.org/officeDocument/2006/relationships/tags" Target="../tags/tag9.xml"/><Relationship Id="rId16" Type="http://schemas.openxmlformats.org/officeDocument/2006/relationships/image" Target="../media/image139.wmf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34.wmf"/><Relationship Id="rId11" Type="http://schemas.openxmlformats.org/officeDocument/2006/relationships/oleObject" Target="../embeddings/oleObject109.bin"/><Relationship Id="rId5" Type="http://schemas.openxmlformats.org/officeDocument/2006/relationships/oleObject" Target="../embeddings/oleObject106.bin"/><Relationship Id="rId15" Type="http://schemas.openxmlformats.org/officeDocument/2006/relationships/oleObject" Target="../embeddings/oleObject111.bin"/><Relationship Id="rId10" Type="http://schemas.openxmlformats.org/officeDocument/2006/relationships/image" Target="../media/image136.wmf"/><Relationship Id="rId4" Type="http://schemas.openxmlformats.org/officeDocument/2006/relationships/notesSlide" Target="../notesSlides/notesSlide4.xml"/><Relationship Id="rId9" Type="http://schemas.openxmlformats.org/officeDocument/2006/relationships/oleObject" Target="../embeddings/oleObject108.bin"/><Relationship Id="rId14" Type="http://schemas.openxmlformats.org/officeDocument/2006/relationships/image" Target="../media/image138.w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wmf"/><Relationship Id="rId13" Type="http://schemas.openxmlformats.org/officeDocument/2006/relationships/oleObject" Target="../embeddings/oleObject116.bin"/><Relationship Id="rId3" Type="http://schemas.openxmlformats.org/officeDocument/2006/relationships/slideLayout" Target="../slideLayouts/slideLayout7.xml"/><Relationship Id="rId7" Type="http://schemas.openxmlformats.org/officeDocument/2006/relationships/oleObject" Target="../embeddings/oleObject113.bin"/><Relationship Id="rId12" Type="http://schemas.openxmlformats.org/officeDocument/2006/relationships/image" Target="../media/image143.wmf"/><Relationship Id="rId2" Type="http://schemas.openxmlformats.org/officeDocument/2006/relationships/tags" Target="../tags/tag10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40.wmf"/><Relationship Id="rId11" Type="http://schemas.openxmlformats.org/officeDocument/2006/relationships/oleObject" Target="../embeddings/oleObject115.bin"/><Relationship Id="rId5" Type="http://schemas.openxmlformats.org/officeDocument/2006/relationships/oleObject" Target="../embeddings/oleObject112.bin"/><Relationship Id="rId15" Type="http://schemas.openxmlformats.org/officeDocument/2006/relationships/image" Target="../media/image12.png"/><Relationship Id="rId10" Type="http://schemas.openxmlformats.org/officeDocument/2006/relationships/image" Target="../media/image142.wmf"/><Relationship Id="rId4" Type="http://schemas.openxmlformats.org/officeDocument/2006/relationships/notesSlide" Target="../notesSlides/notesSlide5.xml"/><Relationship Id="rId9" Type="http://schemas.openxmlformats.org/officeDocument/2006/relationships/oleObject" Target="../embeddings/oleObject114.bin"/><Relationship Id="rId14" Type="http://schemas.openxmlformats.org/officeDocument/2006/relationships/image" Target="../media/image144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11/relationships/inkAction" Target="../ink/inkAction1.xml"/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185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4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52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53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54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55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56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57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60.png"/><Relationship Id="rId7" Type="http://schemas.openxmlformats.org/officeDocument/2006/relationships/image" Target="../media/image161.png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Relationship Id="rId9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240923" y="377444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Prepared by Dr. </a:t>
            </a:r>
            <a:r>
              <a:rPr lang="en-US" sz="2400" dirty="0" smtClean="0">
                <a:latin typeface="Alexandria" pitchFamily="2" charset="-78"/>
                <a:cs typeface="Alexandria" pitchFamily="2" charset="-78"/>
              </a:rPr>
              <a:t>Diaa Salama</a:t>
            </a:r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35910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Cybersecurity </a:t>
            </a:r>
            <a:endParaRPr lang="ar-EG" sz="3600" b="1" dirty="0" smtClean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Concepts</a:t>
            </a:r>
            <a:endParaRPr lang="en-US" sz="36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02149" y="587985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Lecture </a:t>
            </a:r>
            <a:r>
              <a:rPr lang="ar-EG" sz="2400" b="1" dirty="0" smtClean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7</a:t>
            </a:r>
            <a:endParaRPr lang="en-US" sz="2400" b="1" dirty="0">
              <a:solidFill>
                <a:schemeClr val="bg1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8" y="5104240"/>
            <a:ext cx="6194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FNT625</a:t>
            </a:r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 </a:t>
            </a:r>
          </a:p>
          <a:p>
            <a:r>
              <a:rPr lang="en-US" sz="1600" b="1" dirty="0">
                <a:latin typeface="Alexandria" pitchFamily="2" charset="-78"/>
                <a:cs typeface="Alexandria" pitchFamily="2" charset="-78"/>
              </a:rPr>
              <a:t>Classical Encryption </a:t>
            </a:r>
            <a:r>
              <a:rPr lang="en-US" sz="1600" b="1" dirty="0" smtClean="0">
                <a:latin typeface="Alexandria" pitchFamily="2" charset="-78"/>
                <a:cs typeface="Alexandria" pitchFamily="2" charset="-78"/>
              </a:rPr>
              <a:t>Techniques </a:t>
            </a:r>
            <a:r>
              <a:rPr lang="en-US" sz="16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(part </a:t>
            </a:r>
            <a:r>
              <a:rPr lang="ar-EG" sz="16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lang="en-US" sz="16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)</a:t>
            </a:r>
            <a:endParaRPr lang="en-US" sz="16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40382" y="-636588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313"/>
    </mc:Choice>
    <mc:Fallback xmlns="">
      <p:transition spd="slow" advTm="11231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591048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Cybersecurity </a:t>
            </a:r>
            <a:endParaRPr lang="ar-EG" sz="36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pPr lvl="0"/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Concepts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</a:t>
            </a:r>
            <a:r>
              <a:rPr lang="ar-EG" sz="2400" b="1" dirty="0" smtClean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7</a:t>
            </a:r>
            <a:endParaRPr lang="en-US" sz="24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08549" y="4832070"/>
            <a:ext cx="43492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FNT625 </a:t>
            </a:r>
            <a:endParaRPr lang="en-US" sz="1600" dirty="0" smtClean="0">
              <a:latin typeface="Alexandria" pitchFamily="2" charset="-78"/>
              <a:cs typeface="Alexandria" pitchFamily="2" charset="-78"/>
            </a:endParaRPr>
          </a:p>
          <a:p>
            <a:r>
              <a:rPr lang="en-US" sz="1600" b="1" dirty="0">
                <a:latin typeface="Alexandria" pitchFamily="2" charset="-78"/>
                <a:cs typeface="Alexandria" pitchFamily="2" charset="-78"/>
              </a:rPr>
              <a:t>Classical Encryption </a:t>
            </a:r>
            <a:r>
              <a:rPr lang="en-US" sz="1600" b="1" dirty="0" smtClean="0">
                <a:latin typeface="Alexandria" pitchFamily="2" charset="-78"/>
                <a:cs typeface="Alexandria" pitchFamily="2" charset="-78"/>
              </a:rPr>
              <a:t>Techniques</a:t>
            </a:r>
            <a:r>
              <a:rPr 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(part </a:t>
            </a:r>
            <a:r>
              <a:rPr lang="ar-EG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lang="en-US" sz="16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)</a:t>
            </a:r>
            <a:endParaRPr lang="en-US" sz="16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Diaa Salama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82"/>
    </mc:Choice>
    <mc:Fallback xmlns="">
      <p:transition spd="slow" advTm="988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842D80-A21C-481D-8BBB-E852B8012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8664E48-8EBF-45D4-86A6-5BE608535861}" type="slidenum">
              <a:rPr lang="en-US" altLang="en-US" b="1">
                <a:latin typeface="Arial" panose="020B060402020202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 b="1" dirty="0">
              <a:latin typeface="Arial" panose="020B0604020202020204" pitchFamily="34" charset="0"/>
            </a:endParaRPr>
          </a:p>
        </p:txBody>
      </p:sp>
      <p:pic>
        <p:nvPicPr>
          <p:cNvPr id="6" name="Picture 4" descr="http://www.clker.com/cliparts/e/e/4/f/">
            <a:extLst>
              <a:ext uri="{FF2B5EF4-FFF2-40B4-BE49-F238E27FC236}">
                <a16:creationId xmlns:a16="http://schemas.microsoft.com/office/drawing/2014/main" id="{E46A29D7-9008-4B50-945F-8A1413BDD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8194" y="3599816"/>
            <a:ext cx="2114006" cy="211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0E66A9-3341-4690-8FF2-0A84181448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3581401"/>
            <a:ext cx="1981200" cy="24372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095C8F0-5825-4065-AE00-D506976183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653" y="1066800"/>
            <a:ext cx="2862695" cy="2209800"/>
          </a:xfrm>
          <a:prstGeom prst="rect">
            <a:avLst/>
          </a:prstGeom>
        </p:spPr>
      </p:pic>
      <p:pic>
        <p:nvPicPr>
          <p:cNvPr id="9" name="Picture 2" descr="ÙØªÙØ¬Ø© Ø¨Ø­Ø« Ø§ÙØµÙØ± Ø¹Ù âªgif Countdown 10â¬â">
            <a:extLst>
              <a:ext uri="{FF2B5EF4-FFF2-40B4-BE49-F238E27FC236}">
                <a16:creationId xmlns:a16="http://schemas.microsoft.com/office/drawing/2014/main" id="{17D1AA2E-649B-489D-B8E3-E4CECEA257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3704319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113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02"/>
    </mc:Choice>
    <mc:Fallback xmlns="">
      <p:transition spd="slow" advTm="9402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2741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Classical </a:t>
            </a:r>
            <a:r>
              <a:rPr lang="en-US" sz="32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Encryption </a:t>
            </a:r>
            <a:r>
              <a:rPr lang="en-US" sz="32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Techniques </a:t>
            </a:r>
            <a:r>
              <a:rPr lang="en-US" sz="32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Part </a:t>
            </a:r>
            <a:r>
              <a:rPr lang="ar-EG" sz="32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3</a:t>
            </a:r>
            <a:endParaRPr lang="en-US" sz="32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3935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Lets Start the sixth Lecture </a:t>
            </a:r>
            <a:endParaRPr lang="en-US" sz="20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93808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54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59"/>
    </mc:Choice>
    <mc:Fallback xmlns="">
      <p:transition spd="slow" advTm="33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1292698" y="2228403"/>
            <a:ext cx="9593586" cy="1854711"/>
            <a:chOff x="1372648" y="911667"/>
            <a:chExt cx="9593586" cy="1854711"/>
          </a:xfrm>
        </p:grpSpPr>
        <p:grpSp>
          <p:nvGrpSpPr>
            <p:cNvPr id="3" name="object 3"/>
            <p:cNvGrpSpPr/>
            <p:nvPr/>
          </p:nvGrpSpPr>
          <p:grpSpPr>
            <a:xfrm>
              <a:off x="1372648" y="911667"/>
              <a:ext cx="9593586" cy="1854711"/>
              <a:chOff x="1254252" y="949448"/>
              <a:chExt cx="9593586" cy="1854711"/>
            </a:xfrm>
          </p:grpSpPr>
          <p:pic>
            <p:nvPicPr>
              <p:cNvPr id="4" name="object 4"/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1336540" y="949448"/>
                <a:ext cx="9511298" cy="867174"/>
              </a:xfrm>
              <a:prstGeom prst="rect">
                <a:avLst/>
              </a:prstGeom>
            </p:spPr>
          </p:pic>
          <p:pic>
            <p:nvPicPr>
              <p:cNvPr id="5" name="object 5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254252" y="969251"/>
                <a:ext cx="4514088" cy="899172"/>
              </a:xfrm>
              <a:prstGeom prst="rect">
                <a:avLst/>
              </a:prstGeom>
            </p:spPr>
          </p:pic>
          <p:sp>
            <p:nvSpPr>
              <p:cNvPr id="6" name="object 6"/>
              <p:cNvSpPr/>
              <p:nvPr/>
            </p:nvSpPr>
            <p:spPr>
              <a:xfrm>
                <a:off x="1370076" y="963167"/>
                <a:ext cx="9448800" cy="805180"/>
              </a:xfrm>
              <a:custGeom>
                <a:avLst/>
                <a:gdLst/>
                <a:ahLst/>
                <a:cxnLst/>
                <a:rect l="l" t="t" r="r" b="b"/>
                <a:pathLst>
                  <a:path w="9448800" h="805180">
                    <a:moveTo>
                      <a:pt x="9314688" y="0"/>
                    </a:moveTo>
                    <a:lnTo>
                      <a:pt x="134112" y="0"/>
                    </a:lnTo>
                    <a:lnTo>
                      <a:pt x="91732" y="6839"/>
                    </a:lnTo>
                    <a:lnTo>
                      <a:pt x="54918" y="25883"/>
                    </a:lnTo>
                    <a:lnTo>
                      <a:pt x="25883" y="54918"/>
                    </a:lnTo>
                    <a:lnTo>
                      <a:pt x="6839" y="91732"/>
                    </a:lnTo>
                    <a:lnTo>
                      <a:pt x="0" y="134112"/>
                    </a:lnTo>
                    <a:lnTo>
                      <a:pt x="0" y="670560"/>
                    </a:lnTo>
                    <a:lnTo>
                      <a:pt x="6839" y="712939"/>
                    </a:lnTo>
                    <a:lnTo>
                      <a:pt x="25883" y="749753"/>
                    </a:lnTo>
                    <a:lnTo>
                      <a:pt x="54918" y="778788"/>
                    </a:lnTo>
                    <a:lnTo>
                      <a:pt x="91732" y="797832"/>
                    </a:lnTo>
                    <a:lnTo>
                      <a:pt x="134112" y="804672"/>
                    </a:lnTo>
                    <a:lnTo>
                      <a:pt x="9314688" y="804672"/>
                    </a:lnTo>
                    <a:lnTo>
                      <a:pt x="9357067" y="797832"/>
                    </a:lnTo>
                    <a:lnTo>
                      <a:pt x="9393881" y="778788"/>
                    </a:lnTo>
                    <a:lnTo>
                      <a:pt x="9422916" y="749753"/>
                    </a:lnTo>
                    <a:lnTo>
                      <a:pt x="9441960" y="712939"/>
                    </a:lnTo>
                    <a:lnTo>
                      <a:pt x="9448800" y="670560"/>
                    </a:lnTo>
                    <a:lnTo>
                      <a:pt x="9448800" y="134112"/>
                    </a:lnTo>
                    <a:lnTo>
                      <a:pt x="9441960" y="91732"/>
                    </a:lnTo>
                    <a:lnTo>
                      <a:pt x="9422916" y="54918"/>
                    </a:lnTo>
                    <a:lnTo>
                      <a:pt x="9393881" y="25883"/>
                    </a:lnTo>
                    <a:lnTo>
                      <a:pt x="9357067" y="6839"/>
                    </a:lnTo>
                    <a:lnTo>
                      <a:pt x="9314688" y="0"/>
                    </a:lnTo>
                    <a:close/>
                  </a:path>
                </a:pathLst>
              </a:custGeom>
              <a:solidFill>
                <a:srgbClr val="0F243E"/>
              </a:solidFill>
            </p:spPr>
            <p:txBody>
              <a:bodyPr wrap="square" lIns="0" tIns="0" rIns="0" bIns="0" rtlCol="0"/>
              <a:lstStyle/>
              <a:p>
                <a:endParaRPr dirty="0"/>
              </a:p>
            </p:txBody>
          </p:sp>
          <p:pic>
            <p:nvPicPr>
              <p:cNvPr id="7" name="object 7"/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1336540" y="1886708"/>
                <a:ext cx="9511298" cy="867174"/>
              </a:xfrm>
              <a:prstGeom prst="rect">
                <a:avLst/>
              </a:prstGeom>
            </p:spPr>
          </p:pic>
          <p:pic>
            <p:nvPicPr>
              <p:cNvPr id="8" name="object 8"/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254252" y="1904987"/>
                <a:ext cx="4718304" cy="899172"/>
              </a:xfrm>
              <a:prstGeom prst="rect">
                <a:avLst/>
              </a:prstGeom>
            </p:spPr>
          </p:pic>
          <p:sp>
            <p:nvSpPr>
              <p:cNvPr id="9" name="object 9"/>
              <p:cNvSpPr/>
              <p:nvPr/>
            </p:nvSpPr>
            <p:spPr>
              <a:xfrm>
                <a:off x="1370076" y="1900427"/>
                <a:ext cx="9448800" cy="805180"/>
              </a:xfrm>
              <a:custGeom>
                <a:avLst/>
                <a:gdLst/>
                <a:ahLst/>
                <a:cxnLst/>
                <a:rect l="l" t="t" r="r" b="b"/>
                <a:pathLst>
                  <a:path w="9448800" h="805180">
                    <a:moveTo>
                      <a:pt x="9314688" y="0"/>
                    </a:moveTo>
                    <a:lnTo>
                      <a:pt x="134112" y="0"/>
                    </a:lnTo>
                    <a:lnTo>
                      <a:pt x="91732" y="6839"/>
                    </a:lnTo>
                    <a:lnTo>
                      <a:pt x="54918" y="25883"/>
                    </a:lnTo>
                    <a:lnTo>
                      <a:pt x="25883" y="54918"/>
                    </a:lnTo>
                    <a:lnTo>
                      <a:pt x="6839" y="91732"/>
                    </a:lnTo>
                    <a:lnTo>
                      <a:pt x="0" y="134112"/>
                    </a:lnTo>
                    <a:lnTo>
                      <a:pt x="0" y="670560"/>
                    </a:lnTo>
                    <a:lnTo>
                      <a:pt x="6839" y="712939"/>
                    </a:lnTo>
                    <a:lnTo>
                      <a:pt x="25883" y="749753"/>
                    </a:lnTo>
                    <a:lnTo>
                      <a:pt x="54918" y="778788"/>
                    </a:lnTo>
                    <a:lnTo>
                      <a:pt x="91732" y="797832"/>
                    </a:lnTo>
                    <a:lnTo>
                      <a:pt x="134112" y="804672"/>
                    </a:lnTo>
                    <a:lnTo>
                      <a:pt x="9314688" y="804672"/>
                    </a:lnTo>
                    <a:lnTo>
                      <a:pt x="9357067" y="797832"/>
                    </a:lnTo>
                    <a:lnTo>
                      <a:pt x="9393881" y="778788"/>
                    </a:lnTo>
                    <a:lnTo>
                      <a:pt x="9422916" y="749753"/>
                    </a:lnTo>
                    <a:lnTo>
                      <a:pt x="9441960" y="712939"/>
                    </a:lnTo>
                    <a:lnTo>
                      <a:pt x="9448800" y="670560"/>
                    </a:lnTo>
                    <a:lnTo>
                      <a:pt x="9448800" y="134112"/>
                    </a:lnTo>
                    <a:lnTo>
                      <a:pt x="9441960" y="91732"/>
                    </a:lnTo>
                    <a:lnTo>
                      <a:pt x="9422916" y="54918"/>
                    </a:lnTo>
                    <a:lnTo>
                      <a:pt x="9393881" y="25883"/>
                    </a:lnTo>
                    <a:lnTo>
                      <a:pt x="9357067" y="6839"/>
                    </a:lnTo>
                    <a:lnTo>
                      <a:pt x="9314688" y="0"/>
                    </a:lnTo>
                    <a:close/>
                  </a:path>
                </a:pathLst>
              </a:custGeom>
              <a:solidFill>
                <a:srgbClr val="0F243E"/>
              </a:solidFill>
            </p:spPr>
            <p:txBody>
              <a:bodyPr wrap="square" lIns="0" tIns="0" rIns="0" bIns="0" rtlCol="0"/>
              <a:lstStyle/>
              <a:p>
                <a:endParaRPr dirty="0"/>
              </a:p>
            </p:txBody>
          </p:sp>
        </p:grpSp>
        <p:sp>
          <p:nvSpPr>
            <p:cNvPr id="26" name="Rectangle 25"/>
            <p:cNvSpPr/>
            <p:nvPr/>
          </p:nvSpPr>
          <p:spPr>
            <a:xfrm>
              <a:off x="1782885" y="1078523"/>
              <a:ext cx="30075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5"/>
                </a:spcBef>
              </a:pPr>
              <a:r>
                <a:rPr lang="en-US" sz="2800" b="1" dirty="0" smtClean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Matric Operation </a:t>
              </a:r>
              <a:endPara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787629" y="1902023"/>
              <a:ext cx="20171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R="5080"/>
              <a:r>
                <a:rPr lang="en-US" sz="2800" b="1" dirty="0" smtClean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Hill Cipher </a:t>
              </a:r>
              <a:endParaRPr lang="en-US" b="1" spc="-30" dirty="0">
                <a:solidFill>
                  <a:srgbClr val="FFFFFF"/>
                </a:solidFill>
                <a:latin typeface="Times New Roman"/>
                <a:cs typeface="Times New Roman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33714" y="1849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3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057"/>
    </mc:Choice>
    <mc:Fallback xmlns="">
      <p:transition spd="slow" advTm="66057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41095" y="-4697"/>
            <a:ext cx="2305141" cy="1076343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1292698" y="2228403"/>
            <a:ext cx="9593586" cy="1854711"/>
            <a:chOff x="1372648" y="911667"/>
            <a:chExt cx="9593586" cy="1854711"/>
          </a:xfrm>
        </p:grpSpPr>
        <p:grpSp>
          <p:nvGrpSpPr>
            <p:cNvPr id="24" name="object 3"/>
            <p:cNvGrpSpPr/>
            <p:nvPr/>
          </p:nvGrpSpPr>
          <p:grpSpPr>
            <a:xfrm>
              <a:off x="1372648" y="911667"/>
              <a:ext cx="9593586" cy="1854711"/>
              <a:chOff x="1254252" y="949448"/>
              <a:chExt cx="9593586" cy="1854711"/>
            </a:xfrm>
          </p:grpSpPr>
          <p:pic>
            <p:nvPicPr>
              <p:cNvPr id="33" name="object 4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336540" y="949448"/>
                <a:ext cx="9511298" cy="867174"/>
              </a:xfrm>
              <a:prstGeom prst="rect">
                <a:avLst/>
              </a:prstGeom>
            </p:spPr>
          </p:pic>
          <p:pic>
            <p:nvPicPr>
              <p:cNvPr id="34" name="object 5"/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254252" y="969251"/>
                <a:ext cx="4514088" cy="899172"/>
              </a:xfrm>
              <a:prstGeom prst="rect">
                <a:avLst/>
              </a:prstGeom>
            </p:spPr>
          </p:pic>
          <p:sp>
            <p:nvSpPr>
              <p:cNvPr id="35" name="object 6"/>
              <p:cNvSpPr/>
              <p:nvPr/>
            </p:nvSpPr>
            <p:spPr>
              <a:xfrm>
                <a:off x="1370076" y="963167"/>
                <a:ext cx="9448800" cy="805180"/>
              </a:xfrm>
              <a:custGeom>
                <a:avLst/>
                <a:gdLst/>
                <a:ahLst/>
                <a:cxnLst/>
                <a:rect l="l" t="t" r="r" b="b"/>
                <a:pathLst>
                  <a:path w="9448800" h="805180">
                    <a:moveTo>
                      <a:pt x="9314688" y="0"/>
                    </a:moveTo>
                    <a:lnTo>
                      <a:pt x="134112" y="0"/>
                    </a:lnTo>
                    <a:lnTo>
                      <a:pt x="91732" y="6839"/>
                    </a:lnTo>
                    <a:lnTo>
                      <a:pt x="54918" y="25883"/>
                    </a:lnTo>
                    <a:lnTo>
                      <a:pt x="25883" y="54918"/>
                    </a:lnTo>
                    <a:lnTo>
                      <a:pt x="6839" y="91732"/>
                    </a:lnTo>
                    <a:lnTo>
                      <a:pt x="0" y="134112"/>
                    </a:lnTo>
                    <a:lnTo>
                      <a:pt x="0" y="670560"/>
                    </a:lnTo>
                    <a:lnTo>
                      <a:pt x="6839" y="712939"/>
                    </a:lnTo>
                    <a:lnTo>
                      <a:pt x="25883" y="749753"/>
                    </a:lnTo>
                    <a:lnTo>
                      <a:pt x="54918" y="778788"/>
                    </a:lnTo>
                    <a:lnTo>
                      <a:pt x="91732" y="797832"/>
                    </a:lnTo>
                    <a:lnTo>
                      <a:pt x="134112" y="804672"/>
                    </a:lnTo>
                    <a:lnTo>
                      <a:pt x="9314688" y="804672"/>
                    </a:lnTo>
                    <a:lnTo>
                      <a:pt x="9357067" y="797832"/>
                    </a:lnTo>
                    <a:lnTo>
                      <a:pt x="9393881" y="778788"/>
                    </a:lnTo>
                    <a:lnTo>
                      <a:pt x="9422916" y="749753"/>
                    </a:lnTo>
                    <a:lnTo>
                      <a:pt x="9441960" y="712939"/>
                    </a:lnTo>
                    <a:lnTo>
                      <a:pt x="9448800" y="670560"/>
                    </a:lnTo>
                    <a:lnTo>
                      <a:pt x="9448800" y="134112"/>
                    </a:lnTo>
                    <a:lnTo>
                      <a:pt x="9441960" y="91732"/>
                    </a:lnTo>
                    <a:lnTo>
                      <a:pt x="9422916" y="54918"/>
                    </a:lnTo>
                    <a:lnTo>
                      <a:pt x="9393881" y="25883"/>
                    </a:lnTo>
                    <a:lnTo>
                      <a:pt x="9357067" y="6839"/>
                    </a:lnTo>
                    <a:lnTo>
                      <a:pt x="9314688" y="0"/>
                    </a:lnTo>
                    <a:close/>
                  </a:path>
                </a:pathLst>
              </a:custGeom>
              <a:solidFill>
                <a:schemeClr val="accent6"/>
              </a:solidFill>
            </p:spPr>
            <p:txBody>
              <a:bodyPr wrap="square" lIns="0" tIns="0" rIns="0" bIns="0" rtlCol="0"/>
              <a:lstStyle/>
              <a:p>
                <a:endParaRPr dirty="0"/>
              </a:p>
            </p:txBody>
          </p:sp>
          <p:pic>
            <p:nvPicPr>
              <p:cNvPr id="36" name="object 7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336540" y="1886708"/>
                <a:ext cx="9511298" cy="867174"/>
              </a:xfrm>
              <a:prstGeom prst="rect">
                <a:avLst/>
              </a:prstGeom>
            </p:spPr>
          </p:pic>
          <p:pic>
            <p:nvPicPr>
              <p:cNvPr id="37" name="object 8"/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254252" y="1904987"/>
                <a:ext cx="4718304" cy="899172"/>
              </a:xfrm>
              <a:prstGeom prst="rect">
                <a:avLst/>
              </a:prstGeom>
            </p:spPr>
          </p:pic>
          <p:sp>
            <p:nvSpPr>
              <p:cNvPr id="38" name="object 9"/>
              <p:cNvSpPr/>
              <p:nvPr/>
            </p:nvSpPr>
            <p:spPr>
              <a:xfrm>
                <a:off x="1370076" y="1900427"/>
                <a:ext cx="9448800" cy="805180"/>
              </a:xfrm>
              <a:custGeom>
                <a:avLst/>
                <a:gdLst/>
                <a:ahLst/>
                <a:cxnLst/>
                <a:rect l="l" t="t" r="r" b="b"/>
                <a:pathLst>
                  <a:path w="9448800" h="805180">
                    <a:moveTo>
                      <a:pt x="9314688" y="0"/>
                    </a:moveTo>
                    <a:lnTo>
                      <a:pt x="134112" y="0"/>
                    </a:lnTo>
                    <a:lnTo>
                      <a:pt x="91732" y="6839"/>
                    </a:lnTo>
                    <a:lnTo>
                      <a:pt x="54918" y="25883"/>
                    </a:lnTo>
                    <a:lnTo>
                      <a:pt x="25883" y="54918"/>
                    </a:lnTo>
                    <a:lnTo>
                      <a:pt x="6839" y="91732"/>
                    </a:lnTo>
                    <a:lnTo>
                      <a:pt x="0" y="134112"/>
                    </a:lnTo>
                    <a:lnTo>
                      <a:pt x="0" y="670560"/>
                    </a:lnTo>
                    <a:lnTo>
                      <a:pt x="6839" y="712939"/>
                    </a:lnTo>
                    <a:lnTo>
                      <a:pt x="25883" y="749753"/>
                    </a:lnTo>
                    <a:lnTo>
                      <a:pt x="54918" y="778788"/>
                    </a:lnTo>
                    <a:lnTo>
                      <a:pt x="91732" y="797832"/>
                    </a:lnTo>
                    <a:lnTo>
                      <a:pt x="134112" y="804672"/>
                    </a:lnTo>
                    <a:lnTo>
                      <a:pt x="9314688" y="804672"/>
                    </a:lnTo>
                    <a:lnTo>
                      <a:pt x="9357067" y="797832"/>
                    </a:lnTo>
                    <a:lnTo>
                      <a:pt x="9393881" y="778788"/>
                    </a:lnTo>
                    <a:lnTo>
                      <a:pt x="9422916" y="749753"/>
                    </a:lnTo>
                    <a:lnTo>
                      <a:pt x="9441960" y="712939"/>
                    </a:lnTo>
                    <a:lnTo>
                      <a:pt x="9448800" y="670560"/>
                    </a:lnTo>
                    <a:lnTo>
                      <a:pt x="9448800" y="134112"/>
                    </a:lnTo>
                    <a:lnTo>
                      <a:pt x="9441960" y="91732"/>
                    </a:lnTo>
                    <a:lnTo>
                      <a:pt x="9422916" y="54918"/>
                    </a:lnTo>
                    <a:lnTo>
                      <a:pt x="9393881" y="25883"/>
                    </a:lnTo>
                    <a:lnTo>
                      <a:pt x="9357067" y="6839"/>
                    </a:lnTo>
                    <a:lnTo>
                      <a:pt x="9314688" y="0"/>
                    </a:lnTo>
                    <a:close/>
                  </a:path>
                </a:pathLst>
              </a:custGeom>
              <a:solidFill>
                <a:srgbClr val="0F243E"/>
              </a:solidFill>
            </p:spPr>
            <p:txBody>
              <a:bodyPr wrap="square" lIns="0" tIns="0" rIns="0" bIns="0" rtlCol="0"/>
              <a:lstStyle/>
              <a:p>
                <a:endParaRPr dirty="0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1782885" y="1078523"/>
              <a:ext cx="30075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5"/>
                </a:spcBef>
              </a:pPr>
              <a:r>
                <a:rPr lang="en-US" sz="2800" b="1" dirty="0" smtClean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Matric Operation </a:t>
              </a:r>
              <a:endPara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787629" y="1902023"/>
              <a:ext cx="20171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R="5080"/>
              <a:r>
                <a:rPr lang="en-US" sz="2800" b="1" dirty="0" smtClean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Hill Cipher </a:t>
              </a:r>
              <a:endParaRPr lang="en-US" b="1" spc="-30" dirty="0">
                <a:solidFill>
                  <a:srgbClr val="FFFFFF"/>
                </a:solidFill>
                <a:latin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592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14"/>
    </mc:Choice>
    <mc:Fallback xmlns="">
      <p:transition spd="slow" advTm="32914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33150" y="1414237"/>
            <a:ext cx="10812720" cy="46915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1020861" y="2449349"/>
            <a:ext cx="9801891" cy="1210588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Operations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with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Matrices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Properties of Matrix Operations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Inverse of a Matrix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Matrices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4848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74"/>
    </mc:Choice>
    <mc:Fallback xmlns="">
      <p:transition advTm="1474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33150" y="1414236"/>
            <a:ext cx="10812720" cy="4968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Operations </a:t>
            </a:r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with Matrices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311375" y="1473491"/>
            <a:ext cx="6953250" cy="4754880"/>
            <a:chOff x="1524000" y="914400"/>
            <a:chExt cx="6953250" cy="5181600"/>
          </a:xfrm>
        </p:grpSpPr>
        <p:sp>
          <p:nvSpPr>
            <p:cNvPr id="13" name="Text Box 10"/>
            <p:cNvSpPr txBox="1">
              <a:spLocks noChangeArrowheads="1"/>
            </p:cNvSpPr>
            <p:nvPr/>
          </p:nvSpPr>
          <p:spPr bwMode="auto">
            <a:xfrm>
              <a:off x="1905001" y="914400"/>
              <a:ext cx="230346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" charset="2"/>
                <a:buChar char="n"/>
                <a:defRPr/>
              </a:pPr>
              <a:r>
                <a:rPr lang="zh-TW" altLang="en-US" dirty="0"/>
                <a:t> </a:t>
              </a:r>
              <a:r>
                <a:rPr lang="en-US" altLang="zh-TW" dirty="0">
                  <a:ea typeface="新細明體" charset="-120"/>
                </a:rPr>
                <a:t>Matrix:</a:t>
              </a:r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auto">
            <a:xfrm>
              <a:off x="1524000" y="2664769"/>
              <a:ext cx="30008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Pct val="50000"/>
                <a:defRPr/>
              </a:pPr>
              <a:endParaRPr lang="en-US" altLang="en-US">
                <a:ea typeface="新細明體" pitchFamily="18" charset="-120"/>
              </a:endParaRPr>
            </a:p>
          </p:txBody>
        </p:sp>
        <p:graphicFrame>
          <p:nvGraphicFramePr>
            <p:cNvPr id="16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60072309"/>
                </p:ext>
              </p:extLst>
            </p:nvPr>
          </p:nvGraphicFramePr>
          <p:xfrm>
            <a:off x="2438400" y="1381125"/>
            <a:ext cx="6038850" cy="23431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9692" name="方程式" r:id="rId4" imgW="3009900" imgH="1168400" progId="Equation.3">
                    <p:embed/>
                  </p:oleObj>
                </mc:Choice>
                <mc:Fallback>
                  <p:oleObj name="方程式" r:id="rId4" imgW="3009900" imgH="1168400" progId="Equation.3">
                    <p:embed/>
                    <p:pic>
                      <p:nvPicPr>
                        <p:cNvPr id="4102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8400" y="1381125"/>
                          <a:ext cx="6038850" cy="23431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7" name="Group 22"/>
            <p:cNvGrpSpPr>
              <a:grpSpLocks/>
            </p:cNvGrpSpPr>
            <p:nvPr/>
          </p:nvGrpSpPr>
          <p:grpSpPr bwMode="auto">
            <a:xfrm>
              <a:off x="2362201" y="3876675"/>
              <a:ext cx="2365375" cy="495300"/>
              <a:chOff x="528" y="2400"/>
              <a:chExt cx="2064" cy="312"/>
            </a:xfrm>
          </p:grpSpPr>
          <p:sp>
            <p:nvSpPr>
              <p:cNvPr id="21" name="Text Box 14"/>
              <p:cNvSpPr txBox="1">
                <a:spLocks noChangeArrowheads="1"/>
              </p:cNvSpPr>
              <p:nvPr/>
            </p:nvSpPr>
            <p:spPr bwMode="auto">
              <a:xfrm>
                <a:off x="528" y="2400"/>
                <a:ext cx="192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40000"/>
                  <a:buFont typeface="Wingdings" pitchFamily="2" charset="2"/>
                  <a:buChar char="n"/>
                  <a:defRPr kumimoji="1" sz="2400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  <a:defRPr/>
                </a:pPr>
                <a:r>
                  <a:rPr lang="en-US" altLang="zh-TW">
                    <a:solidFill>
                      <a:schemeClr val="tx2"/>
                    </a:solidFill>
                  </a:rPr>
                  <a:t>(</a:t>
                </a:r>
                <a:r>
                  <a:rPr lang="en-US" altLang="zh-TW" i="1">
                    <a:solidFill>
                      <a:schemeClr val="tx2"/>
                    </a:solidFill>
                  </a:rPr>
                  <a:t>i</a:t>
                </a:r>
                <a:r>
                  <a:rPr lang="en-US" altLang="zh-TW">
                    <a:solidFill>
                      <a:schemeClr val="tx2"/>
                    </a:solidFill>
                  </a:rPr>
                  <a:t>, </a:t>
                </a:r>
                <a:r>
                  <a:rPr lang="en-US" altLang="zh-TW" i="1">
                    <a:solidFill>
                      <a:schemeClr val="tx2"/>
                    </a:solidFill>
                  </a:rPr>
                  <a:t>j</a:t>
                </a:r>
                <a:r>
                  <a:rPr lang="en-US" altLang="zh-TW">
                    <a:solidFill>
                      <a:schemeClr val="tx2"/>
                    </a:solidFill>
                  </a:rPr>
                  <a:t>)-th entry</a:t>
                </a:r>
                <a:r>
                  <a:rPr lang="en-US" altLang="zh-TW">
                    <a:solidFill>
                      <a:schemeClr val="tx1"/>
                    </a:solidFill>
                  </a:rPr>
                  <a:t>:</a:t>
                </a:r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22" name="Object 15"/>
              <p:cNvGraphicFramePr>
                <a:graphicFrameLocks noChangeAspect="1"/>
              </p:cNvGraphicFramePr>
              <p:nvPr/>
            </p:nvGraphicFramePr>
            <p:xfrm>
              <a:off x="2400" y="2448"/>
              <a:ext cx="192" cy="2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9693" name="方程式" r:id="rId6" imgW="304668" imgH="418918" progId="Equation.3">
                      <p:embed/>
                    </p:oleObj>
                  </mc:Choice>
                  <mc:Fallback>
                    <p:oleObj name="方程式" r:id="rId6" imgW="304668" imgH="418918" progId="Equation.3">
                      <p:embed/>
                      <p:pic>
                        <p:nvPicPr>
                          <p:cNvPr id="4108" name="Object 1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00" y="2448"/>
                            <a:ext cx="192" cy="2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2362200" y="4486275"/>
              <a:ext cx="172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defRPr/>
              </a:pPr>
              <a:r>
                <a:rPr lang="en-US" altLang="zh-TW">
                  <a:solidFill>
                    <a:schemeClr val="tx2"/>
                  </a:solidFill>
                </a:rPr>
                <a:t>row</a:t>
              </a:r>
              <a:r>
                <a:rPr lang="en-US" altLang="zh-TW">
                  <a:solidFill>
                    <a:schemeClr val="tx1"/>
                  </a:solidFill>
                </a:rPr>
                <a:t>:  </a:t>
              </a:r>
              <a:r>
                <a:rPr lang="en-US" altLang="zh-TW" i="1">
                  <a:solidFill>
                    <a:schemeClr val="tx1"/>
                  </a:solidFill>
                </a:rPr>
                <a:t>m</a:t>
              </a:r>
            </a:p>
          </p:txBody>
        </p:sp>
        <p:sp>
          <p:nvSpPr>
            <p:cNvPr id="19" name="Text Box 17"/>
            <p:cNvSpPr txBox="1">
              <a:spLocks noChangeArrowheads="1"/>
            </p:cNvSpPr>
            <p:nvPr/>
          </p:nvSpPr>
          <p:spPr bwMode="auto">
            <a:xfrm>
              <a:off x="2362201" y="5062538"/>
              <a:ext cx="2251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defRPr/>
              </a:pPr>
              <a:r>
                <a:rPr lang="en-US" altLang="zh-TW">
                  <a:solidFill>
                    <a:schemeClr val="tx2"/>
                  </a:solidFill>
                </a:rPr>
                <a:t>column</a:t>
              </a:r>
              <a:r>
                <a:rPr lang="en-US" altLang="zh-TW">
                  <a:solidFill>
                    <a:schemeClr val="tx1"/>
                  </a:solidFill>
                </a:rPr>
                <a:t>:  </a:t>
              </a:r>
              <a:r>
                <a:rPr lang="en-US" altLang="zh-TW" i="1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20" name="Text Box 18"/>
            <p:cNvSpPr txBox="1">
              <a:spLocks noChangeArrowheads="1"/>
            </p:cNvSpPr>
            <p:nvPr/>
          </p:nvSpPr>
          <p:spPr bwMode="auto">
            <a:xfrm>
              <a:off x="2362200" y="5638800"/>
              <a:ext cx="2376488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lang="en-US" altLang="zh-TW">
                  <a:solidFill>
                    <a:schemeClr val="tx2"/>
                  </a:solidFill>
                </a:rPr>
                <a:t>size</a:t>
              </a:r>
              <a:r>
                <a:rPr lang="en-US" altLang="zh-TW">
                  <a:solidFill>
                    <a:schemeClr val="tx1"/>
                  </a:solidFill>
                </a:rPr>
                <a:t>:  </a:t>
              </a:r>
              <a:r>
                <a:rPr lang="en-US" altLang="zh-TW" i="1">
                  <a:solidFill>
                    <a:schemeClr val="tx1"/>
                  </a:solidFill>
                </a:rPr>
                <a:t>m</a:t>
              </a:r>
              <a:r>
                <a:rPr lang="en-US" altLang="zh-TW">
                  <a:solidFill>
                    <a:schemeClr val="tx1"/>
                  </a:solidFill>
                </a:rPr>
                <a:t>×</a:t>
              </a:r>
              <a:r>
                <a:rPr lang="en-US" altLang="zh-TW" i="1">
                  <a:solidFill>
                    <a:schemeClr val="tx1"/>
                  </a:solidFill>
                </a:rPr>
                <a:t>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4706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5185"/>
    </mc:Choice>
    <mc:Fallback xmlns="">
      <p:transition advTm="255185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33150" y="1414236"/>
            <a:ext cx="10812720" cy="4968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Operations </a:t>
            </a:r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with Matrices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2618636" y="1528538"/>
            <a:ext cx="7450138" cy="4419600"/>
            <a:chOff x="1905001" y="914400"/>
            <a:chExt cx="7450138" cy="4419600"/>
          </a:xfrm>
        </p:grpSpPr>
        <p:sp>
          <p:nvSpPr>
            <p:cNvPr id="24" name="Text Box 1037"/>
            <p:cNvSpPr txBox="1">
              <a:spLocks noChangeArrowheads="1"/>
            </p:cNvSpPr>
            <p:nvPr/>
          </p:nvSpPr>
          <p:spPr bwMode="auto">
            <a:xfrm>
              <a:off x="5791200" y="1462088"/>
              <a:ext cx="3024188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accent1"/>
                  </a:solidFill>
                  <a:miter lim="800000"/>
                  <a:headEnd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defRPr/>
              </a:pPr>
              <a:r>
                <a:rPr lang="en-US" altLang="zh-TW">
                  <a:solidFill>
                    <a:schemeClr val="folHlink"/>
                  </a:solidFill>
                </a:rPr>
                <a:t>row matrix</a:t>
              </a:r>
            </a:p>
          </p:txBody>
        </p:sp>
        <p:sp>
          <p:nvSpPr>
            <p:cNvPr id="26" name="Text Box 1038"/>
            <p:cNvSpPr txBox="1">
              <a:spLocks noChangeArrowheads="1"/>
            </p:cNvSpPr>
            <p:nvPr/>
          </p:nvSpPr>
          <p:spPr bwMode="auto">
            <a:xfrm>
              <a:off x="5935664" y="3406775"/>
              <a:ext cx="34194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accent1"/>
                  </a:solidFill>
                  <a:miter lim="800000"/>
                  <a:headEnd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defRPr/>
              </a:pPr>
              <a:r>
                <a:rPr lang="en-US" altLang="zh-TW">
                  <a:solidFill>
                    <a:schemeClr val="folHlink"/>
                  </a:solidFill>
                </a:rPr>
                <a:t>column matrix</a:t>
              </a: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905001" y="914400"/>
              <a:ext cx="4329113" cy="4419600"/>
              <a:chOff x="1905001" y="914400"/>
              <a:chExt cx="4329113" cy="4419600"/>
            </a:xfrm>
          </p:grpSpPr>
          <p:sp>
            <p:nvSpPr>
              <p:cNvPr id="28" name="Text Box 1033"/>
              <p:cNvSpPr txBox="1">
                <a:spLocks noChangeArrowheads="1"/>
              </p:cNvSpPr>
              <p:nvPr/>
            </p:nvSpPr>
            <p:spPr bwMode="auto">
              <a:xfrm>
                <a:off x="1905001" y="914400"/>
                <a:ext cx="3744913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40000"/>
                  <a:defRPr kumimoji="1" sz="2400">
                    <a:solidFill>
                      <a:schemeClr val="hlink"/>
                    </a:solidFill>
                    <a:latin typeface="Times New Roman" charset="0"/>
                    <a:ea typeface="標楷體" charset="0"/>
                  </a:defRPr>
                </a:lvl1pPr>
                <a:lvl2pPr marL="742950" indent="-285750" eaLnBrk="0" hangingPunct="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defRPr kumimoji="1" sz="2400">
                    <a:solidFill>
                      <a:schemeClr val="tx1"/>
                    </a:solidFill>
                    <a:latin typeface="Times New Roman" charset="0"/>
                    <a:ea typeface="標楷體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defRPr kumimoji="1" sz="24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55000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 typeface="Wingdings" charset="2"/>
                  <a:buChar char="n"/>
                  <a:defRPr/>
                </a:pPr>
                <a:r>
                  <a:rPr lang="zh-TW" altLang="en-US" dirty="0"/>
                  <a:t> </a:t>
                </a:r>
                <a:r>
                  <a:rPr lang="en-US" altLang="zh-TW" i="1" dirty="0" err="1"/>
                  <a:t>i-</a:t>
                </a:r>
                <a:r>
                  <a:rPr lang="en-US" altLang="zh-TW" dirty="0" err="1"/>
                  <a:t>th</a:t>
                </a:r>
                <a:r>
                  <a:rPr lang="en-US" altLang="zh-TW" i="1" dirty="0"/>
                  <a:t> </a:t>
                </a:r>
                <a:r>
                  <a:rPr lang="en-US" altLang="zh-TW" dirty="0"/>
                  <a:t>row vector</a:t>
                </a:r>
              </a:p>
            </p:txBody>
          </p:sp>
          <p:graphicFrame>
            <p:nvGraphicFramePr>
              <p:cNvPr id="29" name="Object 1035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71097889"/>
                  </p:ext>
                </p:extLst>
              </p:nvPr>
            </p:nvGraphicFramePr>
            <p:xfrm>
              <a:off x="2514600" y="1524000"/>
              <a:ext cx="2768600" cy="3810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0716" name="方程式" r:id="rId4" imgW="2768600" imgH="381000" progId="Equation.3">
                      <p:embed/>
                    </p:oleObj>
                  </mc:Choice>
                  <mc:Fallback>
                    <p:oleObj name="方程式" r:id="rId4" imgW="2768600" imgH="381000" progId="Equation.3">
                      <p:embed/>
                      <p:pic>
                        <p:nvPicPr>
                          <p:cNvPr id="5124" name="Object 103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514600" y="1524000"/>
                            <a:ext cx="2768600" cy="38100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30" name="Group 1041"/>
              <p:cNvGrpSpPr>
                <a:grpSpLocks/>
              </p:cNvGrpSpPr>
              <p:nvPr/>
            </p:nvGrpSpPr>
            <p:grpSpPr bwMode="auto">
              <a:xfrm>
                <a:off x="1905001" y="2362200"/>
                <a:ext cx="4175125" cy="2336800"/>
                <a:chOff x="240" y="1488"/>
                <a:chExt cx="2630" cy="1472"/>
              </a:xfrm>
            </p:grpSpPr>
            <p:sp>
              <p:nvSpPr>
                <p:cNvPr id="32" name="Text Box 1034"/>
                <p:cNvSpPr txBox="1">
                  <a:spLocks noChangeArrowheads="1"/>
                </p:cNvSpPr>
                <p:nvPr/>
              </p:nvSpPr>
              <p:spPr bwMode="auto">
                <a:xfrm>
                  <a:off x="240" y="1488"/>
                  <a:ext cx="2630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40000"/>
                    <a:defRPr kumimoji="1" sz="2400">
                      <a:solidFill>
                        <a:schemeClr val="hlink"/>
                      </a:solidFill>
                      <a:latin typeface="Times New Roman" charset="0"/>
                      <a:ea typeface="標楷體" charset="0"/>
                    </a:defRPr>
                  </a:lvl1pPr>
                  <a:lvl2pPr marL="742950" indent="-285750" eaLnBrk="0" hangingPunct="0">
                    <a:lnSpc>
                      <a:spcPct val="130000"/>
                    </a:lnSpc>
                    <a:spcBef>
                      <a:spcPct val="20000"/>
                    </a:spcBef>
                    <a:buClr>
                      <a:schemeClr val="hlink"/>
                    </a:buClr>
                    <a:buSzPct val="55000"/>
                    <a:defRPr kumimoji="1" sz="2400">
                      <a:solidFill>
                        <a:schemeClr val="tx1"/>
                      </a:solidFill>
                      <a:latin typeface="Times New Roman" charset="0"/>
                      <a:ea typeface="標楷體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folHlink"/>
                    </a:buClr>
                    <a:defRPr kumimoji="1" sz="2400">
                      <a:solidFill>
                        <a:schemeClr val="tx1"/>
                      </a:solidFill>
                      <a:latin typeface="Tahoma" charset="0"/>
                      <a:ea typeface="標楷體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lr>
                      <a:schemeClr val="accent2"/>
                    </a:buClr>
                    <a:buSzPct val="55000"/>
                    <a:defRPr kumimoji="1" sz="2000">
                      <a:solidFill>
                        <a:schemeClr val="tx1"/>
                      </a:solidFill>
                      <a:latin typeface="Tahoma" charset="0"/>
                      <a:ea typeface="標楷體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defRPr kumimoji="1" sz="2000">
                      <a:solidFill>
                        <a:schemeClr val="tx1"/>
                      </a:solidFill>
                      <a:latin typeface="Tahoma" charset="0"/>
                      <a:ea typeface="標楷體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charset="2"/>
                    <a:buChar char="n"/>
                    <a:defRPr kumimoji="1" sz="2000">
                      <a:solidFill>
                        <a:schemeClr val="tx1"/>
                      </a:solidFill>
                      <a:latin typeface="Tahoma" charset="0"/>
                      <a:ea typeface="標楷體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charset="2"/>
                    <a:buChar char="n"/>
                    <a:defRPr kumimoji="1" sz="2000">
                      <a:solidFill>
                        <a:schemeClr val="tx1"/>
                      </a:solidFill>
                      <a:latin typeface="Tahoma" charset="0"/>
                      <a:ea typeface="標楷體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charset="2"/>
                    <a:buChar char="n"/>
                    <a:defRPr kumimoji="1" sz="2000">
                      <a:solidFill>
                        <a:schemeClr val="tx1"/>
                      </a:solidFill>
                      <a:latin typeface="Tahoma" charset="0"/>
                      <a:ea typeface="標楷體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charset="2"/>
                    <a:buChar char="n"/>
                    <a:defRPr kumimoji="1" sz="2000">
                      <a:solidFill>
                        <a:schemeClr val="tx1"/>
                      </a:solidFill>
                      <a:latin typeface="Tahoma" charset="0"/>
                      <a:ea typeface="標楷體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 typeface="Wingdings" charset="2"/>
                    <a:buChar char="n"/>
                    <a:defRPr/>
                  </a:pPr>
                  <a:r>
                    <a:rPr lang="zh-TW" altLang="en-US" dirty="0"/>
                    <a:t> </a:t>
                  </a:r>
                  <a:r>
                    <a:rPr lang="en-US" altLang="zh-TW" i="1" dirty="0"/>
                    <a:t>j</a:t>
                  </a:r>
                  <a:r>
                    <a:rPr lang="en-US" altLang="zh-TW" dirty="0"/>
                    <a:t>-</a:t>
                  </a:r>
                  <a:r>
                    <a:rPr lang="en-US" altLang="zh-TW" dirty="0" err="1"/>
                    <a:t>th</a:t>
                  </a:r>
                  <a:r>
                    <a:rPr lang="en-US" altLang="zh-TW" dirty="0"/>
                    <a:t> column vector</a:t>
                  </a:r>
                </a:p>
              </p:txBody>
            </p:sp>
            <p:graphicFrame>
              <p:nvGraphicFramePr>
                <p:cNvPr id="33" name="Object 1036"/>
                <p:cNvGraphicFramePr>
                  <a:graphicFrameLocks noChangeAspect="1"/>
                </p:cNvGraphicFramePr>
                <p:nvPr/>
              </p:nvGraphicFramePr>
              <p:xfrm>
                <a:off x="624" y="1824"/>
                <a:ext cx="768" cy="113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0717" name="方程式" r:id="rId6" imgW="1219200" imgH="1803400" progId="Equation.3">
                        <p:embed/>
                      </p:oleObj>
                    </mc:Choice>
                    <mc:Fallback>
                      <p:oleObj name="方程式" r:id="rId6" imgW="1219200" imgH="1803400" progId="Equation.3">
                        <p:embed/>
                        <p:pic>
                          <p:nvPicPr>
                            <p:cNvPr id="5130" name="Object 1036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7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624" y="1824"/>
                              <a:ext cx="768" cy="1136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>
                                        <a:alpha val="74997"/>
                                      </a:srgbClr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31" name="Text Box 1039"/>
              <p:cNvSpPr txBox="1">
                <a:spLocks noChangeArrowheads="1"/>
              </p:cNvSpPr>
              <p:nvPr/>
            </p:nvSpPr>
            <p:spPr bwMode="auto">
              <a:xfrm>
                <a:off x="1905001" y="4876800"/>
                <a:ext cx="4329113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40000"/>
                  <a:defRPr kumimoji="1" sz="2400">
                    <a:solidFill>
                      <a:schemeClr val="hlink"/>
                    </a:solidFill>
                    <a:latin typeface="Times New Roman" charset="0"/>
                    <a:ea typeface="標楷體" charset="0"/>
                  </a:defRPr>
                </a:lvl1pPr>
                <a:lvl2pPr marL="742950" indent="-285750" eaLnBrk="0" hangingPunct="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defRPr kumimoji="1" sz="2400">
                    <a:solidFill>
                      <a:schemeClr val="tx1"/>
                    </a:solidFill>
                    <a:latin typeface="Times New Roman" charset="0"/>
                    <a:ea typeface="標楷體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defRPr kumimoji="1" sz="24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55000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 typeface="Wingdings" charset="2"/>
                  <a:buChar char="n"/>
                  <a:defRPr/>
                </a:pPr>
                <a:r>
                  <a:rPr lang="zh-TW" altLang="en-US"/>
                  <a:t> </a:t>
                </a:r>
                <a:r>
                  <a:rPr lang="en-US" altLang="zh-TW"/>
                  <a:t>Square matrix:</a:t>
                </a:r>
                <a:r>
                  <a:rPr lang="en-US" altLang="zh-TW">
                    <a:solidFill>
                      <a:schemeClr val="tx1"/>
                    </a:solidFill>
                  </a:rPr>
                  <a:t>    </a:t>
                </a:r>
                <a:r>
                  <a:rPr lang="en-US" altLang="zh-TW" i="1">
                    <a:solidFill>
                      <a:schemeClr val="tx1"/>
                    </a:solidFill>
                  </a:rPr>
                  <a:t>m </a:t>
                </a:r>
                <a:r>
                  <a:rPr lang="en-US" altLang="zh-TW">
                    <a:solidFill>
                      <a:schemeClr val="tx1"/>
                    </a:solidFill>
                  </a:rPr>
                  <a:t>= </a:t>
                </a:r>
                <a:r>
                  <a:rPr lang="en-US" altLang="zh-TW" i="1">
                    <a:solidFill>
                      <a:schemeClr val="tx1"/>
                    </a:solidFill>
                  </a:rPr>
                  <a:t>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5973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054"/>
    </mc:Choice>
    <mc:Fallback xmlns="">
      <p:transition advTm="44054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33150" y="1414236"/>
            <a:ext cx="10812720" cy="4968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Operations </a:t>
            </a:r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with Matrices</a:t>
            </a:r>
            <a:endParaRPr lang="en-US" sz="2200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2618636" y="1528538"/>
            <a:ext cx="7450138" cy="4419600"/>
            <a:chOff x="1905001" y="914400"/>
            <a:chExt cx="7450138" cy="4419600"/>
          </a:xfrm>
        </p:grpSpPr>
        <p:sp>
          <p:nvSpPr>
            <p:cNvPr id="24" name="Text Box 1037"/>
            <p:cNvSpPr txBox="1">
              <a:spLocks noChangeArrowheads="1"/>
            </p:cNvSpPr>
            <p:nvPr/>
          </p:nvSpPr>
          <p:spPr bwMode="auto">
            <a:xfrm>
              <a:off x="5791200" y="1462088"/>
              <a:ext cx="3024188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accent1"/>
                  </a:solidFill>
                  <a:miter lim="800000"/>
                  <a:headEnd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defRPr/>
              </a:pPr>
              <a:r>
                <a:rPr lang="en-US" altLang="zh-TW">
                  <a:solidFill>
                    <a:schemeClr val="folHlink"/>
                  </a:solidFill>
                </a:rPr>
                <a:t>row matrix</a:t>
              </a:r>
            </a:p>
          </p:txBody>
        </p:sp>
        <p:sp>
          <p:nvSpPr>
            <p:cNvPr id="26" name="Text Box 1038"/>
            <p:cNvSpPr txBox="1">
              <a:spLocks noChangeArrowheads="1"/>
            </p:cNvSpPr>
            <p:nvPr/>
          </p:nvSpPr>
          <p:spPr bwMode="auto">
            <a:xfrm>
              <a:off x="5935664" y="3406775"/>
              <a:ext cx="34194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accent1"/>
                  </a:solidFill>
                  <a:miter lim="800000"/>
                  <a:headEnd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defRPr/>
              </a:pPr>
              <a:r>
                <a:rPr lang="en-US" altLang="zh-TW">
                  <a:solidFill>
                    <a:schemeClr val="folHlink"/>
                  </a:solidFill>
                </a:rPr>
                <a:t>column matrix</a:t>
              </a: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905001" y="914400"/>
              <a:ext cx="4329113" cy="4419600"/>
              <a:chOff x="1905001" y="914400"/>
              <a:chExt cx="4329113" cy="4419600"/>
            </a:xfrm>
          </p:grpSpPr>
          <p:sp>
            <p:nvSpPr>
              <p:cNvPr id="28" name="Text Box 1033"/>
              <p:cNvSpPr txBox="1">
                <a:spLocks noChangeArrowheads="1"/>
              </p:cNvSpPr>
              <p:nvPr/>
            </p:nvSpPr>
            <p:spPr bwMode="auto">
              <a:xfrm>
                <a:off x="1905001" y="914400"/>
                <a:ext cx="3744913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40000"/>
                  <a:defRPr kumimoji="1" sz="2400">
                    <a:solidFill>
                      <a:schemeClr val="hlink"/>
                    </a:solidFill>
                    <a:latin typeface="Times New Roman" charset="0"/>
                    <a:ea typeface="標楷體" charset="0"/>
                  </a:defRPr>
                </a:lvl1pPr>
                <a:lvl2pPr marL="742950" indent="-285750" eaLnBrk="0" hangingPunct="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defRPr kumimoji="1" sz="2400">
                    <a:solidFill>
                      <a:schemeClr val="tx1"/>
                    </a:solidFill>
                    <a:latin typeface="Times New Roman" charset="0"/>
                    <a:ea typeface="標楷體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defRPr kumimoji="1" sz="24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55000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 typeface="Wingdings" charset="2"/>
                  <a:buChar char="n"/>
                  <a:defRPr/>
                </a:pPr>
                <a:r>
                  <a:rPr lang="zh-TW" altLang="en-US" dirty="0"/>
                  <a:t> </a:t>
                </a:r>
                <a:r>
                  <a:rPr lang="en-US" altLang="zh-TW" i="1" dirty="0" err="1"/>
                  <a:t>i-</a:t>
                </a:r>
                <a:r>
                  <a:rPr lang="en-US" altLang="zh-TW" dirty="0" err="1"/>
                  <a:t>th</a:t>
                </a:r>
                <a:r>
                  <a:rPr lang="en-US" altLang="zh-TW" i="1" dirty="0"/>
                  <a:t> </a:t>
                </a:r>
                <a:r>
                  <a:rPr lang="en-US" altLang="zh-TW" dirty="0"/>
                  <a:t>row vector</a:t>
                </a:r>
              </a:p>
            </p:txBody>
          </p:sp>
          <p:graphicFrame>
            <p:nvGraphicFramePr>
              <p:cNvPr id="29" name="Object 1035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71097889"/>
                  </p:ext>
                </p:extLst>
              </p:nvPr>
            </p:nvGraphicFramePr>
            <p:xfrm>
              <a:off x="2514600" y="1524000"/>
              <a:ext cx="2768600" cy="3810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1740" name="方程式" r:id="rId4" imgW="2768600" imgH="381000" progId="Equation.3">
                      <p:embed/>
                    </p:oleObj>
                  </mc:Choice>
                  <mc:Fallback>
                    <p:oleObj name="方程式" r:id="rId4" imgW="2768600" imgH="381000" progId="Equation.3">
                      <p:embed/>
                      <p:pic>
                        <p:nvPicPr>
                          <p:cNvPr id="29" name="Object 103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514600" y="1524000"/>
                            <a:ext cx="2768600" cy="38100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30" name="Group 1041"/>
              <p:cNvGrpSpPr>
                <a:grpSpLocks/>
              </p:cNvGrpSpPr>
              <p:nvPr/>
            </p:nvGrpSpPr>
            <p:grpSpPr bwMode="auto">
              <a:xfrm>
                <a:off x="1905001" y="2362200"/>
                <a:ext cx="4175125" cy="2336800"/>
                <a:chOff x="240" y="1488"/>
                <a:chExt cx="2630" cy="1472"/>
              </a:xfrm>
            </p:grpSpPr>
            <p:sp>
              <p:nvSpPr>
                <p:cNvPr id="32" name="Text Box 1034"/>
                <p:cNvSpPr txBox="1">
                  <a:spLocks noChangeArrowheads="1"/>
                </p:cNvSpPr>
                <p:nvPr/>
              </p:nvSpPr>
              <p:spPr bwMode="auto">
                <a:xfrm>
                  <a:off x="240" y="1488"/>
                  <a:ext cx="2630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40000"/>
                    <a:defRPr kumimoji="1" sz="2400">
                      <a:solidFill>
                        <a:schemeClr val="hlink"/>
                      </a:solidFill>
                      <a:latin typeface="Times New Roman" charset="0"/>
                      <a:ea typeface="標楷體" charset="0"/>
                    </a:defRPr>
                  </a:lvl1pPr>
                  <a:lvl2pPr marL="742950" indent="-285750" eaLnBrk="0" hangingPunct="0">
                    <a:lnSpc>
                      <a:spcPct val="130000"/>
                    </a:lnSpc>
                    <a:spcBef>
                      <a:spcPct val="20000"/>
                    </a:spcBef>
                    <a:buClr>
                      <a:schemeClr val="hlink"/>
                    </a:buClr>
                    <a:buSzPct val="55000"/>
                    <a:defRPr kumimoji="1" sz="2400">
                      <a:solidFill>
                        <a:schemeClr val="tx1"/>
                      </a:solidFill>
                      <a:latin typeface="Times New Roman" charset="0"/>
                      <a:ea typeface="標楷體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folHlink"/>
                    </a:buClr>
                    <a:defRPr kumimoji="1" sz="2400">
                      <a:solidFill>
                        <a:schemeClr val="tx1"/>
                      </a:solidFill>
                      <a:latin typeface="Tahoma" charset="0"/>
                      <a:ea typeface="標楷體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lr>
                      <a:schemeClr val="accent2"/>
                    </a:buClr>
                    <a:buSzPct val="55000"/>
                    <a:defRPr kumimoji="1" sz="2000">
                      <a:solidFill>
                        <a:schemeClr val="tx1"/>
                      </a:solidFill>
                      <a:latin typeface="Tahoma" charset="0"/>
                      <a:ea typeface="標楷體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defRPr kumimoji="1" sz="2000">
                      <a:solidFill>
                        <a:schemeClr val="tx1"/>
                      </a:solidFill>
                      <a:latin typeface="Tahoma" charset="0"/>
                      <a:ea typeface="標楷體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charset="2"/>
                    <a:buChar char="n"/>
                    <a:defRPr kumimoji="1" sz="2000">
                      <a:solidFill>
                        <a:schemeClr val="tx1"/>
                      </a:solidFill>
                      <a:latin typeface="Tahoma" charset="0"/>
                      <a:ea typeface="標楷體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charset="2"/>
                    <a:buChar char="n"/>
                    <a:defRPr kumimoji="1" sz="2000">
                      <a:solidFill>
                        <a:schemeClr val="tx1"/>
                      </a:solidFill>
                      <a:latin typeface="Tahoma" charset="0"/>
                      <a:ea typeface="標楷體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charset="2"/>
                    <a:buChar char="n"/>
                    <a:defRPr kumimoji="1" sz="2000">
                      <a:solidFill>
                        <a:schemeClr val="tx1"/>
                      </a:solidFill>
                      <a:latin typeface="Tahoma" charset="0"/>
                      <a:ea typeface="標楷體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charset="2"/>
                    <a:buChar char="n"/>
                    <a:defRPr kumimoji="1" sz="2000">
                      <a:solidFill>
                        <a:schemeClr val="tx1"/>
                      </a:solidFill>
                      <a:latin typeface="Tahoma" charset="0"/>
                      <a:ea typeface="標楷體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 typeface="Wingdings" charset="2"/>
                    <a:buChar char="n"/>
                    <a:defRPr/>
                  </a:pPr>
                  <a:r>
                    <a:rPr lang="zh-TW" altLang="en-US" dirty="0"/>
                    <a:t> </a:t>
                  </a:r>
                  <a:r>
                    <a:rPr lang="en-US" altLang="zh-TW" i="1" dirty="0"/>
                    <a:t>j</a:t>
                  </a:r>
                  <a:r>
                    <a:rPr lang="en-US" altLang="zh-TW" dirty="0"/>
                    <a:t>-</a:t>
                  </a:r>
                  <a:r>
                    <a:rPr lang="en-US" altLang="zh-TW" dirty="0" err="1"/>
                    <a:t>th</a:t>
                  </a:r>
                  <a:r>
                    <a:rPr lang="en-US" altLang="zh-TW" dirty="0"/>
                    <a:t> column vector</a:t>
                  </a:r>
                </a:p>
              </p:txBody>
            </p:sp>
            <p:graphicFrame>
              <p:nvGraphicFramePr>
                <p:cNvPr id="33" name="Object 1036"/>
                <p:cNvGraphicFramePr>
                  <a:graphicFrameLocks noChangeAspect="1"/>
                </p:cNvGraphicFramePr>
                <p:nvPr/>
              </p:nvGraphicFramePr>
              <p:xfrm>
                <a:off x="624" y="1824"/>
                <a:ext cx="768" cy="113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1741" name="方程式" r:id="rId6" imgW="1219200" imgH="1803400" progId="Equation.3">
                        <p:embed/>
                      </p:oleObj>
                    </mc:Choice>
                    <mc:Fallback>
                      <p:oleObj name="方程式" r:id="rId6" imgW="1219200" imgH="1803400" progId="Equation.3">
                        <p:embed/>
                        <p:pic>
                          <p:nvPicPr>
                            <p:cNvPr id="33" name="Object 1036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7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624" y="1824"/>
                              <a:ext cx="768" cy="1136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>
                                        <a:alpha val="74997"/>
                                      </a:srgbClr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31" name="Text Box 1039"/>
              <p:cNvSpPr txBox="1">
                <a:spLocks noChangeArrowheads="1"/>
              </p:cNvSpPr>
              <p:nvPr/>
            </p:nvSpPr>
            <p:spPr bwMode="auto">
              <a:xfrm>
                <a:off x="1905001" y="4876800"/>
                <a:ext cx="4329113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40000"/>
                  <a:defRPr kumimoji="1" sz="2400">
                    <a:solidFill>
                      <a:schemeClr val="hlink"/>
                    </a:solidFill>
                    <a:latin typeface="Times New Roman" charset="0"/>
                    <a:ea typeface="標楷體" charset="0"/>
                  </a:defRPr>
                </a:lvl1pPr>
                <a:lvl2pPr marL="742950" indent="-285750" eaLnBrk="0" hangingPunct="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defRPr kumimoji="1" sz="2400">
                    <a:solidFill>
                      <a:schemeClr val="tx1"/>
                    </a:solidFill>
                    <a:latin typeface="Times New Roman" charset="0"/>
                    <a:ea typeface="標楷體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defRPr kumimoji="1" sz="24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55000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 typeface="Wingdings" charset="2"/>
                  <a:buChar char="n"/>
                  <a:defRPr/>
                </a:pPr>
                <a:r>
                  <a:rPr lang="zh-TW" altLang="en-US"/>
                  <a:t> </a:t>
                </a:r>
                <a:r>
                  <a:rPr lang="en-US" altLang="zh-TW"/>
                  <a:t>Square matrix:</a:t>
                </a:r>
                <a:r>
                  <a:rPr lang="en-US" altLang="zh-TW">
                    <a:solidFill>
                      <a:schemeClr val="tx1"/>
                    </a:solidFill>
                  </a:rPr>
                  <a:t>    </a:t>
                </a:r>
                <a:r>
                  <a:rPr lang="en-US" altLang="zh-TW" i="1">
                    <a:solidFill>
                      <a:schemeClr val="tx1"/>
                    </a:solidFill>
                  </a:rPr>
                  <a:t>m </a:t>
                </a:r>
                <a:r>
                  <a:rPr lang="en-US" altLang="zh-TW">
                    <a:solidFill>
                      <a:schemeClr val="tx1"/>
                    </a:solidFill>
                  </a:rPr>
                  <a:t>= </a:t>
                </a:r>
                <a:r>
                  <a:rPr lang="en-US" altLang="zh-TW" i="1">
                    <a:solidFill>
                      <a:schemeClr val="tx1"/>
                    </a:solidFill>
                  </a:rPr>
                  <a:t>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4140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04"/>
    </mc:Choice>
    <mc:Fallback xmlns="">
      <p:transition advTm="5104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33150" y="1414236"/>
            <a:ext cx="10812720" cy="4968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Operations with Matrices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3702100" y="1837944"/>
            <a:ext cx="5286452" cy="4151376"/>
            <a:chOff x="2419350" y="1371600"/>
            <a:chExt cx="4322764" cy="3810000"/>
          </a:xfrm>
        </p:grpSpPr>
        <p:graphicFrame>
          <p:nvGraphicFramePr>
            <p:cNvPr id="20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72357590"/>
                </p:ext>
              </p:extLst>
            </p:nvPr>
          </p:nvGraphicFramePr>
          <p:xfrm>
            <a:off x="2995613" y="1371601"/>
            <a:ext cx="1820862" cy="8350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025" name="方程式" r:id="rId4" imgW="1828800" imgH="838200" progId="Equation.3">
                    <p:embed/>
                  </p:oleObj>
                </mc:Choice>
                <mc:Fallback>
                  <p:oleObj name="方程式" r:id="rId4" imgW="1828800" imgH="838200" progId="Equation.3">
                    <p:embed/>
                    <p:pic>
                      <p:nvPicPr>
                        <p:cNvPr id="7172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95613" y="1371601"/>
                          <a:ext cx="1820862" cy="8350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349525187"/>
                </p:ext>
              </p:extLst>
            </p:nvPr>
          </p:nvGraphicFramePr>
          <p:xfrm>
            <a:off x="4938713" y="1371600"/>
            <a:ext cx="762000" cy="863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026" name="方程式" r:id="rId6" imgW="761669" imgH="863225" progId="Equation.3">
                    <p:embed/>
                  </p:oleObj>
                </mc:Choice>
                <mc:Fallback>
                  <p:oleObj name="方程式" r:id="rId6" imgW="761669" imgH="863225" progId="Equation.3">
                    <p:embed/>
                    <p:pic>
                      <p:nvPicPr>
                        <p:cNvPr id="7173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38713" y="1371600"/>
                          <a:ext cx="762000" cy="863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>
                                    <a:alpha val="74997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65647383"/>
                </p:ext>
              </p:extLst>
            </p:nvPr>
          </p:nvGraphicFramePr>
          <p:xfrm>
            <a:off x="5011739" y="3581400"/>
            <a:ext cx="1730375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027" name="方程式" r:id="rId8" imgW="1727200" imgH="381000" progId="Equation.3">
                    <p:embed/>
                  </p:oleObj>
                </mc:Choice>
                <mc:Fallback>
                  <p:oleObj name="方程式" r:id="rId8" imgW="1727200" imgH="381000" progId="Equation.3">
                    <p:embed/>
                    <p:pic>
                      <p:nvPicPr>
                        <p:cNvPr id="7174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11739" y="3581400"/>
                          <a:ext cx="1730375" cy="381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>
                                    <a:alpha val="74997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45512235"/>
                </p:ext>
              </p:extLst>
            </p:nvPr>
          </p:nvGraphicFramePr>
          <p:xfrm>
            <a:off x="3048000" y="2446338"/>
            <a:ext cx="1701800" cy="368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028" name="方程式" r:id="rId10" imgW="1701800" imgH="368300" progId="Equation.3">
                    <p:embed/>
                  </p:oleObj>
                </mc:Choice>
                <mc:Fallback>
                  <p:oleObj name="方程式" r:id="rId10" imgW="1701800" imgH="368300" progId="Equation.3">
                    <p:embed/>
                    <p:pic>
                      <p:nvPicPr>
                        <p:cNvPr id="7175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48000" y="2446338"/>
                          <a:ext cx="1701800" cy="3683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" name="Object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07037802"/>
                </p:ext>
              </p:extLst>
            </p:nvPr>
          </p:nvGraphicFramePr>
          <p:xfrm>
            <a:off x="4953000" y="2438400"/>
            <a:ext cx="1727200" cy="368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029" name="方程式" r:id="rId12" imgW="1727200" imgH="368300" progId="Equation.3">
                    <p:embed/>
                  </p:oleObj>
                </mc:Choice>
                <mc:Fallback>
                  <p:oleObj name="方程式" r:id="rId12" imgW="1727200" imgH="368300" progId="Equation.3">
                    <p:embed/>
                    <p:pic>
                      <p:nvPicPr>
                        <p:cNvPr id="7176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53000" y="2438400"/>
                          <a:ext cx="1727200" cy="3683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99163501"/>
                </p:ext>
              </p:extLst>
            </p:nvPr>
          </p:nvGraphicFramePr>
          <p:xfrm>
            <a:off x="3048000" y="4343400"/>
            <a:ext cx="1054100" cy="838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030" name="方程式" r:id="rId14" imgW="1054100" imgH="838200" progId="Equation.3">
                    <p:embed/>
                  </p:oleObj>
                </mc:Choice>
                <mc:Fallback>
                  <p:oleObj name="方程式" r:id="rId14" imgW="1054100" imgH="838200" progId="Equation.3">
                    <p:embed/>
                    <p:pic>
                      <p:nvPicPr>
                        <p:cNvPr id="7177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48000" y="4343400"/>
                          <a:ext cx="1054100" cy="838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" name="Object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27451305"/>
                </p:ext>
              </p:extLst>
            </p:nvPr>
          </p:nvGraphicFramePr>
          <p:xfrm>
            <a:off x="4191000" y="4343400"/>
            <a:ext cx="1079500" cy="838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031" name="方程式" r:id="rId16" imgW="1079500" imgH="838200" progId="Equation.3">
                    <p:embed/>
                  </p:oleObj>
                </mc:Choice>
                <mc:Fallback>
                  <p:oleObj name="方程式" r:id="rId16" imgW="1079500" imgH="838200" progId="Equation.3">
                    <p:embed/>
                    <p:pic>
                      <p:nvPicPr>
                        <p:cNvPr id="7178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91000" y="4343400"/>
                          <a:ext cx="1079500" cy="838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" name="Object 1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50932464"/>
                </p:ext>
              </p:extLst>
            </p:nvPr>
          </p:nvGraphicFramePr>
          <p:xfrm>
            <a:off x="5486400" y="4343400"/>
            <a:ext cx="1003300" cy="838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032" name="方程式" r:id="rId18" imgW="1002865" imgH="837836" progId="Equation.3">
                    <p:embed/>
                  </p:oleObj>
                </mc:Choice>
                <mc:Fallback>
                  <p:oleObj name="方程式" r:id="rId18" imgW="1002865" imgH="837836" progId="Equation.3">
                    <p:embed/>
                    <p:pic>
                      <p:nvPicPr>
                        <p:cNvPr id="7179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486400" y="4343400"/>
                          <a:ext cx="1003300" cy="838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9" name="Object 1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08211779"/>
                </p:ext>
              </p:extLst>
            </p:nvPr>
          </p:nvGraphicFramePr>
          <p:xfrm>
            <a:off x="3048001" y="3352801"/>
            <a:ext cx="1820863" cy="8350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033" name="方程式" r:id="rId20" imgW="1828800" imgH="838200" progId="Equation.3">
                    <p:embed/>
                  </p:oleObj>
                </mc:Choice>
                <mc:Fallback>
                  <p:oleObj name="方程式" r:id="rId20" imgW="1828800" imgH="838200" progId="Equation.3">
                    <p:embed/>
                    <p:pic>
                      <p:nvPicPr>
                        <p:cNvPr id="718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48001" y="3352801"/>
                          <a:ext cx="1820863" cy="8350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0" name="Object 1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92776185"/>
                </p:ext>
              </p:extLst>
            </p:nvPr>
          </p:nvGraphicFramePr>
          <p:xfrm>
            <a:off x="2454275" y="4664075"/>
            <a:ext cx="330200" cy="228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034" name="方程式" r:id="rId21" imgW="330200" imgH="228600" progId="Equation.3">
                    <p:embed/>
                  </p:oleObj>
                </mc:Choice>
                <mc:Fallback>
                  <p:oleObj name="方程式" r:id="rId21" imgW="330200" imgH="228600" progId="Equation.3">
                    <p:embed/>
                    <p:pic>
                      <p:nvPicPr>
                        <p:cNvPr id="7181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54275" y="4664075"/>
                          <a:ext cx="330200" cy="228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1" name="Object 1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68164476"/>
                </p:ext>
              </p:extLst>
            </p:nvPr>
          </p:nvGraphicFramePr>
          <p:xfrm>
            <a:off x="2419350" y="2517775"/>
            <a:ext cx="330200" cy="228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035" name="方程式" r:id="rId23" imgW="330200" imgH="228600" progId="Equation.3">
                    <p:embed/>
                  </p:oleObj>
                </mc:Choice>
                <mc:Fallback>
                  <p:oleObj name="方程式" r:id="rId23" imgW="330200" imgH="228600" progId="Equation.3">
                    <p:embed/>
                    <p:pic>
                      <p:nvPicPr>
                        <p:cNvPr id="7182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19350" y="2517775"/>
                          <a:ext cx="330200" cy="228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01669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730"/>
    </mc:Choice>
    <mc:Fallback xmlns="">
      <p:transition advTm="5973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33150" y="1414236"/>
            <a:ext cx="10812720" cy="4968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Operations with Matrices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2737105" y="1499301"/>
            <a:ext cx="7391399" cy="4724400"/>
            <a:chOff x="1905001" y="914400"/>
            <a:chExt cx="7391399" cy="4724400"/>
          </a:xfrm>
        </p:grpSpPr>
        <p:graphicFrame>
          <p:nvGraphicFramePr>
            <p:cNvPr id="24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67422430"/>
                </p:ext>
              </p:extLst>
            </p:nvPr>
          </p:nvGraphicFramePr>
          <p:xfrm>
            <a:off x="2362200" y="1568450"/>
            <a:ext cx="3238500" cy="419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881" name="Equation" r:id="rId4" imgW="3238500" imgH="419100" progId="Equation.3">
                    <p:embed/>
                  </p:oleObj>
                </mc:Choice>
                <mc:Fallback>
                  <p:oleObj name="Equation" r:id="rId4" imgW="3238500" imgH="419100" progId="Equation.3">
                    <p:embed/>
                    <p:pic>
                      <p:nvPicPr>
                        <p:cNvPr id="8195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62200" y="1568450"/>
                          <a:ext cx="3238500" cy="4191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6" name="Text Box 9"/>
            <p:cNvSpPr txBox="1">
              <a:spLocks noChangeArrowheads="1"/>
            </p:cNvSpPr>
            <p:nvPr/>
          </p:nvSpPr>
          <p:spPr bwMode="auto">
            <a:xfrm>
              <a:off x="1905001" y="914400"/>
              <a:ext cx="266382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" charset="2"/>
                <a:buChar char="n"/>
                <a:defRPr/>
              </a:pPr>
              <a:r>
                <a:rPr lang="zh-TW" altLang="en-US"/>
                <a:t> </a:t>
              </a:r>
              <a:r>
                <a:rPr lang="en-US" altLang="zh-TW"/>
                <a:t>Equal matrix:</a:t>
              </a:r>
            </a:p>
          </p:txBody>
        </p:sp>
        <p:graphicFrame>
          <p:nvGraphicFramePr>
            <p:cNvPr id="27" name="Object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686752939"/>
                </p:ext>
              </p:extLst>
            </p:nvPr>
          </p:nvGraphicFramePr>
          <p:xfrm>
            <a:off x="2312988" y="2139950"/>
            <a:ext cx="6983412" cy="482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882" name="方程式" r:id="rId6" imgW="3492500" imgH="241300" progId="Equation.3">
                    <p:embed/>
                  </p:oleObj>
                </mc:Choice>
                <mc:Fallback>
                  <p:oleObj name="方程式" r:id="rId6" imgW="3492500" imgH="241300" progId="Equation.3">
                    <p:embed/>
                    <p:pic>
                      <p:nvPicPr>
                        <p:cNvPr id="8197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12988" y="2139950"/>
                          <a:ext cx="6983412" cy="482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8" name="Text Box 23"/>
            <p:cNvSpPr txBox="1">
              <a:spLocks noChangeArrowheads="1"/>
            </p:cNvSpPr>
            <p:nvPr/>
          </p:nvSpPr>
          <p:spPr bwMode="auto">
            <a:xfrm>
              <a:off x="1905001" y="2847975"/>
              <a:ext cx="38893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" charset="2"/>
                <a:buChar char="n"/>
                <a:defRPr/>
              </a:pPr>
              <a:r>
                <a:rPr lang="zh-TW" altLang="en-US"/>
                <a:t> </a:t>
              </a:r>
              <a:r>
                <a:rPr lang="en-US" altLang="zh-TW"/>
                <a:t>Ex 1</a:t>
              </a:r>
              <a:r>
                <a:rPr lang="en-US" altLang="zh-TW">
                  <a:latin typeface="標楷體" charset="0"/>
                </a:rPr>
                <a:t>:</a:t>
              </a:r>
              <a:r>
                <a:rPr lang="en-US" altLang="zh-TW"/>
                <a:t> (Equal matrix)</a:t>
              </a:r>
            </a:p>
          </p:txBody>
        </p:sp>
        <p:graphicFrame>
          <p:nvGraphicFramePr>
            <p:cNvPr id="29" name="Object 2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91965548"/>
                </p:ext>
              </p:extLst>
            </p:nvPr>
          </p:nvGraphicFramePr>
          <p:xfrm>
            <a:off x="2454275" y="3429000"/>
            <a:ext cx="3683000" cy="838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883" name="方程式" r:id="rId8" imgW="3683000" imgH="838200" progId="Equation.3">
                    <p:embed/>
                  </p:oleObj>
                </mc:Choice>
                <mc:Fallback>
                  <p:oleObj name="方程式" r:id="rId8" imgW="3683000" imgH="838200" progId="Equation.3">
                    <p:embed/>
                    <p:pic>
                      <p:nvPicPr>
                        <p:cNvPr id="12312" name="Object 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54275" y="3429000"/>
                          <a:ext cx="3683000" cy="838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" name="Object 2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07400870"/>
                </p:ext>
              </p:extLst>
            </p:nvPr>
          </p:nvGraphicFramePr>
          <p:xfrm>
            <a:off x="2406650" y="4686300"/>
            <a:ext cx="11303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884" name="Equation" r:id="rId10" imgW="1129810" imgH="266584" progId="Equation.3">
                    <p:embed/>
                  </p:oleObj>
                </mc:Choice>
                <mc:Fallback>
                  <p:oleObj name="Equation" r:id="rId10" imgW="1129810" imgH="266584" progId="Equation.3">
                    <p:embed/>
                    <p:pic>
                      <p:nvPicPr>
                        <p:cNvPr id="12313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06650" y="4686300"/>
                          <a:ext cx="1130300" cy="2667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" name="Object 2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309402195"/>
                </p:ext>
              </p:extLst>
            </p:nvPr>
          </p:nvGraphicFramePr>
          <p:xfrm>
            <a:off x="2335214" y="5232400"/>
            <a:ext cx="4141787" cy="406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885" name="方程式" r:id="rId12" imgW="2070100" imgH="203200" progId="Equation.3">
                    <p:embed/>
                  </p:oleObj>
                </mc:Choice>
                <mc:Fallback>
                  <p:oleObj name="方程式" r:id="rId12" imgW="2070100" imgH="203200" progId="Equation.3">
                    <p:embed/>
                    <p:pic>
                      <p:nvPicPr>
                        <p:cNvPr id="12314" name="Object 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35214" y="5232400"/>
                          <a:ext cx="4141787" cy="4064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1067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893"/>
    </mc:Choice>
    <mc:Fallback xmlns="">
      <p:transition advTm="124893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00716" y="1210848"/>
            <a:ext cx="10812720" cy="51233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Operations with Matrices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2557606" y="1231789"/>
            <a:ext cx="6280150" cy="5105401"/>
            <a:chOff x="1905000" y="914400"/>
            <a:chExt cx="6280150" cy="5105401"/>
          </a:xfrm>
        </p:grpSpPr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1905000" y="914400"/>
              <a:ext cx="3671888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" charset="2"/>
                <a:buChar char="n"/>
                <a:defRPr/>
              </a:pPr>
              <a:r>
                <a:rPr lang="zh-TW" altLang="en-US"/>
                <a:t> </a:t>
              </a:r>
              <a:r>
                <a:rPr lang="en-US" altLang="zh-TW"/>
                <a:t>Matrix addition:</a:t>
              </a:r>
            </a:p>
          </p:txBody>
        </p:sp>
        <p:graphicFrame>
          <p:nvGraphicFramePr>
            <p:cNvPr id="19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73702150"/>
                </p:ext>
              </p:extLst>
            </p:nvPr>
          </p:nvGraphicFramePr>
          <p:xfrm>
            <a:off x="2495550" y="1568450"/>
            <a:ext cx="3162300" cy="419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4922" name="Equation" r:id="rId4" imgW="3162300" imgH="419100" progId="Equation.3">
                    <p:embed/>
                  </p:oleObj>
                </mc:Choice>
                <mc:Fallback>
                  <p:oleObj name="Equation" r:id="rId4" imgW="3162300" imgH="419100" progId="Equation.3">
                    <p:embed/>
                    <p:pic>
                      <p:nvPicPr>
                        <p:cNvPr id="922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95550" y="1568450"/>
                          <a:ext cx="3162300" cy="4191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27073417"/>
                </p:ext>
              </p:extLst>
            </p:nvPr>
          </p:nvGraphicFramePr>
          <p:xfrm>
            <a:off x="2438400" y="2138363"/>
            <a:ext cx="5346700" cy="419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4923" name="Equation" r:id="rId6" imgW="5346700" imgH="419100" progId="Equation.3">
                    <p:embed/>
                  </p:oleObj>
                </mc:Choice>
                <mc:Fallback>
                  <p:oleObj name="Equation" r:id="rId6" imgW="5346700" imgH="419100" progId="Equation.3">
                    <p:embed/>
                    <p:pic>
                      <p:nvPicPr>
                        <p:cNvPr id="9221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8400" y="2138363"/>
                          <a:ext cx="5346700" cy="4191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" name="Text Box 7"/>
            <p:cNvSpPr txBox="1">
              <a:spLocks noChangeArrowheads="1"/>
            </p:cNvSpPr>
            <p:nvPr/>
          </p:nvSpPr>
          <p:spPr bwMode="auto">
            <a:xfrm>
              <a:off x="1946275" y="2895600"/>
              <a:ext cx="4078288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" charset="2"/>
                <a:buChar char="n"/>
                <a:defRPr/>
              </a:pPr>
              <a:r>
                <a:rPr lang="zh-TW" altLang="en-US"/>
                <a:t> </a:t>
              </a:r>
              <a:r>
                <a:rPr lang="en-US" altLang="zh-TW"/>
                <a:t>Ex 2</a:t>
              </a:r>
              <a:r>
                <a:rPr lang="en-US" altLang="zh-TW">
                  <a:ea typeface="新細明體" charset="-120"/>
                </a:rPr>
                <a:t>: (</a:t>
              </a:r>
              <a:r>
                <a:rPr lang="en-US" altLang="zh-TW"/>
                <a:t>Matrix addition)</a:t>
              </a:r>
            </a:p>
          </p:txBody>
        </p:sp>
        <p:graphicFrame>
          <p:nvGraphicFramePr>
            <p:cNvPr id="22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58151384"/>
                </p:ext>
              </p:extLst>
            </p:nvPr>
          </p:nvGraphicFramePr>
          <p:xfrm>
            <a:off x="2438400" y="3587750"/>
            <a:ext cx="5746750" cy="831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4924" name="方程式" r:id="rId8" imgW="5740400" imgH="838200" progId="Equation.3">
                    <p:embed/>
                  </p:oleObj>
                </mc:Choice>
                <mc:Fallback>
                  <p:oleObj name="方程式" r:id="rId8" imgW="5740400" imgH="838200" progId="Equation.3">
                    <p:embed/>
                    <p:pic>
                      <p:nvPicPr>
                        <p:cNvPr id="99337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8400" y="3587750"/>
                          <a:ext cx="5746750" cy="8318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2" name="Group 14"/>
            <p:cNvGrpSpPr>
              <a:grpSpLocks/>
            </p:cNvGrpSpPr>
            <p:nvPr/>
          </p:nvGrpSpPr>
          <p:grpSpPr bwMode="auto">
            <a:xfrm>
              <a:off x="2457451" y="4676776"/>
              <a:ext cx="3692525" cy="1343025"/>
              <a:chOff x="588" y="2660"/>
              <a:chExt cx="2326" cy="846"/>
            </a:xfrm>
          </p:grpSpPr>
          <p:graphicFrame>
            <p:nvGraphicFramePr>
              <p:cNvPr id="33" name="Object 11"/>
              <p:cNvGraphicFramePr>
                <a:graphicFrameLocks noChangeAspect="1"/>
              </p:cNvGraphicFramePr>
              <p:nvPr/>
            </p:nvGraphicFramePr>
            <p:xfrm>
              <a:off x="588" y="2674"/>
              <a:ext cx="1104" cy="8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4925" name="方程式" r:id="rId10" imgW="1752600" imgH="1320800" progId="Equation.3">
                      <p:embed/>
                    </p:oleObj>
                  </mc:Choice>
                  <mc:Fallback>
                    <p:oleObj name="方程式" r:id="rId10" imgW="1752600" imgH="1320800" progId="Equation.3">
                      <p:embed/>
                      <p:pic>
                        <p:nvPicPr>
                          <p:cNvPr id="9225" name="Object 1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88" y="2674"/>
                            <a:ext cx="1104" cy="83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4" name="Object 12"/>
              <p:cNvGraphicFramePr>
                <a:graphicFrameLocks noChangeAspect="1"/>
              </p:cNvGraphicFramePr>
              <p:nvPr/>
            </p:nvGraphicFramePr>
            <p:xfrm>
              <a:off x="1756" y="2660"/>
              <a:ext cx="688" cy="8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4926" name="方程式" r:id="rId12" imgW="1091726" imgH="1320227" progId="Equation.3">
                      <p:embed/>
                    </p:oleObj>
                  </mc:Choice>
                  <mc:Fallback>
                    <p:oleObj name="方程式" r:id="rId12" imgW="1091726" imgH="1320227" progId="Equation.3">
                      <p:embed/>
                      <p:pic>
                        <p:nvPicPr>
                          <p:cNvPr id="9226" name="Object 1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3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756" y="2660"/>
                            <a:ext cx="688" cy="83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25400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>
                                      <a:alpha val="74997"/>
                                    </a:scheme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5" name="Object 13"/>
              <p:cNvGraphicFramePr>
                <a:graphicFrameLocks noChangeAspect="1"/>
              </p:cNvGraphicFramePr>
              <p:nvPr/>
            </p:nvGraphicFramePr>
            <p:xfrm>
              <a:off x="2482" y="2660"/>
              <a:ext cx="432" cy="8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4927" name="方程式" r:id="rId14" imgW="685800" imgH="1320800" progId="Equation.3">
                      <p:embed/>
                    </p:oleObj>
                  </mc:Choice>
                  <mc:Fallback>
                    <p:oleObj name="方程式" r:id="rId14" imgW="685800" imgH="1320800" progId="Equation.3">
                      <p:embed/>
                      <p:pic>
                        <p:nvPicPr>
                          <p:cNvPr id="9227" name="Object 1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82" y="2660"/>
                            <a:ext cx="432" cy="83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25400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>
                                      <a:alpha val="74997"/>
                                    </a:scheme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  <p:extLst>
      <p:ext uri="{BB962C8B-B14F-4D97-AF65-F5344CB8AC3E}">
        <p14:creationId xmlns:p14="http://schemas.microsoft.com/office/powerpoint/2010/main" val="242621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322"/>
    </mc:Choice>
    <mc:Fallback xmlns="">
      <p:transition advTm="107322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00716" y="1169329"/>
            <a:ext cx="10812720" cy="5361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Operations with Matrices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3160228" y="1106724"/>
            <a:ext cx="6854826" cy="5424489"/>
            <a:chOff x="1905000" y="914400"/>
            <a:chExt cx="6854826" cy="5424489"/>
          </a:xfrm>
        </p:grpSpPr>
        <p:grpSp>
          <p:nvGrpSpPr>
            <p:cNvPr id="24" name="Group 30"/>
            <p:cNvGrpSpPr>
              <a:grpSpLocks/>
            </p:cNvGrpSpPr>
            <p:nvPr/>
          </p:nvGrpSpPr>
          <p:grpSpPr bwMode="auto">
            <a:xfrm>
              <a:off x="1905001" y="2611438"/>
              <a:ext cx="4176713" cy="919162"/>
              <a:chOff x="240" y="1597"/>
              <a:chExt cx="2631" cy="579"/>
            </a:xfrm>
          </p:grpSpPr>
          <p:sp>
            <p:nvSpPr>
              <p:cNvPr id="38" name="Text Box 4"/>
              <p:cNvSpPr txBox="1">
                <a:spLocks noChangeArrowheads="1"/>
              </p:cNvSpPr>
              <p:nvPr/>
            </p:nvSpPr>
            <p:spPr bwMode="auto">
              <a:xfrm>
                <a:off x="240" y="1597"/>
                <a:ext cx="263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40000"/>
                  <a:defRPr kumimoji="1" sz="2400">
                    <a:solidFill>
                      <a:schemeClr val="hlink"/>
                    </a:solidFill>
                    <a:latin typeface="Times New Roman" charset="0"/>
                    <a:ea typeface="標楷體" charset="0"/>
                  </a:defRPr>
                </a:lvl1pPr>
                <a:lvl2pPr marL="742950" indent="-285750" eaLnBrk="0" hangingPunct="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defRPr kumimoji="1" sz="2400">
                    <a:solidFill>
                      <a:schemeClr val="tx1"/>
                    </a:solidFill>
                    <a:latin typeface="Times New Roman" charset="0"/>
                    <a:ea typeface="標楷體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defRPr kumimoji="1" sz="24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55000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 typeface="Wingdings" charset="2"/>
                  <a:buChar char="n"/>
                  <a:defRPr/>
                </a:pPr>
                <a:r>
                  <a:rPr lang="zh-TW" altLang="en-US"/>
                  <a:t> </a:t>
                </a:r>
                <a:r>
                  <a:rPr lang="en-US" altLang="zh-TW"/>
                  <a:t>Matrix subtraction:</a:t>
                </a:r>
              </a:p>
            </p:txBody>
          </p:sp>
          <p:graphicFrame>
            <p:nvGraphicFramePr>
              <p:cNvPr id="39" name="Object 5"/>
              <p:cNvGraphicFramePr>
                <a:graphicFrameLocks noChangeAspect="1"/>
              </p:cNvGraphicFramePr>
              <p:nvPr/>
            </p:nvGraphicFramePr>
            <p:xfrm>
              <a:off x="576" y="1920"/>
              <a:ext cx="1424" cy="25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5913" name="Equation" r:id="rId4" imgW="1129810" imgH="203112" progId="Equation.3">
                      <p:embed/>
                    </p:oleObj>
                  </mc:Choice>
                  <mc:Fallback>
                    <p:oleObj name="Equation" r:id="rId4" imgW="1129810" imgH="203112" progId="Equation.3">
                      <p:embed/>
                      <p:pic>
                        <p:nvPicPr>
                          <p:cNvPr id="10253" name="Object 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76" y="1920"/>
                            <a:ext cx="1424" cy="25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26" name="Text Box 18"/>
            <p:cNvSpPr txBox="1">
              <a:spLocks noChangeArrowheads="1"/>
            </p:cNvSpPr>
            <p:nvPr/>
          </p:nvSpPr>
          <p:spPr bwMode="auto">
            <a:xfrm>
              <a:off x="1905000" y="914400"/>
              <a:ext cx="424815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" charset="2"/>
                <a:buChar char="n"/>
                <a:defRPr/>
              </a:pPr>
              <a:r>
                <a:rPr lang="zh-TW" altLang="en-US"/>
                <a:t> </a:t>
              </a:r>
              <a:r>
                <a:rPr lang="en-US" altLang="zh-TW"/>
                <a:t>Scalar multiplication:</a:t>
              </a:r>
            </a:p>
          </p:txBody>
        </p:sp>
        <p:graphicFrame>
          <p:nvGraphicFramePr>
            <p:cNvPr id="27" name="Object 1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28961462"/>
                </p:ext>
              </p:extLst>
            </p:nvPr>
          </p:nvGraphicFramePr>
          <p:xfrm>
            <a:off x="2425701" y="1447800"/>
            <a:ext cx="3044825" cy="482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914" name="方程式" r:id="rId6" imgW="1524000" imgH="241300" progId="Equation.3">
                    <p:embed/>
                  </p:oleObj>
                </mc:Choice>
                <mc:Fallback>
                  <p:oleObj name="方程式" r:id="rId6" imgW="1524000" imgH="241300" progId="Equation.3">
                    <p:embed/>
                    <p:pic>
                      <p:nvPicPr>
                        <p:cNvPr id="10245" name="Object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25701" y="1447800"/>
                          <a:ext cx="3044825" cy="482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8" name="Group 31"/>
            <p:cNvGrpSpPr>
              <a:grpSpLocks/>
            </p:cNvGrpSpPr>
            <p:nvPr/>
          </p:nvGrpSpPr>
          <p:grpSpPr bwMode="auto">
            <a:xfrm>
              <a:off x="1905001" y="3763964"/>
              <a:ext cx="6854825" cy="2574925"/>
              <a:chOff x="240" y="2371"/>
              <a:chExt cx="4318" cy="1622"/>
            </a:xfrm>
          </p:grpSpPr>
          <p:sp>
            <p:nvSpPr>
              <p:cNvPr id="30" name="Rectangle 21"/>
              <p:cNvSpPr>
                <a:spLocks noChangeArrowheads="1"/>
              </p:cNvSpPr>
              <p:nvPr/>
            </p:nvSpPr>
            <p:spPr bwMode="auto">
              <a:xfrm>
                <a:off x="240" y="2371"/>
                <a:ext cx="4318" cy="64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40000"/>
                  <a:buFont typeface="Wingdings" pitchFamily="2" charset="2"/>
                  <a:buChar char="n"/>
                  <a:defRPr kumimoji="1" sz="2400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zh-TW" altLang="en-US"/>
                  <a:t> </a:t>
                </a:r>
                <a:r>
                  <a:rPr lang="en-US" altLang="zh-TW"/>
                  <a:t>Ex 3: (Scalar multiplication </a:t>
                </a:r>
                <a:r>
                  <a:rPr lang="en-US" altLang="zh-TW">
                    <a:ea typeface="新細明體" pitchFamily="18" charset="-120"/>
                  </a:rPr>
                  <a:t>and matrix subtraction)</a:t>
                </a:r>
              </a:p>
              <a:p>
                <a:pPr eaLnBrk="1" hangingPunct="1">
                  <a:spcBef>
                    <a:spcPct val="50000"/>
                  </a:spcBef>
                  <a:defRPr/>
                </a:pPr>
                <a:endParaRPr lang="en-US" altLang="zh-TW"/>
              </a:p>
            </p:txBody>
          </p:sp>
          <p:graphicFrame>
            <p:nvGraphicFramePr>
              <p:cNvPr id="31" name="Object 23"/>
              <p:cNvGraphicFramePr>
                <a:graphicFrameLocks noChangeAspect="1"/>
              </p:cNvGraphicFramePr>
              <p:nvPr/>
            </p:nvGraphicFramePr>
            <p:xfrm>
              <a:off x="628" y="2734"/>
              <a:ext cx="1390" cy="8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5915" name="方程式" r:id="rId8" imgW="2197100" imgH="1320800" progId="Equation.3">
                      <p:embed/>
                    </p:oleObj>
                  </mc:Choice>
                  <mc:Fallback>
                    <p:oleObj name="方程式" r:id="rId8" imgW="2197100" imgH="1320800" progId="Equation.3">
                      <p:embed/>
                      <p:pic>
                        <p:nvPicPr>
                          <p:cNvPr id="10249" name="Object 2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28" y="2734"/>
                            <a:ext cx="1390" cy="83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6" name="Object 25"/>
              <p:cNvGraphicFramePr>
                <a:graphicFrameLocks noChangeAspect="1"/>
              </p:cNvGraphicFramePr>
              <p:nvPr/>
            </p:nvGraphicFramePr>
            <p:xfrm>
              <a:off x="2427" y="2736"/>
              <a:ext cx="1406" cy="8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5916" name="方程式" r:id="rId10" imgW="2222500" imgH="1320800" progId="Equation.3">
                      <p:embed/>
                    </p:oleObj>
                  </mc:Choice>
                  <mc:Fallback>
                    <p:oleObj name="方程式" r:id="rId10" imgW="2222500" imgH="1320800" progId="Equation.3">
                      <p:embed/>
                      <p:pic>
                        <p:nvPicPr>
                          <p:cNvPr id="10250" name="Object 2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27" y="2736"/>
                            <a:ext cx="1406" cy="83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7" name="Rectangle 26"/>
              <p:cNvSpPr>
                <a:spLocks noChangeArrowheads="1"/>
              </p:cNvSpPr>
              <p:nvPr/>
            </p:nvSpPr>
            <p:spPr bwMode="auto">
              <a:xfrm>
                <a:off x="517" y="3705"/>
                <a:ext cx="277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40000"/>
                  <a:buFont typeface="Wingdings" pitchFamily="2" charset="2"/>
                  <a:buChar char="n"/>
                  <a:defRPr kumimoji="1" sz="2400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  <a:defRPr/>
                </a:pPr>
                <a:r>
                  <a:rPr lang="zh-TW" altLang="en-US">
                    <a:solidFill>
                      <a:schemeClr val="tx1"/>
                    </a:solidFill>
                  </a:rPr>
                  <a:t> </a:t>
                </a:r>
                <a:r>
                  <a:rPr lang="en-US" altLang="zh-TW">
                    <a:solidFill>
                      <a:schemeClr val="tx1"/>
                    </a:solidFill>
                  </a:rPr>
                  <a:t>Find (</a:t>
                </a:r>
                <a:r>
                  <a:rPr lang="en-US" altLang="zh-TW" i="1">
                    <a:solidFill>
                      <a:schemeClr val="tx1"/>
                    </a:solidFill>
                  </a:rPr>
                  <a:t>a</a:t>
                </a:r>
                <a:r>
                  <a:rPr lang="en-US" altLang="zh-TW">
                    <a:solidFill>
                      <a:schemeClr val="tx1"/>
                    </a:solidFill>
                  </a:rPr>
                  <a:t>) 3</a:t>
                </a:r>
                <a:r>
                  <a:rPr lang="en-US" altLang="zh-TW" i="1">
                    <a:solidFill>
                      <a:schemeClr val="tx1"/>
                    </a:solidFill>
                  </a:rPr>
                  <a:t>A</a:t>
                </a:r>
                <a:r>
                  <a:rPr lang="en-US" altLang="zh-TW">
                    <a:solidFill>
                      <a:schemeClr val="tx1"/>
                    </a:solidFill>
                  </a:rPr>
                  <a:t>,  </a:t>
                </a:r>
                <a:r>
                  <a:rPr lang="en-US" altLang="zh-TW">
                    <a:solidFill>
                      <a:schemeClr val="tx1"/>
                    </a:solidFill>
                    <a:ea typeface="新細明體" pitchFamily="18" charset="-120"/>
                  </a:rPr>
                  <a:t>(</a:t>
                </a:r>
                <a:r>
                  <a:rPr lang="en-US" altLang="zh-TW" i="1">
                    <a:solidFill>
                      <a:schemeClr val="tx1"/>
                    </a:solidFill>
                    <a:ea typeface="新細明體" pitchFamily="18" charset="-120"/>
                  </a:rPr>
                  <a:t>b</a:t>
                </a:r>
                <a:r>
                  <a:rPr lang="en-US" altLang="zh-TW">
                    <a:solidFill>
                      <a:schemeClr val="tx1"/>
                    </a:solidFill>
                    <a:ea typeface="新細明體" pitchFamily="18" charset="-120"/>
                  </a:rPr>
                  <a:t>) </a:t>
                </a:r>
                <a:r>
                  <a:rPr lang="en-US" altLang="zh-TW">
                    <a:solidFill>
                      <a:schemeClr val="tx1"/>
                    </a:solidFill>
                    <a:ea typeface="新細明體" pitchFamily="18" charset="-120"/>
                    <a:cs typeface="Times New Roman" pitchFamily="18" charset="0"/>
                  </a:rPr>
                  <a:t>–</a:t>
                </a:r>
                <a:r>
                  <a:rPr lang="en-US" altLang="zh-TW" i="1">
                    <a:solidFill>
                      <a:schemeClr val="tx1"/>
                    </a:solidFill>
                    <a:ea typeface="新細明體" pitchFamily="18" charset="-120"/>
                  </a:rPr>
                  <a:t>B</a:t>
                </a:r>
                <a:r>
                  <a:rPr lang="en-US" altLang="zh-TW">
                    <a:solidFill>
                      <a:schemeClr val="tx1"/>
                    </a:solidFill>
                    <a:ea typeface="新細明體" pitchFamily="18" charset="-120"/>
                  </a:rPr>
                  <a:t>,  (</a:t>
                </a:r>
                <a:r>
                  <a:rPr lang="en-US" altLang="zh-TW" i="1">
                    <a:solidFill>
                      <a:schemeClr val="tx1"/>
                    </a:solidFill>
                    <a:ea typeface="新細明體" pitchFamily="18" charset="-120"/>
                  </a:rPr>
                  <a:t>c</a:t>
                </a:r>
                <a:r>
                  <a:rPr lang="en-US" altLang="zh-TW">
                    <a:solidFill>
                      <a:schemeClr val="tx1"/>
                    </a:solidFill>
                    <a:ea typeface="新細明體" pitchFamily="18" charset="-120"/>
                  </a:rPr>
                  <a:t>) 3</a:t>
                </a:r>
                <a:r>
                  <a:rPr lang="en-US" altLang="zh-TW" i="1">
                    <a:solidFill>
                      <a:schemeClr val="tx1"/>
                    </a:solidFill>
                    <a:ea typeface="新細明體" pitchFamily="18" charset="-120"/>
                  </a:rPr>
                  <a:t>A</a:t>
                </a:r>
                <a:r>
                  <a:rPr lang="en-US" altLang="zh-TW">
                    <a:solidFill>
                      <a:schemeClr val="tx1"/>
                    </a:solidFill>
                    <a:ea typeface="新細明體" pitchFamily="18" charset="-120"/>
                  </a:rPr>
                  <a:t> – </a:t>
                </a:r>
                <a:r>
                  <a:rPr lang="en-US" altLang="zh-TW" i="1">
                    <a:solidFill>
                      <a:schemeClr val="tx1"/>
                    </a:solidFill>
                    <a:ea typeface="新細明體" pitchFamily="18" charset="-120"/>
                  </a:rPr>
                  <a:t>B</a:t>
                </a:r>
                <a:endParaRPr lang="zh-TW" altLang="en-US">
                  <a:solidFill>
                    <a:schemeClr val="tx1"/>
                  </a:solidFill>
                  <a:latin typeface="Tahoma" pitchFamily="34" charset="0"/>
                  <a:ea typeface="新細明體" pitchFamily="18" charset="-120"/>
                </a:endParaRPr>
              </a:p>
            </p:txBody>
          </p:sp>
        </p:grpSp>
        <p:graphicFrame>
          <p:nvGraphicFramePr>
            <p:cNvPr id="29" name="Object 2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88073244"/>
                </p:ext>
              </p:extLst>
            </p:nvPr>
          </p:nvGraphicFramePr>
          <p:xfrm>
            <a:off x="2393951" y="1981200"/>
            <a:ext cx="2333625" cy="482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917" name="方程式" r:id="rId12" imgW="1168400" imgH="241300" progId="Equation.3">
                    <p:embed/>
                  </p:oleObj>
                </mc:Choice>
                <mc:Fallback>
                  <p:oleObj name="方程式" r:id="rId12" imgW="1168400" imgH="241300" progId="Equation.3">
                    <p:embed/>
                    <p:pic>
                      <p:nvPicPr>
                        <p:cNvPr id="10247" name="Object 2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93951" y="1981200"/>
                          <a:ext cx="2333625" cy="482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585035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5281"/>
    </mc:Choice>
    <mc:Fallback xmlns="">
      <p:transition advTm="375281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00716" y="1169329"/>
            <a:ext cx="10812720" cy="5361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Operations with Matrices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2407795" y="1169329"/>
            <a:ext cx="8242299" cy="5181600"/>
            <a:chOff x="2057401" y="914400"/>
            <a:chExt cx="8242299" cy="5181600"/>
          </a:xfrm>
        </p:grpSpPr>
        <p:sp>
          <p:nvSpPr>
            <p:cNvPr id="22" name="Rectangle 5"/>
            <p:cNvSpPr>
              <a:spLocks noChangeArrowheads="1"/>
            </p:cNvSpPr>
            <p:nvPr/>
          </p:nvSpPr>
          <p:spPr bwMode="auto">
            <a:xfrm>
              <a:off x="2293938" y="1317625"/>
              <a:ext cx="53975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altLang="zh-TW">
                  <a:solidFill>
                    <a:schemeClr val="tx1"/>
                  </a:solidFill>
                </a:rPr>
                <a:t>(</a:t>
              </a:r>
              <a:r>
                <a:rPr lang="en-US" altLang="zh-TW" i="1">
                  <a:solidFill>
                    <a:schemeClr val="tx1"/>
                  </a:solidFill>
                </a:rPr>
                <a:t>a</a:t>
              </a:r>
              <a:r>
                <a:rPr lang="en-US" altLang="zh-TW">
                  <a:solidFill>
                    <a:schemeClr val="tx1"/>
                  </a:solidFill>
                </a:rPr>
                <a:t>)</a:t>
              </a:r>
              <a:endParaRPr lang="en-US" altLang="zh-TW">
                <a:solidFill>
                  <a:schemeClr val="tx1"/>
                </a:solidFill>
                <a:ea typeface="新細明體" pitchFamily="18" charset="-120"/>
              </a:endParaRPr>
            </a:p>
          </p:txBody>
        </p:sp>
        <p:graphicFrame>
          <p:nvGraphicFramePr>
            <p:cNvPr id="32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76611098"/>
                </p:ext>
              </p:extLst>
            </p:nvPr>
          </p:nvGraphicFramePr>
          <p:xfrm>
            <a:off x="2859088" y="1514475"/>
            <a:ext cx="2474912" cy="1320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6991" name="方程式" r:id="rId4" imgW="2476500" imgH="1320800" progId="Equation.3">
                    <p:embed/>
                  </p:oleObj>
                </mc:Choice>
                <mc:Fallback>
                  <p:oleObj name="方程式" r:id="rId4" imgW="2476500" imgH="1320800" progId="Equation.3">
                    <p:embed/>
                    <p:pic>
                      <p:nvPicPr>
                        <p:cNvPr id="11268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59088" y="1514475"/>
                          <a:ext cx="2474912" cy="1320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" name="Rectangle 7"/>
            <p:cNvSpPr>
              <a:spLocks noChangeArrowheads="1"/>
            </p:cNvSpPr>
            <p:nvPr/>
          </p:nvSpPr>
          <p:spPr bwMode="auto">
            <a:xfrm>
              <a:off x="2209800" y="2882900"/>
              <a:ext cx="61595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defRPr/>
              </a:pPr>
              <a:r>
                <a:rPr lang="zh-TW" altLang="en-US">
                  <a:solidFill>
                    <a:schemeClr val="tx1"/>
                  </a:solidFill>
                </a:rPr>
                <a:t> </a:t>
              </a:r>
              <a:r>
                <a:rPr lang="en-US" altLang="zh-TW">
                  <a:solidFill>
                    <a:schemeClr val="tx1"/>
                  </a:solidFill>
                </a:rPr>
                <a:t>(</a:t>
              </a:r>
              <a:r>
                <a:rPr lang="en-US" altLang="zh-TW" i="1">
                  <a:solidFill>
                    <a:schemeClr val="tx1"/>
                  </a:solidFill>
                </a:rPr>
                <a:t>b</a:t>
              </a:r>
              <a:r>
                <a:rPr lang="en-US" altLang="zh-TW">
                  <a:solidFill>
                    <a:schemeClr val="tx1"/>
                  </a:solidFill>
                </a:rPr>
                <a:t>)</a:t>
              </a:r>
            </a:p>
          </p:txBody>
        </p:sp>
        <p:graphicFrame>
          <p:nvGraphicFramePr>
            <p:cNvPr id="34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16836056"/>
                </p:ext>
              </p:extLst>
            </p:nvPr>
          </p:nvGraphicFramePr>
          <p:xfrm>
            <a:off x="2860676" y="3098800"/>
            <a:ext cx="2951163" cy="1320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6992" name="方程式" r:id="rId6" imgW="2946400" imgH="1320800" progId="Equation.3">
                    <p:embed/>
                  </p:oleObj>
                </mc:Choice>
                <mc:Fallback>
                  <p:oleObj name="方程式" r:id="rId6" imgW="2946400" imgH="1320800" progId="Equation.3">
                    <p:embed/>
                    <p:pic>
                      <p:nvPicPr>
                        <p:cNvPr id="18438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60676" y="3098800"/>
                          <a:ext cx="2951163" cy="1320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" name="Rectangle 9"/>
            <p:cNvSpPr>
              <a:spLocks noChangeArrowheads="1"/>
            </p:cNvSpPr>
            <p:nvPr/>
          </p:nvSpPr>
          <p:spPr bwMode="auto">
            <a:xfrm>
              <a:off x="2282825" y="4467225"/>
              <a:ext cx="522288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defRPr/>
              </a:pPr>
              <a:r>
                <a:rPr lang="en-US" altLang="zh-TW">
                  <a:solidFill>
                    <a:schemeClr val="tx1"/>
                  </a:solidFill>
                </a:rPr>
                <a:t>(</a:t>
              </a:r>
              <a:r>
                <a:rPr lang="en-US" altLang="zh-TW" i="1">
                  <a:solidFill>
                    <a:schemeClr val="tx1"/>
                  </a:solidFill>
                </a:rPr>
                <a:t>c</a:t>
              </a:r>
              <a:r>
                <a:rPr lang="en-US" altLang="zh-TW">
                  <a:solidFill>
                    <a:schemeClr val="tx1"/>
                  </a:solidFill>
                </a:rPr>
                <a:t>)</a:t>
              </a:r>
            </a:p>
          </p:txBody>
        </p:sp>
        <p:graphicFrame>
          <p:nvGraphicFramePr>
            <p:cNvPr id="40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41396804"/>
                </p:ext>
              </p:extLst>
            </p:nvPr>
          </p:nvGraphicFramePr>
          <p:xfrm>
            <a:off x="2859088" y="4775200"/>
            <a:ext cx="4787900" cy="1320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6993" name="方程式" r:id="rId8" imgW="4787900" imgH="1320800" progId="Equation.3">
                    <p:embed/>
                  </p:oleObj>
                </mc:Choice>
                <mc:Fallback>
                  <p:oleObj name="方程式" r:id="rId8" imgW="4787900" imgH="1320800" progId="Equation.3">
                    <p:embed/>
                    <p:pic>
                      <p:nvPicPr>
                        <p:cNvPr id="1844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59088" y="4775200"/>
                          <a:ext cx="4787900" cy="1320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" name="Text Box 11"/>
            <p:cNvSpPr txBox="1">
              <a:spLocks noChangeArrowheads="1"/>
            </p:cNvSpPr>
            <p:nvPr/>
          </p:nvSpPr>
          <p:spPr bwMode="auto">
            <a:xfrm>
              <a:off x="2057401" y="914400"/>
              <a:ext cx="79216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defRPr/>
              </a:pPr>
              <a:r>
                <a:rPr lang="en-US" altLang="zh-TW"/>
                <a:t>Sol:</a:t>
              </a:r>
            </a:p>
          </p:txBody>
        </p:sp>
        <p:graphicFrame>
          <p:nvGraphicFramePr>
            <p:cNvPr id="42" name="Object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811012020"/>
                </p:ext>
              </p:extLst>
            </p:nvPr>
          </p:nvGraphicFramePr>
          <p:xfrm>
            <a:off x="8332788" y="1516063"/>
            <a:ext cx="1966912" cy="1320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6994" name="方程式" r:id="rId10" imgW="1968500" imgH="1320800" progId="Equation.3">
                    <p:embed/>
                  </p:oleObj>
                </mc:Choice>
                <mc:Fallback>
                  <p:oleObj name="方程式" r:id="rId10" imgW="1968500" imgH="1320800" progId="Equation.3">
                    <p:embed/>
                    <p:pic>
                      <p:nvPicPr>
                        <p:cNvPr id="18444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332788" y="1516063"/>
                          <a:ext cx="1966912" cy="1320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3" name="Object 1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78797152"/>
                </p:ext>
              </p:extLst>
            </p:nvPr>
          </p:nvGraphicFramePr>
          <p:xfrm>
            <a:off x="5380039" y="1516063"/>
            <a:ext cx="2905125" cy="1320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6995" name="方程式" r:id="rId12" imgW="2908300" imgH="1320800" progId="Equation.3">
                    <p:embed/>
                  </p:oleObj>
                </mc:Choice>
                <mc:Fallback>
                  <p:oleObj name="方程式" r:id="rId12" imgW="2908300" imgH="1320800" progId="Equation.3">
                    <p:embed/>
                    <p:pic>
                      <p:nvPicPr>
                        <p:cNvPr id="18445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80039" y="1516063"/>
                          <a:ext cx="2905125" cy="1320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4" name="Object 1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818246768"/>
                </p:ext>
              </p:extLst>
            </p:nvPr>
          </p:nvGraphicFramePr>
          <p:xfrm>
            <a:off x="5883276" y="3074988"/>
            <a:ext cx="2212975" cy="1320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6996" name="方程式" r:id="rId14" imgW="2209800" imgH="1320800" progId="Equation.3">
                    <p:embed/>
                  </p:oleObj>
                </mc:Choice>
                <mc:Fallback>
                  <p:oleObj name="方程式" r:id="rId14" imgW="2209800" imgH="1320800" progId="Equation.3">
                    <p:embed/>
                    <p:pic>
                      <p:nvPicPr>
                        <p:cNvPr id="18446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883276" y="3074988"/>
                          <a:ext cx="2212975" cy="1320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Object 1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26756859"/>
                </p:ext>
              </p:extLst>
            </p:nvPr>
          </p:nvGraphicFramePr>
          <p:xfrm>
            <a:off x="7683500" y="4756150"/>
            <a:ext cx="2120900" cy="1320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6997" name="方程式" r:id="rId16" imgW="2120900" imgH="1320800" progId="Equation.3">
                    <p:embed/>
                  </p:oleObj>
                </mc:Choice>
                <mc:Fallback>
                  <p:oleObj name="方程式" r:id="rId16" imgW="2120900" imgH="1320800" progId="Equation.3">
                    <p:embed/>
                    <p:pic>
                      <p:nvPicPr>
                        <p:cNvPr id="18447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83500" y="4756150"/>
                          <a:ext cx="2120900" cy="1320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95779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327"/>
    </mc:Choice>
    <mc:Fallback xmlns="">
      <p:transition advTm="101327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00716" y="1169329"/>
            <a:ext cx="10812720" cy="5361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Operations with Matrices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2407795" y="1100325"/>
            <a:ext cx="7875587" cy="5411787"/>
            <a:chOff x="1905001" y="912813"/>
            <a:chExt cx="7875587" cy="5411787"/>
          </a:xfrm>
        </p:grpSpPr>
        <p:sp>
          <p:nvSpPr>
            <p:cNvPr id="24" name="Text Box 1028"/>
            <p:cNvSpPr txBox="1">
              <a:spLocks noChangeArrowheads="1"/>
            </p:cNvSpPr>
            <p:nvPr/>
          </p:nvSpPr>
          <p:spPr bwMode="auto">
            <a:xfrm>
              <a:off x="1905001" y="912813"/>
              <a:ext cx="46085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" charset="2"/>
                <a:buChar char="n"/>
                <a:defRPr/>
              </a:pPr>
              <a:r>
                <a:rPr lang="zh-TW" altLang="en-US"/>
                <a:t> </a:t>
              </a:r>
              <a:r>
                <a:rPr lang="en-US" altLang="zh-TW"/>
                <a:t>Matrix multiplication:</a:t>
              </a:r>
            </a:p>
          </p:txBody>
        </p:sp>
        <p:graphicFrame>
          <p:nvGraphicFramePr>
            <p:cNvPr id="26" name="Object 102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8580116"/>
                </p:ext>
              </p:extLst>
            </p:nvPr>
          </p:nvGraphicFramePr>
          <p:xfrm>
            <a:off x="2571750" y="1404938"/>
            <a:ext cx="3149600" cy="419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7961" name="Equation" r:id="rId4" imgW="3149600" imgH="419100" progId="Equation.3">
                    <p:embed/>
                  </p:oleObj>
                </mc:Choice>
                <mc:Fallback>
                  <p:oleObj name="Equation" r:id="rId4" imgW="3149600" imgH="419100" progId="Equation.3">
                    <p:embed/>
                    <p:pic>
                      <p:nvPicPr>
                        <p:cNvPr id="12292" name="Object 102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71750" y="1404938"/>
                          <a:ext cx="3149600" cy="4191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" name="Object 103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41299835"/>
                </p:ext>
              </p:extLst>
            </p:nvPr>
          </p:nvGraphicFramePr>
          <p:xfrm>
            <a:off x="2527300" y="1909763"/>
            <a:ext cx="4178300" cy="419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7962" name="Equation" r:id="rId6" imgW="4178300" imgH="419100" progId="Equation.3">
                    <p:embed/>
                  </p:oleObj>
                </mc:Choice>
                <mc:Fallback>
                  <p:oleObj name="Equation" r:id="rId6" imgW="4178300" imgH="419100" progId="Equation.3">
                    <p:embed/>
                    <p:pic>
                      <p:nvPicPr>
                        <p:cNvPr id="12293" name="Object 10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27300" y="1909763"/>
                          <a:ext cx="4178300" cy="4191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" name="Object 103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917907446"/>
                </p:ext>
              </p:extLst>
            </p:nvPr>
          </p:nvGraphicFramePr>
          <p:xfrm>
            <a:off x="3451226" y="2971800"/>
            <a:ext cx="4930775" cy="863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7963" name="Equation" r:id="rId8" imgW="2463800" imgH="431800" progId="Equation.3">
                    <p:embed/>
                  </p:oleObj>
                </mc:Choice>
                <mc:Fallback>
                  <p:oleObj name="Equation" r:id="rId8" imgW="2463800" imgH="431800" progId="Equation.3">
                    <p:embed/>
                    <p:pic>
                      <p:nvPicPr>
                        <p:cNvPr id="12294" name="Object 10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51226" y="2971800"/>
                          <a:ext cx="4930775" cy="863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9" name="Text Box 1038"/>
            <p:cNvSpPr txBox="1">
              <a:spLocks noChangeArrowheads="1"/>
            </p:cNvSpPr>
            <p:nvPr/>
          </p:nvSpPr>
          <p:spPr bwMode="auto">
            <a:xfrm>
              <a:off x="2438401" y="3124200"/>
              <a:ext cx="165576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defRPr/>
              </a:pPr>
              <a:r>
                <a:rPr lang="en-US" altLang="zh-TW">
                  <a:solidFill>
                    <a:schemeClr val="tx1"/>
                  </a:solidFill>
                </a:rPr>
                <a:t>where</a:t>
              </a:r>
            </a:p>
          </p:txBody>
        </p:sp>
        <p:grpSp>
          <p:nvGrpSpPr>
            <p:cNvPr id="30" name="Group 1052"/>
            <p:cNvGrpSpPr>
              <a:grpSpLocks/>
            </p:cNvGrpSpPr>
            <p:nvPr/>
          </p:nvGrpSpPr>
          <p:grpSpPr bwMode="auto">
            <a:xfrm>
              <a:off x="1981200" y="5867400"/>
              <a:ext cx="5867400" cy="457200"/>
              <a:chOff x="288" y="3648"/>
              <a:chExt cx="3538" cy="288"/>
            </a:xfrm>
          </p:grpSpPr>
          <p:sp>
            <p:nvSpPr>
              <p:cNvPr id="50" name="Text Box 1040"/>
              <p:cNvSpPr txBox="1">
                <a:spLocks noChangeArrowheads="1"/>
              </p:cNvSpPr>
              <p:nvPr/>
            </p:nvSpPr>
            <p:spPr bwMode="auto">
              <a:xfrm>
                <a:off x="288" y="3648"/>
                <a:ext cx="353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40000"/>
                  <a:defRPr kumimoji="1" sz="2400">
                    <a:solidFill>
                      <a:schemeClr val="hlink"/>
                    </a:solidFill>
                    <a:latin typeface="Times New Roman" charset="0"/>
                    <a:ea typeface="標楷體" charset="0"/>
                  </a:defRPr>
                </a:lvl1pPr>
                <a:lvl2pPr marL="742950" indent="-285750" eaLnBrk="0" hangingPunct="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defRPr kumimoji="1" sz="2400">
                    <a:solidFill>
                      <a:schemeClr val="tx1"/>
                    </a:solidFill>
                    <a:latin typeface="Times New Roman" charset="0"/>
                    <a:ea typeface="標楷體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defRPr kumimoji="1" sz="24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55000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 typeface="Wingdings" charset="2"/>
                  <a:buChar char="n"/>
                  <a:defRPr/>
                </a:pPr>
                <a:r>
                  <a:rPr lang="zh-TW" altLang="en-US"/>
                  <a:t> </a:t>
                </a:r>
                <a:r>
                  <a:rPr lang="en-US" altLang="zh-TW"/>
                  <a:t>Notes:  </a:t>
                </a:r>
                <a:r>
                  <a:rPr lang="en-US" altLang="zh-TW">
                    <a:solidFill>
                      <a:schemeClr val="tx1"/>
                    </a:solidFill>
                  </a:rPr>
                  <a:t>(1) </a:t>
                </a:r>
                <a:r>
                  <a:rPr lang="en-US" altLang="zh-TW" i="1">
                    <a:solidFill>
                      <a:schemeClr val="tx1"/>
                    </a:solidFill>
                  </a:rPr>
                  <a:t>A</a:t>
                </a:r>
                <a:r>
                  <a:rPr lang="en-US" altLang="zh-TW">
                    <a:solidFill>
                      <a:schemeClr val="tx1"/>
                    </a:solidFill>
                  </a:rPr>
                  <a:t>+</a:t>
                </a:r>
                <a:r>
                  <a:rPr lang="en-US" altLang="zh-TW" i="1">
                    <a:solidFill>
                      <a:schemeClr val="tx1"/>
                    </a:solidFill>
                  </a:rPr>
                  <a:t>B </a:t>
                </a:r>
                <a:r>
                  <a:rPr lang="en-US" altLang="zh-TW">
                    <a:solidFill>
                      <a:schemeClr val="tx1"/>
                    </a:solidFill>
                  </a:rPr>
                  <a:t>= </a:t>
                </a:r>
                <a:r>
                  <a:rPr lang="en-US" altLang="zh-TW" i="1">
                    <a:solidFill>
                      <a:schemeClr val="tx1"/>
                    </a:solidFill>
                  </a:rPr>
                  <a:t>B</a:t>
                </a:r>
                <a:r>
                  <a:rPr lang="en-US" altLang="zh-TW">
                    <a:solidFill>
                      <a:schemeClr val="tx1"/>
                    </a:solidFill>
                  </a:rPr>
                  <a:t>+</a:t>
                </a:r>
                <a:r>
                  <a:rPr lang="en-US" altLang="zh-TW" i="1">
                    <a:solidFill>
                      <a:schemeClr val="tx1"/>
                    </a:solidFill>
                  </a:rPr>
                  <a:t>A</a:t>
                </a:r>
                <a:r>
                  <a:rPr lang="en-US" altLang="zh-TW">
                    <a:solidFill>
                      <a:schemeClr val="tx1"/>
                    </a:solidFill>
                  </a:rPr>
                  <a:t>,  (2) </a:t>
                </a:r>
              </a:p>
            </p:txBody>
          </p:sp>
          <p:graphicFrame>
            <p:nvGraphicFramePr>
              <p:cNvPr id="51" name="Object 1041"/>
              <p:cNvGraphicFramePr>
                <a:graphicFrameLocks noChangeAspect="1"/>
              </p:cNvGraphicFramePr>
              <p:nvPr/>
            </p:nvGraphicFramePr>
            <p:xfrm>
              <a:off x="2496" y="3721"/>
              <a:ext cx="707" cy="16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7964" name="方程式" r:id="rId10" imgW="1129810" imgH="266584" progId="Equation.3">
                      <p:embed/>
                    </p:oleObj>
                  </mc:Choice>
                  <mc:Fallback>
                    <p:oleObj name="方程式" r:id="rId10" imgW="1129810" imgH="266584" progId="Equation.3">
                      <p:embed/>
                      <p:pic>
                        <p:nvPicPr>
                          <p:cNvPr id="12307" name="Object 104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96" y="3721"/>
                            <a:ext cx="707" cy="16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31" name="Freeform 1044"/>
            <p:cNvSpPr>
              <a:spLocks/>
            </p:cNvSpPr>
            <p:nvPr/>
          </p:nvSpPr>
          <p:spPr bwMode="auto">
            <a:xfrm>
              <a:off x="4724400" y="2270125"/>
              <a:ext cx="609600" cy="369332"/>
            </a:xfrm>
            <a:custGeom>
              <a:avLst/>
              <a:gdLst>
                <a:gd name="T0" fmla="*/ 0 w 384"/>
                <a:gd name="T1" fmla="*/ 0 h 144"/>
                <a:gd name="T2" fmla="*/ 0 w 384"/>
                <a:gd name="T3" fmla="*/ 2147483647 h 144"/>
                <a:gd name="T4" fmla="*/ 2147483647 w 384"/>
                <a:gd name="T5" fmla="*/ 2147483647 h 144"/>
                <a:gd name="T6" fmla="*/ 2147483647 w 384"/>
                <a:gd name="T7" fmla="*/ 0 h 14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4" h="144">
                  <a:moveTo>
                    <a:pt x="0" y="0"/>
                  </a:moveTo>
                  <a:lnTo>
                    <a:pt x="0" y="144"/>
                  </a:lnTo>
                  <a:lnTo>
                    <a:pt x="384" y="144"/>
                  </a:lnTo>
                  <a:lnTo>
                    <a:pt x="384" y="0"/>
                  </a:lnTo>
                </a:path>
              </a:pathLst>
            </a:custGeom>
            <a:noFill/>
            <a:ln w="25400" cap="flat" cmpd="sng">
              <a:solidFill>
                <a:schemeClr val="hlink"/>
              </a:solidFill>
              <a:prstDash val="solid"/>
              <a:round/>
              <a:headEnd type="triangl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grpSp>
          <p:nvGrpSpPr>
            <p:cNvPr id="36" name="Group 1046"/>
            <p:cNvGrpSpPr>
              <a:grpSpLocks/>
            </p:cNvGrpSpPr>
            <p:nvPr/>
          </p:nvGrpSpPr>
          <p:grpSpPr bwMode="auto">
            <a:xfrm>
              <a:off x="4419601" y="2346326"/>
              <a:ext cx="1508125" cy="701675"/>
              <a:chOff x="1968" y="1392"/>
              <a:chExt cx="950" cy="442"/>
            </a:xfrm>
          </p:grpSpPr>
          <p:sp>
            <p:nvSpPr>
              <p:cNvPr id="48" name="Text Box 1036"/>
              <p:cNvSpPr txBox="1">
                <a:spLocks noChangeArrowheads="1"/>
              </p:cNvSpPr>
              <p:nvPr/>
            </p:nvSpPr>
            <p:spPr bwMode="auto">
              <a:xfrm>
                <a:off x="1968" y="1584"/>
                <a:ext cx="950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40000"/>
                  <a:buFont typeface="Wingdings" pitchFamily="2" charset="2"/>
                  <a:buChar char="n"/>
                  <a:defRPr kumimoji="1" sz="2400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  <a:defRPr/>
                </a:pPr>
                <a:r>
                  <a:rPr lang="en-US" altLang="zh-TW" sz="2000">
                    <a:solidFill>
                      <a:schemeClr val="folHlink"/>
                    </a:solidFill>
                  </a:rPr>
                  <a:t>Size of</a:t>
                </a:r>
                <a:r>
                  <a:rPr lang="en-US" altLang="zh-TW" sz="2000" i="1">
                    <a:solidFill>
                      <a:schemeClr val="folHlink"/>
                    </a:solidFill>
                  </a:rPr>
                  <a:t>  AB</a:t>
                </a:r>
                <a:endParaRPr lang="zh-TW" altLang="en-US" sz="2000">
                  <a:solidFill>
                    <a:schemeClr val="folHlink"/>
                  </a:solidFill>
                </a:endParaRPr>
              </a:p>
            </p:txBody>
          </p:sp>
          <p:sp>
            <p:nvSpPr>
              <p:cNvPr id="49" name="Freeform 1045"/>
              <p:cNvSpPr>
                <a:spLocks/>
              </p:cNvSpPr>
              <p:nvPr/>
            </p:nvSpPr>
            <p:spPr bwMode="auto">
              <a:xfrm>
                <a:off x="1968" y="1392"/>
                <a:ext cx="672" cy="233"/>
              </a:xfrm>
              <a:custGeom>
                <a:avLst/>
                <a:gdLst>
                  <a:gd name="T0" fmla="*/ 0 w 384"/>
                  <a:gd name="T1" fmla="*/ 0 h 144"/>
                  <a:gd name="T2" fmla="*/ 0 w 384"/>
                  <a:gd name="T3" fmla="*/ 1079 h 144"/>
                  <a:gd name="T4" fmla="*/ 19306 w 384"/>
                  <a:gd name="T5" fmla="*/ 1079 h 144"/>
                  <a:gd name="T6" fmla="*/ 19306 w 384"/>
                  <a:gd name="T7" fmla="*/ 0 h 1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84" h="144">
                    <a:moveTo>
                      <a:pt x="0" y="0"/>
                    </a:moveTo>
                    <a:lnTo>
                      <a:pt x="0" y="144"/>
                    </a:lnTo>
                    <a:lnTo>
                      <a:pt x="384" y="144"/>
                    </a:lnTo>
                    <a:lnTo>
                      <a:pt x="384" y="0"/>
                    </a:lnTo>
                  </a:path>
                </a:pathLst>
              </a:custGeom>
              <a:noFill/>
              <a:ln w="25400" cap="flat" cmpd="sng">
                <a:solidFill>
                  <a:schemeClr val="hlink"/>
                </a:solidFill>
                <a:prstDash val="solid"/>
                <a:round/>
                <a:headEnd type="triangl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7" name="Group 1051"/>
            <p:cNvGrpSpPr>
              <a:grpSpLocks/>
            </p:cNvGrpSpPr>
            <p:nvPr/>
          </p:nvGrpSpPr>
          <p:grpSpPr bwMode="auto">
            <a:xfrm>
              <a:off x="2514601" y="4570418"/>
              <a:ext cx="6365875" cy="746126"/>
              <a:chOff x="624" y="2831"/>
              <a:chExt cx="4010" cy="470"/>
            </a:xfrm>
          </p:grpSpPr>
          <p:sp>
            <p:nvSpPr>
              <p:cNvPr id="39" name="Rectangle 1048"/>
              <p:cNvSpPr>
                <a:spLocks noChangeArrowheads="1"/>
              </p:cNvSpPr>
              <p:nvPr/>
            </p:nvSpPr>
            <p:spPr bwMode="auto">
              <a:xfrm>
                <a:off x="2496" y="2831"/>
                <a:ext cx="189" cy="291"/>
              </a:xfrm>
              <a:prstGeom prst="rect">
                <a:avLst/>
              </a:prstGeom>
              <a:solidFill>
                <a:srgbClr val="CCFFCC"/>
              </a:solidFill>
              <a:ln w="25400">
                <a:solidFill>
                  <a:schemeClr val="hlink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40000"/>
                  <a:buFont typeface="Wingdings" pitchFamily="2" charset="2"/>
                  <a:buChar char="n"/>
                  <a:defRPr kumimoji="1" sz="2400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Pct val="50000"/>
                  <a:defRPr/>
                </a:pPr>
                <a:endParaRPr lang="en-US" altLang="en-US">
                  <a:ea typeface="新細明體" pitchFamily="18" charset="-120"/>
                </a:endParaRPr>
              </a:p>
            </p:txBody>
          </p:sp>
          <p:sp>
            <p:nvSpPr>
              <p:cNvPr id="46" name="Rectangle 1047"/>
              <p:cNvSpPr>
                <a:spLocks noChangeArrowheads="1"/>
              </p:cNvSpPr>
              <p:nvPr/>
            </p:nvSpPr>
            <p:spPr bwMode="auto">
              <a:xfrm>
                <a:off x="624" y="2855"/>
                <a:ext cx="189" cy="291"/>
              </a:xfrm>
              <a:prstGeom prst="rect">
                <a:avLst/>
              </a:prstGeom>
              <a:solidFill>
                <a:srgbClr val="CCFFCC"/>
              </a:solidFill>
              <a:ln w="25400">
                <a:solidFill>
                  <a:schemeClr val="hlink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40000"/>
                  <a:buFont typeface="Wingdings" pitchFamily="2" charset="2"/>
                  <a:buChar char="n"/>
                  <a:defRPr kumimoji="1" sz="2400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Pct val="50000"/>
                  <a:defRPr/>
                </a:pPr>
                <a:endParaRPr lang="en-US" altLang="en-US">
                  <a:ea typeface="新細明體" pitchFamily="18" charset="-120"/>
                </a:endParaRPr>
              </a:p>
            </p:txBody>
          </p:sp>
          <p:sp>
            <p:nvSpPr>
              <p:cNvPr id="47" name="Oval 1049"/>
              <p:cNvSpPr>
                <a:spLocks noChangeArrowheads="1"/>
              </p:cNvSpPr>
              <p:nvPr/>
            </p:nvSpPr>
            <p:spPr bwMode="auto">
              <a:xfrm>
                <a:off x="4368" y="2892"/>
                <a:ext cx="266" cy="409"/>
              </a:xfrm>
              <a:prstGeom prst="ellipse">
                <a:avLst/>
              </a:prstGeom>
              <a:noFill/>
              <a:ln w="25400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40000"/>
                  <a:buFont typeface="Wingdings" pitchFamily="2" charset="2"/>
                  <a:buChar char="n"/>
                  <a:defRPr kumimoji="1" sz="2400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Pct val="50000"/>
                  <a:defRPr/>
                </a:pPr>
                <a:endParaRPr lang="en-US" altLang="en-US">
                  <a:ea typeface="新細明體" pitchFamily="18" charset="-120"/>
                </a:endParaRPr>
              </a:p>
            </p:txBody>
          </p:sp>
        </p:grpSp>
        <p:graphicFrame>
          <p:nvGraphicFramePr>
            <p:cNvPr id="38" name="Object 103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342953015"/>
                </p:ext>
              </p:extLst>
            </p:nvPr>
          </p:nvGraphicFramePr>
          <p:xfrm>
            <a:off x="2514600" y="3886201"/>
            <a:ext cx="7265988" cy="17891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7965" name="Equation" r:id="rId12" imgW="4648200" imgH="1117600" progId="Equation.3">
                    <p:embed/>
                  </p:oleObj>
                </mc:Choice>
                <mc:Fallback>
                  <p:oleObj name="Equation" r:id="rId12" imgW="4648200" imgH="1117600" progId="Equation.3">
                    <p:embed/>
                    <p:pic>
                      <p:nvPicPr>
                        <p:cNvPr id="103439" name="Object 10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14600" y="3886201"/>
                          <a:ext cx="7265988" cy="17891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99092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7090"/>
    </mc:Choice>
    <mc:Fallback xmlns="">
      <p:transition advTm="36709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00716" y="1169329"/>
            <a:ext cx="10812720" cy="5361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Operations with Matrices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3028196" y="1208822"/>
            <a:ext cx="5880099" cy="5162550"/>
            <a:chOff x="1905001" y="914400"/>
            <a:chExt cx="5880099" cy="5162550"/>
          </a:xfrm>
        </p:grpSpPr>
        <p:graphicFrame>
          <p:nvGraphicFramePr>
            <p:cNvPr id="33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51237576"/>
                </p:ext>
              </p:extLst>
            </p:nvPr>
          </p:nvGraphicFramePr>
          <p:xfrm>
            <a:off x="2438400" y="1447800"/>
            <a:ext cx="1771650" cy="1320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8958" name="方程式" r:id="rId4" imgW="1778000" imgH="1320800" progId="Equation.3">
                    <p:embed/>
                  </p:oleObj>
                </mc:Choice>
                <mc:Fallback>
                  <p:oleObj name="方程式" r:id="rId4" imgW="1778000" imgH="1320800" progId="Equation.3">
                    <p:embed/>
                    <p:pic>
                      <p:nvPicPr>
                        <p:cNvPr id="13315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8400" y="1447800"/>
                          <a:ext cx="1771650" cy="1320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86703575"/>
                </p:ext>
              </p:extLst>
            </p:nvPr>
          </p:nvGraphicFramePr>
          <p:xfrm>
            <a:off x="4648200" y="1676400"/>
            <a:ext cx="1631950" cy="831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8959" name="方程式" r:id="rId6" imgW="1625600" imgH="838200" progId="Equation.3">
                    <p:embed/>
                  </p:oleObj>
                </mc:Choice>
                <mc:Fallback>
                  <p:oleObj name="方程式" r:id="rId6" imgW="1625600" imgH="838200" progId="Equation.3">
                    <p:embed/>
                    <p:pic>
                      <p:nvPicPr>
                        <p:cNvPr id="13316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48200" y="1676400"/>
                          <a:ext cx="1631950" cy="8318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" name="Text Box 8"/>
            <p:cNvSpPr txBox="1">
              <a:spLocks noChangeArrowheads="1"/>
            </p:cNvSpPr>
            <p:nvPr/>
          </p:nvSpPr>
          <p:spPr bwMode="auto">
            <a:xfrm>
              <a:off x="1905001" y="914400"/>
              <a:ext cx="57943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" charset="2"/>
                <a:buChar char="n"/>
                <a:defRPr/>
              </a:pPr>
              <a:r>
                <a:rPr lang="zh-TW" altLang="en-US"/>
                <a:t> </a:t>
              </a:r>
              <a:r>
                <a:rPr lang="en-US" altLang="zh-TW"/>
                <a:t>Ex 4: (Find </a:t>
              </a:r>
              <a:r>
                <a:rPr lang="en-US" altLang="zh-TW" i="1"/>
                <a:t>AB</a:t>
              </a:r>
              <a:r>
                <a:rPr lang="en-US" altLang="zh-TW"/>
                <a:t>)</a:t>
              </a:r>
            </a:p>
          </p:txBody>
        </p:sp>
        <p:sp>
          <p:nvSpPr>
            <p:cNvPr id="40" name="Text Box 9"/>
            <p:cNvSpPr txBox="1">
              <a:spLocks noChangeArrowheads="1"/>
            </p:cNvSpPr>
            <p:nvPr/>
          </p:nvSpPr>
          <p:spPr bwMode="auto">
            <a:xfrm>
              <a:off x="2057401" y="2800350"/>
              <a:ext cx="16621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defRPr/>
              </a:pPr>
              <a:r>
                <a:rPr lang="en-US" altLang="zh-TW"/>
                <a:t>Sol:</a:t>
              </a:r>
            </a:p>
          </p:txBody>
        </p:sp>
        <p:graphicFrame>
          <p:nvGraphicFramePr>
            <p:cNvPr id="41" name="Object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193782985"/>
                </p:ext>
              </p:extLst>
            </p:nvPr>
          </p:nvGraphicFramePr>
          <p:xfrm>
            <a:off x="2438400" y="3200400"/>
            <a:ext cx="5346700" cy="1320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8960" name="方程式" r:id="rId8" imgW="5346700" imgH="1320800" progId="Equation.3">
                    <p:embed/>
                  </p:oleObj>
                </mc:Choice>
                <mc:Fallback>
                  <p:oleObj name="方程式" r:id="rId8" imgW="5346700" imgH="1320800" progId="Equation.3">
                    <p:embed/>
                    <p:pic>
                      <p:nvPicPr>
                        <p:cNvPr id="19466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8400" y="3200400"/>
                          <a:ext cx="5346700" cy="1320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2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26819027"/>
                </p:ext>
              </p:extLst>
            </p:nvPr>
          </p:nvGraphicFramePr>
          <p:xfrm>
            <a:off x="2908300" y="4756150"/>
            <a:ext cx="1587500" cy="1320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8961" name="方程式" r:id="rId10" imgW="1587500" imgH="1320800" progId="Equation.3">
                    <p:embed/>
                  </p:oleObj>
                </mc:Choice>
                <mc:Fallback>
                  <p:oleObj name="方程式" r:id="rId10" imgW="1587500" imgH="1320800" progId="Equation.3">
                    <p:embed/>
                    <p:pic>
                      <p:nvPicPr>
                        <p:cNvPr id="19467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08300" y="4756150"/>
                          <a:ext cx="1587500" cy="1320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53581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6439"/>
    </mc:Choice>
    <mc:Fallback xmlns="">
      <p:transition advTm="176439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00716" y="1169329"/>
            <a:ext cx="10812720" cy="5523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Operations with Matrices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2407795" y="1123791"/>
            <a:ext cx="8343900" cy="5568950"/>
            <a:chOff x="1905000" y="914400"/>
            <a:chExt cx="8343900" cy="5568950"/>
          </a:xfrm>
        </p:grpSpPr>
        <p:sp>
          <p:nvSpPr>
            <p:cNvPr id="17" name="Text Box 4"/>
            <p:cNvSpPr txBox="1">
              <a:spLocks noChangeArrowheads="1"/>
            </p:cNvSpPr>
            <p:nvPr/>
          </p:nvSpPr>
          <p:spPr bwMode="auto">
            <a:xfrm>
              <a:off x="1905000" y="914400"/>
              <a:ext cx="58674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defRPr/>
              </a:pPr>
              <a:r>
                <a:rPr lang="zh-TW" altLang="en-US"/>
                <a:t> </a:t>
              </a:r>
              <a:r>
                <a:rPr lang="en-US" altLang="zh-TW"/>
                <a:t>Matrix form of a system of linear equations:</a:t>
              </a:r>
              <a:endParaRPr lang="zh-TW" altLang="en-US"/>
            </a:p>
          </p:txBody>
        </p:sp>
        <p:graphicFrame>
          <p:nvGraphicFramePr>
            <p:cNvPr id="18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73716967"/>
                </p:ext>
              </p:extLst>
            </p:nvPr>
          </p:nvGraphicFramePr>
          <p:xfrm>
            <a:off x="2438400" y="1447800"/>
            <a:ext cx="3822700" cy="1778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94" name="方程式" r:id="rId4" imgW="3822700" imgH="1778000" progId="Equation.3">
                    <p:embed/>
                  </p:oleObj>
                </mc:Choice>
                <mc:Fallback>
                  <p:oleObj name="方程式" r:id="rId4" imgW="3822700" imgH="1778000" progId="Equation.3">
                    <p:embed/>
                    <p:pic>
                      <p:nvPicPr>
                        <p:cNvPr id="1434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8400" y="1447800"/>
                          <a:ext cx="3822700" cy="1778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9" name="Group 22"/>
            <p:cNvGrpSpPr>
              <a:grpSpLocks/>
            </p:cNvGrpSpPr>
            <p:nvPr/>
          </p:nvGrpSpPr>
          <p:grpSpPr bwMode="auto">
            <a:xfrm>
              <a:off x="3863976" y="5810250"/>
              <a:ext cx="2689225" cy="673100"/>
              <a:chOff x="1474" y="3612"/>
              <a:chExt cx="1694" cy="424"/>
            </a:xfrm>
          </p:grpSpPr>
          <p:sp>
            <p:nvSpPr>
              <p:cNvPr id="31" name="Text Box 8"/>
              <p:cNvSpPr txBox="1">
                <a:spLocks noChangeArrowheads="1"/>
              </p:cNvSpPr>
              <p:nvPr/>
            </p:nvSpPr>
            <p:spPr bwMode="auto">
              <a:xfrm rot="5400000">
                <a:off x="1508" y="3578"/>
                <a:ext cx="22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40000"/>
                  <a:defRPr kumimoji="1" sz="2400">
                    <a:solidFill>
                      <a:schemeClr val="hlink"/>
                    </a:solidFill>
                    <a:latin typeface="Times New Roman" charset="0"/>
                    <a:ea typeface="標楷體" charset="0"/>
                  </a:defRPr>
                </a:lvl1pPr>
                <a:lvl2pPr marL="742950" indent="-285750" eaLnBrk="0" hangingPunct="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defRPr kumimoji="1" sz="2400">
                    <a:solidFill>
                      <a:schemeClr val="tx1"/>
                    </a:solidFill>
                    <a:latin typeface="Times New Roman" charset="0"/>
                    <a:ea typeface="標楷體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defRPr kumimoji="1" sz="24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55000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defRPr/>
                </a:pPr>
                <a:r>
                  <a:rPr lang="en-US" altLang="zh-TW">
                    <a:solidFill>
                      <a:schemeClr val="tx1"/>
                    </a:solidFill>
                  </a:rPr>
                  <a:t>=</a:t>
                </a:r>
              </a:p>
            </p:txBody>
          </p:sp>
          <p:sp>
            <p:nvSpPr>
              <p:cNvPr id="36" name="Text Box 9"/>
              <p:cNvSpPr txBox="1">
                <a:spLocks noChangeArrowheads="1"/>
              </p:cNvSpPr>
              <p:nvPr/>
            </p:nvSpPr>
            <p:spPr bwMode="auto">
              <a:xfrm rot="5400000">
                <a:off x="2415" y="3578"/>
                <a:ext cx="22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40000"/>
                  <a:defRPr kumimoji="1" sz="2400">
                    <a:solidFill>
                      <a:schemeClr val="hlink"/>
                    </a:solidFill>
                    <a:latin typeface="Times New Roman" charset="0"/>
                    <a:ea typeface="標楷體" charset="0"/>
                  </a:defRPr>
                </a:lvl1pPr>
                <a:lvl2pPr marL="742950" indent="-285750" eaLnBrk="0" hangingPunct="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defRPr kumimoji="1" sz="2400">
                    <a:solidFill>
                      <a:schemeClr val="tx1"/>
                    </a:solidFill>
                    <a:latin typeface="Times New Roman" charset="0"/>
                    <a:ea typeface="標楷體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defRPr kumimoji="1" sz="24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55000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defRPr/>
                </a:pPr>
                <a:r>
                  <a:rPr lang="en-US" altLang="zh-TW">
                    <a:solidFill>
                      <a:schemeClr val="tx1"/>
                    </a:solidFill>
                  </a:rPr>
                  <a:t>=</a:t>
                </a:r>
              </a:p>
            </p:txBody>
          </p:sp>
          <p:sp>
            <p:nvSpPr>
              <p:cNvPr id="37" name="Text Box 10"/>
              <p:cNvSpPr txBox="1">
                <a:spLocks noChangeArrowheads="1"/>
              </p:cNvSpPr>
              <p:nvPr/>
            </p:nvSpPr>
            <p:spPr bwMode="auto">
              <a:xfrm rot="5400000">
                <a:off x="2914" y="3578"/>
                <a:ext cx="22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40000"/>
                  <a:defRPr kumimoji="1" sz="2400">
                    <a:solidFill>
                      <a:schemeClr val="hlink"/>
                    </a:solidFill>
                    <a:latin typeface="Times New Roman" charset="0"/>
                    <a:ea typeface="標楷體" charset="0"/>
                  </a:defRPr>
                </a:lvl1pPr>
                <a:lvl2pPr marL="742950" indent="-285750" eaLnBrk="0" hangingPunct="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defRPr kumimoji="1" sz="2400">
                    <a:solidFill>
                      <a:schemeClr val="tx1"/>
                    </a:solidFill>
                    <a:latin typeface="Times New Roman" charset="0"/>
                    <a:ea typeface="標楷體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defRPr kumimoji="1" sz="24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55000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defRPr/>
                </a:pPr>
                <a:r>
                  <a:rPr lang="en-US" altLang="zh-TW">
                    <a:solidFill>
                      <a:schemeClr val="tx1"/>
                    </a:solidFill>
                  </a:rPr>
                  <a:t>=</a:t>
                </a:r>
              </a:p>
            </p:txBody>
          </p:sp>
          <p:sp>
            <p:nvSpPr>
              <p:cNvPr id="38" name="Text Box 11"/>
              <p:cNvSpPr txBox="1">
                <a:spLocks noChangeArrowheads="1"/>
              </p:cNvSpPr>
              <p:nvPr/>
            </p:nvSpPr>
            <p:spPr bwMode="auto">
              <a:xfrm>
                <a:off x="1519" y="3748"/>
                <a:ext cx="40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40000"/>
                  <a:defRPr kumimoji="1" sz="2400">
                    <a:solidFill>
                      <a:schemeClr val="hlink"/>
                    </a:solidFill>
                    <a:latin typeface="Times New Roman" charset="0"/>
                    <a:ea typeface="標楷體" charset="0"/>
                  </a:defRPr>
                </a:lvl1pPr>
                <a:lvl2pPr marL="742950" indent="-285750" eaLnBrk="0" hangingPunct="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defRPr kumimoji="1" sz="2400">
                    <a:solidFill>
                      <a:schemeClr val="tx1"/>
                    </a:solidFill>
                    <a:latin typeface="Times New Roman" charset="0"/>
                    <a:ea typeface="標楷體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defRPr kumimoji="1" sz="24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55000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defRPr/>
                </a:pPr>
                <a:r>
                  <a:rPr lang="en-US" altLang="zh-TW" i="1">
                    <a:solidFill>
                      <a:schemeClr val="tx1"/>
                    </a:solidFill>
                  </a:rPr>
                  <a:t>A</a:t>
                </a:r>
              </a:p>
            </p:txBody>
          </p:sp>
          <p:sp>
            <p:nvSpPr>
              <p:cNvPr id="39" name="Text Box 12"/>
              <p:cNvSpPr txBox="1">
                <a:spLocks noChangeArrowheads="1"/>
              </p:cNvSpPr>
              <p:nvPr/>
            </p:nvSpPr>
            <p:spPr bwMode="auto">
              <a:xfrm>
                <a:off x="2426" y="3732"/>
                <a:ext cx="18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40000"/>
                  <a:defRPr kumimoji="1" sz="2400">
                    <a:solidFill>
                      <a:schemeClr val="hlink"/>
                    </a:solidFill>
                    <a:latin typeface="Times New Roman" charset="0"/>
                    <a:ea typeface="標楷體" charset="0"/>
                  </a:defRPr>
                </a:lvl1pPr>
                <a:lvl2pPr marL="742950" indent="-285750" eaLnBrk="0" hangingPunct="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defRPr kumimoji="1" sz="2400">
                    <a:solidFill>
                      <a:schemeClr val="tx1"/>
                    </a:solidFill>
                    <a:latin typeface="Times New Roman" charset="0"/>
                    <a:ea typeface="標楷體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defRPr kumimoji="1" sz="24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55000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defRPr/>
                </a:pPr>
                <a:r>
                  <a:rPr lang="en-US" altLang="zh-TW" i="1">
                    <a:solidFill>
                      <a:schemeClr val="tx1"/>
                    </a:solidFill>
                  </a:rPr>
                  <a:t>x</a:t>
                </a:r>
              </a:p>
            </p:txBody>
          </p:sp>
          <p:sp>
            <p:nvSpPr>
              <p:cNvPr id="43" name="Text Box 13"/>
              <p:cNvSpPr txBox="1">
                <a:spLocks noChangeArrowheads="1"/>
              </p:cNvSpPr>
              <p:nvPr/>
            </p:nvSpPr>
            <p:spPr bwMode="auto">
              <a:xfrm>
                <a:off x="2925" y="3748"/>
                <a:ext cx="18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40000"/>
                  <a:defRPr kumimoji="1" sz="2400">
                    <a:solidFill>
                      <a:schemeClr val="hlink"/>
                    </a:solidFill>
                    <a:latin typeface="Times New Roman" charset="0"/>
                    <a:ea typeface="標楷體" charset="0"/>
                  </a:defRPr>
                </a:lvl1pPr>
                <a:lvl2pPr marL="742950" indent="-285750" eaLnBrk="0" hangingPunct="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defRPr kumimoji="1" sz="2400">
                    <a:solidFill>
                      <a:schemeClr val="tx1"/>
                    </a:solidFill>
                    <a:latin typeface="Times New Roman" charset="0"/>
                    <a:ea typeface="標楷體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defRPr kumimoji="1" sz="24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55000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defRPr/>
                </a:pPr>
                <a:r>
                  <a:rPr lang="en-US" altLang="zh-TW" i="1">
                    <a:solidFill>
                      <a:schemeClr val="tx1"/>
                    </a:solidFill>
                  </a:rPr>
                  <a:t>b</a:t>
                </a:r>
              </a:p>
            </p:txBody>
          </p:sp>
        </p:grpSp>
        <p:graphicFrame>
          <p:nvGraphicFramePr>
            <p:cNvPr id="20" name="Object 1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281910487"/>
                </p:ext>
              </p:extLst>
            </p:nvPr>
          </p:nvGraphicFramePr>
          <p:xfrm>
            <a:off x="7659688" y="2274888"/>
            <a:ext cx="2311400" cy="342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95" name="Equation" r:id="rId6" imgW="2311400" imgH="342900" progId="Equation.3">
                    <p:embed/>
                  </p:oleObj>
                </mc:Choice>
                <mc:Fallback>
                  <p:oleObj name="Equation" r:id="rId6" imgW="2311400" imgH="342900" progId="Equation.3">
                    <p:embed/>
                    <p:pic>
                      <p:nvPicPr>
                        <p:cNvPr id="20494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59688" y="2274888"/>
                          <a:ext cx="2311400" cy="342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1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00956945"/>
                </p:ext>
              </p:extLst>
            </p:nvPr>
          </p:nvGraphicFramePr>
          <p:xfrm>
            <a:off x="7467600" y="4457700"/>
            <a:ext cx="2781300" cy="342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96" name="Equation" r:id="rId8" imgW="2781300" imgH="342900" progId="Equation.3">
                    <p:embed/>
                  </p:oleObj>
                </mc:Choice>
                <mc:Fallback>
                  <p:oleObj name="Equation" r:id="rId8" imgW="2781300" imgH="342900" progId="Equation.3">
                    <p:embed/>
                    <p:pic>
                      <p:nvPicPr>
                        <p:cNvPr id="20495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67600" y="4457700"/>
                          <a:ext cx="2781300" cy="342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" name="Line 16"/>
            <p:cNvSpPr>
              <a:spLocks noChangeShapeType="1"/>
            </p:cNvSpPr>
            <p:nvPr/>
          </p:nvSpPr>
          <p:spPr bwMode="auto">
            <a:xfrm>
              <a:off x="8726488" y="3001963"/>
              <a:ext cx="0" cy="122396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buSzPct val="50000"/>
                <a:buFont typeface="Wingdings" charset="2"/>
                <a:buChar char="n"/>
                <a:defRPr/>
              </a:pPr>
              <a:endParaRPr lang="en-US">
                <a:latin typeface="Times New Roman" charset="0"/>
                <a:ea typeface="新細明體" charset="-120"/>
              </a:endParaRPr>
            </a:p>
          </p:txBody>
        </p:sp>
        <p:grpSp>
          <p:nvGrpSpPr>
            <p:cNvPr id="23" name="Group 23"/>
            <p:cNvGrpSpPr>
              <a:grpSpLocks/>
            </p:cNvGrpSpPr>
            <p:nvPr/>
          </p:nvGrpSpPr>
          <p:grpSpPr bwMode="auto">
            <a:xfrm>
              <a:off x="7986714" y="4953000"/>
              <a:ext cx="1317625" cy="496888"/>
              <a:chOff x="4071" y="3072"/>
              <a:chExt cx="830" cy="313"/>
            </a:xfrm>
          </p:grpSpPr>
          <p:graphicFrame>
            <p:nvGraphicFramePr>
              <p:cNvPr id="28" name="Object 17"/>
              <p:cNvGraphicFramePr>
                <a:graphicFrameLocks noChangeAspect="1"/>
              </p:cNvGraphicFramePr>
              <p:nvPr/>
            </p:nvGraphicFramePr>
            <p:xfrm>
              <a:off x="4071" y="3072"/>
              <a:ext cx="801" cy="2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0097" name="Equation" r:id="rId10" imgW="634449" imgH="177646" progId="Equation.3">
                      <p:embed/>
                    </p:oleObj>
                  </mc:Choice>
                  <mc:Fallback>
                    <p:oleObj name="Equation" r:id="rId10" imgW="634449" imgH="177646" progId="Equation.3">
                      <p:embed/>
                      <p:pic>
                        <p:nvPicPr>
                          <p:cNvPr id="14349" name="Object 1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071" y="3072"/>
                            <a:ext cx="801" cy="22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9" name="Object 18"/>
              <p:cNvGraphicFramePr>
                <a:graphicFrameLocks noChangeAspect="1"/>
              </p:cNvGraphicFramePr>
              <p:nvPr/>
            </p:nvGraphicFramePr>
            <p:xfrm>
              <a:off x="4195" y="3301"/>
              <a:ext cx="363" cy="8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0098" name="方程式" r:id="rId12" imgW="1206500" imgH="279400" progId="Equation.3">
                      <p:embed/>
                    </p:oleObj>
                  </mc:Choice>
                  <mc:Fallback>
                    <p:oleObj name="方程式" r:id="rId12" imgW="1206500" imgH="279400" progId="Equation.3">
                      <p:embed/>
                      <p:pic>
                        <p:nvPicPr>
                          <p:cNvPr id="14350" name="Object 1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3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195" y="3301"/>
                            <a:ext cx="363" cy="8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0" name="Object 19"/>
              <p:cNvGraphicFramePr>
                <a:graphicFrameLocks noChangeAspect="1"/>
              </p:cNvGraphicFramePr>
              <p:nvPr/>
            </p:nvGraphicFramePr>
            <p:xfrm>
              <a:off x="4719" y="3300"/>
              <a:ext cx="182" cy="8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0099" name="方程式" r:id="rId14" imgW="596900" imgH="279400" progId="Equation.3">
                      <p:embed/>
                    </p:oleObj>
                  </mc:Choice>
                  <mc:Fallback>
                    <p:oleObj name="方程式" r:id="rId14" imgW="596900" imgH="279400" progId="Equation.3">
                      <p:embed/>
                      <p:pic>
                        <p:nvPicPr>
                          <p:cNvPr id="14351" name="Object 1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719" y="3300"/>
                            <a:ext cx="182" cy="8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24" name="Group 21"/>
            <p:cNvGrpSpPr>
              <a:grpSpLocks/>
            </p:cNvGrpSpPr>
            <p:nvPr/>
          </p:nvGrpSpPr>
          <p:grpSpPr bwMode="auto">
            <a:xfrm>
              <a:off x="2514600" y="3352800"/>
              <a:ext cx="4116388" cy="2489200"/>
              <a:chOff x="672" y="2064"/>
              <a:chExt cx="2593" cy="1568"/>
            </a:xfrm>
          </p:grpSpPr>
          <p:graphicFrame>
            <p:nvGraphicFramePr>
              <p:cNvPr id="26" name="Object 6"/>
              <p:cNvGraphicFramePr>
                <a:graphicFrameLocks noChangeAspect="1"/>
              </p:cNvGraphicFramePr>
              <p:nvPr/>
            </p:nvGraphicFramePr>
            <p:xfrm>
              <a:off x="672" y="2448"/>
              <a:ext cx="2593" cy="118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0100" name="Equation" r:id="rId16" imgW="2057400" imgH="939800" progId="Equation.3">
                      <p:embed/>
                    </p:oleObj>
                  </mc:Choice>
                  <mc:Fallback>
                    <p:oleObj name="Equation" r:id="rId16" imgW="2057400" imgH="939800" progId="Equation.3">
                      <p:embed/>
                      <p:pic>
                        <p:nvPicPr>
                          <p:cNvPr id="14347" name="Object 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72" y="2448"/>
                            <a:ext cx="2593" cy="118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7" name="Object 20"/>
              <p:cNvGraphicFramePr>
                <a:graphicFrameLocks noChangeAspect="1"/>
              </p:cNvGraphicFramePr>
              <p:nvPr/>
            </p:nvGraphicFramePr>
            <p:xfrm>
              <a:off x="1584" y="2064"/>
              <a:ext cx="204" cy="32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0101" name="方程式" r:id="rId18" imgW="215713" imgH="342603" progId="Equation.3">
                      <p:embed/>
                    </p:oleObj>
                  </mc:Choice>
                  <mc:Fallback>
                    <p:oleObj name="方程式" r:id="rId18" imgW="215713" imgH="342603" progId="Equation.3">
                      <p:embed/>
                      <p:pic>
                        <p:nvPicPr>
                          <p:cNvPr id="14348" name="Object 2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584" y="2064"/>
                            <a:ext cx="204" cy="32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  <p:extLst>
      <p:ext uri="{BB962C8B-B14F-4D97-AF65-F5344CB8AC3E}">
        <p14:creationId xmlns:p14="http://schemas.microsoft.com/office/powerpoint/2010/main" val="277017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4393"/>
    </mc:Choice>
    <mc:Fallback xmlns="">
      <p:transition advTm="264393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00716" y="1169329"/>
            <a:ext cx="10812720" cy="5523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Operations with Matrices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2709672" y="1438724"/>
            <a:ext cx="7524750" cy="4403724"/>
            <a:chOff x="1905000" y="914401"/>
            <a:chExt cx="7524750" cy="4403724"/>
          </a:xfrm>
        </p:grpSpPr>
        <p:graphicFrame>
          <p:nvGraphicFramePr>
            <p:cNvPr id="33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30013079"/>
                </p:ext>
              </p:extLst>
            </p:nvPr>
          </p:nvGraphicFramePr>
          <p:xfrm>
            <a:off x="2463800" y="1462088"/>
            <a:ext cx="4419600" cy="1778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952" name="Equation" r:id="rId4" imgW="4419600" imgH="1778000" progId="Equation.3">
                    <p:embed/>
                  </p:oleObj>
                </mc:Choice>
                <mc:Fallback>
                  <p:oleObj name="Equation" r:id="rId4" imgW="4419600" imgH="1778000" progId="Equation.3">
                    <p:embed/>
                    <p:pic>
                      <p:nvPicPr>
                        <p:cNvPr id="20483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63800" y="1462088"/>
                          <a:ext cx="4419600" cy="1778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309606860"/>
                </p:ext>
              </p:extLst>
            </p:nvPr>
          </p:nvGraphicFramePr>
          <p:xfrm>
            <a:off x="2413000" y="3540125"/>
            <a:ext cx="4902200" cy="1778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953" name="Equation" r:id="rId6" imgW="4902200" imgH="1778000" progId="Equation.3">
                    <p:embed/>
                  </p:oleObj>
                </mc:Choice>
                <mc:Fallback>
                  <p:oleObj name="Equation" r:id="rId6" imgW="4902200" imgH="1778000" progId="Equation.3">
                    <p:embed/>
                    <p:pic>
                      <p:nvPicPr>
                        <p:cNvPr id="44038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13000" y="3540125"/>
                          <a:ext cx="4902200" cy="1778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" name="Text Box 7"/>
            <p:cNvSpPr txBox="1">
              <a:spLocks noChangeArrowheads="1"/>
            </p:cNvSpPr>
            <p:nvPr/>
          </p:nvSpPr>
          <p:spPr bwMode="auto">
            <a:xfrm>
              <a:off x="1905000" y="914401"/>
              <a:ext cx="7524750" cy="384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lnSpc>
                  <a:spcPct val="80000"/>
                </a:lnSpc>
                <a:spcBef>
                  <a:spcPct val="50000"/>
                </a:spcBef>
                <a:defRPr/>
              </a:pPr>
              <a:r>
                <a:rPr lang="zh-TW" altLang="en-US"/>
                <a:t> </a:t>
              </a:r>
              <a:r>
                <a:rPr lang="en-US" altLang="zh-TW"/>
                <a:t>Transpose of a matrix:</a:t>
              </a:r>
              <a:endParaRPr lang="zh-TW" altLang="en-US"/>
            </a:p>
          </p:txBody>
        </p:sp>
        <p:sp>
          <p:nvSpPr>
            <p:cNvPr id="40" name="Rectangle 10"/>
            <p:cNvSpPr>
              <a:spLocks noChangeArrowheads="1"/>
            </p:cNvSpPr>
            <p:nvPr/>
          </p:nvSpPr>
          <p:spPr bwMode="auto">
            <a:xfrm>
              <a:off x="3503614" y="1557339"/>
              <a:ext cx="2376487" cy="320675"/>
            </a:xfrm>
            <a:prstGeom prst="rect">
              <a:avLst/>
            </a:prstGeom>
            <a:noFill/>
            <a:ln w="25400">
              <a:solidFill>
                <a:schemeClr val="hlink"/>
              </a:solidFill>
              <a:miter lim="800000"/>
              <a:headEnd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Pct val="50000"/>
                <a:defRPr/>
              </a:pPr>
              <a:endParaRPr lang="en-US" altLang="en-US">
                <a:ea typeface="新細明體" pitchFamily="18" charset="-120"/>
              </a:endParaRPr>
            </a:p>
          </p:txBody>
        </p:sp>
        <p:sp>
          <p:nvSpPr>
            <p:cNvPr id="41" name="Rectangle 11"/>
            <p:cNvSpPr>
              <a:spLocks noChangeArrowheads="1"/>
            </p:cNvSpPr>
            <p:nvPr/>
          </p:nvSpPr>
          <p:spPr bwMode="auto">
            <a:xfrm>
              <a:off x="3935413" y="3573463"/>
              <a:ext cx="431800" cy="1727200"/>
            </a:xfrm>
            <a:prstGeom prst="rect">
              <a:avLst/>
            </a:prstGeom>
            <a:noFill/>
            <a:ln w="25400">
              <a:solidFill>
                <a:schemeClr val="hlink"/>
              </a:solidFill>
              <a:miter lim="800000"/>
              <a:headEnd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Pct val="50000"/>
                <a:defRPr/>
              </a:pPr>
              <a:endParaRPr lang="en-US" altLang="en-US">
                <a:ea typeface="新細明體" pitchFamily="18" charset="-120"/>
              </a:endParaRPr>
            </a:p>
          </p:txBody>
        </p:sp>
        <p:sp>
          <p:nvSpPr>
            <p:cNvPr id="42" name="Rectangle 12"/>
            <p:cNvSpPr>
              <a:spLocks noChangeArrowheads="1"/>
            </p:cNvSpPr>
            <p:nvPr/>
          </p:nvSpPr>
          <p:spPr bwMode="auto">
            <a:xfrm>
              <a:off x="3503614" y="1989139"/>
              <a:ext cx="2376487" cy="320675"/>
            </a:xfrm>
            <a:prstGeom prst="rect">
              <a:avLst/>
            </a:prstGeom>
            <a:noFill/>
            <a:ln w="25400">
              <a:solidFill>
                <a:schemeClr val="hlink"/>
              </a:solidFill>
              <a:miter lim="800000"/>
              <a:headEnd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Pct val="50000"/>
                <a:defRPr/>
              </a:pPr>
              <a:endParaRPr lang="en-US" altLang="en-US">
                <a:ea typeface="新細明體" pitchFamily="18" charset="-120"/>
              </a:endParaRPr>
            </a:p>
          </p:txBody>
        </p:sp>
        <p:sp>
          <p:nvSpPr>
            <p:cNvPr id="44" name="Rectangle 13"/>
            <p:cNvSpPr>
              <a:spLocks noChangeArrowheads="1"/>
            </p:cNvSpPr>
            <p:nvPr/>
          </p:nvSpPr>
          <p:spPr bwMode="auto">
            <a:xfrm>
              <a:off x="3503614" y="2924176"/>
              <a:ext cx="2376487" cy="320675"/>
            </a:xfrm>
            <a:prstGeom prst="rect">
              <a:avLst/>
            </a:prstGeom>
            <a:noFill/>
            <a:ln w="25400">
              <a:solidFill>
                <a:schemeClr val="hlink"/>
              </a:solidFill>
              <a:miter lim="800000"/>
              <a:headEnd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Pct val="50000"/>
                <a:defRPr/>
              </a:pPr>
              <a:endParaRPr lang="en-US" altLang="en-US">
                <a:ea typeface="新細明體" pitchFamily="18" charset="-120"/>
              </a:endParaRPr>
            </a:p>
          </p:txBody>
        </p:sp>
        <p:sp>
          <p:nvSpPr>
            <p:cNvPr id="45" name="Rectangle 14"/>
            <p:cNvSpPr>
              <a:spLocks noChangeArrowheads="1"/>
            </p:cNvSpPr>
            <p:nvPr/>
          </p:nvSpPr>
          <p:spPr bwMode="auto">
            <a:xfrm>
              <a:off x="4584700" y="3573463"/>
              <a:ext cx="431800" cy="1727200"/>
            </a:xfrm>
            <a:prstGeom prst="rect">
              <a:avLst/>
            </a:prstGeom>
            <a:noFill/>
            <a:ln w="25400">
              <a:solidFill>
                <a:schemeClr val="hlink"/>
              </a:solidFill>
              <a:miter lim="800000"/>
              <a:headEnd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Pct val="50000"/>
                <a:defRPr/>
              </a:pPr>
              <a:endParaRPr lang="en-US" altLang="en-US">
                <a:ea typeface="新細明體" pitchFamily="18" charset="-120"/>
              </a:endParaRPr>
            </a:p>
          </p:txBody>
        </p:sp>
        <p:sp>
          <p:nvSpPr>
            <p:cNvPr id="46" name="Rectangle 15"/>
            <p:cNvSpPr>
              <a:spLocks noChangeArrowheads="1"/>
            </p:cNvSpPr>
            <p:nvPr/>
          </p:nvSpPr>
          <p:spPr bwMode="auto">
            <a:xfrm>
              <a:off x="5808663" y="3573463"/>
              <a:ext cx="431800" cy="1727200"/>
            </a:xfrm>
            <a:prstGeom prst="rect">
              <a:avLst/>
            </a:prstGeom>
            <a:noFill/>
            <a:ln w="25400">
              <a:solidFill>
                <a:schemeClr val="hlink"/>
              </a:solidFill>
              <a:miter lim="800000"/>
              <a:headEnd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Pct val="50000"/>
                <a:defRPr/>
              </a:pPr>
              <a:endParaRPr lang="en-US" altLang="en-US">
                <a:ea typeface="新細明體" pitchFamily="18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2241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9515"/>
    </mc:Choice>
    <mc:Fallback xmlns="">
      <p:transition advTm="99515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00716" y="1169329"/>
            <a:ext cx="10812720" cy="5523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Operations with Matrices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2407795" y="1345306"/>
            <a:ext cx="7658100" cy="5299279"/>
            <a:chOff x="1905000" y="914401"/>
            <a:chExt cx="7658100" cy="5610224"/>
          </a:xfrm>
        </p:grpSpPr>
        <p:graphicFrame>
          <p:nvGraphicFramePr>
            <p:cNvPr id="20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70916605"/>
                </p:ext>
              </p:extLst>
            </p:nvPr>
          </p:nvGraphicFramePr>
          <p:xfrm>
            <a:off x="3048000" y="1660525"/>
            <a:ext cx="971550" cy="831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165" name="方程式" r:id="rId4" imgW="965200" imgH="838200" progId="Equation.3">
                    <p:embed/>
                  </p:oleObj>
                </mc:Choice>
                <mc:Fallback>
                  <p:oleObj name="方程式" r:id="rId4" imgW="965200" imgH="838200" progId="Equation.3">
                    <p:embed/>
                    <p:pic>
                      <p:nvPicPr>
                        <p:cNvPr id="21507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48000" y="1660525"/>
                          <a:ext cx="971550" cy="8318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" name="Rectangle 10"/>
            <p:cNvSpPr>
              <a:spLocks noChangeArrowheads="1"/>
            </p:cNvSpPr>
            <p:nvPr/>
          </p:nvSpPr>
          <p:spPr bwMode="auto">
            <a:xfrm>
              <a:off x="4343401" y="1819275"/>
              <a:ext cx="5746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zh-TW" altLang="en-US" sz="1100">
                  <a:solidFill>
                    <a:schemeClr val="tx1"/>
                  </a:solidFill>
                </a:rPr>
                <a:t> </a:t>
              </a:r>
              <a:r>
                <a:rPr lang="en-US" altLang="zh-TW">
                  <a:solidFill>
                    <a:schemeClr val="tx1"/>
                  </a:solidFill>
                </a:rPr>
                <a:t>(</a:t>
              </a:r>
              <a:r>
                <a:rPr lang="en-US" altLang="zh-TW" i="1">
                  <a:solidFill>
                    <a:schemeClr val="tx1"/>
                  </a:solidFill>
                </a:rPr>
                <a:t>b</a:t>
              </a:r>
              <a:r>
                <a:rPr lang="en-US" altLang="zh-TW">
                  <a:solidFill>
                    <a:schemeClr val="tx1"/>
                  </a:solidFill>
                </a:rPr>
                <a:t>)</a:t>
              </a:r>
              <a:endParaRPr lang="en-US" altLang="zh-TW">
                <a:solidFill>
                  <a:schemeClr val="tx1"/>
                </a:solidFill>
                <a:ea typeface="新細明體" pitchFamily="18" charset="-120"/>
              </a:endParaRPr>
            </a:p>
          </p:txBody>
        </p:sp>
        <p:graphicFrame>
          <p:nvGraphicFramePr>
            <p:cNvPr id="22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98108575"/>
                </p:ext>
              </p:extLst>
            </p:nvPr>
          </p:nvGraphicFramePr>
          <p:xfrm>
            <a:off x="5105400" y="1387475"/>
            <a:ext cx="1828800" cy="1320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166" name="方程式" r:id="rId6" imgW="1828800" imgH="1320800" progId="Equation.3">
                    <p:embed/>
                  </p:oleObj>
                </mc:Choice>
                <mc:Fallback>
                  <p:oleObj name="方程式" r:id="rId6" imgW="1828800" imgH="1320800" progId="Equation.3">
                    <p:embed/>
                    <p:pic>
                      <p:nvPicPr>
                        <p:cNvPr id="21509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05400" y="1387475"/>
                          <a:ext cx="1828800" cy="1320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" name="Rectangle 11"/>
            <p:cNvSpPr>
              <a:spLocks noChangeArrowheads="1"/>
            </p:cNvSpPr>
            <p:nvPr/>
          </p:nvSpPr>
          <p:spPr bwMode="auto">
            <a:xfrm>
              <a:off x="7391400" y="1819275"/>
              <a:ext cx="4318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altLang="zh-TW">
                  <a:solidFill>
                    <a:schemeClr val="tx1"/>
                  </a:solidFill>
                </a:rPr>
                <a:t>(</a:t>
              </a:r>
              <a:r>
                <a:rPr lang="en-US" altLang="zh-TW" i="1">
                  <a:solidFill>
                    <a:schemeClr val="tx1"/>
                  </a:solidFill>
                </a:rPr>
                <a:t>c</a:t>
              </a:r>
              <a:r>
                <a:rPr lang="en-US" altLang="zh-TW">
                  <a:solidFill>
                    <a:schemeClr val="tx1"/>
                  </a:solidFill>
                </a:rPr>
                <a:t>)</a:t>
              </a:r>
              <a:endParaRPr lang="en-US" altLang="zh-TW">
                <a:solidFill>
                  <a:schemeClr val="tx1"/>
                </a:solidFill>
                <a:ea typeface="新細明體" pitchFamily="18" charset="-120"/>
              </a:endParaRPr>
            </a:p>
          </p:txBody>
        </p:sp>
        <p:graphicFrame>
          <p:nvGraphicFramePr>
            <p:cNvPr id="24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87353384"/>
                </p:ext>
              </p:extLst>
            </p:nvPr>
          </p:nvGraphicFramePr>
          <p:xfrm>
            <a:off x="8001000" y="1387475"/>
            <a:ext cx="1562100" cy="1320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167" name="方程式" r:id="rId8" imgW="1562100" imgH="1320800" progId="Equation.3">
                    <p:embed/>
                  </p:oleObj>
                </mc:Choice>
                <mc:Fallback>
                  <p:oleObj name="方程式" r:id="rId8" imgW="1562100" imgH="1320800" progId="Equation.3">
                    <p:embed/>
                    <p:pic>
                      <p:nvPicPr>
                        <p:cNvPr id="21511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001000" y="1387475"/>
                          <a:ext cx="1562100" cy="1320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6" name="Group 24"/>
            <p:cNvGrpSpPr>
              <a:grpSpLocks/>
            </p:cNvGrpSpPr>
            <p:nvPr/>
          </p:nvGrpSpPr>
          <p:grpSpPr bwMode="auto">
            <a:xfrm>
              <a:off x="1981200" y="2730500"/>
              <a:ext cx="2266950" cy="985838"/>
              <a:chOff x="288" y="1631"/>
              <a:chExt cx="1428" cy="621"/>
            </a:xfrm>
          </p:grpSpPr>
          <p:sp>
            <p:nvSpPr>
              <p:cNvPr id="48" name="Text Box 13"/>
              <p:cNvSpPr txBox="1">
                <a:spLocks noChangeArrowheads="1"/>
              </p:cNvSpPr>
              <p:nvPr/>
            </p:nvSpPr>
            <p:spPr bwMode="auto">
              <a:xfrm>
                <a:off x="288" y="1631"/>
                <a:ext cx="42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40000"/>
                  <a:defRPr kumimoji="1" sz="2400">
                    <a:solidFill>
                      <a:schemeClr val="hlink"/>
                    </a:solidFill>
                    <a:latin typeface="Times New Roman" charset="0"/>
                    <a:ea typeface="標楷體" charset="0"/>
                  </a:defRPr>
                </a:lvl1pPr>
                <a:lvl2pPr marL="742950" indent="-285750" eaLnBrk="0" hangingPunct="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defRPr kumimoji="1" sz="2400">
                    <a:solidFill>
                      <a:schemeClr val="tx1"/>
                    </a:solidFill>
                    <a:latin typeface="Times New Roman" charset="0"/>
                    <a:ea typeface="標楷體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defRPr kumimoji="1" sz="24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55000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charset="2"/>
                  <a:buChar char="n"/>
                  <a:defRPr kumimoji="1" sz="2000">
                    <a:solidFill>
                      <a:schemeClr val="tx1"/>
                    </a:solidFill>
                    <a:latin typeface="Tahoma" charset="0"/>
                    <a:ea typeface="標楷體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defRPr/>
                </a:pPr>
                <a:r>
                  <a:rPr lang="en-US" altLang="zh-TW"/>
                  <a:t>Sol:</a:t>
                </a:r>
              </a:p>
            </p:txBody>
          </p:sp>
          <p:sp>
            <p:nvSpPr>
              <p:cNvPr id="49" name="Rectangle 14"/>
              <p:cNvSpPr>
                <a:spLocks noChangeArrowheads="1"/>
              </p:cNvSpPr>
              <p:nvPr/>
            </p:nvSpPr>
            <p:spPr bwMode="auto">
              <a:xfrm>
                <a:off x="768" y="1632"/>
                <a:ext cx="34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40000"/>
                  <a:buFont typeface="Wingdings" pitchFamily="2" charset="2"/>
                  <a:buChar char="n"/>
                  <a:defRPr kumimoji="1" sz="2400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  <a:defRPr/>
                </a:pPr>
                <a:r>
                  <a:rPr lang="en-US" altLang="zh-TW">
                    <a:solidFill>
                      <a:schemeClr val="tx1"/>
                    </a:solidFill>
                  </a:rPr>
                  <a:t>(</a:t>
                </a:r>
                <a:r>
                  <a:rPr lang="en-US" altLang="zh-TW" i="1">
                    <a:solidFill>
                      <a:schemeClr val="tx1"/>
                    </a:solidFill>
                  </a:rPr>
                  <a:t>a</a:t>
                </a:r>
                <a:r>
                  <a:rPr lang="en-US" altLang="zh-TW">
                    <a:solidFill>
                      <a:schemeClr val="tx1"/>
                    </a:solidFill>
                  </a:rPr>
                  <a:t>)</a:t>
                </a:r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50" name="Object 15"/>
              <p:cNvGraphicFramePr>
                <a:graphicFrameLocks noChangeAspect="1"/>
              </p:cNvGraphicFramePr>
              <p:nvPr/>
            </p:nvGraphicFramePr>
            <p:xfrm>
              <a:off x="1104" y="1728"/>
              <a:ext cx="612" cy="5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2168" name="方程式" r:id="rId10" imgW="965200" imgH="838200" progId="Equation.3">
                      <p:embed/>
                    </p:oleObj>
                  </mc:Choice>
                  <mc:Fallback>
                    <p:oleObj name="方程式" r:id="rId10" imgW="965200" imgH="838200" progId="Equation.3">
                      <p:embed/>
                      <p:pic>
                        <p:nvPicPr>
                          <p:cNvPr id="21526" name="Object 1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104" y="1728"/>
                            <a:ext cx="612" cy="52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27" name="Object 1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70218262"/>
                </p:ext>
              </p:extLst>
            </p:nvPr>
          </p:nvGraphicFramePr>
          <p:xfrm>
            <a:off x="5181600" y="3094038"/>
            <a:ext cx="1790700" cy="406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169" name="方程式" r:id="rId12" imgW="1790700" imgH="406400" progId="Equation.3">
                    <p:embed/>
                  </p:oleObj>
                </mc:Choice>
                <mc:Fallback>
                  <p:oleObj name="方程式" r:id="rId12" imgW="1790700" imgH="406400" progId="Equation.3">
                    <p:embed/>
                    <p:pic>
                      <p:nvPicPr>
                        <p:cNvPr id="45072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81600" y="3094038"/>
                          <a:ext cx="1790700" cy="4064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8" name="Group 25"/>
            <p:cNvGrpSpPr>
              <a:grpSpLocks/>
            </p:cNvGrpSpPr>
            <p:nvPr/>
          </p:nvGrpSpPr>
          <p:grpSpPr bwMode="auto">
            <a:xfrm>
              <a:off x="2743200" y="3687763"/>
              <a:ext cx="2362200" cy="1397000"/>
              <a:chOff x="768" y="2256"/>
              <a:chExt cx="1488" cy="880"/>
            </a:xfrm>
          </p:grpSpPr>
          <p:sp>
            <p:nvSpPr>
              <p:cNvPr id="43" name="Rectangle 17"/>
              <p:cNvSpPr>
                <a:spLocks noChangeArrowheads="1"/>
              </p:cNvSpPr>
              <p:nvPr/>
            </p:nvSpPr>
            <p:spPr bwMode="auto">
              <a:xfrm>
                <a:off x="768" y="2256"/>
                <a:ext cx="34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40000"/>
                  <a:buFont typeface="Wingdings" pitchFamily="2" charset="2"/>
                  <a:buChar char="n"/>
                  <a:defRPr kumimoji="1" sz="2400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  <a:defRPr/>
                </a:pPr>
                <a:r>
                  <a:rPr lang="en-US" altLang="zh-TW">
                    <a:solidFill>
                      <a:schemeClr val="tx1"/>
                    </a:solidFill>
                  </a:rPr>
                  <a:t>(</a:t>
                </a:r>
                <a:r>
                  <a:rPr lang="en-US" altLang="zh-TW" i="1">
                    <a:solidFill>
                      <a:schemeClr val="tx1"/>
                    </a:solidFill>
                  </a:rPr>
                  <a:t>b</a:t>
                </a:r>
                <a:r>
                  <a:rPr lang="en-US" altLang="zh-TW">
                    <a:solidFill>
                      <a:schemeClr val="tx1"/>
                    </a:solidFill>
                  </a:rPr>
                  <a:t>)</a:t>
                </a:r>
                <a:endParaRPr lang="en-US" altLang="zh-TW">
                  <a:solidFill>
                    <a:schemeClr val="tx1"/>
                  </a:solidFill>
                  <a:ea typeface="新細明體" pitchFamily="18" charset="-120"/>
                </a:endParaRPr>
              </a:p>
            </p:txBody>
          </p:sp>
          <p:graphicFrame>
            <p:nvGraphicFramePr>
              <p:cNvPr id="47" name="Object 18"/>
              <p:cNvGraphicFramePr>
                <a:graphicFrameLocks noChangeAspect="1"/>
              </p:cNvGraphicFramePr>
              <p:nvPr/>
            </p:nvGraphicFramePr>
            <p:xfrm>
              <a:off x="1104" y="2304"/>
              <a:ext cx="1152" cy="8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2170" name="方程式" r:id="rId14" imgW="1828800" imgH="1320800" progId="Equation.3">
                      <p:embed/>
                    </p:oleObj>
                  </mc:Choice>
                  <mc:Fallback>
                    <p:oleObj name="方程式" r:id="rId14" imgW="1828800" imgH="1320800" progId="Equation.3">
                      <p:embed/>
                      <p:pic>
                        <p:nvPicPr>
                          <p:cNvPr id="21523" name="Object 1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104" y="2304"/>
                            <a:ext cx="1152" cy="83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29" name="Object 1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42421923"/>
                </p:ext>
              </p:extLst>
            </p:nvPr>
          </p:nvGraphicFramePr>
          <p:xfrm>
            <a:off x="5181600" y="3763963"/>
            <a:ext cx="2362200" cy="1320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171" name="方程式" r:id="rId16" imgW="2362200" imgH="1320800" progId="Equation.3">
                    <p:embed/>
                  </p:oleObj>
                </mc:Choice>
                <mc:Fallback>
                  <p:oleObj name="方程式" r:id="rId16" imgW="2362200" imgH="1320800" progId="Equation.3">
                    <p:embed/>
                    <p:pic>
                      <p:nvPicPr>
                        <p:cNvPr id="45075" name="Object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81600" y="3763963"/>
                          <a:ext cx="2362200" cy="1320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0" name="Group 26"/>
            <p:cNvGrpSpPr>
              <a:grpSpLocks/>
            </p:cNvGrpSpPr>
            <p:nvPr/>
          </p:nvGrpSpPr>
          <p:grpSpPr bwMode="auto">
            <a:xfrm>
              <a:off x="2743200" y="5127625"/>
              <a:ext cx="2095500" cy="1397000"/>
              <a:chOff x="768" y="3168"/>
              <a:chExt cx="1320" cy="880"/>
            </a:xfrm>
          </p:grpSpPr>
          <p:sp>
            <p:nvSpPr>
              <p:cNvPr id="38" name="Rectangle 20"/>
              <p:cNvSpPr>
                <a:spLocks noChangeArrowheads="1"/>
              </p:cNvSpPr>
              <p:nvPr/>
            </p:nvSpPr>
            <p:spPr bwMode="auto">
              <a:xfrm>
                <a:off x="768" y="3168"/>
                <a:ext cx="27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40000"/>
                  <a:buFont typeface="Wingdings" pitchFamily="2" charset="2"/>
                  <a:buChar char="n"/>
                  <a:defRPr kumimoji="1" sz="2400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>
                  <a:lnSpc>
                    <a:spcPct val="130000"/>
                  </a:lnSpc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  <a:defRPr/>
                </a:pPr>
                <a:r>
                  <a:rPr lang="en-US" altLang="zh-TW">
                    <a:solidFill>
                      <a:schemeClr val="tx1"/>
                    </a:solidFill>
                  </a:rPr>
                  <a:t>(</a:t>
                </a:r>
                <a:r>
                  <a:rPr lang="en-US" altLang="zh-TW" i="1">
                    <a:solidFill>
                      <a:schemeClr val="tx1"/>
                    </a:solidFill>
                  </a:rPr>
                  <a:t>c</a:t>
                </a:r>
                <a:r>
                  <a:rPr lang="en-US" altLang="zh-TW">
                    <a:solidFill>
                      <a:schemeClr val="tx1"/>
                    </a:solidFill>
                  </a:rPr>
                  <a:t>)</a:t>
                </a:r>
                <a:endParaRPr lang="en-US" altLang="zh-TW">
                  <a:solidFill>
                    <a:schemeClr val="tx1"/>
                  </a:solidFill>
                  <a:ea typeface="新細明體" pitchFamily="18" charset="-120"/>
                </a:endParaRPr>
              </a:p>
            </p:txBody>
          </p:sp>
          <p:graphicFrame>
            <p:nvGraphicFramePr>
              <p:cNvPr id="39" name="Object 21"/>
              <p:cNvGraphicFramePr>
                <a:graphicFrameLocks noChangeAspect="1"/>
              </p:cNvGraphicFramePr>
              <p:nvPr/>
            </p:nvGraphicFramePr>
            <p:xfrm>
              <a:off x="1104" y="3216"/>
              <a:ext cx="984" cy="8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2172" name="方程式" r:id="rId18" imgW="1562100" imgH="1320800" progId="Equation.3">
                      <p:embed/>
                    </p:oleObj>
                  </mc:Choice>
                  <mc:Fallback>
                    <p:oleObj name="方程式" r:id="rId18" imgW="1562100" imgH="1320800" progId="Equation.3">
                      <p:embed/>
                      <p:pic>
                        <p:nvPicPr>
                          <p:cNvPr id="21521" name="Object 2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104" y="3216"/>
                            <a:ext cx="984" cy="83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31" name="Object 2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80936441"/>
                </p:ext>
              </p:extLst>
            </p:nvPr>
          </p:nvGraphicFramePr>
          <p:xfrm>
            <a:off x="5181600" y="5470525"/>
            <a:ext cx="2514600" cy="838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173" name="方程式" r:id="rId19" imgW="2514600" imgH="838200" progId="Equation.3">
                    <p:embed/>
                  </p:oleObj>
                </mc:Choice>
                <mc:Fallback>
                  <p:oleObj name="方程式" r:id="rId19" imgW="2514600" imgH="838200" progId="Equation.3">
                    <p:embed/>
                    <p:pic>
                      <p:nvPicPr>
                        <p:cNvPr id="45078" name="Object 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81600" y="5470525"/>
                          <a:ext cx="2514600" cy="838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6" name="Rectangle 23"/>
            <p:cNvSpPr>
              <a:spLocks noChangeArrowheads="1"/>
            </p:cNvSpPr>
            <p:nvPr/>
          </p:nvSpPr>
          <p:spPr bwMode="auto">
            <a:xfrm>
              <a:off x="2430463" y="1819275"/>
              <a:ext cx="53975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defRPr/>
              </a:pPr>
              <a:r>
                <a:rPr lang="en-US" altLang="zh-TW">
                  <a:solidFill>
                    <a:schemeClr val="tx1"/>
                  </a:solidFill>
                </a:rPr>
                <a:t>(</a:t>
              </a:r>
              <a:r>
                <a:rPr lang="en-US" altLang="zh-TW" i="1">
                  <a:solidFill>
                    <a:schemeClr val="tx1"/>
                  </a:solidFill>
                </a:rPr>
                <a:t>a</a:t>
              </a:r>
              <a:r>
                <a:rPr lang="en-US" altLang="zh-TW">
                  <a:solidFill>
                    <a:schemeClr val="tx1"/>
                  </a:solidFill>
                </a:rPr>
                <a:t>)</a:t>
              </a:r>
            </a:p>
          </p:txBody>
        </p:sp>
        <p:sp>
          <p:nvSpPr>
            <p:cNvPr id="37" name="Text Box 27"/>
            <p:cNvSpPr txBox="1">
              <a:spLocks noChangeArrowheads="1"/>
            </p:cNvSpPr>
            <p:nvPr/>
          </p:nvSpPr>
          <p:spPr bwMode="auto">
            <a:xfrm>
              <a:off x="1905000" y="914401"/>
              <a:ext cx="7524750" cy="384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lnSpc>
                  <a:spcPct val="80000"/>
                </a:lnSpc>
                <a:spcBef>
                  <a:spcPct val="50000"/>
                </a:spcBef>
                <a:defRPr/>
              </a:pPr>
              <a:r>
                <a:rPr lang="zh-TW" altLang="en-US"/>
                <a:t> </a:t>
              </a:r>
              <a:r>
                <a:rPr lang="en-US" altLang="zh-TW"/>
                <a:t>Ex 8: (Find the transpose of the following matrix)</a:t>
              </a:r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064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2901"/>
    </mc:Choice>
    <mc:Fallback xmlns="">
      <p:transition advTm="132901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00716" y="1169329"/>
            <a:ext cx="10812720" cy="5523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Operations with Matrices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2663952" y="2128040"/>
            <a:ext cx="7524750" cy="2743199"/>
            <a:chOff x="1905000" y="914401"/>
            <a:chExt cx="7524750" cy="2743199"/>
          </a:xfrm>
        </p:grpSpPr>
        <p:graphicFrame>
          <p:nvGraphicFramePr>
            <p:cNvPr id="33" name="Object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15376541"/>
                </p:ext>
              </p:extLst>
            </p:nvPr>
          </p:nvGraphicFramePr>
          <p:xfrm>
            <a:off x="2487168" y="1447800"/>
            <a:ext cx="1771650" cy="457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054" name="Equation" r:id="rId4" imgW="889000" imgH="228600" progId="Equation.3">
                    <p:embed/>
                  </p:oleObj>
                </mc:Choice>
                <mc:Fallback>
                  <p:oleObj name="Equation" r:id="rId4" imgW="889000" imgH="228600" progId="Equation.3">
                    <p:embed/>
                    <p:pic>
                      <p:nvPicPr>
                        <p:cNvPr id="22531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87168" y="1447800"/>
                          <a:ext cx="1771650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Object 1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09178632"/>
                </p:ext>
              </p:extLst>
            </p:nvPr>
          </p:nvGraphicFramePr>
          <p:xfrm>
            <a:off x="2487169" y="1981200"/>
            <a:ext cx="2911475" cy="4587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055" name="Equation" r:id="rId6" imgW="1460500" imgH="228600" progId="Equation.3">
                    <p:embed/>
                  </p:oleObj>
                </mc:Choice>
                <mc:Fallback>
                  <p:oleObj name="Equation" r:id="rId6" imgW="1460500" imgH="228600" progId="Equation.3">
                    <p:embed/>
                    <p:pic>
                      <p:nvPicPr>
                        <p:cNvPr id="22532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87169" y="1981200"/>
                          <a:ext cx="2911475" cy="4587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" name="Object 1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67985892"/>
                </p:ext>
              </p:extLst>
            </p:nvPr>
          </p:nvGraphicFramePr>
          <p:xfrm>
            <a:off x="2487169" y="2590800"/>
            <a:ext cx="2252663" cy="457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056" name="Equation" r:id="rId8" imgW="1130300" imgH="228600" progId="Equation.3">
                    <p:embed/>
                  </p:oleObj>
                </mc:Choice>
                <mc:Fallback>
                  <p:oleObj name="Equation" r:id="rId8" imgW="1130300" imgH="228600" progId="Equation.3">
                    <p:embed/>
                    <p:pic>
                      <p:nvPicPr>
                        <p:cNvPr id="22533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87169" y="2590800"/>
                          <a:ext cx="2252663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0" name="Object 1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33282585"/>
                </p:ext>
              </p:extLst>
            </p:nvPr>
          </p:nvGraphicFramePr>
          <p:xfrm>
            <a:off x="2487169" y="3200400"/>
            <a:ext cx="2430463" cy="457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057" name="Equation" r:id="rId10" imgW="1219200" imgH="228600" progId="Equation.3">
                    <p:embed/>
                  </p:oleObj>
                </mc:Choice>
                <mc:Fallback>
                  <p:oleObj name="Equation" r:id="rId10" imgW="1219200" imgH="228600" progId="Equation.3">
                    <p:embed/>
                    <p:pic>
                      <p:nvPicPr>
                        <p:cNvPr id="22534" name="Object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87169" y="3200400"/>
                          <a:ext cx="2430463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" name="Text Box 20"/>
            <p:cNvSpPr txBox="1">
              <a:spLocks noChangeArrowheads="1"/>
            </p:cNvSpPr>
            <p:nvPr/>
          </p:nvSpPr>
          <p:spPr bwMode="auto">
            <a:xfrm>
              <a:off x="1905000" y="914401"/>
              <a:ext cx="7524750" cy="384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lnSpc>
                  <a:spcPct val="80000"/>
                </a:lnSpc>
                <a:spcBef>
                  <a:spcPct val="50000"/>
                </a:spcBef>
                <a:buFont typeface="Wingdings" charset="2"/>
                <a:buChar char="n"/>
                <a:defRPr/>
              </a:pPr>
              <a:r>
                <a:rPr lang="zh-TW" altLang="en-US"/>
                <a:t> </a:t>
              </a:r>
              <a:r>
                <a:rPr lang="en-US" altLang="zh-TW"/>
                <a:t>Properties of transposes: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132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445"/>
    </mc:Choice>
    <mc:Fallback xmlns="">
      <p:transition advTm="87445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00716" y="1169329"/>
            <a:ext cx="10812720" cy="5523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The </a:t>
            </a:r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Inverse of a Matrix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776387" y="2497592"/>
            <a:ext cx="7488238" cy="2166556"/>
            <a:chOff x="1957578" y="1645032"/>
            <a:chExt cx="7488238" cy="2166556"/>
          </a:xfrm>
        </p:grpSpPr>
        <p:sp>
          <p:nvSpPr>
            <p:cNvPr id="16" name="Rectangle 4"/>
            <p:cNvSpPr>
              <a:spLocks noChangeArrowheads="1"/>
            </p:cNvSpPr>
            <p:nvPr/>
          </p:nvSpPr>
          <p:spPr bwMode="auto">
            <a:xfrm>
              <a:off x="1957578" y="1645032"/>
              <a:ext cx="7488238" cy="876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l" rtl="0" eaLnBrk="1" hangingPunct="1">
                <a:lnSpc>
                  <a:spcPct val="150000"/>
                </a:lnSpc>
              </a:pPr>
              <a:r>
                <a:rPr lang="en-US" altLang="en-US" dirty="0">
                  <a:latin typeface="Alexandria" pitchFamily="2" charset="-78"/>
                  <a:cs typeface="Alexandria" pitchFamily="2" charset="-78"/>
                </a:rPr>
                <a:t>THEOREM</a:t>
              </a:r>
              <a:r>
                <a:rPr lang="en-US" altLang="en-US" dirty="0">
                  <a:solidFill>
                    <a:schemeClr val="bg2"/>
                  </a:solidFill>
                  <a:latin typeface="Alexandria" pitchFamily="2" charset="-78"/>
                  <a:cs typeface="Alexandria" pitchFamily="2" charset="-78"/>
                </a:rPr>
                <a:t> </a:t>
              </a:r>
              <a:r>
                <a:rPr lang="en-US" altLang="en-US" dirty="0" smtClean="0">
                  <a:latin typeface="Alexandria" pitchFamily="2" charset="-78"/>
                  <a:cs typeface="Alexandria" pitchFamily="2" charset="-78"/>
                </a:rPr>
                <a:t>Inverse </a:t>
              </a:r>
              <a:r>
                <a:rPr lang="en-US" altLang="en-US" dirty="0">
                  <a:latin typeface="Alexandria" pitchFamily="2" charset="-78"/>
                  <a:cs typeface="Alexandria" pitchFamily="2" charset="-78"/>
                </a:rPr>
                <a:t>of a Matrix Using Its </a:t>
              </a:r>
              <a:r>
                <a:rPr lang="en-US" altLang="en-US" dirty="0" err="1">
                  <a:latin typeface="Alexandria" pitchFamily="2" charset="-78"/>
                  <a:cs typeface="Alexandria" pitchFamily="2" charset="-78"/>
                </a:rPr>
                <a:t>Adjoint</a:t>
              </a:r>
              <a:endParaRPr lang="en-US" altLang="en-US" dirty="0">
                <a:latin typeface="Alexandria" pitchFamily="2" charset="-78"/>
                <a:cs typeface="Alexandria" pitchFamily="2" charset="-78"/>
              </a:endParaRPr>
            </a:p>
            <a:p>
              <a:pPr algn="l" rtl="0" eaLnBrk="1" hangingPunct="1">
                <a:lnSpc>
                  <a:spcPct val="150000"/>
                </a:lnSpc>
              </a:pPr>
              <a:r>
                <a:rPr lang="en-US" altLang="en-US" b="0" i="1" dirty="0">
                  <a:latin typeface="Alexandria" pitchFamily="2" charset="-78"/>
                  <a:cs typeface="Alexandria" pitchFamily="2" charset="-78"/>
                </a:rPr>
                <a:t>If A is an invertible matrix, then</a:t>
              </a:r>
            </a:p>
          </p:txBody>
        </p:sp>
        <p:pic>
          <p:nvPicPr>
            <p:cNvPr id="17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5776" y="2852738"/>
              <a:ext cx="3095625" cy="958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2654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7360"/>
    </mc:Choice>
    <mc:Fallback xmlns="">
      <p:transition advTm="34736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-25514" y="1048540"/>
            <a:ext cx="10812720" cy="5523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6699252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Finding </a:t>
            </a:r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the Inverse of a 2x2 matrix</a:t>
            </a:r>
          </a:p>
          <a:p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  <p:graphicFrame>
        <p:nvGraphicFramePr>
          <p:cNvPr id="1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8404828"/>
              </p:ext>
            </p:extLst>
          </p:nvPr>
        </p:nvGraphicFramePr>
        <p:xfrm>
          <a:off x="8829051" y="1241098"/>
          <a:ext cx="884238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70" name="Equation" r:id="rId5" imgW="482600" imgH="457200" progId="Equation.3">
                  <p:embed/>
                </p:oleObj>
              </mc:Choice>
              <mc:Fallback>
                <p:oleObj name="Equation" r:id="rId5" imgW="482600" imgH="457200" progId="Equation.3">
                  <p:embed/>
                  <p:pic>
                    <p:nvPicPr>
                      <p:cNvPr id="8197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29051" y="1241098"/>
                        <a:ext cx="884238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187971" y="1467323"/>
            <a:ext cx="8001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Step-1 First find what is called the Determinant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971800" y="1962151"/>
            <a:ext cx="54864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This is calculated as  </a:t>
            </a:r>
            <a:r>
              <a:rPr lang="en-GB" altLang="en-US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ad-</a:t>
            </a:r>
            <a:r>
              <a:rPr lang="en-GB" altLang="en-US" sz="2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bc</a:t>
            </a:r>
            <a:endParaRPr lang="en-GB" altLang="en-US" sz="2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752600" y="2647951"/>
            <a:ext cx="7924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Step-2 Then swap the elements in the leading diagonal</a:t>
            </a:r>
          </a:p>
        </p:txBody>
      </p:sp>
      <p:graphicFrame>
        <p:nvGraphicFramePr>
          <p:cNvPr id="2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4410681"/>
              </p:ext>
            </p:extLst>
          </p:nvPr>
        </p:nvGraphicFramePr>
        <p:xfrm>
          <a:off x="9110663" y="2522500"/>
          <a:ext cx="685800" cy="709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71" name="Equation" r:id="rId7" imgW="482600" imgH="457200" progId="Equation.3">
                  <p:embed/>
                </p:oleObj>
              </mc:Choice>
              <mc:Fallback>
                <p:oleObj name="Equation" r:id="rId7" imgW="482600" imgH="457200" progId="Equation.3">
                  <p:embed/>
                  <p:pic>
                    <p:nvPicPr>
                      <p:cNvPr id="410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10663" y="2522500"/>
                        <a:ext cx="685800" cy="709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1697293" y="3440669"/>
            <a:ext cx="7924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Step-3 Then negate the other elements</a:t>
            </a:r>
          </a:p>
        </p:txBody>
      </p:sp>
      <p:graphicFrame>
        <p:nvGraphicFramePr>
          <p:cNvPr id="2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6949233"/>
              </p:ext>
            </p:extLst>
          </p:nvPr>
        </p:nvGraphicFramePr>
        <p:xfrm>
          <a:off x="8960715" y="3409139"/>
          <a:ext cx="847725" cy="709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72" name="Equation" r:id="rId9" imgW="596900" imgH="457200" progId="Equation.3">
                  <p:embed/>
                </p:oleObj>
              </mc:Choice>
              <mc:Fallback>
                <p:oleObj name="Equation" r:id="rId9" imgW="596900" imgH="457200" progId="Equation.3">
                  <p:embed/>
                  <p:pic>
                    <p:nvPicPr>
                      <p:cNvPr id="410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60715" y="3409139"/>
                        <a:ext cx="847725" cy="709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10"/>
          <p:cNvGraphicFramePr>
            <a:graphicFrameLocks noChangeAspect="1"/>
          </p:cNvGraphicFramePr>
          <p:nvPr/>
        </p:nvGraphicFramePr>
        <p:xfrm>
          <a:off x="7391401" y="5005389"/>
          <a:ext cx="2576513" cy="1165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73" name="Equation" r:id="rId11" imgW="1104900" imgH="457200" progId="Equation.3">
                  <p:embed/>
                </p:oleObj>
              </mc:Choice>
              <mc:Fallback>
                <p:oleObj name="Equation" r:id="rId11" imgW="1104900" imgH="457200" progId="Equation.3">
                  <p:embed/>
                  <p:pic>
                    <p:nvPicPr>
                      <p:cNvPr id="4106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91401" y="5005389"/>
                        <a:ext cx="2576513" cy="1165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1676400" y="4495801"/>
            <a:ext cx="7924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Step-4 Then multiply the Matrix by 1/determinant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6920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9581"/>
    </mc:Choice>
    <mc:Fallback xmlns="">
      <p:transition advTm="1795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19" grpId="0"/>
      <p:bldP spid="21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16489"/>
            <a:ext cx="10812720" cy="5523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6699252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Find </a:t>
            </a:r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Inverse of A</a:t>
            </a:r>
          </a:p>
        </p:txBody>
      </p:sp>
      <p:sp>
        <p:nvSpPr>
          <p:cNvPr id="26" name="Footer Placeholder 2"/>
          <p:cNvSpPr txBox="1">
            <a:spLocks/>
          </p:cNvSpPr>
          <p:nvPr/>
        </p:nvSpPr>
        <p:spPr>
          <a:xfrm>
            <a:off x="3974211" y="6047015"/>
            <a:ext cx="2895600" cy="457200"/>
          </a:xfrm>
          <a:prstGeom prst="rect">
            <a:avLst/>
          </a:prstGeom>
          <a:noFill/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dirty="0" smtClean="0"/>
              <a:t>inverse matrix</a:t>
            </a:r>
            <a:endParaRPr lang="en-US" altLang="en-US" sz="2200" dirty="0"/>
          </a:p>
        </p:txBody>
      </p:sp>
      <p:graphicFrame>
        <p:nvGraphicFramePr>
          <p:cNvPr id="2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8495816"/>
              </p:ext>
            </p:extLst>
          </p:nvPr>
        </p:nvGraphicFramePr>
        <p:xfrm>
          <a:off x="2539938" y="1525588"/>
          <a:ext cx="1347787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38" name="Equation" r:id="rId5" imgW="736600" imgH="457200" progId="Equation.3">
                  <p:embed/>
                </p:oleObj>
              </mc:Choice>
              <mc:Fallback>
                <p:oleObj name="Equation" r:id="rId5" imgW="736600" imgH="457200" progId="Equation.3">
                  <p:embed/>
                  <p:pic>
                    <p:nvPicPr>
                      <p:cNvPr id="1024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9938" y="1525588"/>
                        <a:ext cx="1347787" cy="836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4383024" y="1600201"/>
            <a:ext cx="62484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200">
                <a:latin typeface="Comic Sans MS" panose="030F0702030302020204" pitchFamily="66" charset="0"/>
              </a:rPr>
              <a:t>Determinant (ad-cb)   =   4x3-8x1  =  4</a:t>
            </a:r>
            <a:endParaRPr lang="en-US" altLang="en-US" sz="2200">
              <a:latin typeface="Comic Sans MS" panose="030F0702030302020204" pitchFamily="66" charset="0"/>
            </a:endParaRPr>
          </a:p>
        </p:txBody>
      </p:sp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2249424" y="1143001"/>
            <a:ext cx="39624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Step 1 – </a:t>
            </a:r>
            <a:r>
              <a:rPr lang="en-GB" altLang="en-US" sz="1800" dirty="0" err="1">
                <a:latin typeface="Alexandria" pitchFamily="2" charset="-78"/>
                <a:cs typeface="Alexandria" pitchFamily="2" charset="-78"/>
              </a:rPr>
              <a:t>Calc</a:t>
            </a:r>
            <a:r>
              <a:rPr lang="en-GB" altLang="en-US" sz="2200" dirty="0">
                <a:latin typeface="Comic Sans MS" panose="030F0702030302020204" pitchFamily="66" charset="0"/>
              </a:rPr>
              <a:t> </a:t>
            </a: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Determinant</a:t>
            </a:r>
            <a:r>
              <a:rPr lang="en-GB" altLang="en-US" sz="2200" dirty="0">
                <a:latin typeface="Comic Sans MS" panose="030F0702030302020204" pitchFamily="66" charset="0"/>
              </a:rPr>
              <a:t> </a:t>
            </a:r>
            <a:endParaRPr lang="en-US" altLang="en-US" sz="22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2051281" y="2556670"/>
            <a:ext cx="6934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Step 2 – Swap Elements on leading diagonal </a:t>
            </a:r>
            <a:endParaRPr lang="en-US" altLang="en-US" sz="1800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3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28980"/>
              </p:ext>
            </p:extLst>
          </p:nvPr>
        </p:nvGraphicFramePr>
        <p:xfrm>
          <a:off x="9107425" y="2190751"/>
          <a:ext cx="1489075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39" name="Equation" r:id="rId7" imgW="812447" imgH="393529" progId="Equation.3">
                  <p:embed/>
                </p:oleObj>
              </mc:Choice>
              <mc:Fallback>
                <p:oleObj name="Equation" r:id="rId7" imgW="812447" imgH="393529" progId="Equation.3">
                  <p:embed/>
                  <p:pic>
                    <p:nvPicPr>
                      <p:cNvPr id="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07425" y="2190751"/>
                        <a:ext cx="1489075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9761968"/>
              </p:ext>
            </p:extLst>
          </p:nvPr>
        </p:nvGraphicFramePr>
        <p:xfrm>
          <a:off x="9107425" y="3028951"/>
          <a:ext cx="1814513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40" name="Equation" r:id="rId9" imgW="990170" imgH="393529" progId="Equation.3">
                  <p:embed/>
                </p:oleObj>
              </mc:Choice>
              <mc:Fallback>
                <p:oleObj name="Equation" r:id="rId9" imgW="990170" imgH="393529" progId="Equation.3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07425" y="3028951"/>
                        <a:ext cx="1814513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2249424" y="3363913"/>
            <a:ext cx="5410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Step 3 – negate the other elements </a:t>
            </a:r>
            <a:endParaRPr lang="en-US" altLang="en-US" sz="18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2325624" y="4278313"/>
            <a:ext cx="5410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Step 4 – multiply by 1/determinant </a:t>
            </a:r>
            <a:endParaRPr lang="en-US" altLang="en-US" sz="1800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3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8938304"/>
              </p:ext>
            </p:extLst>
          </p:nvPr>
        </p:nvGraphicFramePr>
        <p:xfrm>
          <a:off x="9064562" y="3943351"/>
          <a:ext cx="2024062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41" name="Equation" r:id="rId11" imgW="1104900" imgH="393700" progId="Equation.3">
                  <p:embed/>
                </p:oleObj>
              </mc:Choice>
              <mc:Fallback>
                <p:oleObj name="Equation" r:id="rId11" imgW="1104900" imgH="393700" progId="Equation.3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64562" y="3943351"/>
                        <a:ext cx="2024062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9880034"/>
              </p:ext>
            </p:extLst>
          </p:nvPr>
        </p:nvGraphicFramePr>
        <p:xfrm>
          <a:off x="2401824" y="5029200"/>
          <a:ext cx="272415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42" name="Equation" r:id="rId13" imgW="1257300" imgH="457200" progId="Equation.3">
                  <p:embed/>
                </p:oleObj>
              </mc:Choice>
              <mc:Fallback>
                <p:oleObj name="Equation" r:id="rId13" imgW="1257300" imgH="457200" progId="Equation.3">
                  <p:embed/>
                  <p:pic>
                    <p:nvPicPr>
                      <p:cNvPr id="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1824" y="5029200"/>
                        <a:ext cx="272415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5501022"/>
              </p:ext>
            </p:extLst>
          </p:nvPr>
        </p:nvGraphicFramePr>
        <p:xfrm>
          <a:off x="7126224" y="4724401"/>
          <a:ext cx="3657600" cy="171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43" name="Equation" r:id="rId15" imgW="2794000" imgH="1155700" progId="Equation.3">
                  <p:embed/>
                </p:oleObj>
              </mc:Choice>
              <mc:Fallback>
                <p:oleObj name="Equation" r:id="rId15" imgW="2794000" imgH="1155700" progId="Equation.3">
                  <p:embed/>
                  <p:pic>
                    <p:nvPicPr>
                      <p:cNvPr id="3482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6224" y="4724401"/>
                        <a:ext cx="3657600" cy="1717675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15005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8434"/>
    </mc:Choice>
    <mc:Fallback xmlns="">
      <p:transition advTm="1284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3" grpId="0"/>
      <p:bldP spid="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911828" y="1040677"/>
            <a:ext cx="10812720" cy="5523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6699252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Find </a:t>
            </a:r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the inverses and check them</a:t>
            </a:r>
          </a:p>
        </p:txBody>
      </p:sp>
      <p:graphicFrame>
        <p:nvGraphicFramePr>
          <p:cNvPr id="21" name="Object 4"/>
          <p:cNvGraphicFramePr>
            <a:graphicFrameLocks noChangeAspect="1"/>
          </p:cNvGraphicFramePr>
          <p:nvPr/>
        </p:nvGraphicFramePr>
        <p:xfrm>
          <a:off x="2873376" y="4384675"/>
          <a:ext cx="1782763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62" name="Equation" r:id="rId5" imgW="812447" imgH="457002" progId="Equation.3">
                  <p:embed/>
                </p:oleObj>
              </mc:Choice>
              <mc:Fallback>
                <p:oleObj name="Equation" r:id="rId5" imgW="812447" imgH="457002" progId="Equation.3">
                  <p:embed/>
                  <p:pic>
                    <p:nvPicPr>
                      <p:cNvPr id="1229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3376" y="4384675"/>
                        <a:ext cx="1782763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12"/>
          <p:cNvGraphicFramePr>
            <a:graphicFrameLocks noChangeAspect="1"/>
          </p:cNvGraphicFramePr>
          <p:nvPr/>
        </p:nvGraphicFramePr>
        <p:xfrm>
          <a:off x="2863851" y="1408114"/>
          <a:ext cx="1647825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63" name="Equation" r:id="rId7" imgW="749300" imgH="457200" progId="Equation.3">
                  <p:embed/>
                </p:oleObj>
              </mc:Choice>
              <mc:Fallback>
                <p:oleObj name="Equation" r:id="rId7" imgW="749300" imgH="457200" progId="Equation.3">
                  <p:embed/>
                  <p:pic>
                    <p:nvPicPr>
                      <p:cNvPr id="12294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3851" y="1408114"/>
                        <a:ext cx="1647825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13"/>
          <p:cNvGraphicFramePr>
            <a:graphicFrameLocks noChangeAspect="1"/>
          </p:cNvGraphicFramePr>
          <p:nvPr/>
        </p:nvGraphicFramePr>
        <p:xfrm>
          <a:off x="2782888" y="2903539"/>
          <a:ext cx="1985962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64" name="Equation" r:id="rId9" imgW="914400" imgH="457200" progId="Equation.3">
                  <p:embed/>
                </p:oleObj>
              </mc:Choice>
              <mc:Fallback>
                <p:oleObj name="Equation" r:id="rId9" imgW="914400" imgH="457200" progId="Equation.3">
                  <p:embed/>
                  <p:pic>
                    <p:nvPicPr>
                      <p:cNvPr id="12295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2903539"/>
                        <a:ext cx="1985962" cy="993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14"/>
          <p:cNvGraphicFramePr>
            <a:graphicFrameLocks noChangeAspect="1"/>
          </p:cNvGraphicFramePr>
          <p:nvPr/>
        </p:nvGraphicFramePr>
        <p:xfrm>
          <a:off x="5565776" y="4405313"/>
          <a:ext cx="4652963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65" name="Equation" r:id="rId11" imgW="2044700" imgH="457200" progId="Equation.3">
                  <p:embed/>
                </p:oleObj>
              </mc:Choice>
              <mc:Fallback>
                <p:oleObj name="Equation" r:id="rId11" imgW="2044700" imgH="457200" progId="Equation.3">
                  <p:embed/>
                  <p:pic>
                    <p:nvPicPr>
                      <p:cNvPr id="92174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5776" y="4405313"/>
                        <a:ext cx="4652963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18"/>
          <p:cNvGraphicFramePr>
            <a:graphicFrameLocks noChangeAspect="1"/>
          </p:cNvGraphicFramePr>
          <p:nvPr/>
        </p:nvGraphicFramePr>
        <p:xfrm>
          <a:off x="5448300" y="1341439"/>
          <a:ext cx="5029200" cy="1017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66" name="Equation" r:id="rId13" imgW="2260600" imgH="457200" progId="Equation.3">
                  <p:embed/>
                </p:oleObj>
              </mc:Choice>
              <mc:Fallback>
                <p:oleObj name="Equation" r:id="rId13" imgW="2260600" imgH="457200" progId="Equation.3">
                  <p:embed/>
                  <p:pic>
                    <p:nvPicPr>
                      <p:cNvPr id="92178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8300" y="1341439"/>
                        <a:ext cx="5029200" cy="1017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19"/>
          <p:cNvGraphicFramePr>
            <a:graphicFrameLocks noChangeAspect="1"/>
          </p:cNvGraphicFramePr>
          <p:nvPr/>
        </p:nvGraphicFramePr>
        <p:xfrm>
          <a:off x="5695951" y="2836864"/>
          <a:ext cx="4638675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67" name="Equation" r:id="rId15" imgW="2133600" imgH="457200" progId="Equation.3">
                  <p:embed/>
                </p:oleObj>
              </mc:Choice>
              <mc:Fallback>
                <p:oleObj name="Equation" r:id="rId15" imgW="2133600" imgH="457200" progId="Equation.3">
                  <p:embed/>
                  <p:pic>
                    <p:nvPicPr>
                      <p:cNvPr id="92179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5951" y="2836864"/>
                        <a:ext cx="4638675" cy="993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12340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2777"/>
    </mc:Choice>
    <mc:Fallback xmlns="">
      <p:transition advTm="1927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911828" y="1040677"/>
            <a:ext cx="10812720" cy="5523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6699252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Find </a:t>
            </a:r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the inverses and check them</a:t>
            </a:r>
          </a:p>
        </p:txBody>
      </p:sp>
      <p:graphicFrame>
        <p:nvGraphicFramePr>
          <p:cNvPr id="21" name="Object 4"/>
          <p:cNvGraphicFramePr>
            <a:graphicFrameLocks noChangeAspect="1"/>
          </p:cNvGraphicFramePr>
          <p:nvPr/>
        </p:nvGraphicFramePr>
        <p:xfrm>
          <a:off x="2873376" y="4384675"/>
          <a:ext cx="1782763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86" name="Equation" r:id="rId5" imgW="812447" imgH="457002" progId="Equation.3">
                  <p:embed/>
                </p:oleObj>
              </mc:Choice>
              <mc:Fallback>
                <p:oleObj name="Equation" r:id="rId5" imgW="812447" imgH="457002" progId="Equation.3">
                  <p:embed/>
                  <p:pic>
                    <p:nvPicPr>
                      <p:cNvPr id="2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3376" y="4384675"/>
                        <a:ext cx="1782763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12"/>
          <p:cNvGraphicFramePr>
            <a:graphicFrameLocks noChangeAspect="1"/>
          </p:cNvGraphicFramePr>
          <p:nvPr/>
        </p:nvGraphicFramePr>
        <p:xfrm>
          <a:off x="2863851" y="1408114"/>
          <a:ext cx="1647825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87" name="Equation" r:id="rId7" imgW="749300" imgH="457200" progId="Equation.3">
                  <p:embed/>
                </p:oleObj>
              </mc:Choice>
              <mc:Fallback>
                <p:oleObj name="Equation" r:id="rId7" imgW="749300" imgH="457200" progId="Equation.3">
                  <p:embed/>
                  <p:pic>
                    <p:nvPicPr>
                      <p:cNvPr id="22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3851" y="1408114"/>
                        <a:ext cx="1647825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13"/>
          <p:cNvGraphicFramePr>
            <a:graphicFrameLocks noChangeAspect="1"/>
          </p:cNvGraphicFramePr>
          <p:nvPr/>
        </p:nvGraphicFramePr>
        <p:xfrm>
          <a:off x="2782888" y="2903539"/>
          <a:ext cx="1985962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88" name="Equation" r:id="rId9" imgW="914400" imgH="457200" progId="Equation.3">
                  <p:embed/>
                </p:oleObj>
              </mc:Choice>
              <mc:Fallback>
                <p:oleObj name="Equation" r:id="rId9" imgW="914400" imgH="457200" progId="Equation.3">
                  <p:embed/>
                  <p:pic>
                    <p:nvPicPr>
                      <p:cNvPr id="23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2903539"/>
                        <a:ext cx="1985962" cy="993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14"/>
          <p:cNvGraphicFramePr>
            <a:graphicFrameLocks noChangeAspect="1"/>
          </p:cNvGraphicFramePr>
          <p:nvPr/>
        </p:nvGraphicFramePr>
        <p:xfrm>
          <a:off x="5565776" y="4405313"/>
          <a:ext cx="4652963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89" name="Equation" r:id="rId11" imgW="2044700" imgH="457200" progId="Equation.3">
                  <p:embed/>
                </p:oleObj>
              </mc:Choice>
              <mc:Fallback>
                <p:oleObj name="Equation" r:id="rId11" imgW="2044700" imgH="457200" progId="Equation.3">
                  <p:embed/>
                  <p:pic>
                    <p:nvPicPr>
                      <p:cNvPr id="24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5776" y="4405313"/>
                        <a:ext cx="4652963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18"/>
          <p:cNvGraphicFramePr>
            <a:graphicFrameLocks noChangeAspect="1"/>
          </p:cNvGraphicFramePr>
          <p:nvPr/>
        </p:nvGraphicFramePr>
        <p:xfrm>
          <a:off x="5448300" y="1341439"/>
          <a:ext cx="5029200" cy="1017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90" name="Equation" r:id="rId13" imgW="2260600" imgH="457200" progId="Equation.3">
                  <p:embed/>
                </p:oleObj>
              </mc:Choice>
              <mc:Fallback>
                <p:oleObj name="Equation" r:id="rId13" imgW="2260600" imgH="457200" progId="Equation.3">
                  <p:embed/>
                  <p:pic>
                    <p:nvPicPr>
                      <p:cNvPr id="38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8300" y="1341439"/>
                        <a:ext cx="5029200" cy="1017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19"/>
          <p:cNvGraphicFramePr>
            <a:graphicFrameLocks noChangeAspect="1"/>
          </p:cNvGraphicFramePr>
          <p:nvPr/>
        </p:nvGraphicFramePr>
        <p:xfrm>
          <a:off x="5695951" y="2836864"/>
          <a:ext cx="4638675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91" name="Equation" r:id="rId15" imgW="2133600" imgH="457200" progId="Equation.3">
                  <p:embed/>
                </p:oleObj>
              </mc:Choice>
              <mc:Fallback>
                <p:oleObj name="Equation" r:id="rId15" imgW="2133600" imgH="457200" progId="Equation.3">
                  <p:embed/>
                  <p:pic>
                    <p:nvPicPr>
                      <p:cNvPr id="39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5951" y="2836864"/>
                        <a:ext cx="4638675" cy="993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81901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29"/>
    </mc:Choice>
    <mc:Fallback xmlns="">
      <p:transition advTm="115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5608"/>
            <a:ext cx="10812720" cy="5523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7121244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We </a:t>
            </a:r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can use A-1 to solve a system of equations</a:t>
            </a:r>
          </a:p>
        </p:txBody>
      </p:sp>
      <p:graphicFrame>
        <p:nvGraphicFramePr>
          <p:cNvPr id="1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9755940"/>
              </p:ext>
            </p:extLst>
          </p:nvPr>
        </p:nvGraphicFramePr>
        <p:xfrm>
          <a:off x="2380489" y="1216152"/>
          <a:ext cx="2308225" cy="137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205" name="Equation" r:id="rId5" imgW="723586" imgH="431613" progId="Equation.3">
                  <p:embed/>
                </p:oleObj>
              </mc:Choice>
              <mc:Fallback>
                <p:oleObj name="Equation" r:id="rId5" imgW="723586" imgH="431613" progId="Equation.3">
                  <p:embed/>
                  <p:pic>
                    <p:nvPicPr>
                      <p:cNvPr id="1433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0489" y="1216152"/>
                        <a:ext cx="2308225" cy="1377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2013026"/>
              </p:ext>
            </p:extLst>
          </p:nvPr>
        </p:nvGraphicFramePr>
        <p:xfrm>
          <a:off x="4877626" y="2740153"/>
          <a:ext cx="3200400" cy="118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206" name="Equation" r:id="rId7" imgW="545626" imgH="203024" progId="Equation.3">
                  <p:embed/>
                </p:oleObj>
              </mc:Choice>
              <mc:Fallback>
                <p:oleObj name="Equation" r:id="rId7" imgW="545626" imgH="203024" progId="Equation.3">
                  <p:embed/>
                  <p:pic>
                    <p:nvPicPr>
                      <p:cNvPr id="2662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7626" y="2740153"/>
                        <a:ext cx="3200400" cy="1184275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9525">
                        <a:solidFill>
                          <a:srgbClr val="CCFFCC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5047488" y="1292353"/>
            <a:ext cx="5181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rgbClr val="FF5050"/>
                </a:solidFill>
                <a:latin typeface="Arial" panose="020B0604020202020204" pitchFamily="34" charset="0"/>
              </a:rPr>
              <a:t>To see how, we can re-write a system of equations as matrices.</a:t>
            </a: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3201226" y="3806953"/>
            <a:ext cx="1905000" cy="83099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coefficient matrix</a:t>
            </a:r>
          </a:p>
        </p:txBody>
      </p:sp>
      <p:sp>
        <p:nvSpPr>
          <p:cNvPr id="19" name="Line 8"/>
          <p:cNvSpPr>
            <a:spLocks noChangeShapeType="1"/>
          </p:cNvSpPr>
          <p:nvPr/>
        </p:nvSpPr>
        <p:spPr bwMode="auto">
          <a:xfrm flipV="1">
            <a:off x="5106226" y="3654552"/>
            <a:ext cx="22860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" name="Text Box 9"/>
          <p:cNvSpPr txBox="1">
            <a:spLocks noChangeArrowheads="1"/>
          </p:cNvSpPr>
          <p:nvPr/>
        </p:nvSpPr>
        <p:spPr bwMode="auto">
          <a:xfrm>
            <a:off x="5411026" y="3883153"/>
            <a:ext cx="1676400" cy="83099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variable matrix</a:t>
            </a:r>
          </a:p>
        </p:txBody>
      </p:sp>
      <p:sp>
        <p:nvSpPr>
          <p:cNvPr id="26" name="Line 10"/>
          <p:cNvSpPr>
            <a:spLocks noChangeShapeType="1"/>
          </p:cNvSpPr>
          <p:nvPr/>
        </p:nvSpPr>
        <p:spPr bwMode="auto">
          <a:xfrm flipH="1" flipV="1">
            <a:off x="5944426" y="3654552"/>
            <a:ext cx="152400" cy="228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" name="Text Box 11"/>
          <p:cNvSpPr txBox="1">
            <a:spLocks noChangeArrowheads="1"/>
          </p:cNvSpPr>
          <p:nvPr/>
        </p:nvSpPr>
        <p:spPr bwMode="auto">
          <a:xfrm>
            <a:off x="7544626" y="3883153"/>
            <a:ext cx="1905000" cy="83099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constant matrix</a:t>
            </a:r>
          </a:p>
        </p:txBody>
      </p:sp>
      <p:sp>
        <p:nvSpPr>
          <p:cNvPr id="28" name="Line 12"/>
          <p:cNvSpPr>
            <a:spLocks noChangeShapeType="1"/>
          </p:cNvSpPr>
          <p:nvPr/>
        </p:nvSpPr>
        <p:spPr bwMode="auto">
          <a:xfrm flipH="1" flipV="1">
            <a:off x="7925626" y="3578352"/>
            <a:ext cx="22860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29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0149307"/>
              </p:ext>
            </p:extLst>
          </p:nvPr>
        </p:nvGraphicFramePr>
        <p:xfrm>
          <a:off x="3353626" y="4721352"/>
          <a:ext cx="1682750" cy="163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207" name="Equation" r:id="rId9" imgW="469900" imgH="457200" progId="Equation.3">
                  <p:embed/>
                </p:oleObj>
              </mc:Choice>
              <mc:Fallback>
                <p:oleObj name="Equation" r:id="rId9" imgW="469900" imgH="457200" progId="Equation.3">
                  <p:embed/>
                  <p:pic>
                    <p:nvPicPr>
                      <p:cNvPr id="26637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3626" y="4721352"/>
                        <a:ext cx="1682750" cy="163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6603030"/>
              </p:ext>
            </p:extLst>
          </p:nvPr>
        </p:nvGraphicFramePr>
        <p:xfrm>
          <a:off x="5563427" y="4797552"/>
          <a:ext cx="954087" cy="163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208" name="Equation" r:id="rId11" imgW="266584" imgH="457002" progId="Equation.3">
                  <p:embed/>
                </p:oleObj>
              </mc:Choice>
              <mc:Fallback>
                <p:oleObj name="Equation" r:id="rId11" imgW="266584" imgH="457002" progId="Equation.3">
                  <p:embed/>
                  <p:pic>
                    <p:nvPicPr>
                      <p:cNvPr id="26638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3427" y="4797552"/>
                        <a:ext cx="954087" cy="163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1212409"/>
              </p:ext>
            </p:extLst>
          </p:nvPr>
        </p:nvGraphicFramePr>
        <p:xfrm>
          <a:off x="7104889" y="4721352"/>
          <a:ext cx="1681163" cy="163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209" name="Equation" r:id="rId13" imgW="469900" imgH="457200" progId="Equation.3">
                  <p:embed/>
                </p:oleObj>
              </mc:Choice>
              <mc:Fallback>
                <p:oleObj name="Equation" r:id="rId13" imgW="469900" imgH="457200" progId="Equation.3">
                  <p:embed/>
                  <p:pic>
                    <p:nvPicPr>
                      <p:cNvPr id="26639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04889" y="4721352"/>
                        <a:ext cx="1681163" cy="163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21112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1821"/>
    </mc:Choice>
    <mc:Fallback xmlns="">
      <p:transition advTm="1818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utoUpdateAnimBg="0"/>
      <p:bldP spid="18" grpId="0" animBg="1" autoUpdateAnimBg="0"/>
      <p:bldP spid="20" grpId="0" animBg="1" autoUpdateAnimBg="0"/>
      <p:bldP spid="27" grpId="0" animBg="1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5608"/>
            <a:ext cx="10812720" cy="5523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7121244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Why </a:t>
            </a:r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will it help us solve equations?</a:t>
            </a:r>
          </a:p>
        </p:txBody>
      </p:sp>
      <p:sp>
        <p:nvSpPr>
          <p:cNvPr id="21" name="TextBox 2"/>
          <p:cNvSpPr txBox="1">
            <a:spLocks noChangeArrowheads="1"/>
          </p:cNvSpPr>
          <p:nvPr/>
        </p:nvSpPr>
        <p:spPr bwMode="auto">
          <a:xfrm>
            <a:off x="2395728" y="1371600"/>
            <a:ext cx="7696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Because if we can express a system of equations in the form  </a:t>
            </a:r>
            <a:endParaRPr lang="en-US" altLang="en-US" sz="1800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2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5210853"/>
              </p:ext>
            </p:extLst>
          </p:nvPr>
        </p:nvGraphicFramePr>
        <p:xfrm>
          <a:off x="5215129" y="1981200"/>
          <a:ext cx="1795463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206" name="Equation" r:id="rId5" imgW="457002" imgH="177723" progId="Equation.3">
                  <p:embed/>
                </p:oleObj>
              </mc:Choice>
              <mc:Fallback>
                <p:oleObj name="Equation" r:id="rId5" imgW="457002" imgH="177723" progId="Equation.3">
                  <p:embed/>
                  <p:pic>
                    <p:nvPicPr>
                      <p:cNvPr id="1536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5129" y="1981200"/>
                        <a:ext cx="1795463" cy="69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2471928" y="2971801"/>
            <a:ext cx="8001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Then we can  multiply both sides by the inverse matrix </a:t>
            </a:r>
            <a:endParaRPr lang="en-US" altLang="en-US" sz="1800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2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739830"/>
              </p:ext>
            </p:extLst>
          </p:nvPr>
        </p:nvGraphicFramePr>
        <p:xfrm>
          <a:off x="4148328" y="3581401"/>
          <a:ext cx="3441700" cy="79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207" name="Equation" r:id="rId7" imgW="876300" imgH="203200" progId="Equation.3">
                  <p:embed/>
                </p:oleObj>
              </mc:Choice>
              <mc:Fallback>
                <p:oleObj name="Equation" r:id="rId7" imgW="876300" imgH="203200" progId="Equation.3">
                  <p:embed/>
                  <p:pic>
                    <p:nvPicPr>
                      <p:cNvPr id="3379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8328" y="3581401"/>
                        <a:ext cx="3441700" cy="798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2706878" y="4510317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And we can then know the values of X  because</a:t>
            </a:r>
            <a:endParaRPr lang="en-US" altLang="en-US" sz="1800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3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6633370"/>
              </p:ext>
            </p:extLst>
          </p:nvPr>
        </p:nvGraphicFramePr>
        <p:xfrm>
          <a:off x="8948928" y="4589463"/>
          <a:ext cx="1970088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208" name="Equation" r:id="rId9" imgW="596900" imgH="190500" progId="Equation.3">
                  <p:embed/>
                </p:oleObj>
              </mc:Choice>
              <mc:Fallback>
                <p:oleObj name="Equation" r:id="rId9" imgW="596900" imgH="190500" progId="Equation.3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48928" y="4589463"/>
                        <a:ext cx="1970088" cy="628650"/>
                      </a:xfrm>
                      <a:prstGeom prst="rect">
                        <a:avLst/>
                      </a:prstGeom>
                      <a:noFill/>
                      <a:ln w="349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5265534"/>
              </p:ext>
            </p:extLst>
          </p:nvPr>
        </p:nvGraphicFramePr>
        <p:xfrm>
          <a:off x="4957953" y="5313363"/>
          <a:ext cx="2179638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209" name="Equation" r:id="rId11" imgW="660113" imgH="215806" progId="Equation.3">
                  <p:embed/>
                </p:oleObj>
              </mc:Choice>
              <mc:Fallback>
                <p:oleObj name="Equation" r:id="rId11" imgW="660113" imgH="215806" progId="Equation.3">
                  <p:embed/>
                  <p:pic>
                    <p:nvPicPr>
                      <p:cNvPr id="3379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7953" y="5313363"/>
                        <a:ext cx="2179638" cy="711200"/>
                      </a:xfrm>
                      <a:prstGeom prst="rect">
                        <a:avLst/>
                      </a:prstGeom>
                      <a:noFill/>
                      <a:ln w="349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Footer Placeholder 11"/>
          <p:cNvSpPr txBox="1">
            <a:spLocks/>
          </p:cNvSpPr>
          <p:nvPr/>
        </p:nvSpPr>
        <p:spPr>
          <a:xfrm>
            <a:off x="4605528" y="6356350"/>
            <a:ext cx="4114800" cy="365125"/>
          </a:xfrm>
          <a:prstGeom prst="rect">
            <a:avLst/>
          </a:prstGeom>
          <a:noFill/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400" smtClean="0"/>
              <a:t>inverse matrix</a:t>
            </a:r>
            <a:endParaRPr lang="en-US" altLang="en-US" sz="140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4206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119"/>
    </mc:Choice>
    <mc:Fallback xmlns="">
      <p:transition advTm="531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50200" y="1156471"/>
            <a:ext cx="10812720" cy="5523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7121244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Solving systems of equations</a:t>
            </a:r>
          </a:p>
        </p:txBody>
      </p:sp>
      <p:sp>
        <p:nvSpPr>
          <p:cNvPr id="35" name="Footer Placeholder 11"/>
          <p:cNvSpPr txBox="1">
            <a:spLocks/>
          </p:cNvSpPr>
          <p:nvPr/>
        </p:nvSpPr>
        <p:spPr>
          <a:xfrm>
            <a:off x="4605528" y="6356350"/>
            <a:ext cx="4114800" cy="365125"/>
          </a:xfrm>
          <a:prstGeom prst="rect">
            <a:avLst/>
          </a:prstGeom>
          <a:noFill/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400" smtClean="0"/>
              <a:t>inverse matrix</a:t>
            </a:r>
            <a:endParaRPr lang="en-US" altLang="en-US" sz="1400"/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>
          <a:xfrm>
            <a:off x="2467801" y="1103504"/>
            <a:ext cx="8362950" cy="53181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We can use our 2x2 matrices to express these  systems of equations </a:t>
            </a:r>
          </a:p>
          <a:p>
            <a:pPr>
              <a:buFontTx/>
              <a:buNone/>
            </a:pPr>
            <a:endParaRPr lang="en-GB" altLang="en-US" sz="2400" dirty="0" smtClean="0">
              <a:latin typeface="Comic Sans MS" panose="030F0702030302020204" pitchFamily="66" charset="0"/>
            </a:endParaRPr>
          </a:p>
          <a:p>
            <a:pPr>
              <a:buFontTx/>
              <a:buNone/>
            </a:pPr>
            <a:r>
              <a:rPr lang="en-GB" altLang="en-US" sz="24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		</a:t>
            </a:r>
            <a:endParaRPr lang="en-GB" altLang="en-US" sz="2400" dirty="0">
              <a:latin typeface="Comic Sans MS" panose="030F0702030302020204" pitchFamily="66" charset="0"/>
            </a:endParaRPr>
          </a:p>
        </p:txBody>
      </p:sp>
      <p:graphicFrame>
        <p:nvGraphicFramePr>
          <p:cNvPr id="3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5374379"/>
              </p:ext>
            </p:extLst>
          </p:nvPr>
        </p:nvGraphicFramePr>
        <p:xfrm>
          <a:off x="3417126" y="3767328"/>
          <a:ext cx="3579812" cy="1284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84" name="Equation" r:id="rId4" imgW="1168400" imgH="419100" progId="Equation.3">
                  <p:embed/>
                </p:oleObj>
              </mc:Choice>
              <mc:Fallback>
                <p:oleObj name="Equation" r:id="rId4" imgW="1168400" imgH="419100" progId="Equation.3">
                  <p:embed/>
                  <p:pic>
                    <p:nvPicPr>
                      <p:cNvPr id="1741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7126" y="3767328"/>
                        <a:ext cx="3579812" cy="1284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" name="AutoShape 12"/>
          <p:cNvSpPr>
            <a:spLocks noChangeArrowheads="1"/>
          </p:cNvSpPr>
          <p:nvPr/>
        </p:nvSpPr>
        <p:spPr bwMode="auto">
          <a:xfrm>
            <a:off x="7485889" y="4910328"/>
            <a:ext cx="2371343" cy="1600200"/>
          </a:xfrm>
          <a:prstGeom prst="wedgeRectCallout">
            <a:avLst>
              <a:gd name="adj1" fmla="val -96208"/>
              <a:gd name="adj2" fmla="val -84949"/>
            </a:avLst>
          </a:prstGeom>
          <a:solidFill>
            <a:schemeClr val="accent1">
              <a:alpha val="38823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constants from the right hand side</a:t>
            </a:r>
          </a:p>
        </p:txBody>
      </p:sp>
      <p:sp>
        <p:nvSpPr>
          <p:cNvPr id="39" name="AutoShape 13"/>
          <p:cNvSpPr>
            <a:spLocks noChangeArrowheads="1"/>
          </p:cNvSpPr>
          <p:nvPr/>
        </p:nvSpPr>
        <p:spPr bwMode="auto">
          <a:xfrm>
            <a:off x="2006145" y="5367528"/>
            <a:ext cx="2544458" cy="1238251"/>
          </a:xfrm>
          <a:prstGeom prst="wedgeRectCallout">
            <a:avLst>
              <a:gd name="adj1" fmla="val 27245"/>
              <a:gd name="adj2" fmla="val -91940"/>
            </a:avLst>
          </a:prstGeom>
          <a:solidFill>
            <a:schemeClr val="accent1">
              <a:alpha val="36862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constants from the left hand side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172506"/>
              </p:ext>
            </p:extLst>
          </p:nvPr>
        </p:nvGraphicFramePr>
        <p:xfrm>
          <a:off x="3336925" y="1970088"/>
          <a:ext cx="3802063" cy="173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85" name="Equation" r:id="rId6" imgW="1002960" imgH="457200" progId="Equation.3">
                  <p:embed/>
                </p:oleObj>
              </mc:Choice>
              <mc:Fallback>
                <p:oleObj name="Equation" r:id="rId6" imgW="1002960" imgH="457200" progId="Equation.3">
                  <p:embed/>
                  <p:pic>
                    <p:nvPicPr>
                      <p:cNvPr id="1741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6925" y="1970088"/>
                        <a:ext cx="3802063" cy="1733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TextBox 9"/>
          <p:cNvSpPr txBox="1">
            <a:spLocks noChangeArrowheads="1"/>
          </p:cNvSpPr>
          <p:nvPr/>
        </p:nvSpPr>
        <p:spPr bwMode="auto">
          <a:xfrm>
            <a:off x="7333488" y="2471929"/>
            <a:ext cx="3352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lexandria" pitchFamily="2" charset="-78"/>
                <a:cs typeface="Alexandria" pitchFamily="2" charset="-78"/>
              </a:rPr>
              <a:t>Becomes in matrix form</a:t>
            </a:r>
            <a:endParaRPr lang="en-US" altLang="en-US" sz="18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2" name="Rounded Rectangular Callout 41"/>
          <p:cNvSpPr/>
          <p:nvPr/>
        </p:nvSpPr>
        <p:spPr>
          <a:xfrm>
            <a:off x="5199888" y="5443728"/>
            <a:ext cx="1524000" cy="1066800"/>
          </a:xfrm>
          <a:prstGeom prst="wedgeRoundRectCallout">
            <a:avLst>
              <a:gd name="adj1" fmla="val -33509"/>
              <a:gd name="adj2" fmla="val -119794"/>
              <a:gd name="adj3" fmla="val 16667"/>
            </a:avLst>
          </a:prstGeom>
          <a:solidFill>
            <a:srgbClr val="FFC00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3" name="TextBox 11"/>
          <p:cNvSpPr txBox="1">
            <a:spLocks noChangeArrowheads="1"/>
          </p:cNvSpPr>
          <p:nvPr/>
        </p:nvSpPr>
        <p:spPr bwMode="auto">
          <a:xfrm>
            <a:off x="5199888" y="5596129"/>
            <a:ext cx="17526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702030302020204" pitchFamily="66" charset="0"/>
              </a:rPr>
              <a:t>UNKNOWNS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702030302020204" pitchFamily="66" charset="0"/>
              </a:rPr>
              <a:t>X ~ x1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Comic Sans MS" panose="030F0702030302020204" pitchFamily="66" charset="0"/>
              </a:rPr>
              <a:t>Y ~ x2</a:t>
            </a:r>
            <a:endParaRPr lang="en-US" altLang="en-US" sz="16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15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38"/>
    </mc:Choice>
    <mc:Fallback xmlns="">
      <p:transition advTm="32438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911828" y="1040677"/>
            <a:ext cx="10812720" cy="5523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6699252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Your </a:t>
            </a:r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Turn solve the following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2864676" y="1346963"/>
            <a:ext cx="4038600" cy="52181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GB" altLang="en-US" smtClean="0">
                <a:solidFill>
                  <a:srgbClr val="6600FF"/>
                </a:solidFill>
              </a:rPr>
              <a:t>3x +4y = 5</a:t>
            </a:r>
          </a:p>
          <a:p>
            <a:pPr>
              <a:buFontTx/>
              <a:buNone/>
            </a:pPr>
            <a:r>
              <a:rPr lang="en-GB" altLang="en-US" smtClean="0">
                <a:solidFill>
                  <a:srgbClr val="6600FF"/>
                </a:solidFill>
              </a:rPr>
              <a:t>5x = 7-6y</a:t>
            </a:r>
          </a:p>
          <a:p>
            <a:pPr>
              <a:buFontTx/>
              <a:buNone/>
            </a:pPr>
            <a:endParaRPr lang="en-GB" altLang="en-US" smtClean="0">
              <a:solidFill>
                <a:srgbClr val="6600FF"/>
              </a:solidFill>
            </a:endParaRPr>
          </a:p>
          <a:p>
            <a:pPr>
              <a:buFontTx/>
              <a:buNone/>
            </a:pPr>
            <a:endParaRPr lang="en-GB" altLang="en-US" smtClean="0">
              <a:solidFill>
                <a:srgbClr val="6600FF"/>
              </a:solidFill>
            </a:endParaRPr>
          </a:p>
          <a:p>
            <a:pPr>
              <a:buFontTx/>
              <a:buNone/>
            </a:pPr>
            <a:r>
              <a:rPr lang="en-GB" altLang="en-US" smtClean="0">
                <a:solidFill>
                  <a:srgbClr val="6600FF"/>
                </a:solidFill>
              </a:rPr>
              <a:t>x+7y = 1.24</a:t>
            </a:r>
          </a:p>
          <a:p>
            <a:pPr>
              <a:buFontTx/>
              <a:buNone/>
            </a:pPr>
            <a:r>
              <a:rPr lang="en-GB" altLang="en-US" smtClean="0">
                <a:solidFill>
                  <a:srgbClr val="6600FF"/>
                </a:solidFill>
              </a:rPr>
              <a:t>3y -x = 0.76</a:t>
            </a:r>
          </a:p>
          <a:p>
            <a:pPr>
              <a:buFontTx/>
              <a:buNone/>
            </a:pPr>
            <a:endParaRPr lang="en-GB" altLang="en-US" smtClean="0">
              <a:solidFill>
                <a:srgbClr val="6600FF"/>
              </a:solidFill>
            </a:endParaRPr>
          </a:p>
          <a:p>
            <a:pPr>
              <a:buFontTx/>
              <a:buNone/>
            </a:pPr>
            <a:endParaRPr lang="en-GB" altLang="en-US" smtClean="0">
              <a:solidFill>
                <a:srgbClr val="6600FF"/>
              </a:solidFill>
            </a:endParaRPr>
          </a:p>
          <a:p>
            <a:pPr>
              <a:buFontTx/>
              <a:buNone/>
            </a:pPr>
            <a:r>
              <a:rPr lang="en-GB" altLang="en-US" smtClean="0">
                <a:solidFill>
                  <a:srgbClr val="6600FF"/>
                </a:solidFill>
              </a:rPr>
              <a:t>8x = 3y -1</a:t>
            </a:r>
          </a:p>
          <a:p>
            <a:pPr>
              <a:buFontTx/>
              <a:buNone/>
            </a:pPr>
            <a:r>
              <a:rPr lang="en-GB" altLang="en-US" smtClean="0">
                <a:solidFill>
                  <a:srgbClr val="6600FF"/>
                </a:solidFill>
              </a:rPr>
              <a:t>x+y =-7</a:t>
            </a:r>
          </a:p>
          <a:p>
            <a:pPr>
              <a:buFontTx/>
              <a:buNone/>
            </a:pPr>
            <a:endParaRPr lang="en-GB" altLang="en-US">
              <a:solidFill>
                <a:srgbClr val="6600FF"/>
              </a:solidFill>
            </a:endParaRPr>
          </a:p>
        </p:txBody>
      </p:sp>
      <p:graphicFrame>
        <p:nvGraphicFramePr>
          <p:cNvPr id="1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0069279"/>
              </p:ext>
            </p:extLst>
          </p:nvPr>
        </p:nvGraphicFramePr>
        <p:xfrm>
          <a:off x="5457064" y="4947413"/>
          <a:ext cx="2454275" cy="8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1" name="Equation" r:id="rId5" imgW="1282700" imgH="457200" progId="Equation.3">
                  <p:embed/>
                </p:oleObj>
              </mc:Choice>
              <mc:Fallback>
                <p:oleObj name="Equation" r:id="rId5" imgW="1282700" imgH="457200" progId="Equation.3">
                  <p:embed/>
                  <p:pic>
                    <p:nvPicPr>
                      <p:cNvPr id="10650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7064" y="4947413"/>
                        <a:ext cx="2454275" cy="874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5504859"/>
              </p:ext>
            </p:extLst>
          </p:nvPr>
        </p:nvGraphicFramePr>
        <p:xfrm>
          <a:off x="5431664" y="3147188"/>
          <a:ext cx="2600325" cy="8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2" name="Equation" r:id="rId7" imgW="1358900" imgH="457200" progId="Equation.3">
                  <p:embed/>
                </p:oleObj>
              </mc:Choice>
              <mc:Fallback>
                <p:oleObj name="Equation" r:id="rId7" imgW="1358900" imgH="457200" progId="Equation.3">
                  <p:embed/>
                  <p:pic>
                    <p:nvPicPr>
                      <p:cNvPr id="10650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1664" y="3147188"/>
                        <a:ext cx="2600325" cy="874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5964236"/>
              </p:ext>
            </p:extLst>
          </p:nvPr>
        </p:nvGraphicFramePr>
        <p:xfrm>
          <a:off x="5385627" y="1275525"/>
          <a:ext cx="2066925" cy="874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3" name="Equation" r:id="rId9" imgW="1079500" imgH="457200" progId="Equation.3">
                  <p:embed/>
                </p:oleObj>
              </mc:Choice>
              <mc:Fallback>
                <p:oleObj name="Equation" r:id="rId9" imgW="1079500" imgH="457200" progId="Equation.3">
                  <p:embed/>
                  <p:pic>
                    <p:nvPicPr>
                      <p:cNvPr id="106506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5627" y="1275525"/>
                        <a:ext cx="2066925" cy="874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 Box 22"/>
          <p:cNvSpPr txBox="1">
            <a:spLocks noChangeArrowheads="1"/>
          </p:cNvSpPr>
          <p:nvPr/>
        </p:nvSpPr>
        <p:spPr bwMode="auto">
          <a:xfrm>
            <a:off x="8049451" y="1418400"/>
            <a:ext cx="3098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>
                <a:latin typeface="Calibri" panose="020F0502020204030204" pitchFamily="34" charset="0"/>
              </a:rPr>
              <a:t>Answer x = -1 y = 2</a:t>
            </a:r>
          </a:p>
        </p:txBody>
      </p:sp>
      <p:sp>
        <p:nvSpPr>
          <p:cNvPr id="20" name="Text Box 31"/>
          <p:cNvSpPr txBox="1">
            <a:spLocks noChangeArrowheads="1"/>
          </p:cNvSpPr>
          <p:nvPr/>
        </p:nvSpPr>
        <p:spPr bwMode="auto">
          <a:xfrm>
            <a:off x="8193913" y="3436113"/>
            <a:ext cx="3098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>
                <a:latin typeface="Calibri" panose="020F0502020204030204" pitchFamily="34" charset="0"/>
              </a:rPr>
              <a:t>Answer x = -0.16 y = 0.2</a:t>
            </a:r>
          </a:p>
        </p:txBody>
      </p:sp>
      <p:sp>
        <p:nvSpPr>
          <p:cNvPr id="26" name="Text Box 32"/>
          <p:cNvSpPr txBox="1">
            <a:spLocks noChangeArrowheads="1"/>
          </p:cNvSpPr>
          <p:nvPr/>
        </p:nvSpPr>
        <p:spPr bwMode="auto">
          <a:xfrm>
            <a:off x="8481251" y="5307775"/>
            <a:ext cx="3098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>
                <a:latin typeface="Calibri" panose="020F0502020204030204" pitchFamily="34" charset="0"/>
              </a:rPr>
              <a:t>Answer x = -2 y = -5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93721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7969"/>
    </mc:Choice>
    <mc:Fallback xmlns="">
      <p:transition advTm="1879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906747" y="1050917"/>
            <a:ext cx="10812720" cy="5523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450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49134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4715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557606" y="672711"/>
            <a:ext cx="6699252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DETERMINANTS </a:t>
            </a:r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BY COFACTOR EXPANSION</a:t>
            </a:r>
          </a:p>
          <a:p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3144458" y="908051"/>
            <a:ext cx="58324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defRPr/>
            </a:pPr>
            <a:endParaRPr lang="en-US" sz="2000" dirty="0">
              <a:latin typeface="Arial" charset="0"/>
              <a:cs typeface="Arial" charset="0"/>
            </a:endParaRPr>
          </a:p>
          <a:p>
            <a:pPr algn="l" rtl="0"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DETERMINANTS BY COFACTOR EXPANSION</a:t>
            </a:r>
          </a:p>
        </p:txBody>
      </p:sp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582" y="2420939"/>
            <a:ext cx="1555750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3215895" y="1773239"/>
            <a:ext cx="2879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</a:pPr>
            <a:r>
              <a:rPr lang="en-US" altLang="en-US" sz="2000" b="0"/>
              <a:t>For A (2x2) matrix</a:t>
            </a:r>
          </a:p>
        </p:txBody>
      </p:sp>
      <p:sp>
        <p:nvSpPr>
          <p:cNvPr id="24" name="Rectangle 7"/>
          <p:cNvSpPr>
            <a:spLocks noChangeArrowheads="1"/>
          </p:cNvSpPr>
          <p:nvPr/>
        </p:nvSpPr>
        <p:spPr bwMode="auto">
          <a:xfrm>
            <a:off x="2676144" y="3213100"/>
            <a:ext cx="8820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/>
            <a:r>
              <a:rPr lang="en-US" altLang="en-US" dirty="0">
                <a:latin typeface="Alexandria" pitchFamily="2" charset="-78"/>
                <a:cs typeface="Alexandria" pitchFamily="2" charset="-78"/>
              </a:rPr>
              <a:t>The expression is called the determinant of the matrix and is denoted by the symbol </a:t>
            </a:r>
            <a:r>
              <a:rPr lang="en-US" altLang="en-US" dirty="0" err="1">
                <a:latin typeface="Alexandria" pitchFamily="2" charset="-78"/>
                <a:cs typeface="Alexandria" pitchFamily="2" charset="-78"/>
              </a:rPr>
              <a:t>det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 A or |A|</a:t>
            </a: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3144457" y="4365626"/>
            <a:ext cx="63373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/>
            <a:r>
              <a:rPr lang="en-US" altLang="en-US" b="0" dirty="0"/>
              <a:t>the formula for A</a:t>
            </a:r>
            <a:r>
              <a:rPr lang="en-US" altLang="en-US" sz="1600" b="0" baseline="30000" dirty="0"/>
              <a:t>-1</a:t>
            </a:r>
            <a:r>
              <a:rPr lang="en-US" altLang="en-US" b="0" dirty="0"/>
              <a:t> given in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Theorem</a:t>
            </a:r>
            <a:r>
              <a:rPr lang="en-US" altLang="en-US" b="0" dirty="0"/>
              <a:t> </a:t>
            </a:r>
            <a:r>
              <a:rPr lang="en-US" altLang="en-US" b="0" dirty="0" smtClean="0"/>
              <a:t> </a:t>
            </a:r>
            <a:r>
              <a:rPr lang="en-US" altLang="en-US" b="0" dirty="0"/>
              <a:t>is</a:t>
            </a:r>
          </a:p>
        </p:txBody>
      </p:sp>
      <p:pic>
        <p:nvPicPr>
          <p:cNvPr id="2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495" y="5157789"/>
            <a:ext cx="3673475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816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922"/>
    </mc:Choice>
    <mc:Fallback xmlns="">
      <p:transition advTm="40922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44675"/>
            <a:ext cx="8281987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5"/>
          <p:cNvSpPr>
            <a:spLocks noChangeArrowheads="1"/>
          </p:cNvSpPr>
          <p:nvPr/>
        </p:nvSpPr>
        <p:spPr bwMode="auto">
          <a:xfrm>
            <a:off x="1801813" y="1243014"/>
            <a:ext cx="153439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000" dirty="0" smtClean="0">
                <a:latin typeface="Alexandria Black" pitchFamily="2" charset="-78"/>
                <a:cs typeface="Alexandria Black" pitchFamily="2" charset="-78"/>
              </a:rPr>
              <a:t>THEOREM</a:t>
            </a:r>
            <a:endParaRPr lang="en-US" alt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48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607"/>
    </mc:Choice>
    <mc:Fallback xmlns="">
      <p:transition spd="slow" advTm="102607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1470333" y="591690"/>
            <a:ext cx="815479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200" dirty="0">
                <a:latin typeface="Alexandria Black" pitchFamily="2" charset="-78"/>
                <a:cs typeface="Alexandria Black" pitchFamily="2" charset="-78"/>
              </a:rPr>
              <a:t>EXAMPLE </a:t>
            </a:r>
            <a:r>
              <a:rPr lang="en-US" altLang="en-US" sz="2200" dirty="0" smtClean="0">
                <a:latin typeface="Alexandria Black" pitchFamily="2" charset="-78"/>
                <a:cs typeface="Alexandria Black" pitchFamily="2" charset="-78"/>
              </a:rPr>
              <a:t> </a:t>
            </a:r>
            <a:r>
              <a:rPr lang="en-US" altLang="en-US" sz="2200" dirty="0">
                <a:latin typeface="Alexandria Black" pitchFamily="2" charset="-78"/>
                <a:cs typeface="Alexandria Black" pitchFamily="2" charset="-78"/>
              </a:rPr>
              <a:t>Determinant of an Upper Triangular Matrix</a:t>
            </a:r>
          </a:p>
        </p:txBody>
      </p:sp>
      <p:pic>
        <p:nvPicPr>
          <p:cNvPr id="1945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6" y="2060576"/>
            <a:ext cx="5757863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35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42"/>
    </mc:Choice>
    <mc:Fallback xmlns="">
      <p:transition spd="slow" advTm="12142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1739900" y="908050"/>
            <a:ext cx="298190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200" dirty="0" err="1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Adjoint</a:t>
            </a:r>
            <a:r>
              <a:rPr lang="en-US" altLang="en-US" sz="2200" dirty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 of a Matrix</a:t>
            </a:r>
          </a:p>
        </p:txBody>
      </p:sp>
      <p:pic>
        <p:nvPicPr>
          <p:cNvPr id="1433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0" y="1628776"/>
            <a:ext cx="8032750" cy="156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3429000"/>
            <a:ext cx="8532812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06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677"/>
    </mc:Choice>
    <mc:Fallback xmlns="">
      <p:transition spd="slow" advTm="78677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2063750" y="836614"/>
            <a:ext cx="7200900" cy="527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/>
            <a:r>
              <a:rPr lang="en-US" altLang="en-US" sz="2000" dirty="0">
                <a:latin typeface="Alexandria Black" pitchFamily="2" charset="-78"/>
                <a:cs typeface="Alexandria Black" pitchFamily="2" charset="-78"/>
              </a:rPr>
              <a:t>EXAMPLE 6 </a:t>
            </a:r>
            <a:r>
              <a:rPr lang="en-US" altLang="en-US" sz="2000" dirty="0" err="1">
                <a:latin typeface="Alexandria Black" pitchFamily="2" charset="-78"/>
                <a:cs typeface="Alexandria Black" pitchFamily="2" charset="-78"/>
              </a:rPr>
              <a:t>Adjoint</a:t>
            </a:r>
            <a:r>
              <a:rPr lang="en-US" altLang="en-US" sz="2000" dirty="0">
                <a:latin typeface="Alexandria Black" pitchFamily="2" charset="-78"/>
                <a:cs typeface="Alexandria Black" pitchFamily="2" charset="-78"/>
              </a:rPr>
              <a:t> of a Matrix</a:t>
            </a:r>
          </a:p>
          <a:p>
            <a:pPr algn="l" rtl="0" eaLnBrk="1" hangingPunct="1"/>
            <a:r>
              <a:rPr lang="en-US" altLang="en-US" sz="2000" b="0" dirty="0"/>
              <a:t>Let</a:t>
            </a:r>
          </a:p>
          <a:p>
            <a:pPr algn="l" rtl="0" eaLnBrk="1" hangingPunct="1"/>
            <a:endParaRPr lang="en-US" altLang="en-US" sz="2000" b="0" dirty="0"/>
          </a:p>
          <a:p>
            <a:pPr algn="l" rtl="0" eaLnBrk="1" hangingPunct="1"/>
            <a:endParaRPr lang="en-US" altLang="en-US" sz="2000" b="0" dirty="0"/>
          </a:p>
          <a:p>
            <a:pPr algn="l" rtl="0" eaLnBrk="1" hangingPunct="1"/>
            <a:endParaRPr lang="en-US" altLang="en-US" sz="2000" b="0" dirty="0"/>
          </a:p>
          <a:p>
            <a:pPr algn="l" rtl="0" eaLnBrk="1" hangingPunct="1"/>
            <a:endParaRPr lang="en-US" altLang="en-US" sz="2000" b="0" dirty="0"/>
          </a:p>
          <a:p>
            <a:pPr algn="l" rtl="0" eaLnBrk="1" hangingPunct="1"/>
            <a:r>
              <a:rPr lang="en-US" altLang="en-US" sz="2000" b="0" dirty="0"/>
              <a:t>The cofactors of A are</a:t>
            </a:r>
          </a:p>
          <a:p>
            <a:pPr algn="l" rtl="0" eaLnBrk="1" hangingPunct="1"/>
            <a:endParaRPr lang="en-US" altLang="en-US" sz="2000" b="0" dirty="0"/>
          </a:p>
          <a:p>
            <a:pPr algn="l" rtl="0" eaLnBrk="1" hangingPunct="1"/>
            <a:endParaRPr lang="en-US" altLang="en-US" sz="2000" b="0" dirty="0"/>
          </a:p>
          <a:p>
            <a:pPr algn="l" rtl="0" eaLnBrk="1" hangingPunct="1"/>
            <a:endParaRPr lang="en-US" altLang="en-US" sz="2000" b="0" dirty="0"/>
          </a:p>
          <a:p>
            <a:pPr algn="l" rtl="0" eaLnBrk="1" hangingPunct="1"/>
            <a:endParaRPr lang="en-US" altLang="en-US" sz="2000" b="0" dirty="0"/>
          </a:p>
          <a:p>
            <a:pPr algn="l" rtl="0" eaLnBrk="1" hangingPunct="1"/>
            <a:r>
              <a:rPr lang="en-US" altLang="en-US" sz="2000" b="0" dirty="0"/>
              <a:t>so the matrix of cofactors is</a:t>
            </a:r>
          </a:p>
          <a:p>
            <a:pPr algn="l" rtl="0" eaLnBrk="1" hangingPunct="1"/>
            <a:endParaRPr lang="en-US" altLang="en-US" sz="2000" b="0" dirty="0"/>
          </a:p>
          <a:p>
            <a:pPr algn="l" rtl="0" eaLnBrk="1" hangingPunct="1"/>
            <a:endParaRPr lang="en-US" altLang="en-US" sz="2000" b="0" dirty="0"/>
          </a:p>
          <a:p>
            <a:pPr algn="l" rtl="0" eaLnBrk="1" hangingPunct="1"/>
            <a:endParaRPr lang="en-US" altLang="en-US" sz="2000" b="0" dirty="0"/>
          </a:p>
          <a:p>
            <a:pPr algn="l" rtl="0" eaLnBrk="1" hangingPunct="1"/>
            <a:endParaRPr lang="en-US" altLang="en-US" sz="2000" b="0" dirty="0"/>
          </a:p>
          <a:p>
            <a:pPr algn="l" rtl="0" eaLnBrk="1" hangingPunct="1"/>
            <a:r>
              <a:rPr lang="en-US" altLang="en-US" sz="2000" b="0" dirty="0"/>
              <a:t>and the </a:t>
            </a:r>
            <a:r>
              <a:rPr lang="en-US" altLang="en-US" sz="2000" b="0" dirty="0" err="1"/>
              <a:t>adjoint</a:t>
            </a:r>
            <a:r>
              <a:rPr lang="en-US" altLang="en-US" sz="2000" b="0" dirty="0"/>
              <a:t> of A is</a:t>
            </a:r>
          </a:p>
        </p:txBody>
      </p:sp>
      <p:pic>
        <p:nvPicPr>
          <p:cNvPr id="1536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75" y="1412876"/>
            <a:ext cx="2560638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351" y="3038475"/>
            <a:ext cx="3749675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4365626"/>
            <a:ext cx="2089150" cy="96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039" y="5589589"/>
            <a:ext cx="30241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8366" y="5368133"/>
            <a:ext cx="3095625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45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022"/>
    </mc:Choice>
    <mc:Fallback xmlns="">
      <p:transition spd="slow" advTm="204022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1" name="Object 7"/>
          <p:cNvGraphicFramePr>
            <a:graphicFrameLocks noChangeAspect="1"/>
          </p:cNvGraphicFramePr>
          <p:nvPr/>
        </p:nvGraphicFramePr>
        <p:xfrm>
          <a:off x="2795588" y="1447800"/>
          <a:ext cx="4976812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30" name="Equation" r:id="rId5" imgW="4978400" imgH="406400" progId="Equation.3">
                  <p:embed/>
                </p:oleObj>
              </mc:Choice>
              <mc:Fallback>
                <p:oleObj name="Equation" r:id="rId5" imgW="4978400" imgH="406400" progId="Equation.3">
                  <p:embed/>
                  <p:pic>
                    <p:nvPicPr>
                      <p:cNvPr id="3277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5588" y="1447800"/>
                        <a:ext cx="4976812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2" name="Rectangle 11"/>
          <p:cNvSpPr>
            <a:spLocks noChangeArrowheads="1"/>
          </p:cNvSpPr>
          <p:nvPr/>
        </p:nvSpPr>
        <p:spPr bwMode="auto">
          <a:xfrm>
            <a:off x="1920875" y="2025134"/>
            <a:ext cx="44326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40000"/>
              <a:defRPr kumimoji="1" sz="2400">
                <a:solidFill>
                  <a:schemeClr val="hlink"/>
                </a:solidFill>
                <a:latin typeface="Times New Roman" charset="0"/>
                <a:ea typeface="標楷體" charset="0"/>
              </a:defRPr>
            </a:lvl1pPr>
            <a:lvl2pPr marL="742950" indent="-285750" eaLnBrk="0" hangingPunct="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55000"/>
              <a:defRPr kumimoji="1" sz="2400">
                <a:solidFill>
                  <a:schemeClr val="tx1"/>
                </a:solidFill>
                <a:latin typeface="Times New Roman" charset="0"/>
                <a:ea typeface="標楷體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defRPr kumimoji="1" sz="2400">
                <a:solidFill>
                  <a:schemeClr val="tx1"/>
                </a:solidFill>
                <a:latin typeface="Tahoma" charset="0"/>
                <a:ea typeface="標楷體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charset="2"/>
              <a:buChar char="n"/>
              <a:defRPr/>
            </a:pPr>
            <a:r>
              <a:rPr lang="zh-TW" altLang="en-US" sz="18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zh-TW" sz="1800" dirty="0">
                <a:latin typeface="Alexandria" pitchFamily="2" charset="-78"/>
                <a:cs typeface="Alexandria" pitchFamily="2" charset="-78"/>
              </a:rPr>
              <a:t>Ex 2: (Find the inverse of the matrix)</a:t>
            </a:r>
          </a:p>
        </p:txBody>
      </p:sp>
      <p:graphicFrame>
        <p:nvGraphicFramePr>
          <p:cNvPr id="32773" name="Object 12"/>
          <p:cNvGraphicFramePr>
            <a:graphicFrameLocks noChangeAspect="1"/>
          </p:cNvGraphicFramePr>
          <p:nvPr/>
        </p:nvGraphicFramePr>
        <p:xfrm>
          <a:off x="2968625" y="2514600"/>
          <a:ext cx="1758950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31" name="方程式" r:id="rId7" imgW="1765300" imgH="838200" progId="Equation.3">
                  <p:embed/>
                </p:oleObj>
              </mc:Choice>
              <mc:Fallback>
                <p:oleObj name="方程式" r:id="rId7" imgW="1765300" imgH="838200" progId="Equation.3">
                  <p:embed/>
                  <p:pic>
                    <p:nvPicPr>
                      <p:cNvPr id="3277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8625" y="2514600"/>
                        <a:ext cx="1758950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5322" name="Group 26"/>
          <p:cNvGrpSpPr>
            <a:grpSpLocks/>
          </p:cNvGrpSpPr>
          <p:nvPr/>
        </p:nvGrpSpPr>
        <p:grpSpPr bwMode="auto">
          <a:xfrm>
            <a:off x="2090738" y="3429000"/>
            <a:ext cx="1871662" cy="685800"/>
            <a:chOff x="357" y="2160"/>
            <a:chExt cx="1179" cy="432"/>
          </a:xfrm>
        </p:grpSpPr>
        <p:sp>
          <p:nvSpPr>
            <p:cNvPr id="32778" name="Text Box 13"/>
            <p:cNvSpPr txBox="1">
              <a:spLocks noChangeArrowheads="1"/>
            </p:cNvSpPr>
            <p:nvPr/>
          </p:nvSpPr>
          <p:spPr bwMode="auto">
            <a:xfrm>
              <a:off x="357" y="2160"/>
              <a:ext cx="45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defRPr/>
              </a:pPr>
              <a:r>
                <a:rPr lang="en-US" altLang="zh-TW"/>
                <a:t>Sol:</a:t>
              </a:r>
            </a:p>
          </p:txBody>
        </p:sp>
        <p:graphicFrame>
          <p:nvGraphicFramePr>
            <p:cNvPr id="32779" name="Object 14"/>
            <p:cNvGraphicFramePr>
              <a:graphicFrameLocks noChangeAspect="1"/>
            </p:cNvGraphicFramePr>
            <p:nvPr/>
          </p:nvGraphicFramePr>
          <p:xfrm>
            <a:off x="944" y="2424"/>
            <a:ext cx="592" cy="1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32" name="方程式" r:id="rId9" imgW="939392" imgH="266584" progId="Equation.3">
                    <p:embed/>
                  </p:oleObj>
                </mc:Choice>
                <mc:Fallback>
                  <p:oleObj name="方程式" r:id="rId9" imgW="939392" imgH="266584" progId="Equation.3">
                    <p:embed/>
                    <p:pic>
                      <p:nvPicPr>
                        <p:cNvPr id="32779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44" y="2424"/>
                          <a:ext cx="592" cy="1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55313" name="Object 17"/>
          <p:cNvGraphicFramePr>
            <a:graphicFrameLocks noChangeAspect="1"/>
          </p:cNvGraphicFramePr>
          <p:nvPr/>
        </p:nvGraphicFramePr>
        <p:xfrm>
          <a:off x="2806700" y="4321176"/>
          <a:ext cx="3670300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33" name="方程式" r:id="rId11" imgW="3670300" imgH="863600" progId="Equation.3">
                  <p:embed/>
                </p:oleObj>
              </mc:Choice>
              <mc:Fallback>
                <p:oleObj name="方程式" r:id="rId11" imgW="3670300" imgH="863600" progId="Equation.3">
                  <p:embed/>
                  <p:pic>
                    <p:nvPicPr>
                      <p:cNvPr id="55313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6700" y="4321176"/>
                        <a:ext cx="3670300" cy="860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18" name="Object 22"/>
          <p:cNvGraphicFramePr>
            <a:graphicFrameLocks noChangeAspect="1"/>
          </p:cNvGraphicFramePr>
          <p:nvPr/>
        </p:nvGraphicFramePr>
        <p:xfrm>
          <a:off x="2819400" y="5311776"/>
          <a:ext cx="4368800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34" name="方程式" r:id="rId13" imgW="4368800" imgH="863600" progId="Equation.3">
                  <p:embed/>
                </p:oleObj>
              </mc:Choice>
              <mc:Fallback>
                <p:oleObj name="方程式" r:id="rId13" imgW="4368800" imgH="863600" progId="Equation.3">
                  <p:embed/>
                  <p:pic>
                    <p:nvPicPr>
                      <p:cNvPr id="55318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5311776"/>
                        <a:ext cx="4368800" cy="860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7" name="Text Box 25"/>
          <p:cNvSpPr txBox="1">
            <a:spLocks noChangeArrowheads="1"/>
          </p:cNvSpPr>
          <p:nvPr/>
        </p:nvSpPr>
        <p:spPr bwMode="auto">
          <a:xfrm>
            <a:off x="1905000" y="914401"/>
            <a:ext cx="7524750" cy="315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40000"/>
              <a:defRPr kumimoji="1" sz="2400">
                <a:solidFill>
                  <a:schemeClr val="hlink"/>
                </a:solidFill>
                <a:latin typeface="Times New Roman" charset="0"/>
                <a:ea typeface="標楷體" charset="0"/>
              </a:defRPr>
            </a:lvl1pPr>
            <a:lvl2pPr marL="742950" indent="-285750" eaLnBrk="0" hangingPunct="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55000"/>
              <a:defRPr kumimoji="1" sz="2400">
                <a:solidFill>
                  <a:schemeClr val="tx1"/>
                </a:solidFill>
                <a:latin typeface="Times New Roman" charset="0"/>
                <a:ea typeface="標楷體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defRPr kumimoji="1" sz="2400">
                <a:solidFill>
                  <a:schemeClr val="tx1"/>
                </a:solidFill>
                <a:latin typeface="Tahoma" charset="0"/>
                <a:ea typeface="標楷體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  <a:buFont typeface="Wingdings" charset="2"/>
              <a:buChar char="n"/>
              <a:defRPr/>
            </a:pPr>
            <a:r>
              <a:rPr lang="zh-TW" altLang="en-US" sz="18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zh-TW" sz="1800" dirty="0">
                <a:latin typeface="Alexandria" pitchFamily="2" charset="-78"/>
                <a:cs typeface="Alexandria" pitchFamily="2" charset="-78"/>
              </a:rPr>
              <a:t>Find the inverse of a matrix by Gauss-Jordan Elimination: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64510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193"/>
    </mc:Choice>
    <mc:Fallback xmlns="">
      <p:transition spd="slow" advTm="741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43" name="Object 5"/>
          <p:cNvGraphicFramePr>
            <a:graphicFrameLocks noChangeAspect="1"/>
          </p:cNvGraphicFramePr>
          <p:nvPr/>
        </p:nvGraphicFramePr>
        <p:xfrm>
          <a:off x="2438400" y="1371601"/>
          <a:ext cx="1995488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34" name="Equation" r:id="rId5" imgW="1104900" imgH="558800" progId="Equation.3">
                  <p:embed/>
                </p:oleObj>
              </mc:Choice>
              <mc:Fallback>
                <p:oleObj name="Equation" r:id="rId5" imgW="1104900" imgH="558800" progId="Equation.3">
                  <p:embed/>
                  <p:pic>
                    <p:nvPicPr>
                      <p:cNvPr id="3584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1371601"/>
                        <a:ext cx="1995488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4" name="Object 12"/>
          <p:cNvGraphicFramePr>
            <a:graphicFrameLocks noChangeAspect="1"/>
          </p:cNvGraphicFramePr>
          <p:nvPr/>
        </p:nvGraphicFramePr>
        <p:xfrm>
          <a:off x="2438400" y="4024314"/>
          <a:ext cx="4203700" cy="1004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35" name="Equation" r:id="rId7" imgW="2336800" imgH="558800" progId="Equation.3">
                  <p:embed/>
                </p:oleObj>
              </mc:Choice>
              <mc:Fallback>
                <p:oleObj name="Equation" r:id="rId7" imgW="2336800" imgH="558800" progId="Equation.3">
                  <p:embed/>
                  <p:pic>
                    <p:nvPicPr>
                      <p:cNvPr id="59404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4024314"/>
                        <a:ext cx="4203700" cy="1004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hlink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5845" name="Group 20"/>
          <p:cNvGrpSpPr>
            <a:grpSpLocks/>
          </p:cNvGrpSpPr>
          <p:nvPr/>
        </p:nvGrpSpPr>
        <p:grpSpPr bwMode="auto">
          <a:xfrm>
            <a:off x="2057400" y="2514600"/>
            <a:ext cx="4186238" cy="1385888"/>
            <a:chOff x="336" y="1584"/>
            <a:chExt cx="2637" cy="873"/>
          </a:xfrm>
        </p:grpSpPr>
        <p:sp>
          <p:nvSpPr>
            <p:cNvPr id="35850" name="Text Box 7"/>
            <p:cNvSpPr txBox="1">
              <a:spLocks noChangeArrowheads="1"/>
            </p:cNvSpPr>
            <p:nvPr/>
          </p:nvSpPr>
          <p:spPr bwMode="auto">
            <a:xfrm>
              <a:off x="336" y="1584"/>
              <a:ext cx="52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40000"/>
                <a:defRPr kumimoji="1" sz="2400">
                  <a:solidFill>
                    <a:schemeClr val="hlink"/>
                  </a:solidFill>
                  <a:latin typeface="Times New Roman" charset="0"/>
                  <a:ea typeface="標楷體" charset="0"/>
                </a:defRPr>
              </a:lvl1pPr>
              <a:lvl2pPr marL="742950" indent="-285750" eaLnBrk="0" hangingPunct="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defRPr kumimoji="1" sz="2400">
                  <a:solidFill>
                    <a:schemeClr val="tx1"/>
                  </a:solidFill>
                  <a:latin typeface="Times New Roman" charset="0"/>
                  <a:ea typeface="標楷體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folHlink"/>
                </a:buClr>
                <a:defRPr kumimoji="1" sz="24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55000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charset="2"/>
                <a:buChar char="n"/>
                <a:defRPr kumimoji="1" sz="2000">
                  <a:solidFill>
                    <a:schemeClr val="tx1"/>
                  </a:solidFill>
                  <a:latin typeface="Tahoma" charset="0"/>
                  <a:ea typeface="標楷體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defRPr/>
              </a:pPr>
              <a:r>
                <a:rPr lang="en-US" altLang="zh-TW"/>
                <a:t>Sol:</a:t>
              </a:r>
            </a:p>
          </p:txBody>
        </p:sp>
        <p:graphicFrame>
          <p:nvGraphicFramePr>
            <p:cNvPr id="35851" name="Object 13"/>
            <p:cNvGraphicFramePr>
              <a:graphicFrameLocks noChangeAspect="1"/>
            </p:cNvGraphicFramePr>
            <p:nvPr/>
          </p:nvGraphicFramePr>
          <p:xfrm>
            <a:off x="555" y="1824"/>
            <a:ext cx="2418" cy="6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036" name="Equation" r:id="rId9" imgW="2133600" imgH="558800" progId="Equation.3">
                    <p:embed/>
                  </p:oleObj>
                </mc:Choice>
                <mc:Fallback>
                  <p:oleObj name="Equation" r:id="rId9" imgW="2133600" imgH="558800" progId="Equation.3">
                    <p:embed/>
                    <p:pic>
                      <p:nvPicPr>
                        <p:cNvPr id="35851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55" y="1824"/>
                          <a:ext cx="2418" cy="63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9050">
                              <a:solidFill>
                                <a:schemeClr val="hlink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>
                                    <a:alpha val="74997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59407" name="Object 15"/>
          <p:cNvGraphicFramePr>
            <a:graphicFrameLocks noChangeAspect="1"/>
          </p:cNvGraphicFramePr>
          <p:nvPr/>
        </p:nvGraphicFramePr>
        <p:xfrm>
          <a:off x="6629401" y="4024314"/>
          <a:ext cx="3565525" cy="1004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37" name="Equation" r:id="rId11" imgW="1981200" imgH="558800" progId="Equation.3">
                  <p:embed/>
                </p:oleObj>
              </mc:Choice>
              <mc:Fallback>
                <p:oleObj name="Equation" r:id="rId11" imgW="1981200" imgH="558800" progId="Equation.3">
                  <p:embed/>
                  <p:pic>
                    <p:nvPicPr>
                      <p:cNvPr id="59407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1" y="4024314"/>
                        <a:ext cx="3565525" cy="1004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hlink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8" name="Object 16"/>
          <p:cNvGraphicFramePr>
            <a:graphicFrameLocks noChangeAspect="1"/>
          </p:cNvGraphicFramePr>
          <p:nvPr/>
        </p:nvGraphicFramePr>
        <p:xfrm>
          <a:off x="6324600" y="5168900"/>
          <a:ext cx="39751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38" name="Equation" r:id="rId13" imgW="2209800" imgH="558800" progId="Equation.3">
                  <p:embed/>
                </p:oleObj>
              </mc:Choice>
              <mc:Fallback>
                <p:oleObj name="Equation" r:id="rId13" imgW="2209800" imgH="558800" progId="Equation.3">
                  <p:embed/>
                  <p:pic>
                    <p:nvPicPr>
                      <p:cNvPr id="59408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4600" y="5168900"/>
                        <a:ext cx="3975100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9" name="Object 17"/>
          <p:cNvGraphicFramePr>
            <a:graphicFrameLocks noChangeAspect="1"/>
          </p:cNvGraphicFramePr>
          <p:nvPr/>
        </p:nvGraphicFramePr>
        <p:xfrm>
          <a:off x="2514600" y="5245100"/>
          <a:ext cx="3519488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39" name="Equation" r:id="rId15" imgW="1955800" imgH="558800" progId="Equation.3">
                  <p:embed/>
                </p:oleObj>
              </mc:Choice>
              <mc:Fallback>
                <p:oleObj name="Equation" r:id="rId15" imgW="1955800" imgH="558800" progId="Equation.3">
                  <p:embed/>
                  <p:pic>
                    <p:nvPicPr>
                      <p:cNvPr id="59409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5245100"/>
                        <a:ext cx="3519488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9" name="Text Box 19"/>
          <p:cNvSpPr txBox="1">
            <a:spLocks noChangeArrowheads="1"/>
          </p:cNvSpPr>
          <p:nvPr/>
        </p:nvSpPr>
        <p:spPr bwMode="auto">
          <a:xfrm>
            <a:off x="1905000" y="914401"/>
            <a:ext cx="7524750" cy="315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40000"/>
              <a:defRPr kumimoji="1" sz="2400">
                <a:solidFill>
                  <a:schemeClr val="hlink"/>
                </a:solidFill>
                <a:latin typeface="Times New Roman" charset="0"/>
                <a:ea typeface="標楷體" charset="0"/>
              </a:defRPr>
            </a:lvl1pPr>
            <a:lvl2pPr marL="742950" indent="-285750" eaLnBrk="0" hangingPunct="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55000"/>
              <a:defRPr kumimoji="1" sz="2400">
                <a:solidFill>
                  <a:schemeClr val="tx1"/>
                </a:solidFill>
                <a:latin typeface="Times New Roman" charset="0"/>
                <a:ea typeface="標楷體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defRPr kumimoji="1" sz="2400">
                <a:solidFill>
                  <a:schemeClr val="tx1"/>
                </a:solidFill>
                <a:latin typeface="Tahoma" charset="0"/>
                <a:ea typeface="標楷體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kumimoji="1" sz="2000">
                <a:solidFill>
                  <a:schemeClr val="tx1"/>
                </a:solidFill>
                <a:latin typeface="Tahoma" charset="0"/>
                <a:ea typeface="標楷體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  <a:buFont typeface="Wingdings" charset="2"/>
              <a:buChar char="n"/>
              <a:defRPr/>
            </a:pPr>
            <a:r>
              <a:rPr lang="zh-TW" altLang="en-US" sz="18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zh-TW" sz="1800" dirty="0">
                <a:latin typeface="Alexandria" pitchFamily="2" charset="-78"/>
                <a:cs typeface="Alexandria" pitchFamily="2" charset="-78"/>
              </a:rPr>
              <a:t>Ex </a:t>
            </a:r>
            <a:r>
              <a:rPr lang="en-US" altLang="zh-TW" sz="1800" dirty="0" smtClean="0">
                <a:latin typeface="Alexandria" pitchFamily="2" charset="-78"/>
                <a:cs typeface="Alexandria" pitchFamily="2" charset="-78"/>
              </a:rPr>
              <a:t>: </a:t>
            </a:r>
            <a:r>
              <a:rPr lang="en-US" altLang="zh-TW" sz="1800" dirty="0">
                <a:latin typeface="Alexandria" pitchFamily="2" charset="-78"/>
                <a:cs typeface="Alexandria" pitchFamily="2" charset="-78"/>
              </a:rPr>
              <a:t>(Find the inverse of the following matrix)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85499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919"/>
    </mc:Choice>
    <mc:Fallback xmlns="">
      <p:transition spd="slow" advTm="1069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7" name="Object 10"/>
          <p:cNvGraphicFramePr>
            <a:graphicFrameLocks noChangeAspect="1"/>
          </p:cNvGraphicFramePr>
          <p:nvPr/>
        </p:nvGraphicFramePr>
        <p:xfrm>
          <a:off x="2438401" y="990600"/>
          <a:ext cx="3679825" cy="1004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26" name="Equation" r:id="rId5" imgW="2044700" imgH="558800" progId="Equation.3">
                  <p:embed/>
                </p:oleObj>
              </mc:Choice>
              <mc:Fallback>
                <p:oleObj name="Equation" r:id="rId5" imgW="2044700" imgH="558800" progId="Equation.3">
                  <p:embed/>
                  <p:pic>
                    <p:nvPicPr>
                      <p:cNvPr id="36867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1" y="990600"/>
                        <a:ext cx="3679825" cy="1004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8" name="Object 12"/>
          <p:cNvGraphicFramePr>
            <a:graphicFrameLocks noChangeAspect="1"/>
          </p:cNvGraphicFramePr>
          <p:nvPr/>
        </p:nvGraphicFramePr>
        <p:xfrm>
          <a:off x="6248400" y="990600"/>
          <a:ext cx="3519488" cy="1004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27" name="Equation" r:id="rId7" imgW="1955800" imgH="558800" progId="Equation.3">
                  <p:embed/>
                </p:oleObj>
              </mc:Choice>
              <mc:Fallback>
                <p:oleObj name="Equation" r:id="rId7" imgW="1955800" imgH="558800" progId="Equation.3">
                  <p:embed/>
                  <p:pic>
                    <p:nvPicPr>
                      <p:cNvPr id="60428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990600"/>
                        <a:ext cx="3519488" cy="1004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29" name="Rectangle 13"/>
          <p:cNvSpPr>
            <a:spLocks noChangeArrowheads="1"/>
          </p:cNvSpPr>
          <p:nvPr/>
        </p:nvSpPr>
        <p:spPr bwMode="auto">
          <a:xfrm>
            <a:off x="2362200" y="2710934"/>
            <a:ext cx="7239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40000"/>
              <a:buFont typeface="Wingdings" pitchFamily="2" charset="2"/>
              <a:buChar char="n"/>
              <a:defRPr kumimoji="1" sz="2400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zh-TW" sz="1800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So the matrix </a:t>
            </a:r>
            <a:r>
              <a:rPr lang="en-US" altLang="zh-TW" sz="1800" i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A </a:t>
            </a:r>
            <a:r>
              <a:rPr lang="en-US" altLang="zh-TW" sz="1800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is invertible, and its inverse is</a:t>
            </a:r>
            <a:endParaRPr lang="zh-TW" altLang="en-US" sz="1800" dirty="0">
              <a:solidFill>
                <a:schemeClr val="tx1"/>
              </a:solidFill>
              <a:latin typeface="Alexandria" pitchFamily="2" charset="-78"/>
              <a:ea typeface="新細明體" pitchFamily="18" charset="-120"/>
              <a:cs typeface="Alexandria" pitchFamily="2" charset="-78"/>
            </a:endParaRPr>
          </a:p>
        </p:txBody>
      </p:sp>
      <p:graphicFrame>
        <p:nvGraphicFramePr>
          <p:cNvPr id="60430" name="Object 14"/>
          <p:cNvGraphicFramePr>
            <a:graphicFrameLocks noChangeAspect="1"/>
          </p:cNvGraphicFramePr>
          <p:nvPr/>
        </p:nvGraphicFramePr>
        <p:xfrm>
          <a:off x="2957513" y="3155951"/>
          <a:ext cx="2417762" cy="1281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28" name="方程式" r:id="rId9" imgW="1346200" imgH="711200" progId="Equation.3">
                  <p:embed/>
                </p:oleObj>
              </mc:Choice>
              <mc:Fallback>
                <p:oleObj name="方程式" r:id="rId9" imgW="1346200" imgH="711200" progId="Equation.3">
                  <p:embed/>
                  <p:pic>
                    <p:nvPicPr>
                      <p:cNvPr id="6043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7513" y="3155951"/>
                        <a:ext cx="2417762" cy="1281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39" name="Object 23"/>
          <p:cNvGraphicFramePr>
            <a:graphicFrameLocks noChangeAspect="1"/>
          </p:cNvGraphicFramePr>
          <p:nvPr/>
        </p:nvGraphicFramePr>
        <p:xfrm>
          <a:off x="2438400" y="2133600"/>
          <a:ext cx="123825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29" name="方程式" r:id="rId11" imgW="850900" imgH="228600" progId="Equation.3">
                  <p:embed/>
                </p:oleObj>
              </mc:Choice>
              <mc:Fallback>
                <p:oleObj name="方程式" r:id="rId11" imgW="850900" imgH="228600" progId="Equation.3">
                  <p:embed/>
                  <p:pic>
                    <p:nvPicPr>
                      <p:cNvPr id="60439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133600"/>
                        <a:ext cx="1238250" cy="412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hlink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0444" name="Group 28"/>
          <p:cNvGrpSpPr>
            <a:grpSpLocks/>
          </p:cNvGrpSpPr>
          <p:nvPr/>
        </p:nvGrpSpPr>
        <p:grpSpPr bwMode="auto">
          <a:xfrm>
            <a:off x="1905001" y="4419600"/>
            <a:ext cx="3097213" cy="979488"/>
            <a:chOff x="240" y="2784"/>
            <a:chExt cx="1951" cy="617"/>
          </a:xfrm>
        </p:grpSpPr>
        <p:sp>
          <p:nvSpPr>
            <p:cNvPr id="36873" name="Text Box 20"/>
            <p:cNvSpPr txBox="1">
              <a:spLocks noChangeArrowheads="1"/>
            </p:cNvSpPr>
            <p:nvPr/>
          </p:nvSpPr>
          <p:spPr bwMode="auto">
            <a:xfrm>
              <a:off x="240" y="2784"/>
              <a:ext cx="861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40000"/>
                <a:buFont typeface="Wingdings" pitchFamily="2" charset="2"/>
                <a:buChar char="n"/>
                <a:defRPr kumimoji="1" sz="2400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kumimoji="1" sz="20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defRPr/>
              </a:pPr>
              <a:r>
                <a:rPr lang="zh-TW" altLang="en-US" sz="1800" dirty="0">
                  <a:latin typeface="Alexandria" pitchFamily="2" charset="-78"/>
                  <a:cs typeface="Alexandria" pitchFamily="2" charset="-78"/>
                </a:rPr>
                <a:t> </a:t>
              </a:r>
              <a:r>
                <a:rPr lang="en-US" altLang="zh-TW" sz="1800" dirty="0">
                  <a:latin typeface="Alexandria" pitchFamily="2" charset="-78"/>
                  <a:cs typeface="Alexandria" pitchFamily="2" charset="-78"/>
                </a:rPr>
                <a:t>Check:</a:t>
              </a:r>
              <a:endParaRPr lang="en-US" altLang="zh-TW" sz="1800" dirty="0">
                <a:latin typeface="Alexandria" pitchFamily="2" charset="-78"/>
                <a:ea typeface="新細明體" pitchFamily="18" charset="-120"/>
                <a:cs typeface="Alexandria" pitchFamily="2" charset="-78"/>
              </a:endParaRPr>
            </a:p>
          </p:txBody>
        </p:sp>
        <p:graphicFrame>
          <p:nvGraphicFramePr>
            <p:cNvPr id="36874" name="Object 26"/>
            <p:cNvGraphicFramePr>
              <a:graphicFrameLocks noChangeAspect="1"/>
            </p:cNvGraphicFramePr>
            <p:nvPr/>
          </p:nvGraphicFramePr>
          <p:xfrm>
            <a:off x="793" y="3158"/>
            <a:ext cx="1398" cy="2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7030" name="方程式" r:id="rId13" imgW="1104900" imgH="190500" progId="Equation.3">
                    <p:embed/>
                  </p:oleObj>
                </mc:Choice>
                <mc:Fallback>
                  <p:oleObj name="方程式" r:id="rId13" imgW="1104900" imgH="190500" progId="Equation.3">
                    <p:embed/>
                    <p:pic>
                      <p:nvPicPr>
                        <p:cNvPr id="36874" name="Object 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3" y="3158"/>
                          <a:ext cx="1398" cy="2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" name="TextBox 9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368023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73"/>
    </mc:Choice>
    <mc:Fallback xmlns="">
      <p:transition spd="slow" advTm="16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0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0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9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33714" y="18493"/>
            <a:ext cx="2305141" cy="1076343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1292698" y="2228403"/>
            <a:ext cx="9593586" cy="1854711"/>
            <a:chOff x="1372648" y="911667"/>
            <a:chExt cx="9593586" cy="1854711"/>
          </a:xfrm>
        </p:grpSpPr>
        <p:grpSp>
          <p:nvGrpSpPr>
            <p:cNvPr id="23" name="object 3"/>
            <p:cNvGrpSpPr/>
            <p:nvPr/>
          </p:nvGrpSpPr>
          <p:grpSpPr>
            <a:xfrm>
              <a:off x="1372648" y="911667"/>
              <a:ext cx="9593586" cy="1854711"/>
              <a:chOff x="1254252" y="949448"/>
              <a:chExt cx="9593586" cy="1854711"/>
            </a:xfrm>
          </p:grpSpPr>
          <p:pic>
            <p:nvPicPr>
              <p:cNvPr id="30" name="object 4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336540" y="949448"/>
                <a:ext cx="9511298" cy="867174"/>
              </a:xfrm>
              <a:prstGeom prst="rect">
                <a:avLst/>
              </a:prstGeom>
            </p:spPr>
          </p:pic>
          <p:pic>
            <p:nvPicPr>
              <p:cNvPr id="33" name="object 5"/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254252" y="969251"/>
                <a:ext cx="4514088" cy="899172"/>
              </a:xfrm>
              <a:prstGeom prst="rect">
                <a:avLst/>
              </a:prstGeom>
            </p:spPr>
          </p:pic>
          <p:sp>
            <p:nvSpPr>
              <p:cNvPr id="34" name="object 6"/>
              <p:cNvSpPr/>
              <p:nvPr/>
            </p:nvSpPr>
            <p:spPr>
              <a:xfrm>
                <a:off x="1370076" y="963167"/>
                <a:ext cx="9448800" cy="805180"/>
              </a:xfrm>
              <a:custGeom>
                <a:avLst/>
                <a:gdLst/>
                <a:ahLst/>
                <a:cxnLst/>
                <a:rect l="l" t="t" r="r" b="b"/>
                <a:pathLst>
                  <a:path w="9448800" h="805180">
                    <a:moveTo>
                      <a:pt x="9314688" y="0"/>
                    </a:moveTo>
                    <a:lnTo>
                      <a:pt x="134112" y="0"/>
                    </a:lnTo>
                    <a:lnTo>
                      <a:pt x="91732" y="6839"/>
                    </a:lnTo>
                    <a:lnTo>
                      <a:pt x="54918" y="25883"/>
                    </a:lnTo>
                    <a:lnTo>
                      <a:pt x="25883" y="54918"/>
                    </a:lnTo>
                    <a:lnTo>
                      <a:pt x="6839" y="91732"/>
                    </a:lnTo>
                    <a:lnTo>
                      <a:pt x="0" y="134112"/>
                    </a:lnTo>
                    <a:lnTo>
                      <a:pt x="0" y="670560"/>
                    </a:lnTo>
                    <a:lnTo>
                      <a:pt x="6839" y="712939"/>
                    </a:lnTo>
                    <a:lnTo>
                      <a:pt x="25883" y="749753"/>
                    </a:lnTo>
                    <a:lnTo>
                      <a:pt x="54918" y="778788"/>
                    </a:lnTo>
                    <a:lnTo>
                      <a:pt x="91732" y="797832"/>
                    </a:lnTo>
                    <a:lnTo>
                      <a:pt x="134112" y="804672"/>
                    </a:lnTo>
                    <a:lnTo>
                      <a:pt x="9314688" y="804672"/>
                    </a:lnTo>
                    <a:lnTo>
                      <a:pt x="9357067" y="797832"/>
                    </a:lnTo>
                    <a:lnTo>
                      <a:pt x="9393881" y="778788"/>
                    </a:lnTo>
                    <a:lnTo>
                      <a:pt x="9422916" y="749753"/>
                    </a:lnTo>
                    <a:lnTo>
                      <a:pt x="9441960" y="712939"/>
                    </a:lnTo>
                    <a:lnTo>
                      <a:pt x="9448800" y="670560"/>
                    </a:lnTo>
                    <a:lnTo>
                      <a:pt x="9448800" y="134112"/>
                    </a:lnTo>
                    <a:lnTo>
                      <a:pt x="9441960" y="91732"/>
                    </a:lnTo>
                    <a:lnTo>
                      <a:pt x="9422916" y="54918"/>
                    </a:lnTo>
                    <a:lnTo>
                      <a:pt x="9393881" y="25883"/>
                    </a:lnTo>
                    <a:lnTo>
                      <a:pt x="9357067" y="6839"/>
                    </a:lnTo>
                    <a:lnTo>
                      <a:pt x="9314688" y="0"/>
                    </a:lnTo>
                    <a:close/>
                  </a:path>
                </a:pathLst>
              </a:custGeom>
              <a:solidFill>
                <a:srgbClr val="0F243E"/>
              </a:solidFill>
            </p:spPr>
            <p:txBody>
              <a:bodyPr wrap="square" lIns="0" tIns="0" rIns="0" bIns="0" rtlCol="0"/>
              <a:lstStyle/>
              <a:p>
                <a:endParaRPr dirty="0"/>
              </a:p>
            </p:txBody>
          </p:sp>
          <p:pic>
            <p:nvPicPr>
              <p:cNvPr id="35" name="object 7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336540" y="1886708"/>
                <a:ext cx="9511298" cy="867174"/>
              </a:xfrm>
              <a:prstGeom prst="rect">
                <a:avLst/>
              </a:prstGeom>
            </p:spPr>
          </p:pic>
          <p:pic>
            <p:nvPicPr>
              <p:cNvPr id="36" name="object 8"/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254252" y="1904987"/>
                <a:ext cx="4718304" cy="899172"/>
              </a:xfrm>
              <a:prstGeom prst="rect">
                <a:avLst/>
              </a:prstGeom>
            </p:spPr>
          </p:pic>
          <p:sp>
            <p:nvSpPr>
              <p:cNvPr id="37" name="object 9"/>
              <p:cNvSpPr/>
              <p:nvPr/>
            </p:nvSpPr>
            <p:spPr>
              <a:xfrm>
                <a:off x="1370076" y="1900427"/>
                <a:ext cx="9448800" cy="805180"/>
              </a:xfrm>
              <a:custGeom>
                <a:avLst/>
                <a:gdLst/>
                <a:ahLst/>
                <a:cxnLst/>
                <a:rect l="l" t="t" r="r" b="b"/>
                <a:pathLst>
                  <a:path w="9448800" h="805180">
                    <a:moveTo>
                      <a:pt x="9314688" y="0"/>
                    </a:moveTo>
                    <a:lnTo>
                      <a:pt x="134112" y="0"/>
                    </a:lnTo>
                    <a:lnTo>
                      <a:pt x="91732" y="6839"/>
                    </a:lnTo>
                    <a:lnTo>
                      <a:pt x="54918" y="25883"/>
                    </a:lnTo>
                    <a:lnTo>
                      <a:pt x="25883" y="54918"/>
                    </a:lnTo>
                    <a:lnTo>
                      <a:pt x="6839" y="91732"/>
                    </a:lnTo>
                    <a:lnTo>
                      <a:pt x="0" y="134112"/>
                    </a:lnTo>
                    <a:lnTo>
                      <a:pt x="0" y="670560"/>
                    </a:lnTo>
                    <a:lnTo>
                      <a:pt x="6839" y="712939"/>
                    </a:lnTo>
                    <a:lnTo>
                      <a:pt x="25883" y="749753"/>
                    </a:lnTo>
                    <a:lnTo>
                      <a:pt x="54918" y="778788"/>
                    </a:lnTo>
                    <a:lnTo>
                      <a:pt x="91732" y="797832"/>
                    </a:lnTo>
                    <a:lnTo>
                      <a:pt x="134112" y="804672"/>
                    </a:lnTo>
                    <a:lnTo>
                      <a:pt x="9314688" y="804672"/>
                    </a:lnTo>
                    <a:lnTo>
                      <a:pt x="9357067" y="797832"/>
                    </a:lnTo>
                    <a:lnTo>
                      <a:pt x="9393881" y="778788"/>
                    </a:lnTo>
                    <a:lnTo>
                      <a:pt x="9422916" y="749753"/>
                    </a:lnTo>
                    <a:lnTo>
                      <a:pt x="9441960" y="712939"/>
                    </a:lnTo>
                    <a:lnTo>
                      <a:pt x="9448800" y="670560"/>
                    </a:lnTo>
                    <a:lnTo>
                      <a:pt x="9448800" y="134112"/>
                    </a:lnTo>
                    <a:lnTo>
                      <a:pt x="9441960" y="91732"/>
                    </a:lnTo>
                    <a:lnTo>
                      <a:pt x="9422916" y="54918"/>
                    </a:lnTo>
                    <a:lnTo>
                      <a:pt x="9393881" y="25883"/>
                    </a:lnTo>
                    <a:lnTo>
                      <a:pt x="9357067" y="6839"/>
                    </a:lnTo>
                    <a:lnTo>
                      <a:pt x="9314688" y="0"/>
                    </a:lnTo>
                    <a:close/>
                  </a:path>
                </a:pathLst>
              </a:custGeom>
              <a:solidFill>
                <a:schemeClr val="accent6"/>
              </a:solidFill>
            </p:spPr>
            <p:txBody>
              <a:bodyPr wrap="square" lIns="0" tIns="0" rIns="0" bIns="0" rtlCol="0"/>
              <a:lstStyle/>
              <a:p>
                <a:endParaRPr dirty="0"/>
              </a:p>
            </p:txBody>
          </p:sp>
        </p:grpSp>
        <p:sp>
          <p:nvSpPr>
            <p:cNvPr id="24" name="Rectangle 23"/>
            <p:cNvSpPr/>
            <p:nvPr/>
          </p:nvSpPr>
          <p:spPr>
            <a:xfrm>
              <a:off x="1782885" y="1078523"/>
              <a:ext cx="30075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5"/>
                </a:spcBef>
              </a:pPr>
              <a:r>
                <a:rPr lang="en-US" sz="2800" b="1" dirty="0" smtClean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Matric Operation </a:t>
              </a:r>
              <a:endPara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1787629" y="1902023"/>
              <a:ext cx="20171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R="5080"/>
              <a:r>
                <a:rPr lang="en-US" sz="2800" b="1" dirty="0" smtClean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Hill Cipher </a:t>
              </a:r>
              <a:endParaRPr lang="en-US" b="1" spc="-30" dirty="0">
                <a:solidFill>
                  <a:srgbClr val="FFFFFF"/>
                </a:solidFill>
                <a:latin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441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134"/>
    </mc:Choice>
    <mc:Fallback xmlns="">
      <p:transition spd="slow" advTm="47134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6146" y="972438"/>
            <a:ext cx="9289415" cy="355340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5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pc="-2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Hill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Cipher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was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invented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by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Lester</a:t>
            </a:r>
            <a:r>
              <a:rPr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S.</a:t>
            </a:r>
            <a:r>
              <a:rPr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Hill</a:t>
            </a:r>
            <a:r>
              <a:rPr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in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1929</a:t>
            </a:r>
            <a:endParaRPr dirty="0"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150000"/>
              </a:lnSpc>
              <a:spcBef>
                <a:spcPts val="2605"/>
              </a:spcBef>
              <a:buFont typeface="Wingdings"/>
              <a:buChar char=""/>
              <a:tabLst>
                <a:tab pos="452120" algn="l"/>
              </a:tabLst>
            </a:pPr>
            <a:r>
              <a:rPr spc="-2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Hill</a:t>
            </a:r>
            <a:r>
              <a:rPr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Cipher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b</a:t>
            </a:r>
            <a:r>
              <a:rPr spc="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sed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o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n </a:t>
            </a:r>
            <a:r>
              <a:rPr spc="-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linear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spc="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l</a:t>
            </a:r>
            <a:r>
              <a:rPr spc="-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ge</a:t>
            </a:r>
            <a:r>
              <a:rPr spc="-5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b</a:t>
            </a:r>
            <a:r>
              <a:rPr spc="3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ra</a:t>
            </a:r>
            <a:endParaRPr dirty="0">
              <a:latin typeface="Alexandria" pitchFamily="2" charset="-78"/>
              <a:cs typeface="Alexandria" pitchFamily="2" charset="-78"/>
            </a:endParaRPr>
          </a:p>
          <a:p>
            <a:pPr marL="451484" indent="-439420">
              <a:lnSpc>
                <a:spcPct val="150000"/>
              </a:lnSpc>
              <a:spcBef>
                <a:spcPts val="2605"/>
              </a:spcBef>
              <a:buFont typeface="Wingdings"/>
              <a:buChar char=""/>
              <a:tabLst>
                <a:tab pos="452120" algn="l"/>
              </a:tabLst>
            </a:pPr>
            <a:r>
              <a:rPr spc="-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Encryption</a:t>
            </a:r>
            <a:endParaRPr dirty="0">
              <a:latin typeface="Alexandria" pitchFamily="2" charset="-78"/>
              <a:cs typeface="Alexandria" pitchFamily="2" charset="-78"/>
            </a:endParaRPr>
          </a:p>
          <a:p>
            <a:pPr marL="965200" lvl="1" indent="-365760">
              <a:lnSpc>
                <a:spcPct val="150000"/>
              </a:lnSpc>
              <a:spcBef>
                <a:spcPts val="2900"/>
              </a:spcBef>
              <a:buFont typeface="Wingdings"/>
              <a:buChar char=""/>
              <a:tabLst>
                <a:tab pos="965200" algn="l"/>
              </a:tabLst>
            </a:pPr>
            <a:r>
              <a:rPr sz="2000" spc="11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2</a:t>
            </a:r>
            <a:r>
              <a:rPr sz="2000" spc="-11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000" spc="-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x</a:t>
            </a:r>
            <a:r>
              <a:rPr sz="2000" spc="-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000" spc="11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2</a:t>
            </a:r>
            <a:r>
              <a:rPr sz="2000"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000" spc="1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Matrix</a:t>
            </a:r>
            <a:r>
              <a:rPr sz="2000" spc="-11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000"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Encryption</a:t>
            </a:r>
            <a:endParaRPr sz="2000" dirty="0">
              <a:latin typeface="Alexandria" pitchFamily="2" charset="-78"/>
              <a:cs typeface="Alexandria" pitchFamily="2" charset="-78"/>
            </a:endParaRPr>
          </a:p>
          <a:p>
            <a:pPr marL="965200" lvl="1" indent="-365760">
              <a:lnSpc>
                <a:spcPct val="150000"/>
              </a:lnSpc>
              <a:spcBef>
                <a:spcPts val="3025"/>
              </a:spcBef>
              <a:buFont typeface="Wingdings"/>
              <a:buChar char=""/>
              <a:tabLst>
                <a:tab pos="965200" algn="l"/>
              </a:tabLst>
            </a:pPr>
            <a:r>
              <a:rPr sz="2000" spc="11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sz="2000"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000" spc="-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x</a:t>
            </a:r>
            <a:r>
              <a:rPr sz="2000"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000" spc="11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sz="2000" spc="-10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000" spc="1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Matrix</a:t>
            </a:r>
            <a:r>
              <a:rPr sz="2000" spc="-10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2000" spc="-8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Encryption</a:t>
            </a:r>
            <a:endParaRPr sz="20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859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35"/>
    </mc:Choice>
    <mc:Fallback xmlns="">
      <p:transition spd="slow" advTm="18235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80746" y="736097"/>
            <a:ext cx="11829415" cy="114326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76884" marR="30480" indent="-439420">
              <a:lnSpc>
                <a:spcPct val="150000"/>
              </a:lnSpc>
              <a:spcBef>
                <a:spcPts val="95"/>
              </a:spcBef>
              <a:buFont typeface="Wingdings"/>
              <a:buChar char=""/>
              <a:tabLst>
                <a:tab pos="477520" algn="l"/>
                <a:tab pos="3398520" algn="l"/>
                <a:tab pos="10909935" algn="l"/>
              </a:tabLst>
            </a:pPr>
            <a:r>
              <a:rPr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square</a:t>
            </a:r>
            <a:r>
              <a:rPr spc="1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7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matrix</a:t>
            </a:r>
            <a:r>
              <a:rPr spc="1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𝑀	</a:t>
            </a:r>
            <a:r>
              <a:rPr spc="-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by</a:t>
            </a:r>
            <a:r>
              <a:rPr spc="13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spc="1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equation</a:t>
            </a:r>
            <a:r>
              <a:rPr spc="1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𝑀𝑀</a:t>
            </a:r>
            <a:r>
              <a:rPr sz="2000" spc="-52" baseline="283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−1</a:t>
            </a:r>
            <a:r>
              <a:rPr spc="-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=</a:t>
            </a:r>
            <a:r>
              <a:rPr spc="1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𝑀</a:t>
            </a:r>
            <a:r>
              <a:rPr sz="2000" spc="-52" baseline="283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−1</a:t>
            </a:r>
            <a:r>
              <a:rPr spc="-3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𝑀=</a:t>
            </a:r>
            <a:r>
              <a:rPr spc="114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𝐼,</a:t>
            </a:r>
            <a:r>
              <a:rPr spc="1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9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where</a:t>
            </a:r>
            <a:r>
              <a:rPr spc="12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𝐼	</a:t>
            </a:r>
            <a:r>
              <a:rPr spc="-6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is</a:t>
            </a:r>
            <a:r>
              <a:rPr spc="2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17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spc="-9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90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identity</a:t>
            </a:r>
            <a:r>
              <a:rPr spc="-5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pc="-65" dirty="0">
                <a:solidFill>
                  <a:srgbClr val="0F243E"/>
                </a:solidFill>
                <a:latin typeface="Alexandria" pitchFamily="2" charset="-78"/>
                <a:cs typeface="Alexandria" pitchFamily="2" charset="-78"/>
              </a:rPr>
              <a:t>matrix</a:t>
            </a:r>
            <a:r>
              <a:rPr sz="3100" spc="-65" dirty="0">
                <a:solidFill>
                  <a:srgbClr val="0F243E"/>
                </a:solidFill>
                <a:latin typeface="Tahoma"/>
                <a:cs typeface="Tahoma"/>
              </a:rPr>
              <a:t>.</a:t>
            </a:r>
            <a:endParaRPr sz="3100" dirty="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6146" y="3288029"/>
            <a:ext cx="3313429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  <a:tab pos="1998345" algn="l"/>
              </a:tabLst>
            </a:pPr>
            <a:r>
              <a:rPr sz="3100" spc="180" dirty="0">
                <a:solidFill>
                  <a:srgbClr val="0F243E"/>
                </a:solidFill>
                <a:latin typeface="Tahoma"/>
                <a:cs typeface="Tahoma"/>
              </a:rPr>
              <a:t>C</a:t>
            </a:r>
            <a:r>
              <a:rPr sz="3100" spc="-5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470" dirty="0">
                <a:solidFill>
                  <a:srgbClr val="0F243E"/>
                </a:solidFill>
                <a:latin typeface="Tahoma"/>
                <a:cs typeface="Tahoma"/>
              </a:rPr>
              <a:t>=</a:t>
            </a:r>
            <a:r>
              <a:rPr sz="3100" spc="-6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170" dirty="0">
                <a:solidFill>
                  <a:srgbClr val="0F243E"/>
                </a:solidFill>
                <a:latin typeface="Tahoma"/>
                <a:cs typeface="Tahoma"/>
              </a:rPr>
              <a:t>P*K	</a:t>
            </a:r>
            <a:r>
              <a:rPr sz="3100" spc="-80" dirty="0">
                <a:solidFill>
                  <a:srgbClr val="0F243E"/>
                </a:solidFill>
                <a:latin typeface="Tahoma"/>
                <a:cs typeface="Tahoma"/>
              </a:rPr>
              <a:t>mod</a:t>
            </a:r>
            <a:r>
              <a:rPr sz="3100" spc="-14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90" dirty="0">
                <a:solidFill>
                  <a:srgbClr val="0F243E"/>
                </a:solidFill>
                <a:latin typeface="Tahoma"/>
                <a:cs typeface="Tahoma"/>
              </a:rPr>
              <a:t>26</a:t>
            </a:r>
            <a:endParaRPr sz="3100">
              <a:latin typeface="Tahoma"/>
              <a:cs typeface="Tahom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9618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526"/>
    </mc:Choice>
    <mc:Fallback xmlns="">
      <p:transition spd="slow" advTm="130526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0989" y="2381049"/>
            <a:ext cx="11845118" cy="24441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380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98"/>
    </mc:Choice>
    <mc:Fallback xmlns="">
      <p:transition spd="slow" advTm="21798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6146" y="972438"/>
            <a:ext cx="403923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65" dirty="0">
                <a:solidFill>
                  <a:srgbClr val="0F243E"/>
                </a:solidFill>
                <a:latin typeface="Tahoma"/>
                <a:cs typeface="Tahoma"/>
              </a:rPr>
              <a:t>Example </a:t>
            </a:r>
            <a:r>
              <a:rPr sz="3100" spc="-80" dirty="0">
                <a:solidFill>
                  <a:srgbClr val="0F243E"/>
                </a:solidFill>
                <a:latin typeface="Tahoma"/>
                <a:cs typeface="Tahoma"/>
              </a:rPr>
              <a:t>of</a:t>
            </a:r>
            <a:r>
              <a:rPr sz="3100" spc="-7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45" dirty="0">
                <a:solidFill>
                  <a:srgbClr val="0F243E"/>
                </a:solidFill>
                <a:latin typeface="Tahoma"/>
                <a:cs typeface="Tahoma"/>
              </a:rPr>
              <a:t>Key</a:t>
            </a:r>
            <a:r>
              <a:rPr sz="3100" spc="-7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95" dirty="0">
                <a:solidFill>
                  <a:srgbClr val="0F243E"/>
                </a:solidFill>
                <a:latin typeface="Tahoma"/>
                <a:cs typeface="Tahoma"/>
              </a:rPr>
              <a:t>2</a:t>
            </a:r>
            <a:r>
              <a:rPr sz="3100" spc="-8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25" dirty="0">
                <a:solidFill>
                  <a:srgbClr val="0F243E"/>
                </a:solidFill>
                <a:latin typeface="Tahoma"/>
                <a:cs typeface="Tahoma"/>
              </a:rPr>
              <a:t>x</a:t>
            </a:r>
            <a:r>
              <a:rPr sz="3100" spc="-8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95" dirty="0">
                <a:solidFill>
                  <a:srgbClr val="0F243E"/>
                </a:solidFill>
                <a:latin typeface="Tahoma"/>
                <a:cs typeface="Tahoma"/>
              </a:rPr>
              <a:t>2</a:t>
            </a:r>
            <a:endParaRPr sz="31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6146" y="2133980"/>
            <a:ext cx="1154430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𝐾</a:t>
            </a:r>
            <a:r>
              <a:rPr sz="3100" spc="18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491614" y="2102357"/>
            <a:ext cx="1227455" cy="648970"/>
          </a:xfrm>
          <a:custGeom>
            <a:avLst/>
            <a:gdLst/>
            <a:ahLst/>
            <a:cxnLst/>
            <a:rect l="l" t="t" r="r" b="b"/>
            <a:pathLst>
              <a:path w="1227455" h="648969">
                <a:moveTo>
                  <a:pt x="1086866" y="0"/>
                </a:moveTo>
                <a:lnTo>
                  <a:pt x="1080642" y="15366"/>
                </a:lnTo>
                <a:lnTo>
                  <a:pt x="1104866" y="35059"/>
                </a:lnTo>
                <a:lnTo>
                  <a:pt x="1126315" y="60610"/>
                </a:lnTo>
                <a:lnTo>
                  <a:pt x="1161034" y="129286"/>
                </a:lnTo>
                <a:lnTo>
                  <a:pt x="1173868" y="171698"/>
                </a:lnTo>
                <a:lnTo>
                  <a:pt x="1183036" y="218360"/>
                </a:lnTo>
                <a:lnTo>
                  <a:pt x="1188537" y="269285"/>
                </a:lnTo>
                <a:lnTo>
                  <a:pt x="1190371" y="324484"/>
                </a:lnTo>
                <a:lnTo>
                  <a:pt x="1188541" y="378825"/>
                </a:lnTo>
                <a:lnTo>
                  <a:pt x="1183068" y="429259"/>
                </a:lnTo>
                <a:lnTo>
                  <a:pt x="1173976" y="475789"/>
                </a:lnTo>
                <a:lnTo>
                  <a:pt x="1161287" y="518413"/>
                </a:lnTo>
                <a:lnTo>
                  <a:pt x="1145329" y="556105"/>
                </a:lnTo>
                <a:lnTo>
                  <a:pt x="1105030" y="613533"/>
                </a:lnTo>
                <a:lnTo>
                  <a:pt x="1080642" y="633221"/>
                </a:lnTo>
                <a:lnTo>
                  <a:pt x="1086866" y="648588"/>
                </a:lnTo>
                <a:lnTo>
                  <a:pt x="1144555" y="602424"/>
                </a:lnTo>
                <a:lnTo>
                  <a:pt x="1168483" y="568900"/>
                </a:lnTo>
                <a:lnTo>
                  <a:pt x="1189101" y="528446"/>
                </a:lnTo>
                <a:lnTo>
                  <a:pt x="1205676" y="482677"/>
                </a:lnTo>
                <a:lnTo>
                  <a:pt x="1217501" y="433371"/>
                </a:lnTo>
                <a:lnTo>
                  <a:pt x="1224587" y="380517"/>
                </a:lnTo>
                <a:lnTo>
                  <a:pt x="1226947" y="324103"/>
                </a:lnTo>
                <a:lnTo>
                  <a:pt x="1224587" y="267406"/>
                </a:lnTo>
                <a:lnTo>
                  <a:pt x="1217501" y="214471"/>
                </a:lnTo>
                <a:lnTo>
                  <a:pt x="1205676" y="165298"/>
                </a:lnTo>
                <a:lnTo>
                  <a:pt x="1189101" y="119887"/>
                </a:lnTo>
                <a:lnTo>
                  <a:pt x="1168483" y="79688"/>
                </a:lnTo>
                <a:lnTo>
                  <a:pt x="1144555" y="46323"/>
                </a:lnTo>
                <a:lnTo>
                  <a:pt x="1117342" y="19768"/>
                </a:lnTo>
                <a:lnTo>
                  <a:pt x="1086866" y="0"/>
                </a:lnTo>
                <a:close/>
              </a:path>
              <a:path w="122745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637157" y="1921586"/>
            <a:ext cx="928369" cy="9601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  <a:tabLst>
                <a:tab pos="73342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𝐻	𝐼</a:t>
            </a:r>
            <a:endParaRPr sz="3100">
              <a:latin typeface="Cambria Math"/>
              <a:cs typeface="Cambria Math"/>
            </a:endParaRPr>
          </a:p>
          <a:p>
            <a:pPr marL="53340">
              <a:lnSpc>
                <a:spcPts val="3679"/>
              </a:lnSpc>
              <a:tabLst>
                <a:tab pos="706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𝐿	𝐿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50642" y="2133980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299078" y="2102357"/>
            <a:ext cx="1583690" cy="648970"/>
          </a:xfrm>
          <a:custGeom>
            <a:avLst/>
            <a:gdLst/>
            <a:ahLst/>
            <a:cxnLst/>
            <a:rect l="l" t="t" r="r" b="b"/>
            <a:pathLst>
              <a:path w="1583689" h="648969">
                <a:moveTo>
                  <a:pt x="1443482" y="0"/>
                </a:moveTo>
                <a:lnTo>
                  <a:pt x="1437259" y="15366"/>
                </a:lnTo>
                <a:lnTo>
                  <a:pt x="1461482" y="35059"/>
                </a:lnTo>
                <a:lnTo>
                  <a:pt x="1482931" y="60610"/>
                </a:lnTo>
                <a:lnTo>
                  <a:pt x="1517650" y="129286"/>
                </a:lnTo>
                <a:lnTo>
                  <a:pt x="1530484" y="171698"/>
                </a:lnTo>
                <a:lnTo>
                  <a:pt x="1539652" y="218360"/>
                </a:lnTo>
                <a:lnTo>
                  <a:pt x="1545153" y="269285"/>
                </a:lnTo>
                <a:lnTo>
                  <a:pt x="1546987" y="324484"/>
                </a:lnTo>
                <a:lnTo>
                  <a:pt x="1545157" y="378825"/>
                </a:lnTo>
                <a:lnTo>
                  <a:pt x="1539684" y="429259"/>
                </a:lnTo>
                <a:lnTo>
                  <a:pt x="1530592" y="475789"/>
                </a:lnTo>
                <a:lnTo>
                  <a:pt x="1517904" y="518413"/>
                </a:lnTo>
                <a:lnTo>
                  <a:pt x="1501945" y="556105"/>
                </a:lnTo>
                <a:lnTo>
                  <a:pt x="1461646" y="613533"/>
                </a:lnTo>
                <a:lnTo>
                  <a:pt x="1437259" y="633221"/>
                </a:lnTo>
                <a:lnTo>
                  <a:pt x="1443482" y="648588"/>
                </a:lnTo>
                <a:lnTo>
                  <a:pt x="1501171" y="602424"/>
                </a:lnTo>
                <a:lnTo>
                  <a:pt x="1525099" y="568900"/>
                </a:lnTo>
                <a:lnTo>
                  <a:pt x="1545717" y="528446"/>
                </a:lnTo>
                <a:lnTo>
                  <a:pt x="1562292" y="482677"/>
                </a:lnTo>
                <a:lnTo>
                  <a:pt x="1574117" y="433371"/>
                </a:lnTo>
                <a:lnTo>
                  <a:pt x="1581203" y="380517"/>
                </a:lnTo>
                <a:lnTo>
                  <a:pt x="1583563" y="324103"/>
                </a:lnTo>
                <a:lnTo>
                  <a:pt x="1581203" y="267406"/>
                </a:lnTo>
                <a:lnTo>
                  <a:pt x="1574117" y="214471"/>
                </a:lnTo>
                <a:lnTo>
                  <a:pt x="1562292" y="165298"/>
                </a:lnTo>
                <a:lnTo>
                  <a:pt x="1545717" y="119887"/>
                </a:lnTo>
                <a:lnTo>
                  <a:pt x="1525099" y="79688"/>
                </a:lnTo>
                <a:lnTo>
                  <a:pt x="1501171" y="46323"/>
                </a:lnTo>
                <a:lnTo>
                  <a:pt x="1473958" y="19768"/>
                </a:lnTo>
                <a:lnTo>
                  <a:pt x="1443482" y="0"/>
                </a:lnTo>
                <a:close/>
              </a:path>
              <a:path w="1583689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446526" y="1923110"/>
            <a:ext cx="1290320" cy="9601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0">
              <a:lnSpc>
                <a:spcPts val="3679"/>
              </a:lnSpc>
              <a:spcBef>
                <a:spcPts val="95"/>
              </a:spcBef>
              <a:tabLst>
                <a:tab pos="94932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7	8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84137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11	11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06146" y="3109036"/>
            <a:ext cx="6189980" cy="13011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80" dirty="0">
                <a:solidFill>
                  <a:srgbClr val="0F243E"/>
                </a:solidFill>
                <a:latin typeface="Tahoma"/>
                <a:cs typeface="Tahoma"/>
              </a:rPr>
              <a:t>plaintext</a:t>
            </a:r>
            <a:r>
              <a:rPr sz="3100" spc="-5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110" dirty="0">
                <a:solidFill>
                  <a:srgbClr val="0F243E"/>
                </a:solidFill>
                <a:latin typeface="Tahoma"/>
                <a:cs typeface="Tahoma"/>
              </a:rPr>
              <a:t>message</a:t>
            </a:r>
            <a:r>
              <a:rPr sz="3100" spc="-7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90" dirty="0">
                <a:solidFill>
                  <a:srgbClr val="0F243E"/>
                </a:solidFill>
                <a:latin typeface="Tahoma"/>
                <a:cs typeface="Tahoma"/>
              </a:rPr>
              <a:t>"short</a:t>
            </a:r>
            <a:r>
              <a:rPr sz="3100" spc="-5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50" dirty="0">
                <a:solidFill>
                  <a:srgbClr val="0F243E"/>
                </a:solidFill>
                <a:latin typeface="Microsoft Sans Serif"/>
                <a:cs typeface="Microsoft Sans Serif"/>
              </a:rPr>
              <a:t>example“</a:t>
            </a:r>
            <a:endParaRPr sz="3100">
              <a:latin typeface="Microsoft Sans Serif"/>
              <a:cs typeface="Microsoft Sans Serif"/>
            </a:endParaRPr>
          </a:p>
          <a:p>
            <a:pPr marL="451484" indent="-439420">
              <a:lnSpc>
                <a:spcPct val="100000"/>
              </a:lnSpc>
              <a:spcBef>
                <a:spcPts val="2610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75" dirty="0">
                <a:solidFill>
                  <a:srgbClr val="0F243E"/>
                </a:solidFill>
                <a:latin typeface="Cambria Math"/>
                <a:cs typeface="Cambria Math"/>
              </a:rPr>
              <a:t>𝑃</a:t>
            </a:r>
            <a:r>
              <a:rPr sz="3100" spc="-470" dirty="0">
                <a:solidFill>
                  <a:srgbClr val="0F243E"/>
                </a:solidFill>
                <a:latin typeface="Tahoma"/>
                <a:cs typeface="Tahoma"/>
              </a:rPr>
              <a:t>=</a:t>
            </a:r>
            <a:r>
              <a:rPr sz="3100" spc="-7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130" dirty="0">
                <a:solidFill>
                  <a:srgbClr val="0F243E"/>
                </a:solidFill>
                <a:latin typeface="Tahoma"/>
                <a:cs typeface="Tahoma"/>
              </a:rPr>
              <a:t>short</a:t>
            </a:r>
            <a:r>
              <a:rPr sz="3100" spc="-55" dirty="0">
                <a:solidFill>
                  <a:srgbClr val="0F243E"/>
                </a:solidFill>
                <a:latin typeface="Tahoma"/>
                <a:cs typeface="Tahoma"/>
              </a:rPr>
              <a:t> exam</a:t>
            </a:r>
            <a:r>
              <a:rPr sz="3100" spc="-65" dirty="0">
                <a:solidFill>
                  <a:srgbClr val="0F243E"/>
                </a:solidFill>
                <a:latin typeface="Tahoma"/>
                <a:cs typeface="Tahoma"/>
              </a:rPr>
              <a:t>p</a:t>
            </a:r>
            <a:r>
              <a:rPr sz="3100" spc="-75" dirty="0">
                <a:solidFill>
                  <a:srgbClr val="0F243E"/>
                </a:solidFill>
                <a:latin typeface="Tahoma"/>
                <a:cs typeface="Tahoma"/>
              </a:rPr>
              <a:t>le</a:t>
            </a:r>
            <a:endParaRPr sz="31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6146" y="5088127"/>
            <a:ext cx="1033144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𝑃</a:t>
            </a:r>
            <a:r>
              <a:rPr sz="310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470" dirty="0">
                <a:solidFill>
                  <a:srgbClr val="0F243E"/>
                </a:solidFill>
                <a:latin typeface="Tahoma"/>
                <a:cs typeface="Tahoma"/>
              </a:rPr>
              <a:t>=</a:t>
            </a:r>
            <a:endParaRPr sz="3100">
              <a:latin typeface="Tahoma"/>
              <a:cs typeface="Tahom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374266" y="5055870"/>
            <a:ext cx="544195" cy="648970"/>
          </a:xfrm>
          <a:custGeom>
            <a:avLst/>
            <a:gdLst/>
            <a:ahLst/>
            <a:cxnLst/>
            <a:rect l="l" t="t" r="r" b="b"/>
            <a:pathLst>
              <a:path w="544194" h="648970">
                <a:moveTo>
                  <a:pt x="404114" y="0"/>
                </a:moveTo>
                <a:lnTo>
                  <a:pt x="397891" y="15366"/>
                </a:lnTo>
                <a:lnTo>
                  <a:pt x="422114" y="35059"/>
                </a:lnTo>
                <a:lnTo>
                  <a:pt x="443563" y="60610"/>
                </a:lnTo>
                <a:lnTo>
                  <a:pt x="478282" y="129285"/>
                </a:lnTo>
                <a:lnTo>
                  <a:pt x="491116" y="171698"/>
                </a:lnTo>
                <a:lnTo>
                  <a:pt x="500284" y="218360"/>
                </a:lnTo>
                <a:lnTo>
                  <a:pt x="505785" y="269285"/>
                </a:lnTo>
                <a:lnTo>
                  <a:pt x="507619" y="324484"/>
                </a:lnTo>
                <a:lnTo>
                  <a:pt x="505789" y="378825"/>
                </a:lnTo>
                <a:lnTo>
                  <a:pt x="500316" y="429259"/>
                </a:lnTo>
                <a:lnTo>
                  <a:pt x="491224" y="475789"/>
                </a:lnTo>
                <a:lnTo>
                  <a:pt x="478535" y="518413"/>
                </a:lnTo>
                <a:lnTo>
                  <a:pt x="462577" y="556106"/>
                </a:lnTo>
                <a:lnTo>
                  <a:pt x="422278" y="613504"/>
                </a:lnTo>
                <a:lnTo>
                  <a:pt x="397891" y="633209"/>
                </a:lnTo>
                <a:lnTo>
                  <a:pt x="404114" y="648563"/>
                </a:lnTo>
                <a:lnTo>
                  <a:pt x="461803" y="602402"/>
                </a:lnTo>
                <a:lnTo>
                  <a:pt x="485731" y="568896"/>
                </a:lnTo>
                <a:lnTo>
                  <a:pt x="506349" y="528446"/>
                </a:lnTo>
                <a:lnTo>
                  <a:pt x="522924" y="482677"/>
                </a:lnTo>
                <a:lnTo>
                  <a:pt x="534749" y="433371"/>
                </a:lnTo>
                <a:lnTo>
                  <a:pt x="541835" y="380517"/>
                </a:lnTo>
                <a:lnTo>
                  <a:pt x="544195" y="324103"/>
                </a:lnTo>
                <a:lnTo>
                  <a:pt x="541835" y="267406"/>
                </a:lnTo>
                <a:lnTo>
                  <a:pt x="534749" y="214471"/>
                </a:lnTo>
                <a:lnTo>
                  <a:pt x="522924" y="165298"/>
                </a:lnTo>
                <a:lnTo>
                  <a:pt x="506349" y="119887"/>
                </a:lnTo>
                <a:lnTo>
                  <a:pt x="485731" y="79688"/>
                </a:lnTo>
                <a:lnTo>
                  <a:pt x="461803" y="46323"/>
                </a:lnTo>
                <a:lnTo>
                  <a:pt x="434590" y="19768"/>
                </a:lnTo>
                <a:lnTo>
                  <a:pt x="404114" y="0"/>
                </a:lnTo>
                <a:close/>
              </a:path>
              <a:path w="544194" h="648970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896"/>
                </a:lnTo>
                <a:lnTo>
                  <a:pt x="82327" y="602402"/>
                </a:lnTo>
                <a:lnTo>
                  <a:pt x="139954" y="648563"/>
                </a:lnTo>
                <a:lnTo>
                  <a:pt x="146304" y="633209"/>
                </a:lnTo>
                <a:lnTo>
                  <a:pt x="121898" y="613504"/>
                </a:lnTo>
                <a:lnTo>
                  <a:pt x="100314" y="587803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6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521333" y="4876291"/>
            <a:ext cx="243840" cy="959485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 marR="5080" indent="4445">
              <a:lnSpc>
                <a:spcPts val="3640"/>
              </a:lnSpc>
              <a:spcBef>
                <a:spcPts val="270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𝑆  ℎ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052447" y="5055870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70">
                <a:moveTo>
                  <a:pt x="396494" y="0"/>
                </a:moveTo>
                <a:lnTo>
                  <a:pt x="390270" y="15366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1" y="129285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8" y="324484"/>
                </a:lnTo>
                <a:lnTo>
                  <a:pt x="498169" y="378825"/>
                </a:lnTo>
                <a:lnTo>
                  <a:pt x="492696" y="429259"/>
                </a:lnTo>
                <a:lnTo>
                  <a:pt x="483604" y="475789"/>
                </a:lnTo>
                <a:lnTo>
                  <a:pt x="470915" y="518413"/>
                </a:lnTo>
                <a:lnTo>
                  <a:pt x="454957" y="556106"/>
                </a:lnTo>
                <a:lnTo>
                  <a:pt x="414658" y="613504"/>
                </a:lnTo>
                <a:lnTo>
                  <a:pt x="390270" y="633209"/>
                </a:lnTo>
                <a:lnTo>
                  <a:pt x="396494" y="648563"/>
                </a:lnTo>
                <a:lnTo>
                  <a:pt x="454183" y="602402"/>
                </a:lnTo>
                <a:lnTo>
                  <a:pt x="478111" y="568896"/>
                </a:lnTo>
                <a:lnTo>
                  <a:pt x="498728" y="528446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3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8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70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6"/>
                </a:lnTo>
                <a:lnTo>
                  <a:pt x="58443" y="568896"/>
                </a:lnTo>
                <a:lnTo>
                  <a:pt x="82327" y="602402"/>
                </a:lnTo>
                <a:lnTo>
                  <a:pt x="139953" y="648563"/>
                </a:lnTo>
                <a:lnTo>
                  <a:pt x="146303" y="633209"/>
                </a:lnTo>
                <a:lnTo>
                  <a:pt x="121898" y="613504"/>
                </a:lnTo>
                <a:lnTo>
                  <a:pt x="100314" y="587803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198370" y="4838191"/>
            <a:ext cx="23495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𝑜</a:t>
            </a:r>
            <a:endParaRPr sz="3100">
              <a:latin typeface="Cambria Math"/>
              <a:cs typeface="Cambria Math"/>
            </a:endParaRPr>
          </a:p>
          <a:p>
            <a:pPr marL="24765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𝑟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721482" y="5055870"/>
            <a:ext cx="523240" cy="648970"/>
          </a:xfrm>
          <a:custGeom>
            <a:avLst/>
            <a:gdLst/>
            <a:ahLst/>
            <a:cxnLst/>
            <a:rect l="l" t="t" r="r" b="b"/>
            <a:pathLst>
              <a:path w="523239" h="648970">
                <a:moveTo>
                  <a:pt x="382778" y="0"/>
                </a:moveTo>
                <a:lnTo>
                  <a:pt x="376555" y="15366"/>
                </a:lnTo>
                <a:lnTo>
                  <a:pt x="400778" y="35059"/>
                </a:lnTo>
                <a:lnTo>
                  <a:pt x="422227" y="60610"/>
                </a:lnTo>
                <a:lnTo>
                  <a:pt x="456946" y="129285"/>
                </a:lnTo>
                <a:lnTo>
                  <a:pt x="469780" y="171698"/>
                </a:lnTo>
                <a:lnTo>
                  <a:pt x="478948" y="218360"/>
                </a:lnTo>
                <a:lnTo>
                  <a:pt x="484449" y="269285"/>
                </a:lnTo>
                <a:lnTo>
                  <a:pt x="486283" y="324484"/>
                </a:lnTo>
                <a:lnTo>
                  <a:pt x="484453" y="378825"/>
                </a:lnTo>
                <a:lnTo>
                  <a:pt x="478980" y="429259"/>
                </a:lnTo>
                <a:lnTo>
                  <a:pt x="469888" y="475789"/>
                </a:lnTo>
                <a:lnTo>
                  <a:pt x="457200" y="518413"/>
                </a:lnTo>
                <a:lnTo>
                  <a:pt x="441241" y="556106"/>
                </a:lnTo>
                <a:lnTo>
                  <a:pt x="400942" y="613504"/>
                </a:lnTo>
                <a:lnTo>
                  <a:pt x="376555" y="633209"/>
                </a:lnTo>
                <a:lnTo>
                  <a:pt x="382778" y="648563"/>
                </a:lnTo>
                <a:lnTo>
                  <a:pt x="440467" y="602402"/>
                </a:lnTo>
                <a:lnTo>
                  <a:pt x="464395" y="568896"/>
                </a:lnTo>
                <a:lnTo>
                  <a:pt x="485013" y="528446"/>
                </a:lnTo>
                <a:lnTo>
                  <a:pt x="501588" y="482677"/>
                </a:lnTo>
                <a:lnTo>
                  <a:pt x="513413" y="433371"/>
                </a:lnTo>
                <a:lnTo>
                  <a:pt x="520499" y="380517"/>
                </a:lnTo>
                <a:lnTo>
                  <a:pt x="522859" y="324103"/>
                </a:lnTo>
                <a:lnTo>
                  <a:pt x="520499" y="267406"/>
                </a:lnTo>
                <a:lnTo>
                  <a:pt x="513413" y="214471"/>
                </a:lnTo>
                <a:lnTo>
                  <a:pt x="501588" y="165298"/>
                </a:lnTo>
                <a:lnTo>
                  <a:pt x="485013" y="119887"/>
                </a:lnTo>
                <a:lnTo>
                  <a:pt x="464395" y="79688"/>
                </a:lnTo>
                <a:lnTo>
                  <a:pt x="440467" y="46323"/>
                </a:lnTo>
                <a:lnTo>
                  <a:pt x="413254" y="19768"/>
                </a:lnTo>
                <a:lnTo>
                  <a:pt x="382778" y="0"/>
                </a:lnTo>
                <a:close/>
              </a:path>
              <a:path w="523239" h="648970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896"/>
                </a:lnTo>
                <a:lnTo>
                  <a:pt x="82327" y="602402"/>
                </a:lnTo>
                <a:lnTo>
                  <a:pt x="139954" y="648563"/>
                </a:lnTo>
                <a:lnTo>
                  <a:pt x="146304" y="633209"/>
                </a:lnTo>
                <a:lnTo>
                  <a:pt x="121898" y="613504"/>
                </a:lnTo>
                <a:lnTo>
                  <a:pt x="100314" y="587803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868929" y="4859527"/>
            <a:ext cx="2209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3376803" y="5055870"/>
            <a:ext cx="547370" cy="648970"/>
          </a:xfrm>
          <a:custGeom>
            <a:avLst/>
            <a:gdLst/>
            <a:ahLst/>
            <a:cxnLst/>
            <a:rect l="l" t="t" r="r" b="b"/>
            <a:pathLst>
              <a:path w="547370" h="648970">
                <a:moveTo>
                  <a:pt x="407162" y="0"/>
                </a:moveTo>
                <a:lnTo>
                  <a:pt x="400938" y="15366"/>
                </a:lnTo>
                <a:lnTo>
                  <a:pt x="425162" y="35059"/>
                </a:lnTo>
                <a:lnTo>
                  <a:pt x="446611" y="60610"/>
                </a:lnTo>
                <a:lnTo>
                  <a:pt x="481330" y="129285"/>
                </a:lnTo>
                <a:lnTo>
                  <a:pt x="494164" y="171698"/>
                </a:lnTo>
                <a:lnTo>
                  <a:pt x="503332" y="218360"/>
                </a:lnTo>
                <a:lnTo>
                  <a:pt x="508833" y="269285"/>
                </a:lnTo>
                <a:lnTo>
                  <a:pt x="510667" y="324484"/>
                </a:lnTo>
                <a:lnTo>
                  <a:pt x="508837" y="378825"/>
                </a:lnTo>
                <a:lnTo>
                  <a:pt x="503364" y="429259"/>
                </a:lnTo>
                <a:lnTo>
                  <a:pt x="494272" y="475789"/>
                </a:lnTo>
                <a:lnTo>
                  <a:pt x="481584" y="518413"/>
                </a:lnTo>
                <a:lnTo>
                  <a:pt x="465625" y="556106"/>
                </a:lnTo>
                <a:lnTo>
                  <a:pt x="425326" y="613504"/>
                </a:lnTo>
                <a:lnTo>
                  <a:pt x="400938" y="633209"/>
                </a:lnTo>
                <a:lnTo>
                  <a:pt x="407162" y="648563"/>
                </a:lnTo>
                <a:lnTo>
                  <a:pt x="464851" y="602402"/>
                </a:lnTo>
                <a:lnTo>
                  <a:pt x="488779" y="568896"/>
                </a:lnTo>
                <a:lnTo>
                  <a:pt x="509397" y="528446"/>
                </a:lnTo>
                <a:lnTo>
                  <a:pt x="525972" y="482677"/>
                </a:lnTo>
                <a:lnTo>
                  <a:pt x="537797" y="433371"/>
                </a:lnTo>
                <a:lnTo>
                  <a:pt x="544883" y="380517"/>
                </a:lnTo>
                <a:lnTo>
                  <a:pt x="547243" y="324103"/>
                </a:lnTo>
                <a:lnTo>
                  <a:pt x="544883" y="267406"/>
                </a:lnTo>
                <a:lnTo>
                  <a:pt x="537797" y="214471"/>
                </a:lnTo>
                <a:lnTo>
                  <a:pt x="525972" y="165298"/>
                </a:lnTo>
                <a:lnTo>
                  <a:pt x="509397" y="119887"/>
                </a:lnTo>
                <a:lnTo>
                  <a:pt x="488779" y="79688"/>
                </a:lnTo>
                <a:lnTo>
                  <a:pt x="464851" y="46323"/>
                </a:lnTo>
                <a:lnTo>
                  <a:pt x="437638" y="19768"/>
                </a:lnTo>
                <a:lnTo>
                  <a:pt x="407162" y="0"/>
                </a:lnTo>
                <a:close/>
              </a:path>
              <a:path w="547370" h="648970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896"/>
                </a:lnTo>
                <a:lnTo>
                  <a:pt x="82327" y="602402"/>
                </a:lnTo>
                <a:lnTo>
                  <a:pt x="139954" y="648563"/>
                </a:lnTo>
                <a:lnTo>
                  <a:pt x="146304" y="633209"/>
                </a:lnTo>
                <a:lnTo>
                  <a:pt x="121898" y="613504"/>
                </a:lnTo>
                <a:lnTo>
                  <a:pt x="100314" y="587803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3524250" y="4836667"/>
            <a:ext cx="24447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24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𝑥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058030" y="5055870"/>
            <a:ext cx="654050" cy="648970"/>
          </a:xfrm>
          <a:custGeom>
            <a:avLst/>
            <a:gdLst/>
            <a:ahLst/>
            <a:cxnLst/>
            <a:rect l="l" t="t" r="r" b="b"/>
            <a:pathLst>
              <a:path w="654050" h="648970">
                <a:moveTo>
                  <a:pt x="513842" y="0"/>
                </a:moveTo>
                <a:lnTo>
                  <a:pt x="507619" y="15366"/>
                </a:lnTo>
                <a:lnTo>
                  <a:pt x="531842" y="35059"/>
                </a:lnTo>
                <a:lnTo>
                  <a:pt x="553291" y="60610"/>
                </a:lnTo>
                <a:lnTo>
                  <a:pt x="588010" y="129285"/>
                </a:lnTo>
                <a:lnTo>
                  <a:pt x="600844" y="171698"/>
                </a:lnTo>
                <a:lnTo>
                  <a:pt x="610012" y="218360"/>
                </a:lnTo>
                <a:lnTo>
                  <a:pt x="615513" y="269285"/>
                </a:lnTo>
                <a:lnTo>
                  <a:pt x="617347" y="324484"/>
                </a:lnTo>
                <a:lnTo>
                  <a:pt x="615517" y="378825"/>
                </a:lnTo>
                <a:lnTo>
                  <a:pt x="610044" y="429259"/>
                </a:lnTo>
                <a:lnTo>
                  <a:pt x="600952" y="475789"/>
                </a:lnTo>
                <a:lnTo>
                  <a:pt x="588264" y="518413"/>
                </a:lnTo>
                <a:lnTo>
                  <a:pt x="572305" y="556106"/>
                </a:lnTo>
                <a:lnTo>
                  <a:pt x="532006" y="613504"/>
                </a:lnTo>
                <a:lnTo>
                  <a:pt x="507619" y="633209"/>
                </a:lnTo>
                <a:lnTo>
                  <a:pt x="513842" y="648563"/>
                </a:lnTo>
                <a:lnTo>
                  <a:pt x="571531" y="602402"/>
                </a:lnTo>
                <a:lnTo>
                  <a:pt x="595459" y="568896"/>
                </a:lnTo>
                <a:lnTo>
                  <a:pt x="616077" y="528446"/>
                </a:lnTo>
                <a:lnTo>
                  <a:pt x="632652" y="482677"/>
                </a:lnTo>
                <a:lnTo>
                  <a:pt x="644477" y="433371"/>
                </a:lnTo>
                <a:lnTo>
                  <a:pt x="651563" y="380517"/>
                </a:lnTo>
                <a:lnTo>
                  <a:pt x="653923" y="324103"/>
                </a:lnTo>
                <a:lnTo>
                  <a:pt x="651563" y="267406"/>
                </a:lnTo>
                <a:lnTo>
                  <a:pt x="644477" y="214471"/>
                </a:lnTo>
                <a:lnTo>
                  <a:pt x="632652" y="165298"/>
                </a:lnTo>
                <a:lnTo>
                  <a:pt x="616077" y="119887"/>
                </a:lnTo>
                <a:lnTo>
                  <a:pt x="595459" y="79688"/>
                </a:lnTo>
                <a:lnTo>
                  <a:pt x="571531" y="46323"/>
                </a:lnTo>
                <a:lnTo>
                  <a:pt x="544318" y="19768"/>
                </a:lnTo>
                <a:lnTo>
                  <a:pt x="513842" y="0"/>
                </a:lnTo>
                <a:close/>
              </a:path>
              <a:path w="654050" h="648970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896"/>
                </a:lnTo>
                <a:lnTo>
                  <a:pt x="82327" y="602402"/>
                </a:lnTo>
                <a:lnTo>
                  <a:pt x="139954" y="648563"/>
                </a:lnTo>
                <a:lnTo>
                  <a:pt x="146304" y="633209"/>
                </a:lnTo>
                <a:lnTo>
                  <a:pt x="121898" y="613504"/>
                </a:lnTo>
                <a:lnTo>
                  <a:pt x="100314" y="587803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6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203953" y="4797044"/>
            <a:ext cx="3556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𝑚</a:t>
            </a:r>
            <a:endParaRPr sz="3100">
              <a:latin typeface="Cambria Math"/>
              <a:cs typeface="Cambria Math"/>
            </a:endParaRPr>
          </a:p>
          <a:p>
            <a:pPr marL="6858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845939" y="5055870"/>
            <a:ext cx="523240" cy="648970"/>
          </a:xfrm>
          <a:custGeom>
            <a:avLst/>
            <a:gdLst/>
            <a:ahLst/>
            <a:cxnLst/>
            <a:rect l="l" t="t" r="r" b="b"/>
            <a:pathLst>
              <a:path w="523239" h="648970">
                <a:moveTo>
                  <a:pt x="382777" y="0"/>
                </a:moveTo>
                <a:lnTo>
                  <a:pt x="376555" y="15366"/>
                </a:lnTo>
                <a:lnTo>
                  <a:pt x="400778" y="35059"/>
                </a:lnTo>
                <a:lnTo>
                  <a:pt x="422227" y="60610"/>
                </a:lnTo>
                <a:lnTo>
                  <a:pt x="456946" y="129285"/>
                </a:lnTo>
                <a:lnTo>
                  <a:pt x="469780" y="171698"/>
                </a:lnTo>
                <a:lnTo>
                  <a:pt x="478948" y="218360"/>
                </a:lnTo>
                <a:lnTo>
                  <a:pt x="484449" y="269285"/>
                </a:lnTo>
                <a:lnTo>
                  <a:pt x="486283" y="324484"/>
                </a:lnTo>
                <a:lnTo>
                  <a:pt x="484453" y="378825"/>
                </a:lnTo>
                <a:lnTo>
                  <a:pt x="478980" y="429259"/>
                </a:lnTo>
                <a:lnTo>
                  <a:pt x="469888" y="475789"/>
                </a:lnTo>
                <a:lnTo>
                  <a:pt x="457200" y="518413"/>
                </a:lnTo>
                <a:lnTo>
                  <a:pt x="441241" y="556106"/>
                </a:lnTo>
                <a:lnTo>
                  <a:pt x="400942" y="613504"/>
                </a:lnTo>
                <a:lnTo>
                  <a:pt x="376555" y="633209"/>
                </a:lnTo>
                <a:lnTo>
                  <a:pt x="382777" y="648563"/>
                </a:lnTo>
                <a:lnTo>
                  <a:pt x="440467" y="602402"/>
                </a:lnTo>
                <a:lnTo>
                  <a:pt x="464395" y="568896"/>
                </a:lnTo>
                <a:lnTo>
                  <a:pt x="485013" y="528446"/>
                </a:lnTo>
                <a:lnTo>
                  <a:pt x="501588" y="482677"/>
                </a:lnTo>
                <a:lnTo>
                  <a:pt x="513413" y="433371"/>
                </a:lnTo>
                <a:lnTo>
                  <a:pt x="520499" y="380517"/>
                </a:lnTo>
                <a:lnTo>
                  <a:pt x="522859" y="324103"/>
                </a:lnTo>
                <a:lnTo>
                  <a:pt x="520499" y="267406"/>
                </a:lnTo>
                <a:lnTo>
                  <a:pt x="513413" y="214471"/>
                </a:lnTo>
                <a:lnTo>
                  <a:pt x="501588" y="165298"/>
                </a:lnTo>
                <a:lnTo>
                  <a:pt x="485013" y="119887"/>
                </a:lnTo>
                <a:lnTo>
                  <a:pt x="464395" y="79688"/>
                </a:lnTo>
                <a:lnTo>
                  <a:pt x="440467" y="46323"/>
                </a:lnTo>
                <a:lnTo>
                  <a:pt x="413254" y="19768"/>
                </a:lnTo>
                <a:lnTo>
                  <a:pt x="382777" y="0"/>
                </a:lnTo>
                <a:close/>
              </a:path>
              <a:path w="523239" h="648970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896"/>
                </a:lnTo>
                <a:lnTo>
                  <a:pt x="82327" y="602402"/>
                </a:lnTo>
                <a:lnTo>
                  <a:pt x="139953" y="648563"/>
                </a:lnTo>
                <a:lnTo>
                  <a:pt x="146303" y="633209"/>
                </a:lnTo>
                <a:lnTo>
                  <a:pt x="121898" y="613504"/>
                </a:lnTo>
                <a:lnTo>
                  <a:pt x="100314" y="587803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4993640" y="4880864"/>
            <a:ext cx="2209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72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𝑙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499608" y="5088127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5947790" y="5055870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70">
                <a:moveTo>
                  <a:pt x="614426" y="0"/>
                </a:moveTo>
                <a:lnTo>
                  <a:pt x="608203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3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1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6"/>
                </a:lnTo>
                <a:lnTo>
                  <a:pt x="632590" y="613504"/>
                </a:lnTo>
                <a:lnTo>
                  <a:pt x="608203" y="633209"/>
                </a:lnTo>
                <a:lnTo>
                  <a:pt x="614426" y="648563"/>
                </a:lnTo>
                <a:lnTo>
                  <a:pt x="672115" y="602402"/>
                </a:lnTo>
                <a:lnTo>
                  <a:pt x="696043" y="568896"/>
                </a:lnTo>
                <a:lnTo>
                  <a:pt x="716661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70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896"/>
                </a:lnTo>
                <a:lnTo>
                  <a:pt x="82327" y="602402"/>
                </a:lnTo>
                <a:lnTo>
                  <a:pt x="139954" y="648563"/>
                </a:lnTo>
                <a:lnTo>
                  <a:pt x="146304" y="633209"/>
                </a:lnTo>
                <a:lnTo>
                  <a:pt x="121898" y="613504"/>
                </a:lnTo>
                <a:lnTo>
                  <a:pt x="100314" y="587803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834758" y="5055870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70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1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6"/>
                </a:lnTo>
                <a:lnTo>
                  <a:pt x="632590" y="613504"/>
                </a:lnTo>
                <a:lnTo>
                  <a:pt x="608202" y="633209"/>
                </a:lnTo>
                <a:lnTo>
                  <a:pt x="614426" y="648563"/>
                </a:lnTo>
                <a:lnTo>
                  <a:pt x="672115" y="602402"/>
                </a:lnTo>
                <a:lnTo>
                  <a:pt x="696043" y="568896"/>
                </a:lnTo>
                <a:lnTo>
                  <a:pt x="716661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70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896"/>
                </a:lnTo>
                <a:lnTo>
                  <a:pt x="82327" y="602402"/>
                </a:lnTo>
                <a:lnTo>
                  <a:pt x="139954" y="648563"/>
                </a:lnTo>
                <a:lnTo>
                  <a:pt x="146304" y="633209"/>
                </a:lnTo>
                <a:lnTo>
                  <a:pt x="121898" y="613504"/>
                </a:lnTo>
                <a:lnTo>
                  <a:pt x="100314" y="587803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721727" y="5055870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70">
                <a:moveTo>
                  <a:pt x="612901" y="0"/>
                </a:moveTo>
                <a:lnTo>
                  <a:pt x="606678" y="15366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5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4"/>
                </a:lnTo>
                <a:lnTo>
                  <a:pt x="714577" y="378825"/>
                </a:lnTo>
                <a:lnTo>
                  <a:pt x="709104" y="429259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6"/>
                </a:lnTo>
                <a:lnTo>
                  <a:pt x="631066" y="613504"/>
                </a:lnTo>
                <a:lnTo>
                  <a:pt x="606678" y="633209"/>
                </a:lnTo>
                <a:lnTo>
                  <a:pt x="612901" y="648563"/>
                </a:lnTo>
                <a:lnTo>
                  <a:pt x="670591" y="602402"/>
                </a:lnTo>
                <a:lnTo>
                  <a:pt x="694519" y="568896"/>
                </a:lnTo>
                <a:lnTo>
                  <a:pt x="715137" y="528446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3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7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70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896"/>
                </a:lnTo>
                <a:lnTo>
                  <a:pt x="82327" y="602402"/>
                </a:lnTo>
                <a:lnTo>
                  <a:pt x="139953" y="648563"/>
                </a:lnTo>
                <a:lnTo>
                  <a:pt x="146303" y="633209"/>
                </a:lnTo>
                <a:lnTo>
                  <a:pt x="121898" y="613504"/>
                </a:lnTo>
                <a:lnTo>
                  <a:pt x="100314" y="587803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8607170" y="5055870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70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6"/>
                </a:lnTo>
                <a:lnTo>
                  <a:pt x="632590" y="613504"/>
                </a:lnTo>
                <a:lnTo>
                  <a:pt x="608202" y="633209"/>
                </a:lnTo>
                <a:lnTo>
                  <a:pt x="614426" y="648563"/>
                </a:lnTo>
                <a:lnTo>
                  <a:pt x="672115" y="602402"/>
                </a:lnTo>
                <a:lnTo>
                  <a:pt x="696043" y="568896"/>
                </a:lnTo>
                <a:lnTo>
                  <a:pt x="716660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0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70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896"/>
                </a:lnTo>
                <a:lnTo>
                  <a:pt x="82327" y="602402"/>
                </a:lnTo>
                <a:lnTo>
                  <a:pt x="139953" y="648563"/>
                </a:lnTo>
                <a:lnTo>
                  <a:pt x="146303" y="633209"/>
                </a:lnTo>
                <a:lnTo>
                  <a:pt x="121898" y="613504"/>
                </a:lnTo>
                <a:lnTo>
                  <a:pt x="100314" y="587803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494139" y="5055870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70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3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7" y="518413"/>
                </a:lnTo>
                <a:lnTo>
                  <a:pt x="672889" y="556106"/>
                </a:lnTo>
                <a:lnTo>
                  <a:pt x="632590" y="613504"/>
                </a:lnTo>
                <a:lnTo>
                  <a:pt x="608202" y="633209"/>
                </a:lnTo>
                <a:lnTo>
                  <a:pt x="614426" y="648563"/>
                </a:lnTo>
                <a:lnTo>
                  <a:pt x="672115" y="602402"/>
                </a:lnTo>
                <a:lnTo>
                  <a:pt x="696043" y="568896"/>
                </a:lnTo>
                <a:lnTo>
                  <a:pt x="716660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0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70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6"/>
                </a:lnTo>
                <a:lnTo>
                  <a:pt x="58443" y="568896"/>
                </a:lnTo>
                <a:lnTo>
                  <a:pt x="82327" y="602402"/>
                </a:lnTo>
                <a:lnTo>
                  <a:pt x="139953" y="648563"/>
                </a:lnTo>
                <a:lnTo>
                  <a:pt x="146303" y="633209"/>
                </a:lnTo>
                <a:lnTo>
                  <a:pt x="121898" y="613504"/>
                </a:lnTo>
                <a:lnTo>
                  <a:pt x="100314" y="587803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381106" y="5055870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70">
                <a:moveTo>
                  <a:pt x="612901" y="0"/>
                </a:moveTo>
                <a:lnTo>
                  <a:pt x="606678" y="15366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5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7" y="324484"/>
                </a:lnTo>
                <a:lnTo>
                  <a:pt x="714577" y="378825"/>
                </a:lnTo>
                <a:lnTo>
                  <a:pt x="709104" y="429259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6"/>
                </a:lnTo>
                <a:lnTo>
                  <a:pt x="631066" y="613504"/>
                </a:lnTo>
                <a:lnTo>
                  <a:pt x="606678" y="633209"/>
                </a:lnTo>
                <a:lnTo>
                  <a:pt x="612901" y="648563"/>
                </a:lnTo>
                <a:lnTo>
                  <a:pt x="670591" y="602402"/>
                </a:lnTo>
                <a:lnTo>
                  <a:pt x="694519" y="568896"/>
                </a:lnTo>
                <a:lnTo>
                  <a:pt x="715137" y="528446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3" y="324103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7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70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896"/>
                </a:lnTo>
                <a:lnTo>
                  <a:pt x="82327" y="602402"/>
                </a:lnTo>
                <a:lnTo>
                  <a:pt x="139953" y="648563"/>
                </a:lnTo>
                <a:lnTo>
                  <a:pt x="146303" y="633209"/>
                </a:lnTo>
                <a:lnTo>
                  <a:pt x="121898" y="613504"/>
                </a:lnTo>
                <a:lnTo>
                  <a:pt x="100314" y="587803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6095491" y="4877815"/>
            <a:ext cx="489394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  <a:tabLst>
                <a:tab pos="899160" algn="l"/>
                <a:tab pos="1784985" algn="l"/>
                <a:tab pos="2672080" algn="l"/>
                <a:tab pos="3559175" algn="l"/>
                <a:tab pos="444500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18	14	19	23	12	11</a:t>
            </a:r>
            <a:endParaRPr sz="3100">
              <a:latin typeface="Cambria Math"/>
              <a:cs typeface="Cambria Math"/>
            </a:endParaRPr>
          </a:p>
          <a:p>
            <a:pPr marL="120650">
              <a:lnSpc>
                <a:spcPts val="3679"/>
              </a:lnSpc>
              <a:tabLst>
                <a:tab pos="899160" algn="l"/>
                <a:tab pos="1894839" algn="l"/>
                <a:tab pos="2780030" algn="l"/>
                <a:tab pos="3559175" algn="l"/>
                <a:tab pos="45542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7	17	4	0	15	4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pic>
        <p:nvPicPr>
          <p:cNvPr id="35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81753" y="907391"/>
            <a:ext cx="7742403" cy="1033980"/>
          </a:xfrm>
          <a:prstGeom prst="rect">
            <a:avLst/>
          </a:prstGeom>
        </p:spPr>
      </p:pic>
      <p:sp>
        <p:nvSpPr>
          <p:cNvPr id="37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8010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625"/>
    </mc:Choice>
    <mc:Fallback xmlns="">
      <p:transition spd="slow" advTm="108625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762" y="940434"/>
            <a:ext cx="11984990" cy="5842000"/>
          </a:xfrm>
          <a:custGeom>
            <a:avLst/>
            <a:gdLst/>
            <a:ahLst/>
            <a:cxnLst/>
            <a:rect l="l" t="t" r="r" b="b"/>
            <a:pathLst>
              <a:path w="11984990" h="5842000">
                <a:moveTo>
                  <a:pt x="0" y="5841492"/>
                </a:moveTo>
                <a:lnTo>
                  <a:pt x="11984736" y="5841492"/>
                </a:lnTo>
                <a:lnTo>
                  <a:pt x="11984736" y="0"/>
                </a:lnTo>
                <a:lnTo>
                  <a:pt x="0" y="0"/>
                </a:lnTo>
                <a:lnTo>
                  <a:pt x="0" y="5841492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06146" y="1138555"/>
            <a:ext cx="996315" cy="4679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105"/>
              </a:spcBef>
              <a:buFont typeface="Wingdings"/>
              <a:buChar char=""/>
              <a:tabLst>
                <a:tab pos="452120" algn="l"/>
              </a:tabLst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𝑃</a:t>
            </a:r>
            <a:r>
              <a:rPr sz="2900" spc="-2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spc="-434" dirty="0">
                <a:solidFill>
                  <a:srgbClr val="0F243E"/>
                </a:solidFill>
                <a:latin typeface="Tahoma"/>
                <a:cs typeface="Tahoma"/>
              </a:rPr>
              <a:t>=</a:t>
            </a:r>
            <a:endParaRPr sz="2900">
              <a:latin typeface="Tahoma"/>
              <a:cs typeface="Tahoma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326388" y="1111503"/>
            <a:ext cx="509270" cy="608330"/>
          </a:xfrm>
          <a:custGeom>
            <a:avLst/>
            <a:gdLst/>
            <a:ahLst/>
            <a:cxnLst/>
            <a:rect l="l" t="t" r="r" b="b"/>
            <a:pathLst>
              <a:path w="509269" h="608330">
                <a:moveTo>
                  <a:pt x="377698" y="0"/>
                </a:moveTo>
                <a:lnTo>
                  <a:pt x="371856" y="14350"/>
                </a:lnTo>
                <a:lnTo>
                  <a:pt x="394555" y="32756"/>
                </a:lnTo>
                <a:lnTo>
                  <a:pt x="414670" y="56721"/>
                </a:lnTo>
                <a:lnTo>
                  <a:pt x="447294" y="121285"/>
                </a:lnTo>
                <a:lnTo>
                  <a:pt x="459295" y="161024"/>
                </a:lnTo>
                <a:lnTo>
                  <a:pt x="467868" y="204787"/>
                </a:lnTo>
                <a:lnTo>
                  <a:pt x="473011" y="252551"/>
                </a:lnTo>
                <a:lnTo>
                  <a:pt x="474725" y="304292"/>
                </a:lnTo>
                <a:lnTo>
                  <a:pt x="473013" y="355228"/>
                </a:lnTo>
                <a:lnTo>
                  <a:pt x="467883" y="402510"/>
                </a:lnTo>
                <a:lnTo>
                  <a:pt x="459349" y="446149"/>
                </a:lnTo>
                <a:lnTo>
                  <a:pt x="447420" y="486156"/>
                </a:lnTo>
                <a:lnTo>
                  <a:pt x="432488" y="521539"/>
                </a:lnTo>
                <a:lnTo>
                  <a:pt x="394717" y="575399"/>
                </a:lnTo>
                <a:lnTo>
                  <a:pt x="371856" y="593851"/>
                </a:lnTo>
                <a:lnTo>
                  <a:pt x="377698" y="608203"/>
                </a:lnTo>
                <a:lnTo>
                  <a:pt x="431784" y="564975"/>
                </a:lnTo>
                <a:lnTo>
                  <a:pt x="454225" y="533532"/>
                </a:lnTo>
                <a:lnTo>
                  <a:pt x="473582" y="495554"/>
                </a:lnTo>
                <a:lnTo>
                  <a:pt x="489104" y="452643"/>
                </a:lnTo>
                <a:lnTo>
                  <a:pt x="500221" y="406400"/>
                </a:lnTo>
                <a:lnTo>
                  <a:pt x="506908" y="356822"/>
                </a:lnTo>
                <a:lnTo>
                  <a:pt x="509143" y="303911"/>
                </a:lnTo>
                <a:lnTo>
                  <a:pt x="506908" y="250731"/>
                </a:lnTo>
                <a:lnTo>
                  <a:pt x="500221" y="201088"/>
                </a:lnTo>
                <a:lnTo>
                  <a:pt x="489104" y="154945"/>
                </a:lnTo>
                <a:lnTo>
                  <a:pt x="473582" y="112268"/>
                </a:lnTo>
                <a:lnTo>
                  <a:pt x="454225" y="74598"/>
                </a:lnTo>
                <a:lnTo>
                  <a:pt x="431784" y="43322"/>
                </a:lnTo>
                <a:lnTo>
                  <a:pt x="406271" y="18452"/>
                </a:lnTo>
                <a:lnTo>
                  <a:pt x="377698" y="0"/>
                </a:lnTo>
                <a:close/>
              </a:path>
              <a:path w="509269" h="608330">
                <a:moveTo>
                  <a:pt x="131318" y="0"/>
                </a:moveTo>
                <a:lnTo>
                  <a:pt x="77295" y="43322"/>
                </a:lnTo>
                <a:lnTo>
                  <a:pt x="54897" y="74598"/>
                </a:lnTo>
                <a:lnTo>
                  <a:pt x="35559" y="112268"/>
                </a:lnTo>
                <a:lnTo>
                  <a:pt x="20038" y="154945"/>
                </a:lnTo>
                <a:lnTo>
                  <a:pt x="8921" y="201088"/>
                </a:lnTo>
                <a:lnTo>
                  <a:pt x="2234" y="250731"/>
                </a:lnTo>
                <a:lnTo>
                  <a:pt x="0" y="303911"/>
                </a:lnTo>
                <a:lnTo>
                  <a:pt x="2234" y="356822"/>
                </a:lnTo>
                <a:lnTo>
                  <a:pt x="8921" y="406400"/>
                </a:lnTo>
                <a:lnTo>
                  <a:pt x="20038" y="452643"/>
                </a:lnTo>
                <a:lnTo>
                  <a:pt x="35559" y="495554"/>
                </a:lnTo>
                <a:lnTo>
                  <a:pt x="54897" y="533532"/>
                </a:lnTo>
                <a:lnTo>
                  <a:pt x="77295" y="564975"/>
                </a:lnTo>
                <a:lnTo>
                  <a:pt x="131318" y="608203"/>
                </a:lnTo>
                <a:lnTo>
                  <a:pt x="137287" y="593851"/>
                </a:lnTo>
                <a:lnTo>
                  <a:pt x="114351" y="575399"/>
                </a:lnTo>
                <a:lnTo>
                  <a:pt x="94106" y="551291"/>
                </a:lnTo>
                <a:lnTo>
                  <a:pt x="61595" y="486156"/>
                </a:lnTo>
                <a:lnTo>
                  <a:pt x="49686" y="446149"/>
                </a:lnTo>
                <a:lnTo>
                  <a:pt x="41195" y="402510"/>
                </a:lnTo>
                <a:lnTo>
                  <a:pt x="36109" y="355228"/>
                </a:lnTo>
                <a:lnTo>
                  <a:pt x="34417" y="304292"/>
                </a:lnTo>
                <a:lnTo>
                  <a:pt x="36131" y="252551"/>
                </a:lnTo>
                <a:lnTo>
                  <a:pt x="41275" y="204787"/>
                </a:lnTo>
                <a:lnTo>
                  <a:pt x="49847" y="161024"/>
                </a:lnTo>
                <a:lnTo>
                  <a:pt x="61849" y="121285"/>
                </a:lnTo>
                <a:lnTo>
                  <a:pt x="76850" y="86234"/>
                </a:lnTo>
                <a:lnTo>
                  <a:pt x="114569" y="32756"/>
                </a:lnTo>
                <a:lnTo>
                  <a:pt x="137287" y="14350"/>
                </a:lnTo>
                <a:lnTo>
                  <a:pt x="13131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461897" y="940434"/>
            <a:ext cx="230504" cy="899794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2700" marR="5080" indent="4445">
              <a:lnSpc>
                <a:spcPts val="3400"/>
              </a:lnSpc>
              <a:spcBef>
                <a:spcPts val="280"/>
              </a:spcBef>
            </a:pPr>
            <a:r>
              <a:rPr sz="2900" dirty="0">
                <a:solidFill>
                  <a:srgbClr val="FF0000"/>
                </a:solidFill>
                <a:latin typeface="Cambria Math"/>
                <a:cs typeface="Cambria Math"/>
              </a:rPr>
              <a:t>𝑆  ℎ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958848" y="1111503"/>
            <a:ext cx="503555" cy="608330"/>
          </a:xfrm>
          <a:custGeom>
            <a:avLst/>
            <a:gdLst/>
            <a:ahLst/>
            <a:cxnLst/>
            <a:rect l="l" t="t" r="r" b="b"/>
            <a:pathLst>
              <a:path w="503555" h="608330">
                <a:moveTo>
                  <a:pt x="371601" y="0"/>
                </a:moveTo>
                <a:lnTo>
                  <a:pt x="365759" y="14350"/>
                </a:lnTo>
                <a:lnTo>
                  <a:pt x="388459" y="32756"/>
                </a:lnTo>
                <a:lnTo>
                  <a:pt x="408574" y="56721"/>
                </a:lnTo>
                <a:lnTo>
                  <a:pt x="441197" y="121285"/>
                </a:lnTo>
                <a:lnTo>
                  <a:pt x="453199" y="161024"/>
                </a:lnTo>
                <a:lnTo>
                  <a:pt x="461771" y="204787"/>
                </a:lnTo>
                <a:lnTo>
                  <a:pt x="466915" y="252551"/>
                </a:lnTo>
                <a:lnTo>
                  <a:pt x="468629" y="304292"/>
                </a:lnTo>
                <a:lnTo>
                  <a:pt x="466917" y="355228"/>
                </a:lnTo>
                <a:lnTo>
                  <a:pt x="461787" y="402510"/>
                </a:lnTo>
                <a:lnTo>
                  <a:pt x="453253" y="446149"/>
                </a:lnTo>
                <a:lnTo>
                  <a:pt x="441325" y="486156"/>
                </a:lnTo>
                <a:lnTo>
                  <a:pt x="426392" y="521539"/>
                </a:lnTo>
                <a:lnTo>
                  <a:pt x="388621" y="575399"/>
                </a:lnTo>
                <a:lnTo>
                  <a:pt x="365759" y="593851"/>
                </a:lnTo>
                <a:lnTo>
                  <a:pt x="371601" y="608203"/>
                </a:lnTo>
                <a:lnTo>
                  <a:pt x="425688" y="564975"/>
                </a:lnTo>
                <a:lnTo>
                  <a:pt x="448129" y="533532"/>
                </a:lnTo>
                <a:lnTo>
                  <a:pt x="467487" y="495554"/>
                </a:lnTo>
                <a:lnTo>
                  <a:pt x="483008" y="452643"/>
                </a:lnTo>
                <a:lnTo>
                  <a:pt x="494125" y="406400"/>
                </a:lnTo>
                <a:lnTo>
                  <a:pt x="500812" y="356822"/>
                </a:lnTo>
                <a:lnTo>
                  <a:pt x="503046" y="303911"/>
                </a:lnTo>
                <a:lnTo>
                  <a:pt x="500812" y="250731"/>
                </a:lnTo>
                <a:lnTo>
                  <a:pt x="494125" y="201088"/>
                </a:lnTo>
                <a:lnTo>
                  <a:pt x="483008" y="154945"/>
                </a:lnTo>
                <a:lnTo>
                  <a:pt x="467487" y="112268"/>
                </a:lnTo>
                <a:lnTo>
                  <a:pt x="448129" y="74598"/>
                </a:lnTo>
                <a:lnTo>
                  <a:pt x="425688" y="43322"/>
                </a:lnTo>
                <a:lnTo>
                  <a:pt x="400175" y="18452"/>
                </a:lnTo>
                <a:lnTo>
                  <a:pt x="371601" y="0"/>
                </a:lnTo>
                <a:close/>
              </a:path>
              <a:path w="503555" h="608330">
                <a:moveTo>
                  <a:pt x="131318" y="0"/>
                </a:moveTo>
                <a:lnTo>
                  <a:pt x="77295" y="43322"/>
                </a:lnTo>
                <a:lnTo>
                  <a:pt x="54897" y="74598"/>
                </a:lnTo>
                <a:lnTo>
                  <a:pt x="35559" y="112268"/>
                </a:lnTo>
                <a:lnTo>
                  <a:pt x="20038" y="154945"/>
                </a:lnTo>
                <a:lnTo>
                  <a:pt x="8921" y="201088"/>
                </a:lnTo>
                <a:lnTo>
                  <a:pt x="2234" y="250731"/>
                </a:lnTo>
                <a:lnTo>
                  <a:pt x="0" y="303911"/>
                </a:lnTo>
                <a:lnTo>
                  <a:pt x="2234" y="356822"/>
                </a:lnTo>
                <a:lnTo>
                  <a:pt x="8921" y="406400"/>
                </a:lnTo>
                <a:lnTo>
                  <a:pt x="20038" y="452643"/>
                </a:lnTo>
                <a:lnTo>
                  <a:pt x="35559" y="495554"/>
                </a:lnTo>
                <a:lnTo>
                  <a:pt x="54897" y="533532"/>
                </a:lnTo>
                <a:lnTo>
                  <a:pt x="77295" y="564975"/>
                </a:lnTo>
                <a:lnTo>
                  <a:pt x="131318" y="608203"/>
                </a:lnTo>
                <a:lnTo>
                  <a:pt x="137287" y="593851"/>
                </a:lnTo>
                <a:lnTo>
                  <a:pt x="114351" y="575399"/>
                </a:lnTo>
                <a:lnTo>
                  <a:pt x="94106" y="551291"/>
                </a:lnTo>
                <a:lnTo>
                  <a:pt x="61594" y="486156"/>
                </a:lnTo>
                <a:lnTo>
                  <a:pt x="49686" y="446149"/>
                </a:lnTo>
                <a:lnTo>
                  <a:pt x="41195" y="402510"/>
                </a:lnTo>
                <a:lnTo>
                  <a:pt x="36109" y="355228"/>
                </a:lnTo>
                <a:lnTo>
                  <a:pt x="34416" y="304292"/>
                </a:lnTo>
                <a:lnTo>
                  <a:pt x="36131" y="252551"/>
                </a:lnTo>
                <a:lnTo>
                  <a:pt x="41274" y="204787"/>
                </a:lnTo>
                <a:lnTo>
                  <a:pt x="49847" y="161024"/>
                </a:lnTo>
                <a:lnTo>
                  <a:pt x="61849" y="121285"/>
                </a:lnTo>
                <a:lnTo>
                  <a:pt x="76850" y="86234"/>
                </a:lnTo>
                <a:lnTo>
                  <a:pt x="114569" y="32756"/>
                </a:lnTo>
                <a:lnTo>
                  <a:pt x="137287" y="14350"/>
                </a:lnTo>
                <a:lnTo>
                  <a:pt x="131318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2096261" y="905382"/>
            <a:ext cx="222250" cy="89979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3440"/>
              </a:lnSpc>
              <a:spcBef>
                <a:spcPts val="105"/>
              </a:spcBef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𝑜</a:t>
            </a:r>
            <a:endParaRPr sz="2900">
              <a:latin typeface="Cambria Math"/>
              <a:cs typeface="Cambria Math"/>
            </a:endParaRPr>
          </a:p>
          <a:p>
            <a:pPr marL="22860">
              <a:lnSpc>
                <a:spcPts val="3440"/>
              </a:lnSpc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𝑟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2586735" y="1111503"/>
            <a:ext cx="489584" cy="608330"/>
          </a:xfrm>
          <a:custGeom>
            <a:avLst/>
            <a:gdLst/>
            <a:ahLst/>
            <a:cxnLst/>
            <a:rect l="l" t="t" r="r" b="b"/>
            <a:pathLst>
              <a:path w="489585" h="608330">
                <a:moveTo>
                  <a:pt x="357886" y="0"/>
                </a:moveTo>
                <a:lnTo>
                  <a:pt x="352044" y="14350"/>
                </a:lnTo>
                <a:lnTo>
                  <a:pt x="374743" y="32756"/>
                </a:lnTo>
                <a:lnTo>
                  <a:pt x="394858" y="56721"/>
                </a:lnTo>
                <a:lnTo>
                  <a:pt x="427481" y="121285"/>
                </a:lnTo>
                <a:lnTo>
                  <a:pt x="439483" y="161024"/>
                </a:lnTo>
                <a:lnTo>
                  <a:pt x="448056" y="204787"/>
                </a:lnTo>
                <a:lnTo>
                  <a:pt x="453199" y="252551"/>
                </a:lnTo>
                <a:lnTo>
                  <a:pt x="454913" y="304292"/>
                </a:lnTo>
                <a:lnTo>
                  <a:pt x="453201" y="355228"/>
                </a:lnTo>
                <a:lnTo>
                  <a:pt x="448071" y="402510"/>
                </a:lnTo>
                <a:lnTo>
                  <a:pt x="439537" y="446149"/>
                </a:lnTo>
                <a:lnTo>
                  <a:pt x="427608" y="486156"/>
                </a:lnTo>
                <a:lnTo>
                  <a:pt x="412676" y="521539"/>
                </a:lnTo>
                <a:lnTo>
                  <a:pt x="374905" y="575399"/>
                </a:lnTo>
                <a:lnTo>
                  <a:pt x="352044" y="593851"/>
                </a:lnTo>
                <a:lnTo>
                  <a:pt x="357886" y="608203"/>
                </a:lnTo>
                <a:lnTo>
                  <a:pt x="411972" y="564975"/>
                </a:lnTo>
                <a:lnTo>
                  <a:pt x="434413" y="533532"/>
                </a:lnTo>
                <a:lnTo>
                  <a:pt x="453770" y="495554"/>
                </a:lnTo>
                <a:lnTo>
                  <a:pt x="469292" y="452643"/>
                </a:lnTo>
                <a:lnTo>
                  <a:pt x="480409" y="406400"/>
                </a:lnTo>
                <a:lnTo>
                  <a:pt x="487096" y="356822"/>
                </a:lnTo>
                <a:lnTo>
                  <a:pt x="489331" y="303911"/>
                </a:lnTo>
                <a:lnTo>
                  <a:pt x="487096" y="250731"/>
                </a:lnTo>
                <a:lnTo>
                  <a:pt x="480409" y="201088"/>
                </a:lnTo>
                <a:lnTo>
                  <a:pt x="469292" y="154945"/>
                </a:lnTo>
                <a:lnTo>
                  <a:pt x="453770" y="112268"/>
                </a:lnTo>
                <a:lnTo>
                  <a:pt x="434413" y="74598"/>
                </a:lnTo>
                <a:lnTo>
                  <a:pt x="411972" y="43322"/>
                </a:lnTo>
                <a:lnTo>
                  <a:pt x="386459" y="18452"/>
                </a:lnTo>
                <a:lnTo>
                  <a:pt x="357886" y="0"/>
                </a:lnTo>
                <a:close/>
              </a:path>
              <a:path w="489585" h="608330">
                <a:moveTo>
                  <a:pt x="131318" y="0"/>
                </a:moveTo>
                <a:lnTo>
                  <a:pt x="77295" y="43322"/>
                </a:lnTo>
                <a:lnTo>
                  <a:pt x="54897" y="74598"/>
                </a:lnTo>
                <a:lnTo>
                  <a:pt x="35559" y="112268"/>
                </a:lnTo>
                <a:lnTo>
                  <a:pt x="20038" y="154945"/>
                </a:lnTo>
                <a:lnTo>
                  <a:pt x="8921" y="201088"/>
                </a:lnTo>
                <a:lnTo>
                  <a:pt x="2234" y="250731"/>
                </a:lnTo>
                <a:lnTo>
                  <a:pt x="0" y="303911"/>
                </a:lnTo>
                <a:lnTo>
                  <a:pt x="2234" y="356822"/>
                </a:lnTo>
                <a:lnTo>
                  <a:pt x="8921" y="406400"/>
                </a:lnTo>
                <a:lnTo>
                  <a:pt x="20038" y="452643"/>
                </a:lnTo>
                <a:lnTo>
                  <a:pt x="35559" y="495554"/>
                </a:lnTo>
                <a:lnTo>
                  <a:pt x="54897" y="533532"/>
                </a:lnTo>
                <a:lnTo>
                  <a:pt x="77295" y="564975"/>
                </a:lnTo>
                <a:lnTo>
                  <a:pt x="131318" y="608203"/>
                </a:lnTo>
                <a:lnTo>
                  <a:pt x="137287" y="593851"/>
                </a:lnTo>
                <a:lnTo>
                  <a:pt x="114351" y="575399"/>
                </a:lnTo>
                <a:lnTo>
                  <a:pt x="94106" y="551291"/>
                </a:lnTo>
                <a:lnTo>
                  <a:pt x="61594" y="486156"/>
                </a:lnTo>
                <a:lnTo>
                  <a:pt x="49686" y="446149"/>
                </a:lnTo>
                <a:lnTo>
                  <a:pt x="41195" y="402510"/>
                </a:lnTo>
                <a:lnTo>
                  <a:pt x="36109" y="355228"/>
                </a:lnTo>
                <a:lnTo>
                  <a:pt x="34416" y="304292"/>
                </a:lnTo>
                <a:lnTo>
                  <a:pt x="36131" y="252551"/>
                </a:lnTo>
                <a:lnTo>
                  <a:pt x="41275" y="204787"/>
                </a:lnTo>
                <a:lnTo>
                  <a:pt x="49847" y="161024"/>
                </a:lnTo>
                <a:lnTo>
                  <a:pt x="61849" y="121285"/>
                </a:lnTo>
                <a:lnTo>
                  <a:pt x="76850" y="86234"/>
                </a:lnTo>
                <a:lnTo>
                  <a:pt x="114569" y="32756"/>
                </a:lnTo>
                <a:lnTo>
                  <a:pt x="137287" y="14350"/>
                </a:lnTo>
                <a:lnTo>
                  <a:pt x="131318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724150" y="923670"/>
            <a:ext cx="208915" cy="9010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209">
              <a:lnSpc>
                <a:spcPts val="3445"/>
              </a:lnSpc>
              <a:spcBef>
                <a:spcPts val="105"/>
              </a:spcBef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𝑡</a:t>
            </a:r>
            <a:endParaRPr sz="2900">
              <a:latin typeface="Cambria Math"/>
              <a:cs typeface="Cambria Math"/>
            </a:endParaRPr>
          </a:p>
          <a:p>
            <a:pPr marL="12700">
              <a:lnSpc>
                <a:spcPts val="3445"/>
              </a:lnSpc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99383" y="1111503"/>
            <a:ext cx="513715" cy="608330"/>
          </a:xfrm>
          <a:custGeom>
            <a:avLst/>
            <a:gdLst/>
            <a:ahLst/>
            <a:cxnLst/>
            <a:rect l="l" t="t" r="r" b="b"/>
            <a:pathLst>
              <a:path w="513714" h="608330">
                <a:moveTo>
                  <a:pt x="382269" y="0"/>
                </a:moveTo>
                <a:lnTo>
                  <a:pt x="376428" y="14350"/>
                </a:lnTo>
                <a:lnTo>
                  <a:pt x="399127" y="32756"/>
                </a:lnTo>
                <a:lnTo>
                  <a:pt x="419242" y="56721"/>
                </a:lnTo>
                <a:lnTo>
                  <a:pt x="451866" y="121285"/>
                </a:lnTo>
                <a:lnTo>
                  <a:pt x="463867" y="161024"/>
                </a:lnTo>
                <a:lnTo>
                  <a:pt x="472440" y="204787"/>
                </a:lnTo>
                <a:lnTo>
                  <a:pt x="477583" y="252551"/>
                </a:lnTo>
                <a:lnTo>
                  <a:pt x="479298" y="304292"/>
                </a:lnTo>
                <a:lnTo>
                  <a:pt x="477585" y="355228"/>
                </a:lnTo>
                <a:lnTo>
                  <a:pt x="472455" y="402510"/>
                </a:lnTo>
                <a:lnTo>
                  <a:pt x="463921" y="446149"/>
                </a:lnTo>
                <a:lnTo>
                  <a:pt x="451993" y="486156"/>
                </a:lnTo>
                <a:lnTo>
                  <a:pt x="437060" y="521539"/>
                </a:lnTo>
                <a:lnTo>
                  <a:pt x="399289" y="575399"/>
                </a:lnTo>
                <a:lnTo>
                  <a:pt x="376428" y="593851"/>
                </a:lnTo>
                <a:lnTo>
                  <a:pt x="382269" y="608203"/>
                </a:lnTo>
                <a:lnTo>
                  <a:pt x="436356" y="564975"/>
                </a:lnTo>
                <a:lnTo>
                  <a:pt x="458797" y="533532"/>
                </a:lnTo>
                <a:lnTo>
                  <a:pt x="478155" y="495554"/>
                </a:lnTo>
                <a:lnTo>
                  <a:pt x="493676" y="452643"/>
                </a:lnTo>
                <a:lnTo>
                  <a:pt x="504793" y="406400"/>
                </a:lnTo>
                <a:lnTo>
                  <a:pt x="511480" y="356822"/>
                </a:lnTo>
                <a:lnTo>
                  <a:pt x="513715" y="303911"/>
                </a:lnTo>
                <a:lnTo>
                  <a:pt x="511480" y="250731"/>
                </a:lnTo>
                <a:lnTo>
                  <a:pt x="504793" y="201088"/>
                </a:lnTo>
                <a:lnTo>
                  <a:pt x="493676" y="154945"/>
                </a:lnTo>
                <a:lnTo>
                  <a:pt x="478155" y="112268"/>
                </a:lnTo>
                <a:lnTo>
                  <a:pt x="458797" y="74598"/>
                </a:lnTo>
                <a:lnTo>
                  <a:pt x="436356" y="43322"/>
                </a:lnTo>
                <a:lnTo>
                  <a:pt x="410843" y="18452"/>
                </a:lnTo>
                <a:lnTo>
                  <a:pt x="382269" y="0"/>
                </a:lnTo>
                <a:close/>
              </a:path>
              <a:path w="513714" h="608330">
                <a:moveTo>
                  <a:pt x="131318" y="0"/>
                </a:moveTo>
                <a:lnTo>
                  <a:pt x="77295" y="43322"/>
                </a:lnTo>
                <a:lnTo>
                  <a:pt x="54897" y="74598"/>
                </a:lnTo>
                <a:lnTo>
                  <a:pt x="35560" y="112268"/>
                </a:lnTo>
                <a:lnTo>
                  <a:pt x="20038" y="154945"/>
                </a:lnTo>
                <a:lnTo>
                  <a:pt x="8921" y="201088"/>
                </a:lnTo>
                <a:lnTo>
                  <a:pt x="2234" y="250731"/>
                </a:lnTo>
                <a:lnTo>
                  <a:pt x="0" y="303911"/>
                </a:lnTo>
                <a:lnTo>
                  <a:pt x="2234" y="356822"/>
                </a:lnTo>
                <a:lnTo>
                  <a:pt x="8921" y="406400"/>
                </a:lnTo>
                <a:lnTo>
                  <a:pt x="20038" y="452643"/>
                </a:lnTo>
                <a:lnTo>
                  <a:pt x="35560" y="495554"/>
                </a:lnTo>
                <a:lnTo>
                  <a:pt x="54897" y="533532"/>
                </a:lnTo>
                <a:lnTo>
                  <a:pt x="77295" y="564975"/>
                </a:lnTo>
                <a:lnTo>
                  <a:pt x="131318" y="608203"/>
                </a:lnTo>
                <a:lnTo>
                  <a:pt x="137287" y="593851"/>
                </a:lnTo>
                <a:lnTo>
                  <a:pt x="114351" y="575399"/>
                </a:lnTo>
                <a:lnTo>
                  <a:pt x="94107" y="551291"/>
                </a:lnTo>
                <a:lnTo>
                  <a:pt x="61594" y="486156"/>
                </a:lnTo>
                <a:lnTo>
                  <a:pt x="49686" y="446149"/>
                </a:lnTo>
                <a:lnTo>
                  <a:pt x="41195" y="402510"/>
                </a:lnTo>
                <a:lnTo>
                  <a:pt x="36109" y="355228"/>
                </a:lnTo>
                <a:lnTo>
                  <a:pt x="34417" y="304292"/>
                </a:lnTo>
                <a:lnTo>
                  <a:pt x="36131" y="252551"/>
                </a:lnTo>
                <a:lnTo>
                  <a:pt x="41275" y="204787"/>
                </a:lnTo>
                <a:lnTo>
                  <a:pt x="49847" y="161024"/>
                </a:lnTo>
                <a:lnTo>
                  <a:pt x="61849" y="121285"/>
                </a:lnTo>
                <a:lnTo>
                  <a:pt x="76850" y="86234"/>
                </a:lnTo>
                <a:lnTo>
                  <a:pt x="114569" y="32756"/>
                </a:lnTo>
                <a:lnTo>
                  <a:pt x="137287" y="14350"/>
                </a:lnTo>
                <a:lnTo>
                  <a:pt x="131318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3336797" y="903858"/>
            <a:ext cx="231140" cy="89979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240">
              <a:lnSpc>
                <a:spcPts val="3440"/>
              </a:lnSpc>
              <a:spcBef>
                <a:spcPts val="105"/>
              </a:spcBef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𝑥</a:t>
            </a:r>
            <a:endParaRPr sz="2900">
              <a:latin typeface="Cambria Math"/>
              <a:cs typeface="Cambria Math"/>
            </a:endParaRPr>
          </a:p>
          <a:p>
            <a:pPr marL="12700">
              <a:lnSpc>
                <a:spcPts val="3440"/>
              </a:lnSpc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3836415" y="1111503"/>
            <a:ext cx="614680" cy="608330"/>
          </a:xfrm>
          <a:custGeom>
            <a:avLst/>
            <a:gdLst/>
            <a:ahLst/>
            <a:cxnLst/>
            <a:rect l="l" t="t" r="r" b="b"/>
            <a:pathLst>
              <a:path w="614679" h="608330">
                <a:moveTo>
                  <a:pt x="482854" y="0"/>
                </a:moveTo>
                <a:lnTo>
                  <a:pt x="477012" y="14350"/>
                </a:lnTo>
                <a:lnTo>
                  <a:pt x="499711" y="32756"/>
                </a:lnTo>
                <a:lnTo>
                  <a:pt x="519826" y="56721"/>
                </a:lnTo>
                <a:lnTo>
                  <a:pt x="552450" y="121285"/>
                </a:lnTo>
                <a:lnTo>
                  <a:pt x="564451" y="161024"/>
                </a:lnTo>
                <a:lnTo>
                  <a:pt x="573024" y="204787"/>
                </a:lnTo>
                <a:lnTo>
                  <a:pt x="578167" y="252551"/>
                </a:lnTo>
                <a:lnTo>
                  <a:pt x="579882" y="304292"/>
                </a:lnTo>
                <a:lnTo>
                  <a:pt x="578169" y="355228"/>
                </a:lnTo>
                <a:lnTo>
                  <a:pt x="573039" y="402510"/>
                </a:lnTo>
                <a:lnTo>
                  <a:pt x="564505" y="446149"/>
                </a:lnTo>
                <a:lnTo>
                  <a:pt x="552576" y="486156"/>
                </a:lnTo>
                <a:lnTo>
                  <a:pt x="537644" y="521539"/>
                </a:lnTo>
                <a:lnTo>
                  <a:pt x="499873" y="575399"/>
                </a:lnTo>
                <a:lnTo>
                  <a:pt x="477012" y="593851"/>
                </a:lnTo>
                <a:lnTo>
                  <a:pt x="482854" y="608203"/>
                </a:lnTo>
                <a:lnTo>
                  <a:pt x="536940" y="564975"/>
                </a:lnTo>
                <a:lnTo>
                  <a:pt x="559381" y="533532"/>
                </a:lnTo>
                <a:lnTo>
                  <a:pt x="578738" y="495554"/>
                </a:lnTo>
                <a:lnTo>
                  <a:pt x="594260" y="452643"/>
                </a:lnTo>
                <a:lnTo>
                  <a:pt x="605377" y="406400"/>
                </a:lnTo>
                <a:lnTo>
                  <a:pt x="612064" y="356822"/>
                </a:lnTo>
                <a:lnTo>
                  <a:pt x="614299" y="303911"/>
                </a:lnTo>
                <a:lnTo>
                  <a:pt x="612064" y="250731"/>
                </a:lnTo>
                <a:lnTo>
                  <a:pt x="605377" y="201088"/>
                </a:lnTo>
                <a:lnTo>
                  <a:pt x="594260" y="154945"/>
                </a:lnTo>
                <a:lnTo>
                  <a:pt x="578738" y="112268"/>
                </a:lnTo>
                <a:lnTo>
                  <a:pt x="559381" y="74598"/>
                </a:lnTo>
                <a:lnTo>
                  <a:pt x="536940" y="43322"/>
                </a:lnTo>
                <a:lnTo>
                  <a:pt x="511427" y="18452"/>
                </a:lnTo>
                <a:lnTo>
                  <a:pt x="482854" y="0"/>
                </a:lnTo>
                <a:close/>
              </a:path>
              <a:path w="614679" h="608330">
                <a:moveTo>
                  <a:pt x="131318" y="0"/>
                </a:moveTo>
                <a:lnTo>
                  <a:pt x="77295" y="43322"/>
                </a:lnTo>
                <a:lnTo>
                  <a:pt x="54897" y="74598"/>
                </a:lnTo>
                <a:lnTo>
                  <a:pt x="35560" y="112268"/>
                </a:lnTo>
                <a:lnTo>
                  <a:pt x="20038" y="154945"/>
                </a:lnTo>
                <a:lnTo>
                  <a:pt x="8921" y="201088"/>
                </a:lnTo>
                <a:lnTo>
                  <a:pt x="2234" y="250731"/>
                </a:lnTo>
                <a:lnTo>
                  <a:pt x="0" y="303911"/>
                </a:lnTo>
                <a:lnTo>
                  <a:pt x="2234" y="356822"/>
                </a:lnTo>
                <a:lnTo>
                  <a:pt x="8921" y="406400"/>
                </a:lnTo>
                <a:lnTo>
                  <a:pt x="20038" y="452643"/>
                </a:lnTo>
                <a:lnTo>
                  <a:pt x="35560" y="495554"/>
                </a:lnTo>
                <a:lnTo>
                  <a:pt x="54897" y="533532"/>
                </a:lnTo>
                <a:lnTo>
                  <a:pt x="77295" y="564975"/>
                </a:lnTo>
                <a:lnTo>
                  <a:pt x="131318" y="608203"/>
                </a:lnTo>
                <a:lnTo>
                  <a:pt x="137287" y="593851"/>
                </a:lnTo>
                <a:lnTo>
                  <a:pt x="114351" y="575399"/>
                </a:lnTo>
                <a:lnTo>
                  <a:pt x="94106" y="551291"/>
                </a:lnTo>
                <a:lnTo>
                  <a:pt x="61595" y="486156"/>
                </a:lnTo>
                <a:lnTo>
                  <a:pt x="49686" y="446149"/>
                </a:lnTo>
                <a:lnTo>
                  <a:pt x="41195" y="402510"/>
                </a:lnTo>
                <a:lnTo>
                  <a:pt x="36109" y="355228"/>
                </a:lnTo>
                <a:lnTo>
                  <a:pt x="34417" y="304292"/>
                </a:lnTo>
                <a:lnTo>
                  <a:pt x="36131" y="252551"/>
                </a:lnTo>
                <a:lnTo>
                  <a:pt x="41275" y="204787"/>
                </a:lnTo>
                <a:lnTo>
                  <a:pt x="49847" y="161024"/>
                </a:lnTo>
                <a:lnTo>
                  <a:pt x="61849" y="121285"/>
                </a:lnTo>
                <a:lnTo>
                  <a:pt x="76850" y="86234"/>
                </a:lnTo>
                <a:lnTo>
                  <a:pt x="114569" y="32756"/>
                </a:lnTo>
                <a:lnTo>
                  <a:pt x="137287" y="14350"/>
                </a:lnTo>
                <a:lnTo>
                  <a:pt x="131318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3972305" y="865758"/>
            <a:ext cx="334645" cy="9010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3445"/>
              </a:lnSpc>
              <a:spcBef>
                <a:spcPts val="105"/>
              </a:spcBef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𝑚</a:t>
            </a:r>
            <a:endParaRPr sz="2900">
              <a:latin typeface="Cambria Math"/>
              <a:cs typeface="Cambria Math"/>
            </a:endParaRPr>
          </a:p>
          <a:p>
            <a:pPr marL="66040">
              <a:lnSpc>
                <a:spcPts val="3445"/>
              </a:lnSpc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574032" y="1111503"/>
            <a:ext cx="489584" cy="608330"/>
          </a:xfrm>
          <a:custGeom>
            <a:avLst/>
            <a:gdLst/>
            <a:ahLst/>
            <a:cxnLst/>
            <a:rect l="l" t="t" r="r" b="b"/>
            <a:pathLst>
              <a:path w="489585" h="608330">
                <a:moveTo>
                  <a:pt x="357885" y="0"/>
                </a:moveTo>
                <a:lnTo>
                  <a:pt x="352043" y="14350"/>
                </a:lnTo>
                <a:lnTo>
                  <a:pt x="374743" y="32756"/>
                </a:lnTo>
                <a:lnTo>
                  <a:pt x="394858" y="56721"/>
                </a:lnTo>
                <a:lnTo>
                  <a:pt x="427481" y="121285"/>
                </a:lnTo>
                <a:lnTo>
                  <a:pt x="439483" y="161024"/>
                </a:lnTo>
                <a:lnTo>
                  <a:pt x="448055" y="204787"/>
                </a:lnTo>
                <a:lnTo>
                  <a:pt x="453199" y="252551"/>
                </a:lnTo>
                <a:lnTo>
                  <a:pt x="454913" y="304292"/>
                </a:lnTo>
                <a:lnTo>
                  <a:pt x="453201" y="355228"/>
                </a:lnTo>
                <a:lnTo>
                  <a:pt x="448071" y="402510"/>
                </a:lnTo>
                <a:lnTo>
                  <a:pt x="439537" y="446149"/>
                </a:lnTo>
                <a:lnTo>
                  <a:pt x="427608" y="486156"/>
                </a:lnTo>
                <a:lnTo>
                  <a:pt x="412676" y="521539"/>
                </a:lnTo>
                <a:lnTo>
                  <a:pt x="374905" y="575399"/>
                </a:lnTo>
                <a:lnTo>
                  <a:pt x="352043" y="593851"/>
                </a:lnTo>
                <a:lnTo>
                  <a:pt x="357885" y="608203"/>
                </a:lnTo>
                <a:lnTo>
                  <a:pt x="411972" y="564975"/>
                </a:lnTo>
                <a:lnTo>
                  <a:pt x="434413" y="533532"/>
                </a:lnTo>
                <a:lnTo>
                  <a:pt x="453770" y="495554"/>
                </a:lnTo>
                <a:lnTo>
                  <a:pt x="469292" y="452643"/>
                </a:lnTo>
                <a:lnTo>
                  <a:pt x="480409" y="406400"/>
                </a:lnTo>
                <a:lnTo>
                  <a:pt x="487096" y="356822"/>
                </a:lnTo>
                <a:lnTo>
                  <a:pt x="489330" y="303911"/>
                </a:lnTo>
                <a:lnTo>
                  <a:pt x="487096" y="250731"/>
                </a:lnTo>
                <a:lnTo>
                  <a:pt x="480409" y="201088"/>
                </a:lnTo>
                <a:lnTo>
                  <a:pt x="469292" y="154945"/>
                </a:lnTo>
                <a:lnTo>
                  <a:pt x="453770" y="112268"/>
                </a:lnTo>
                <a:lnTo>
                  <a:pt x="434413" y="74598"/>
                </a:lnTo>
                <a:lnTo>
                  <a:pt x="411972" y="43322"/>
                </a:lnTo>
                <a:lnTo>
                  <a:pt x="386459" y="18452"/>
                </a:lnTo>
                <a:lnTo>
                  <a:pt x="357885" y="0"/>
                </a:lnTo>
                <a:close/>
              </a:path>
              <a:path w="489585" h="608330">
                <a:moveTo>
                  <a:pt x="131317" y="0"/>
                </a:moveTo>
                <a:lnTo>
                  <a:pt x="77295" y="43322"/>
                </a:lnTo>
                <a:lnTo>
                  <a:pt x="54897" y="74598"/>
                </a:lnTo>
                <a:lnTo>
                  <a:pt x="35559" y="112268"/>
                </a:lnTo>
                <a:lnTo>
                  <a:pt x="20038" y="154945"/>
                </a:lnTo>
                <a:lnTo>
                  <a:pt x="8921" y="201088"/>
                </a:lnTo>
                <a:lnTo>
                  <a:pt x="2234" y="250731"/>
                </a:lnTo>
                <a:lnTo>
                  <a:pt x="0" y="303911"/>
                </a:lnTo>
                <a:lnTo>
                  <a:pt x="2234" y="356822"/>
                </a:lnTo>
                <a:lnTo>
                  <a:pt x="8921" y="406400"/>
                </a:lnTo>
                <a:lnTo>
                  <a:pt x="20038" y="452643"/>
                </a:lnTo>
                <a:lnTo>
                  <a:pt x="35559" y="495554"/>
                </a:lnTo>
                <a:lnTo>
                  <a:pt x="54897" y="533532"/>
                </a:lnTo>
                <a:lnTo>
                  <a:pt x="77295" y="564975"/>
                </a:lnTo>
                <a:lnTo>
                  <a:pt x="131317" y="608203"/>
                </a:lnTo>
                <a:lnTo>
                  <a:pt x="137287" y="593851"/>
                </a:lnTo>
                <a:lnTo>
                  <a:pt x="114351" y="575399"/>
                </a:lnTo>
                <a:lnTo>
                  <a:pt x="94107" y="551291"/>
                </a:lnTo>
                <a:lnTo>
                  <a:pt x="61594" y="486156"/>
                </a:lnTo>
                <a:lnTo>
                  <a:pt x="49686" y="446149"/>
                </a:lnTo>
                <a:lnTo>
                  <a:pt x="41195" y="402510"/>
                </a:lnTo>
                <a:lnTo>
                  <a:pt x="36109" y="355228"/>
                </a:lnTo>
                <a:lnTo>
                  <a:pt x="34416" y="304292"/>
                </a:lnTo>
                <a:lnTo>
                  <a:pt x="36131" y="252551"/>
                </a:lnTo>
                <a:lnTo>
                  <a:pt x="41274" y="204787"/>
                </a:lnTo>
                <a:lnTo>
                  <a:pt x="49847" y="161024"/>
                </a:lnTo>
                <a:lnTo>
                  <a:pt x="61848" y="121285"/>
                </a:lnTo>
                <a:lnTo>
                  <a:pt x="76850" y="86234"/>
                </a:lnTo>
                <a:lnTo>
                  <a:pt x="114569" y="32756"/>
                </a:lnTo>
                <a:lnTo>
                  <a:pt x="137287" y="14350"/>
                </a:lnTo>
                <a:lnTo>
                  <a:pt x="131317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4711700" y="945007"/>
            <a:ext cx="208915" cy="89979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450">
              <a:lnSpc>
                <a:spcPts val="3440"/>
              </a:lnSpc>
              <a:spcBef>
                <a:spcPts val="105"/>
              </a:spcBef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𝑙</a:t>
            </a:r>
            <a:endParaRPr sz="2900">
              <a:latin typeface="Cambria Math"/>
              <a:cs typeface="Cambria Math"/>
            </a:endParaRPr>
          </a:p>
          <a:p>
            <a:pPr marL="12700">
              <a:lnSpc>
                <a:spcPts val="3440"/>
              </a:lnSpc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185664" y="1138555"/>
            <a:ext cx="300990" cy="4679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2900">
              <a:latin typeface="Cambria Math"/>
              <a:cs typeface="Cambria Math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5605779" y="1111503"/>
            <a:ext cx="4849495" cy="608330"/>
            <a:chOff x="5605779" y="1111503"/>
            <a:chExt cx="4849495" cy="608330"/>
          </a:xfrm>
        </p:grpSpPr>
        <p:sp>
          <p:nvSpPr>
            <p:cNvPr id="33" name="object 33"/>
            <p:cNvSpPr/>
            <p:nvPr/>
          </p:nvSpPr>
          <p:spPr>
            <a:xfrm>
              <a:off x="5605779" y="1111503"/>
              <a:ext cx="706120" cy="608330"/>
            </a:xfrm>
            <a:custGeom>
              <a:avLst/>
              <a:gdLst/>
              <a:ahLst/>
              <a:cxnLst/>
              <a:rect l="l" t="t" r="r" b="b"/>
              <a:pathLst>
                <a:path w="706120" h="608330">
                  <a:moveTo>
                    <a:pt x="574294" y="0"/>
                  </a:moveTo>
                  <a:lnTo>
                    <a:pt x="568452" y="14350"/>
                  </a:lnTo>
                  <a:lnTo>
                    <a:pt x="591151" y="32756"/>
                  </a:lnTo>
                  <a:lnTo>
                    <a:pt x="611266" y="56721"/>
                  </a:lnTo>
                  <a:lnTo>
                    <a:pt x="643890" y="121285"/>
                  </a:lnTo>
                  <a:lnTo>
                    <a:pt x="655891" y="161024"/>
                  </a:lnTo>
                  <a:lnTo>
                    <a:pt x="664464" y="204787"/>
                  </a:lnTo>
                  <a:lnTo>
                    <a:pt x="669607" y="252551"/>
                  </a:lnTo>
                  <a:lnTo>
                    <a:pt x="671322" y="304292"/>
                  </a:lnTo>
                  <a:lnTo>
                    <a:pt x="669609" y="355228"/>
                  </a:lnTo>
                  <a:lnTo>
                    <a:pt x="664479" y="402510"/>
                  </a:lnTo>
                  <a:lnTo>
                    <a:pt x="655945" y="446149"/>
                  </a:lnTo>
                  <a:lnTo>
                    <a:pt x="644017" y="486156"/>
                  </a:lnTo>
                  <a:lnTo>
                    <a:pt x="629084" y="521539"/>
                  </a:lnTo>
                  <a:lnTo>
                    <a:pt x="591313" y="575399"/>
                  </a:lnTo>
                  <a:lnTo>
                    <a:pt x="568452" y="593851"/>
                  </a:lnTo>
                  <a:lnTo>
                    <a:pt x="574294" y="608203"/>
                  </a:lnTo>
                  <a:lnTo>
                    <a:pt x="628380" y="564975"/>
                  </a:lnTo>
                  <a:lnTo>
                    <a:pt x="650821" y="533532"/>
                  </a:lnTo>
                  <a:lnTo>
                    <a:pt x="670179" y="495554"/>
                  </a:lnTo>
                  <a:lnTo>
                    <a:pt x="685700" y="452643"/>
                  </a:lnTo>
                  <a:lnTo>
                    <a:pt x="696817" y="406400"/>
                  </a:lnTo>
                  <a:lnTo>
                    <a:pt x="703504" y="356822"/>
                  </a:lnTo>
                  <a:lnTo>
                    <a:pt x="705739" y="303911"/>
                  </a:lnTo>
                  <a:lnTo>
                    <a:pt x="703504" y="250731"/>
                  </a:lnTo>
                  <a:lnTo>
                    <a:pt x="696817" y="201088"/>
                  </a:lnTo>
                  <a:lnTo>
                    <a:pt x="685700" y="154945"/>
                  </a:lnTo>
                  <a:lnTo>
                    <a:pt x="670179" y="112268"/>
                  </a:lnTo>
                  <a:lnTo>
                    <a:pt x="650821" y="74598"/>
                  </a:lnTo>
                  <a:lnTo>
                    <a:pt x="628380" y="43322"/>
                  </a:lnTo>
                  <a:lnTo>
                    <a:pt x="602867" y="18452"/>
                  </a:lnTo>
                  <a:lnTo>
                    <a:pt x="574294" y="0"/>
                  </a:lnTo>
                  <a:close/>
                </a:path>
                <a:path w="706120" h="608330">
                  <a:moveTo>
                    <a:pt x="131318" y="0"/>
                  </a:moveTo>
                  <a:lnTo>
                    <a:pt x="77295" y="43322"/>
                  </a:lnTo>
                  <a:lnTo>
                    <a:pt x="54897" y="74598"/>
                  </a:lnTo>
                  <a:lnTo>
                    <a:pt x="35560" y="112268"/>
                  </a:lnTo>
                  <a:lnTo>
                    <a:pt x="20038" y="154945"/>
                  </a:lnTo>
                  <a:lnTo>
                    <a:pt x="8921" y="201088"/>
                  </a:lnTo>
                  <a:lnTo>
                    <a:pt x="2234" y="250731"/>
                  </a:lnTo>
                  <a:lnTo>
                    <a:pt x="0" y="303911"/>
                  </a:lnTo>
                  <a:lnTo>
                    <a:pt x="2234" y="356822"/>
                  </a:lnTo>
                  <a:lnTo>
                    <a:pt x="8921" y="406400"/>
                  </a:lnTo>
                  <a:lnTo>
                    <a:pt x="20038" y="452643"/>
                  </a:lnTo>
                  <a:lnTo>
                    <a:pt x="35560" y="495554"/>
                  </a:lnTo>
                  <a:lnTo>
                    <a:pt x="54897" y="533532"/>
                  </a:lnTo>
                  <a:lnTo>
                    <a:pt x="77295" y="564975"/>
                  </a:lnTo>
                  <a:lnTo>
                    <a:pt x="131318" y="608203"/>
                  </a:lnTo>
                  <a:lnTo>
                    <a:pt x="137287" y="593851"/>
                  </a:lnTo>
                  <a:lnTo>
                    <a:pt x="114351" y="575399"/>
                  </a:lnTo>
                  <a:lnTo>
                    <a:pt x="94107" y="551291"/>
                  </a:lnTo>
                  <a:lnTo>
                    <a:pt x="61595" y="486156"/>
                  </a:lnTo>
                  <a:lnTo>
                    <a:pt x="49686" y="446149"/>
                  </a:lnTo>
                  <a:lnTo>
                    <a:pt x="41195" y="402510"/>
                  </a:lnTo>
                  <a:lnTo>
                    <a:pt x="36109" y="355228"/>
                  </a:lnTo>
                  <a:lnTo>
                    <a:pt x="34417" y="304292"/>
                  </a:lnTo>
                  <a:lnTo>
                    <a:pt x="36131" y="252551"/>
                  </a:lnTo>
                  <a:lnTo>
                    <a:pt x="41275" y="204787"/>
                  </a:lnTo>
                  <a:lnTo>
                    <a:pt x="49847" y="161024"/>
                  </a:lnTo>
                  <a:lnTo>
                    <a:pt x="61849" y="121285"/>
                  </a:lnTo>
                  <a:lnTo>
                    <a:pt x="76850" y="86234"/>
                  </a:lnTo>
                  <a:lnTo>
                    <a:pt x="114569" y="32756"/>
                  </a:lnTo>
                  <a:lnTo>
                    <a:pt x="137287" y="14350"/>
                  </a:lnTo>
                  <a:lnTo>
                    <a:pt x="131318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434836" y="1111503"/>
              <a:ext cx="4020820" cy="608330"/>
            </a:xfrm>
            <a:custGeom>
              <a:avLst/>
              <a:gdLst/>
              <a:ahLst/>
              <a:cxnLst/>
              <a:rect l="l" t="t" r="r" b="b"/>
              <a:pathLst>
                <a:path w="4020820" h="608330">
                  <a:moveTo>
                    <a:pt x="137287" y="14351"/>
                  </a:moveTo>
                  <a:lnTo>
                    <a:pt x="77292" y="43332"/>
                  </a:lnTo>
                  <a:lnTo>
                    <a:pt x="54889" y="74599"/>
                  </a:lnTo>
                  <a:lnTo>
                    <a:pt x="35560" y="112268"/>
                  </a:lnTo>
                  <a:lnTo>
                    <a:pt x="20027" y="154952"/>
                  </a:lnTo>
                  <a:lnTo>
                    <a:pt x="8915" y="201091"/>
                  </a:lnTo>
                  <a:lnTo>
                    <a:pt x="2222" y="250736"/>
                  </a:lnTo>
                  <a:lnTo>
                    <a:pt x="0" y="303911"/>
                  </a:lnTo>
                  <a:lnTo>
                    <a:pt x="2222" y="356831"/>
                  </a:lnTo>
                  <a:lnTo>
                    <a:pt x="8915" y="406400"/>
                  </a:lnTo>
                  <a:lnTo>
                    <a:pt x="20027" y="452653"/>
                  </a:lnTo>
                  <a:lnTo>
                    <a:pt x="35560" y="495554"/>
                  </a:lnTo>
                  <a:lnTo>
                    <a:pt x="54889" y="533539"/>
                  </a:lnTo>
                  <a:lnTo>
                    <a:pt x="77292" y="564984"/>
                  </a:lnTo>
                  <a:lnTo>
                    <a:pt x="131318" y="608203"/>
                  </a:lnTo>
                  <a:lnTo>
                    <a:pt x="137287" y="593852"/>
                  </a:lnTo>
                  <a:lnTo>
                    <a:pt x="114350" y="575411"/>
                  </a:lnTo>
                  <a:lnTo>
                    <a:pt x="94107" y="551294"/>
                  </a:lnTo>
                  <a:lnTo>
                    <a:pt x="61595" y="486156"/>
                  </a:lnTo>
                  <a:lnTo>
                    <a:pt x="49682" y="446151"/>
                  </a:lnTo>
                  <a:lnTo>
                    <a:pt x="41186" y="402513"/>
                  </a:lnTo>
                  <a:lnTo>
                    <a:pt x="36106" y="355231"/>
                  </a:lnTo>
                  <a:lnTo>
                    <a:pt x="34417" y="304292"/>
                  </a:lnTo>
                  <a:lnTo>
                    <a:pt x="36131" y="252552"/>
                  </a:lnTo>
                  <a:lnTo>
                    <a:pt x="41275" y="204787"/>
                  </a:lnTo>
                  <a:lnTo>
                    <a:pt x="49847" y="161036"/>
                  </a:lnTo>
                  <a:lnTo>
                    <a:pt x="61849" y="121285"/>
                  </a:lnTo>
                  <a:lnTo>
                    <a:pt x="76847" y="86245"/>
                  </a:lnTo>
                  <a:lnTo>
                    <a:pt x="114566" y="32766"/>
                  </a:lnTo>
                  <a:lnTo>
                    <a:pt x="137287" y="14351"/>
                  </a:lnTo>
                  <a:close/>
                </a:path>
                <a:path w="4020820" h="608330">
                  <a:moveTo>
                    <a:pt x="705739" y="303911"/>
                  </a:moveTo>
                  <a:lnTo>
                    <a:pt x="703503" y="250736"/>
                  </a:lnTo>
                  <a:lnTo>
                    <a:pt x="696810" y="201091"/>
                  </a:lnTo>
                  <a:lnTo>
                    <a:pt x="685698" y="154952"/>
                  </a:lnTo>
                  <a:lnTo>
                    <a:pt x="670179" y="112268"/>
                  </a:lnTo>
                  <a:lnTo>
                    <a:pt x="650811" y="74599"/>
                  </a:lnTo>
                  <a:lnTo>
                    <a:pt x="628370" y="43332"/>
                  </a:lnTo>
                  <a:lnTo>
                    <a:pt x="574294" y="0"/>
                  </a:lnTo>
                  <a:lnTo>
                    <a:pt x="568452" y="14351"/>
                  </a:lnTo>
                  <a:lnTo>
                    <a:pt x="591159" y="32766"/>
                  </a:lnTo>
                  <a:lnTo>
                    <a:pt x="611314" y="56730"/>
                  </a:lnTo>
                  <a:lnTo>
                    <a:pt x="643890" y="121285"/>
                  </a:lnTo>
                  <a:lnTo>
                    <a:pt x="655891" y="161036"/>
                  </a:lnTo>
                  <a:lnTo>
                    <a:pt x="664464" y="204787"/>
                  </a:lnTo>
                  <a:lnTo>
                    <a:pt x="669607" y="252552"/>
                  </a:lnTo>
                  <a:lnTo>
                    <a:pt x="671322" y="304292"/>
                  </a:lnTo>
                  <a:lnTo>
                    <a:pt x="669607" y="355231"/>
                  </a:lnTo>
                  <a:lnTo>
                    <a:pt x="664476" y="402513"/>
                  </a:lnTo>
                  <a:lnTo>
                    <a:pt x="655942" y="446151"/>
                  </a:lnTo>
                  <a:lnTo>
                    <a:pt x="644017" y="486156"/>
                  </a:lnTo>
                  <a:lnTo>
                    <a:pt x="629081" y="521550"/>
                  </a:lnTo>
                  <a:lnTo>
                    <a:pt x="591312" y="575411"/>
                  </a:lnTo>
                  <a:lnTo>
                    <a:pt x="568452" y="593852"/>
                  </a:lnTo>
                  <a:lnTo>
                    <a:pt x="574294" y="608203"/>
                  </a:lnTo>
                  <a:lnTo>
                    <a:pt x="628370" y="564984"/>
                  </a:lnTo>
                  <a:lnTo>
                    <a:pt x="650811" y="533539"/>
                  </a:lnTo>
                  <a:lnTo>
                    <a:pt x="670179" y="495554"/>
                  </a:lnTo>
                  <a:lnTo>
                    <a:pt x="685698" y="452653"/>
                  </a:lnTo>
                  <a:lnTo>
                    <a:pt x="696810" y="406400"/>
                  </a:lnTo>
                  <a:lnTo>
                    <a:pt x="703503" y="356831"/>
                  </a:lnTo>
                  <a:lnTo>
                    <a:pt x="705739" y="303911"/>
                  </a:lnTo>
                  <a:close/>
                </a:path>
                <a:path w="4020820" h="608330">
                  <a:moveTo>
                    <a:pt x="966343" y="14351"/>
                  </a:moveTo>
                  <a:lnTo>
                    <a:pt x="906348" y="43332"/>
                  </a:lnTo>
                  <a:lnTo>
                    <a:pt x="883945" y="74599"/>
                  </a:lnTo>
                  <a:lnTo>
                    <a:pt x="864616" y="112268"/>
                  </a:lnTo>
                  <a:lnTo>
                    <a:pt x="849083" y="154952"/>
                  </a:lnTo>
                  <a:lnTo>
                    <a:pt x="837971" y="201091"/>
                  </a:lnTo>
                  <a:lnTo>
                    <a:pt x="831278" y="250736"/>
                  </a:lnTo>
                  <a:lnTo>
                    <a:pt x="829056" y="303911"/>
                  </a:lnTo>
                  <a:lnTo>
                    <a:pt x="831278" y="356831"/>
                  </a:lnTo>
                  <a:lnTo>
                    <a:pt x="837971" y="406400"/>
                  </a:lnTo>
                  <a:lnTo>
                    <a:pt x="849083" y="452653"/>
                  </a:lnTo>
                  <a:lnTo>
                    <a:pt x="864616" y="495554"/>
                  </a:lnTo>
                  <a:lnTo>
                    <a:pt x="883945" y="533539"/>
                  </a:lnTo>
                  <a:lnTo>
                    <a:pt x="906348" y="564984"/>
                  </a:lnTo>
                  <a:lnTo>
                    <a:pt x="960374" y="608203"/>
                  </a:lnTo>
                  <a:lnTo>
                    <a:pt x="966343" y="593852"/>
                  </a:lnTo>
                  <a:lnTo>
                    <a:pt x="943406" y="575411"/>
                  </a:lnTo>
                  <a:lnTo>
                    <a:pt x="923163" y="551294"/>
                  </a:lnTo>
                  <a:lnTo>
                    <a:pt x="890651" y="486156"/>
                  </a:lnTo>
                  <a:lnTo>
                    <a:pt x="878738" y="446151"/>
                  </a:lnTo>
                  <a:lnTo>
                    <a:pt x="870242" y="402513"/>
                  </a:lnTo>
                  <a:lnTo>
                    <a:pt x="865162" y="355231"/>
                  </a:lnTo>
                  <a:lnTo>
                    <a:pt x="863473" y="304292"/>
                  </a:lnTo>
                  <a:lnTo>
                    <a:pt x="865187" y="252552"/>
                  </a:lnTo>
                  <a:lnTo>
                    <a:pt x="870318" y="204787"/>
                  </a:lnTo>
                  <a:lnTo>
                    <a:pt x="878903" y="161036"/>
                  </a:lnTo>
                  <a:lnTo>
                    <a:pt x="890905" y="121285"/>
                  </a:lnTo>
                  <a:lnTo>
                    <a:pt x="905903" y="86245"/>
                  </a:lnTo>
                  <a:lnTo>
                    <a:pt x="943622" y="32766"/>
                  </a:lnTo>
                  <a:lnTo>
                    <a:pt x="966343" y="14351"/>
                  </a:lnTo>
                  <a:close/>
                </a:path>
                <a:path w="4020820" h="608330">
                  <a:moveTo>
                    <a:pt x="1534795" y="303911"/>
                  </a:moveTo>
                  <a:lnTo>
                    <a:pt x="1532559" y="250736"/>
                  </a:lnTo>
                  <a:lnTo>
                    <a:pt x="1525866" y="201091"/>
                  </a:lnTo>
                  <a:lnTo>
                    <a:pt x="1514754" y="154952"/>
                  </a:lnTo>
                  <a:lnTo>
                    <a:pt x="1499235" y="112268"/>
                  </a:lnTo>
                  <a:lnTo>
                    <a:pt x="1479867" y="74599"/>
                  </a:lnTo>
                  <a:lnTo>
                    <a:pt x="1457426" y="43332"/>
                  </a:lnTo>
                  <a:lnTo>
                    <a:pt x="1403350" y="0"/>
                  </a:lnTo>
                  <a:lnTo>
                    <a:pt x="1397508" y="14351"/>
                  </a:lnTo>
                  <a:lnTo>
                    <a:pt x="1420215" y="32766"/>
                  </a:lnTo>
                  <a:lnTo>
                    <a:pt x="1440370" y="56730"/>
                  </a:lnTo>
                  <a:lnTo>
                    <a:pt x="1472946" y="121285"/>
                  </a:lnTo>
                  <a:lnTo>
                    <a:pt x="1484947" y="161036"/>
                  </a:lnTo>
                  <a:lnTo>
                    <a:pt x="1493520" y="204787"/>
                  </a:lnTo>
                  <a:lnTo>
                    <a:pt x="1498663" y="252552"/>
                  </a:lnTo>
                  <a:lnTo>
                    <a:pt x="1500378" y="304292"/>
                  </a:lnTo>
                  <a:lnTo>
                    <a:pt x="1498663" y="355231"/>
                  </a:lnTo>
                  <a:lnTo>
                    <a:pt x="1493532" y="402513"/>
                  </a:lnTo>
                  <a:lnTo>
                    <a:pt x="1484998" y="446151"/>
                  </a:lnTo>
                  <a:lnTo>
                    <a:pt x="1473073" y="486156"/>
                  </a:lnTo>
                  <a:lnTo>
                    <a:pt x="1458137" y="521550"/>
                  </a:lnTo>
                  <a:lnTo>
                    <a:pt x="1420368" y="575411"/>
                  </a:lnTo>
                  <a:lnTo>
                    <a:pt x="1397508" y="593852"/>
                  </a:lnTo>
                  <a:lnTo>
                    <a:pt x="1403350" y="608203"/>
                  </a:lnTo>
                  <a:lnTo>
                    <a:pt x="1457426" y="564984"/>
                  </a:lnTo>
                  <a:lnTo>
                    <a:pt x="1479867" y="533539"/>
                  </a:lnTo>
                  <a:lnTo>
                    <a:pt x="1499235" y="495554"/>
                  </a:lnTo>
                  <a:lnTo>
                    <a:pt x="1514754" y="452653"/>
                  </a:lnTo>
                  <a:lnTo>
                    <a:pt x="1525866" y="406400"/>
                  </a:lnTo>
                  <a:lnTo>
                    <a:pt x="1532559" y="356831"/>
                  </a:lnTo>
                  <a:lnTo>
                    <a:pt x="1534795" y="303911"/>
                  </a:lnTo>
                  <a:close/>
                </a:path>
                <a:path w="4020820" h="608330">
                  <a:moveTo>
                    <a:pt x="1793875" y="14351"/>
                  </a:moveTo>
                  <a:lnTo>
                    <a:pt x="1733880" y="43332"/>
                  </a:lnTo>
                  <a:lnTo>
                    <a:pt x="1711477" y="74599"/>
                  </a:lnTo>
                  <a:lnTo>
                    <a:pt x="1692148" y="112268"/>
                  </a:lnTo>
                  <a:lnTo>
                    <a:pt x="1676615" y="154952"/>
                  </a:lnTo>
                  <a:lnTo>
                    <a:pt x="1665503" y="201091"/>
                  </a:lnTo>
                  <a:lnTo>
                    <a:pt x="1658810" y="250736"/>
                  </a:lnTo>
                  <a:lnTo>
                    <a:pt x="1656588" y="303911"/>
                  </a:lnTo>
                  <a:lnTo>
                    <a:pt x="1658810" y="356831"/>
                  </a:lnTo>
                  <a:lnTo>
                    <a:pt x="1665503" y="406400"/>
                  </a:lnTo>
                  <a:lnTo>
                    <a:pt x="1676615" y="452653"/>
                  </a:lnTo>
                  <a:lnTo>
                    <a:pt x="1692148" y="495554"/>
                  </a:lnTo>
                  <a:lnTo>
                    <a:pt x="1711477" y="533539"/>
                  </a:lnTo>
                  <a:lnTo>
                    <a:pt x="1733880" y="564984"/>
                  </a:lnTo>
                  <a:lnTo>
                    <a:pt x="1787906" y="608203"/>
                  </a:lnTo>
                  <a:lnTo>
                    <a:pt x="1793875" y="593852"/>
                  </a:lnTo>
                  <a:lnTo>
                    <a:pt x="1770938" y="575411"/>
                  </a:lnTo>
                  <a:lnTo>
                    <a:pt x="1750695" y="551294"/>
                  </a:lnTo>
                  <a:lnTo>
                    <a:pt x="1718183" y="486156"/>
                  </a:lnTo>
                  <a:lnTo>
                    <a:pt x="1706270" y="446151"/>
                  </a:lnTo>
                  <a:lnTo>
                    <a:pt x="1697774" y="402513"/>
                  </a:lnTo>
                  <a:lnTo>
                    <a:pt x="1692694" y="355231"/>
                  </a:lnTo>
                  <a:lnTo>
                    <a:pt x="1691005" y="304292"/>
                  </a:lnTo>
                  <a:lnTo>
                    <a:pt x="1692719" y="252552"/>
                  </a:lnTo>
                  <a:lnTo>
                    <a:pt x="1697863" y="204787"/>
                  </a:lnTo>
                  <a:lnTo>
                    <a:pt x="1706435" y="161036"/>
                  </a:lnTo>
                  <a:lnTo>
                    <a:pt x="1718437" y="121285"/>
                  </a:lnTo>
                  <a:lnTo>
                    <a:pt x="1733435" y="86245"/>
                  </a:lnTo>
                  <a:lnTo>
                    <a:pt x="1771154" y="32766"/>
                  </a:lnTo>
                  <a:lnTo>
                    <a:pt x="1793875" y="14351"/>
                  </a:lnTo>
                  <a:close/>
                </a:path>
                <a:path w="4020820" h="608330">
                  <a:moveTo>
                    <a:pt x="2363851" y="303911"/>
                  </a:moveTo>
                  <a:lnTo>
                    <a:pt x="2361615" y="250736"/>
                  </a:lnTo>
                  <a:lnTo>
                    <a:pt x="2354923" y="201091"/>
                  </a:lnTo>
                  <a:lnTo>
                    <a:pt x="2343810" y="154952"/>
                  </a:lnTo>
                  <a:lnTo>
                    <a:pt x="2328291" y="112268"/>
                  </a:lnTo>
                  <a:lnTo>
                    <a:pt x="2308923" y="74599"/>
                  </a:lnTo>
                  <a:lnTo>
                    <a:pt x="2286482" y="43332"/>
                  </a:lnTo>
                  <a:lnTo>
                    <a:pt x="2232406" y="0"/>
                  </a:lnTo>
                  <a:lnTo>
                    <a:pt x="2226564" y="14351"/>
                  </a:lnTo>
                  <a:lnTo>
                    <a:pt x="2249271" y="32766"/>
                  </a:lnTo>
                  <a:lnTo>
                    <a:pt x="2269426" y="56730"/>
                  </a:lnTo>
                  <a:lnTo>
                    <a:pt x="2302002" y="121285"/>
                  </a:lnTo>
                  <a:lnTo>
                    <a:pt x="2314003" y="161036"/>
                  </a:lnTo>
                  <a:lnTo>
                    <a:pt x="2322576" y="204787"/>
                  </a:lnTo>
                  <a:lnTo>
                    <a:pt x="2327719" y="252552"/>
                  </a:lnTo>
                  <a:lnTo>
                    <a:pt x="2329434" y="304292"/>
                  </a:lnTo>
                  <a:lnTo>
                    <a:pt x="2327719" y="355231"/>
                  </a:lnTo>
                  <a:lnTo>
                    <a:pt x="2322588" y="402513"/>
                  </a:lnTo>
                  <a:lnTo>
                    <a:pt x="2314054" y="446151"/>
                  </a:lnTo>
                  <a:lnTo>
                    <a:pt x="2302129" y="486156"/>
                  </a:lnTo>
                  <a:lnTo>
                    <a:pt x="2287193" y="521550"/>
                  </a:lnTo>
                  <a:lnTo>
                    <a:pt x="2249424" y="575411"/>
                  </a:lnTo>
                  <a:lnTo>
                    <a:pt x="2226564" y="593852"/>
                  </a:lnTo>
                  <a:lnTo>
                    <a:pt x="2232406" y="608203"/>
                  </a:lnTo>
                  <a:lnTo>
                    <a:pt x="2286482" y="564984"/>
                  </a:lnTo>
                  <a:lnTo>
                    <a:pt x="2308923" y="533539"/>
                  </a:lnTo>
                  <a:lnTo>
                    <a:pt x="2328291" y="495554"/>
                  </a:lnTo>
                  <a:lnTo>
                    <a:pt x="2343810" y="452653"/>
                  </a:lnTo>
                  <a:lnTo>
                    <a:pt x="2354923" y="406400"/>
                  </a:lnTo>
                  <a:lnTo>
                    <a:pt x="2361615" y="356831"/>
                  </a:lnTo>
                  <a:lnTo>
                    <a:pt x="2363851" y="303911"/>
                  </a:lnTo>
                  <a:close/>
                </a:path>
                <a:path w="4020820" h="608330">
                  <a:moveTo>
                    <a:pt x="2622931" y="14351"/>
                  </a:moveTo>
                  <a:lnTo>
                    <a:pt x="2562936" y="43332"/>
                  </a:lnTo>
                  <a:lnTo>
                    <a:pt x="2540533" y="74599"/>
                  </a:lnTo>
                  <a:lnTo>
                    <a:pt x="2521204" y="112268"/>
                  </a:lnTo>
                  <a:lnTo>
                    <a:pt x="2505672" y="154952"/>
                  </a:lnTo>
                  <a:lnTo>
                    <a:pt x="2494559" y="201091"/>
                  </a:lnTo>
                  <a:lnTo>
                    <a:pt x="2487866" y="250736"/>
                  </a:lnTo>
                  <a:lnTo>
                    <a:pt x="2485644" y="303911"/>
                  </a:lnTo>
                  <a:lnTo>
                    <a:pt x="2487866" y="356831"/>
                  </a:lnTo>
                  <a:lnTo>
                    <a:pt x="2494559" y="406400"/>
                  </a:lnTo>
                  <a:lnTo>
                    <a:pt x="2505672" y="452653"/>
                  </a:lnTo>
                  <a:lnTo>
                    <a:pt x="2521204" y="495554"/>
                  </a:lnTo>
                  <a:lnTo>
                    <a:pt x="2540533" y="533539"/>
                  </a:lnTo>
                  <a:lnTo>
                    <a:pt x="2562936" y="564984"/>
                  </a:lnTo>
                  <a:lnTo>
                    <a:pt x="2616962" y="608203"/>
                  </a:lnTo>
                  <a:lnTo>
                    <a:pt x="2622931" y="593852"/>
                  </a:lnTo>
                  <a:lnTo>
                    <a:pt x="2599994" y="575411"/>
                  </a:lnTo>
                  <a:lnTo>
                    <a:pt x="2579751" y="551294"/>
                  </a:lnTo>
                  <a:lnTo>
                    <a:pt x="2547239" y="486156"/>
                  </a:lnTo>
                  <a:lnTo>
                    <a:pt x="2535326" y="446151"/>
                  </a:lnTo>
                  <a:lnTo>
                    <a:pt x="2526830" y="402513"/>
                  </a:lnTo>
                  <a:lnTo>
                    <a:pt x="2521750" y="355231"/>
                  </a:lnTo>
                  <a:lnTo>
                    <a:pt x="2520061" y="304292"/>
                  </a:lnTo>
                  <a:lnTo>
                    <a:pt x="2521775" y="252552"/>
                  </a:lnTo>
                  <a:lnTo>
                    <a:pt x="2526919" y="204787"/>
                  </a:lnTo>
                  <a:lnTo>
                    <a:pt x="2535491" y="161036"/>
                  </a:lnTo>
                  <a:lnTo>
                    <a:pt x="2547493" y="121285"/>
                  </a:lnTo>
                  <a:lnTo>
                    <a:pt x="2562491" y="86245"/>
                  </a:lnTo>
                  <a:lnTo>
                    <a:pt x="2600210" y="32766"/>
                  </a:lnTo>
                  <a:lnTo>
                    <a:pt x="2622931" y="14351"/>
                  </a:lnTo>
                  <a:close/>
                </a:path>
                <a:path w="4020820" h="608330">
                  <a:moveTo>
                    <a:pt x="3191383" y="303911"/>
                  </a:moveTo>
                  <a:lnTo>
                    <a:pt x="3189147" y="250736"/>
                  </a:lnTo>
                  <a:lnTo>
                    <a:pt x="3182455" y="201091"/>
                  </a:lnTo>
                  <a:lnTo>
                    <a:pt x="3171342" y="154952"/>
                  </a:lnTo>
                  <a:lnTo>
                    <a:pt x="3155823" y="112268"/>
                  </a:lnTo>
                  <a:lnTo>
                    <a:pt x="3136455" y="74599"/>
                  </a:lnTo>
                  <a:lnTo>
                    <a:pt x="3114014" y="43332"/>
                  </a:lnTo>
                  <a:lnTo>
                    <a:pt x="3059938" y="0"/>
                  </a:lnTo>
                  <a:lnTo>
                    <a:pt x="3054096" y="14351"/>
                  </a:lnTo>
                  <a:lnTo>
                    <a:pt x="3076803" y="32766"/>
                  </a:lnTo>
                  <a:lnTo>
                    <a:pt x="3096958" y="56730"/>
                  </a:lnTo>
                  <a:lnTo>
                    <a:pt x="3129534" y="121285"/>
                  </a:lnTo>
                  <a:lnTo>
                    <a:pt x="3141535" y="161036"/>
                  </a:lnTo>
                  <a:lnTo>
                    <a:pt x="3150108" y="204787"/>
                  </a:lnTo>
                  <a:lnTo>
                    <a:pt x="3155251" y="252552"/>
                  </a:lnTo>
                  <a:lnTo>
                    <a:pt x="3156966" y="304292"/>
                  </a:lnTo>
                  <a:lnTo>
                    <a:pt x="3155251" y="355231"/>
                  </a:lnTo>
                  <a:lnTo>
                    <a:pt x="3150120" y="402513"/>
                  </a:lnTo>
                  <a:lnTo>
                    <a:pt x="3141586" y="446151"/>
                  </a:lnTo>
                  <a:lnTo>
                    <a:pt x="3129661" y="486156"/>
                  </a:lnTo>
                  <a:lnTo>
                    <a:pt x="3114725" y="521550"/>
                  </a:lnTo>
                  <a:lnTo>
                    <a:pt x="3076956" y="575411"/>
                  </a:lnTo>
                  <a:lnTo>
                    <a:pt x="3054096" y="593852"/>
                  </a:lnTo>
                  <a:lnTo>
                    <a:pt x="3059938" y="608203"/>
                  </a:lnTo>
                  <a:lnTo>
                    <a:pt x="3114014" y="564984"/>
                  </a:lnTo>
                  <a:lnTo>
                    <a:pt x="3136455" y="533539"/>
                  </a:lnTo>
                  <a:lnTo>
                    <a:pt x="3155823" y="495554"/>
                  </a:lnTo>
                  <a:lnTo>
                    <a:pt x="3171342" y="452653"/>
                  </a:lnTo>
                  <a:lnTo>
                    <a:pt x="3182455" y="406400"/>
                  </a:lnTo>
                  <a:lnTo>
                    <a:pt x="3189147" y="356831"/>
                  </a:lnTo>
                  <a:lnTo>
                    <a:pt x="3191383" y="303911"/>
                  </a:lnTo>
                  <a:close/>
                </a:path>
                <a:path w="4020820" h="608330">
                  <a:moveTo>
                    <a:pt x="3451987" y="14351"/>
                  </a:moveTo>
                  <a:lnTo>
                    <a:pt x="3391992" y="43332"/>
                  </a:lnTo>
                  <a:lnTo>
                    <a:pt x="3369589" y="74599"/>
                  </a:lnTo>
                  <a:lnTo>
                    <a:pt x="3350260" y="112268"/>
                  </a:lnTo>
                  <a:lnTo>
                    <a:pt x="3334728" y="154952"/>
                  </a:lnTo>
                  <a:lnTo>
                    <a:pt x="3323615" y="201091"/>
                  </a:lnTo>
                  <a:lnTo>
                    <a:pt x="3316922" y="250736"/>
                  </a:lnTo>
                  <a:lnTo>
                    <a:pt x="3314700" y="303911"/>
                  </a:lnTo>
                  <a:lnTo>
                    <a:pt x="3316922" y="356831"/>
                  </a:lnTo>
                  <a:lnTo>
                    <a:pt x="3323615" y="406400"/>
                  </a:lnTo>
                  <a:lnTo>
                    <a:pt x="3334728" y="452653"/>
                  </a:lnTo>
                  <a:lnTo>
                    <a:pt x="3350260" y="495554"/>
                  </a:lnTo>
                  <a:lnTo>
                    <a:pt x="3369589" y="533539"/>
                  </a:lnTo>
                  <a:lnTo>
                    <a:pt x="3391992" y="564984"/>
                  </a:lnTo>
                  <a:lnTo>
                    <a:pt x="3446018" y="608203"/>
                  </a:lnTo>
                  <a:lnTo>
                    <a:pt x="3451987" y="593852"/>
                  </a:lnTo>
                  <a:lnTo>
                    <a:pt x="3429050" y="575411"/>
                  </a:lnTo>
                  <a:lnTo>
                    <a:pt x="3408807" y="551294"/>
                  </a:lnTo>
                  <a:lnTo>
                    <a:pt x="3376295" y="486156"/>
                  </a:lnTo>
                  <a:lnTo>
                    <a:pt x="3364382" y="446151"/>
                  </a:lnTo>
                  <a:lnTo>
                    <a:pt x="3355886" y="402513"/>
                  </a:lnTo>
                  <a:lnTo>
                    <a:pt x="3350806" y="355231"/>
                  </a:lnTo>
                  <a:lnTo>
                    <a:pt x="3349117" y="304292"/>
                  </a:lnTo>
                  <a:lnTo>
                    <a:pt x="3350831" y="252552"/>
                  </a:lnTo>
                  <a:lnTo>
                    <a:pt x="3355975" y="204787"/>
                  </a:lnTo>
                  <a:lnTo>
                    <a:pt x="3364547" y="161036"/>
                  </a:lnTo>
                  <a:lnTo>
                    <a:pt x="3376549" y="121285"/>
                  </a:lnTo>
                  <a:lnTo>
                    <a:pt x="3391547" y="86245"/>
                  </a:lnTo>
                  <a:lnTo>
                    <a:pt x="3429266" y="32766"/>
                  </a:lnTo>
                  <a:lnTo>
                    <a:pt x="3451987" y="14351"/>
                  </a:lnTo>
                  <a:close/>
                </a:path>
                <a:path w="4020820" h="608330">
                  <a:moveTo>
                    <a:pt x="4020439" y="303911"/>
                  </a:moveTo>
                  <a:lnTo>
                    <a:pt x="4018203" y="250736"/>
                  </a:lnTo>
                  <a:lnTo>
                    <a:pt x="4011511" y="201091"/>
                  </a:lnTo>
                  <a:lnTo>
                    <a:pt x="4000398" y="154952"/>
                  </a:lnTo>
                  <a:lnTo>
                    <a:pt x="3984879" y="112268"/>
                  </a:lnTo>
                  <a:lnTo>
                    <a:pt x="3965511" y="74599"/>
                  </a:lnTo>
                  <a:lnTo>
                    <a:pt x="3943070" y="43332"/>
                  </a:lnTo>
                  <a:lnTo>
                    <a:pt x="3888994" y="0"/>
                  </a:lnTo>
                  <a:lnTo>
                    <a:pt x="3883152" y="14351"/>
                  </a:lnTo>
                  <a:lnTo>
                    <a:pt x="3905859" y="32766"/>
                  </a:lnTo>
                  <a:lnTo>
                    <a:pt x="3926014" y="56730"/>
                  </a:lnTo>
                  <a:lnTo>
                    <a:pt x="3958590" y="121285"/>
                  </a:lnTo>
                  <a:lnTo>
                    <a:pt x="3970591" y="161036"/>
                  </a:lnTo>
                  <a:lnTo>
                    <a:pt x="3979164" y="204787"/>
                  </a:lnTo>
                  <a:lnTo>
                    <a:pt x="3984307" y="252552"/>
                  </a:lnTo>
                  <a:lnTo>
                    <a:pt x="3986022" y="304292"/>
                  </a:lnTo>
                  <a:lnTo>
                    <a:pt x="3984307" y="355231"/>
                  </a:lnTo>
                  <a:lnTo>
                    <a:pt x="3979176" y="402513"/>
                  </a:lnTo>
                  <a:lnTo>
                    <a:pt x="3970642" y="446151"/>
                  </a:lnTo>
                  <a:lnTo>
                    <a:pt x="3958717" y="486156"/>
                  </a:lnTo>
                  <a:lnTo>
                    <a:pt x="3943781" y="521550"/>
                  </a:lnTo>
                  <a:lnTo>
                    <a:pt x="3906012" y="575411"/>
                  </a:lnTo>
                  <a:lnTo>
                    <a:pt x="3883152" y="593852"/>
                  </a:lnTo>
                  <a:lnTo>
                    <a:pt x="3888994" y="608203"/>
                  </a:lnTo>
                  <a:lnTo>
                    <a:pt x="3943070" y="564984"/>
                  </a:lnTo>
                  <a:lnTo>
                    <a:pt x="3965511" y="533539"/>
                  </a:lnTo>
                  <a:lnTo>
                    <a:pt x="3984879" y="495554"/>
                  </a:lnTo>
                  <a:lnTo>
                    <a:pt x="4000398" y="452653"/>
                  </a:lnTo>
                  <a:lnTo>
                    <a:pt x="4011511" y="406400"/>
                  </a:lnTo>
                  <a:lnTo>
                    <a:pt x="4018203" y="356831"/>
                  </a:lnTo>
                  <a:lnTo>
                    <a:pt x="4020439" y="303911"/>
                  </a:lnTo>
                  <a:close/>
                </a:path>
              </a:pathLst>
            </a:custGeom>
            <a:solidFill>
              <a:srgbClr val="0F24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5741923" y="941958"/>
            <a:ext cx="4579620" cy="89979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3440"/>
              </a:lnSpc>
              <a:spcBef>
                <a:spcPts val="105"/>
              </a:spcBef>
              <a:tabLst>
                <a:tab pos="841375" algn="l"/>
                <a:tab pos="1670685" algn="l"/>
                <a:tab pos="2499995" algn="l"/>
                <a:tab pos="3328670" algn="l"/>
                <a:tab pos="4157979" algn="l"/>
              </a:tabLst>
            </a:pPr>
            <a:r>
              <a:rPr sz="2900" dirty="0">
                <a:solidFill>
                  <a:srgbClr val="FF0000"/>
                </a:solidFill>
                <a:latin typeface="Cambria Math"/>
                <a:cs typeface="Cambria Math"/>
              </a:rPr>
              <a:t>18	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14	19	23	12	11</a:t>
            </a:r>
            <a:endParaRPr sz="2900">
              <a:latin typeface="Cambria Math"/>
              <a:cs typeface="Cambria Math"/>
            </a:endParaRPr>
          </a:p>
          <a:p>
            <a:pPr marL="114300">
              <a:lnSpc>
                <a:spcPts val="3440"/>
              </a:lnSpc>
              <a:tabLst>
                <a:tab pos="841375" algn="l"/>
                <a:tab pos="1772920" algn="l"/>
                <a:tab pos="2601595" algn="l"/>
                <a:tab pos="3328670" algn="l"/>
                <a:tab pos="4258310" algn="l"/>
              </a:tabLst>
            </a:pPr>
            <a:r>
              <a:rPr sz="2900" dirty="0">
                <a:solidFill>
                  <a:srgbClr val="FF0000"/>
                </a:solidFill>
                <a:latin typeface="Cambria Math"/>
                <a:cs typeface="Cambria Math"/>
              </a:rPr>
              <a:t>7	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17	4	0	15	4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06146" y="2019681"/>
            <a:ext cx="3328670" cy="4679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105"/>
              </a:spcBef>
              <a:buFont typeface="Wingdings"/>
              <a:buChar char=""/>
              <a:tabLst>
                <a:tab pos="452120" algn="l"/>
              </a:tabLst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𝐶</a:t>
            </a:r>
            <a:r>
              <a:rPr sz="2900" spc="27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r>
              <a:rPr sz="2900" spc="14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𝐾</a:t>
            </a:r>
            <a:r>
              <a:rPr sz="2900" spc="8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∗</a:t>
            </a:r>
            <a:r>
              <a:rPr sz="2900" spc="-1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𝑃</a:t>
            </a:r>
            <a:r>
              <a:rPr sz="2900" spc="5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spc="-5" dirty="0">
                <a:solidFill>
                  <a:srgbClr val="0F243E"/>
                </a:solidFill>
                <a:latin typeface="Cambria Math"/>
                <a:cs typeface="Cambria Math"/>
              </a:rPr>
              <a:t>𝑚𝑜𝑑</a:t>
            </a:r>
            <a:r>
              <a:rPr sz="2900" spc="8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26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06146" y="3223336"/>
            <a:ext cx="354330" cy="468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900" spc="5" dirty="0">
                <a:solidFill>
                  <a:srgbClr val="0F243E"/>
                </a:solidFill>
                <a:latin typeface="Wingdings"/>
                <a:cs typeface="Wingdings"/>
              </a:rPr>
              <a:t></a:t>
            </a:r>
            <a:endParaRPr sz="2900">
              <a:latin typeface="Wingdings"/>
              <a:cs typeface="Wingdings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698754" y="3131819"/>
            <a:ext cx="1315085" cy="734060"/>
          </a:xfrm>
          <a:custGeom>
            <a:avLst/>
            <a:gdLst/>
            <a:ahLst/>
            <a:cxnLst/>
            <a:rect l="l" t="t" r="r" b="b"/>
            <a:pathLst>
              <a:path w="1315085" h="734060">
                <a:moveTo>
                  <a:pt x="90576" y="0"/>
                </a:moveTo>
                <a:lnTo>
                  <a:pt x="0" y="0"/>
                </a:lnTo>
                <a:lnTo>
                  <a:pt x="0" y="16510"/>
                </a:lnTo>
                <a:lnTo>
                  <a:pt x="0" y="717550"/>
                </a:lnTo>
                <a:lnTo>
                  <a:pt x="0" y="734060"/>
                </a:lnTo>
                <a:lnTo>
                  <a:pt x="90576" y="734060"/>
                </a:lnTo>
                <a:lnTo>
                  <a:pt x="90576" y="717550"/>
                </a:lnTo>
                <a:lnTo>
                  <a:pt x="35293" y="717550"/>
                </a:lnTo>
                <a:lnTo>
                  <a:pt x="35293" y="16510"/>
                </a:lnTo>
                <a:lnTo>
                  <a:pt x="90576" y="16510"/>
                </a:lnTo>
                <a:lnTo>
                  <a:pt x="90576" y="0"/>
                </a:lnTo>
                <a:close/>
              </a:path>
              <a:path w="1315085" h="734060">
                <a:moveTo>
                  <a:pt x="1314958" y="0"/>
                </a:moveTo>
                <a:lnTo>
                  <a:pt x="1224280" y="0"/>
                </a:lnTo>
                <a:lnTo>
                  <a:pt x="1224280" y="16510"/>
                </a:lnTo>
                <a:lnTo>
                  <a:pt x="1279652" y="16510"/>
                </a:lnTo>
                <a:lnTo>
                  <a:pt x="1279652" y="717550"/>
                </a:lnTo>
                <a:lnTo>
                  <a:pt x="1224280" y="717550"/>
                </a:lnTo>
                <a:lnTo>
                  <a:pt x="1224280" y="734060"/>
                </a:lnTo>
                <a:lnTo>
                  <a:pt x="1314958" y="734060"/>
                </a:lnTo>
                <a:lnTo>
                  <a:pt x="1314958" y="717550"/>
                </a:lnTo>
                <a:lnTo>
                  <a:pt x="1314958" y="16510"/>
                </a:lnTo>
                <a:lnTo>
                  <a:pt x="1314958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747166" y="2981020"/>
            <a:ext cx="1204595" cy="9213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5"/>
              </a:spcBef>
              <a:tabLst>
                <a:tab pos="796925" algn="l"/>
              </a:tabLst>
            </a:pPr>
            <a:r>
              <a:rPr sz="2900" spc="35" dirty="0">
                <a:solidFill>
                  <a:srgbClr val="0F243E"/>
                </a:solidFill>
                <a:latin typeface="Cambria Math"/>
                <a:cs typeface="Cambria Math"/>
              </a:rPr>
              <a:t>𝑘</a:t>
            </a:r>
            <a:r>
              <a:rPr sz="3150" spc="52" baseline="-15873" dirty="0">
                <a:solidFill>
                  <a:srgbClr val="0F243E"/>
                </a:solidFill>
                <a:latin typeface="Cambria Math"/>
                <a:cs typeface="Cambria Math"/>
              </a:rPr>
              <a:t>0	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𝑘</a:t>
            </a:r>
            <a:r>
              <a:rPr sz="3150" baseline="-15873" dirty="0">
                <a:solidFill>
                  <a:srgbClr val="0F243E"/>
                </a:solidFill>
                <a:latin typeface="Cambria Math"/>
                <a:cs typeface="Cambria Math"/>
              </a:rPr>
              <a:t>1</a:t>
            </a:r>
            <a:endParaRPr sz="3150" baseline="-15873">
              <a:latin typeface="Cambria Math"/>
              <a:cs typeface="Cambria Math"/>
            </a:endParaRPr>
          </a:p>
          <a:p>
            <a:pPr marL="50800">
              <a:lnSpc>
                <a:spcPct val="100000"/>
              </a:lnSpc>
              <a:spcBef>
                <a:spcPts val="85"/>
              </a:spcBef>
              <a:tabLst>
                <a:tab pos="792480" algn="l"/>
              </a:tabLst>
            </a:pPr>
            <a:r>
              <a:rPr sz="2900" spc="35" dirty="0">
                <a:solidFill>
                  <a:srgbClr val="0F243E"/>
                </a:solidFill>
                <a:latin typeface="Cambria Math"/>
                <a:cs typeface="Cambria Math"/>
              </a:rPr>
              <a:t>𝑘</a:t>
            </a:r>
            <a:r>
              <a:rPr sz="3150" spc="52" baseline="-15873" dirty="0">
                <a:solidFill>
                  <a:srgbClr val="0F243E"/>
                </a:solidFill>
                <a:latin typeface="Cambria Math"/>
                <a:cs typeface="Cambria Math"/>
              </a:rPr>
              <a:t>2	</a:t>
            </a:r>
            <a:r>
              <a:rPr sz="2900" spc="35" dirty="0">
                <a:solidFill>
                  <a:srgbClr val="0F243E"/>
                </a:solidFill>
                <a:latin typeface="Cambria Math"/>
                <a:cs typeface="Cambria Math"/>
              </a:rPr>
              <a:t>𝑘</a:t>
            </a:r>
            <a:r>
              <a:rPr sz="3150" spc="52" baseline="-15873" dirty="0">
                <a:solidFill>
                  <a:srgbClr val="0F243E"/>
                </a:solidFill>
                <a:latin typeface="Cambria Math"/>
                <a:cs typeface="Cambria Math"/>
              </a:rPr>
              <a:t>3</a:t>
            </a:r>
            <a:endParaRPr sz="3150" baseline="-15873">
              <a:latin typeface="Cambria Math"/>
              <a:cs typeface="Cambria Math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2435987" y="3197859"/>
            <a:ext cx="551180" cy="605790"/>
          </a:xfrm>
          <a:custGeom>
            <a:avLst/>
            <a:gdLst/>
            <a:ahLst/>
            <a:cxnLst/>
            <a:rect l="l" t="t" r="r" b="b"/>
            <a:pathLst>
              <a:path w="551180" h="605789">
                <a:moveTo>
                  <a:pt x="85598" y="0"/>
                </a:moveTo>
                <a:lnTo>
                  <a:pt x="0" y="0"/>
                </a:lnTo>
                <a:lnTo>
                  <a:pt x="0" y="15240"/>
                </a:lnTo>
                <a:lnTo>
                  <a:pt x="0" y="589280"/>
                </a:lnTo>
                <a:lnTo>
                  <a:pt x="0" y="605790"/>
                </a:lnTo>
                <a:lnTo>
                  <a:pt x="85598" y="605790"/>
                </a:lnTo>
                <a:lnTo>
                  <a:pt x="85598" y="589280"/>
                </a:lnTo>
                <a:lnTo>
                  <a:pt x="33274" y="589280"/>
                </a:lnTo>
                <a:lnTo>
                  <a:pt x="33274" y="15240"/>
                </a:lnTo>
                <a:lnTo>
                  <a:pt x="85598" y="15240"/>
                </a:lnTo>
                <a:lnTo>
                  <a:pt x="85598" y="0"/>
                </a:lnTo>
                <a:close/>
              </a:path>
              <a:path w="551180" h="605789">
                <a:moveTo>
                  <a:pt x="551180" y="0"/>
                </a:moveTo>
                <a:lnTo>
                  <a:pt x="465455" y="0"/>
                </a:lnTo>
                <a:lnTo>
                  <a:pt x="465455" y="15240"/>
                </a:lnTo>
                <a:lnTo>
                  <a:pt x="517906" y="15240"/>
                </a:lnTo>
                <a:lnTo>
                  <a:pt x="517906" y="589280"/>
                </a:lnTo>
                <a:lnTo>
                  <a:pt x="465455" y="589280"/>
                </a:lnTo>
                <a:lnTo>
                  <a:pt x="465455" y="605790"/>
                </a:lnTo>
                <a:lnTo>
                  <a:pt x="551180" y="605790"/>
                </a:lnTo>
                <a:lnTo>
                  <a:pt x="551180" y="589280"/>
                </a:lnTo>
                <a:lnTo>
                  <a:pt x="551180" y="15240"/>
                </a:lnTo>
                <a:lnTo>
                  <a:pt x="551180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2098294" y="2950540"/>
            <a:ext cx="819785" cy="468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  <a:tabLst>
                <a:tab pos="431165" algn="l"/>
              </a:tabLst>
            </a:pPr>
            <a:r>
              <a:rPr sz="4350" baseline="-41187" dirty="0">
                <a:solidFill>
                  <a:srgbClr val="0F243E"/>
                </a:solidFill>
                <a:latin typeface="Cambria Math"/>
                <a:cs typeface="Cambria Math"/>
              </a:rPr>
              <a:t>∗	</a:t>
            </a:r>
            <a:r>
              <a:rPr sz="2900" spc="-1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r>
              <a:rPr sz="3150" spc="-22" baseline="-15873" dirty="0">
                <a:solidFill>
                  <a:srgbClr val="0F243E"/>
                </a:solidFill>
                <a:latin typeface="Cambria Math"/>
                <a:cs typeface="Cambria Math"/>
              </a:rPr>
              <a:t>0</a:t>
            </a:r>
            <a:endParaRPr sz="3150" baseline="-15873">
              <a:latin typeface="Cambria Math"/>
              <a:cs typeface="Cambria Math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496057" y="3384041"/>
            <a:ext cx="417195" cy="4679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z="2900" spc="-5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r>
              <a:rPr sz="3150" spc="-82" baseline="-15873" dirty="0">
                <a:solidFill>
                  <a:srgbClr val="0F243E"/>
                </a:solidFill>
                <a:latin typeface="Cambria Math"/>
                <a:cs typeface="Cambria Math"/>
              </a:rPr>
              <a:t>1</a:t>
            </a:r>
            <a:endParaRPr sz="3150" baseline="-15873">
              <a:latin typeface="Cambria Math"/>
              <a:cs typeface="Cambria Math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3548634" y="3131819"/>
            <a:ext cx="2785745" cy="734060"/>
          </a:xfrm>
          <a:custGeom>
            <a:avLst/>
            <a:gdLst/>
            <a:ahLst/>
            <a:cxnLst/>
            <a:rect l="l" t="t" r="r" b="b"/>
            <a:pathLst>
              <a:path w="2785745" h="734060">
                <a:moveTo>
                  <a:pt x="90551" y="0"/>
                </a:moveTo>
                <a:lnTo>
                  <a:pt x="0" y="0"/>
                </a:lnTo>
                <a:lnTo>
                  <a:pt x="0" y="16510"/>
                </a:lnTo>
                <a:lnTo>
                  <a:pt x="0" y="717550"/>
                </a:lnTo>
                <a:lnTo>
                  <a:pt x="0" y="734060"/>
                </a:lnTo>
                <a:lnTo>
                  <a:pt x="90551" y="734060"/>
                </a:lnTo>
                <a:lnTo>
                  <a:pt x="90551" y="717550"/>
                </a:lnTo>
                <a:lnTo>
                  <a:pt x="35306" y="717550"/>
                </a:lnTo>
                <a:lnTo>
                  <a:pt x="35306" y="16510"/>
                </a:lnTo>
                <a:lnTo>
                  <a:pt x="90551" y="16510"/>
                </a:lnTo>
                <a:lnTo>
                  <a:pt x="90551" y="0"/>
                </a:lnTo>
                <a:close/>
              </a:path>
              <a:path w="2785745" h="734060">
                <a:moveTo>
                  <a:pt x="2785618" y="0"/>
                </a:moveTo>
                <a:lnTo>
                  <a:pt x="2694940" y="0"/>
                </a:lnTo>
                <a:lnTo>
                  <a:pt x="2694940" y="16510"/>
                </a:lnTo>
                <a:lnTo>
                  <a:pt x="2750312" y="16510"/>
                </a:lnTo>
                <a:lnTo>
                  <a:pt x="2750312" y="717550"/>
                </a:lnTo>
                <a:lnTo>
                  <a:pt x="2694940" y="717550"/>
                </a:lnTo>
                <a:lnTo>
                  <a:pt x="2694940" y="734060"/>
                </a:lnTo>
                <a:lnTo>
                  <a:pt x="2785618" y="734060"/>
                </a:lnTo>
                <a:lnTo>
                  <a:pt x="2785618" y="717550"/>
                </a:lnTo>
                <a:lnTo>
                  <a:pt x="2785618" y="16510"/>
                </a:lnTo>
                <a:lnTo>
                  <a:pt x="2785618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3093466" y="2981020"/>
            <a:ext cx="3162300" cy="468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  <a:tabLst>
                <a:tab pos="557530" algn="l"/>
              </a:tabLst>
            </a:pPr>
            <a:r>
              <a:rPr sz="4350" baseline="-36398" dirty="0">
                <a:solidFill>
                  <a:srgbClr val="0F243E"/>
                </a:solidFill>
                <a:latin typeface="Cambria Math"/>
                <a:cs typeface="Cambria Math"/>
              </a:rPr>
              <a:t>=	</a:t>
            </a:r>
            <a:r>
              <a:rPr sz="2900" spc="35" dirty="0">
                <a:solidFill>
                  <a:srgbClr val="0F243E"/>
                </a:solidFill>
                <a:latin typeface="Cambria Math"/>
                <a:cs typeface="Cambria Math"/>
              </a:rPr>
              <a:t>𝑘</a:t>
            </a:r>
            <a:r>
              <a:rPr sz="3150" spc="52" baseline="-15873" dirty="0">
                <a:solidFill>
                  <a:srgbClr val="0F243E"/>
                </a:solidFill>
                <a:latin typeface="Cambria Math"/>
                <a:cs typeface="Cambria Math"/>
              </a:rPr>
              <a:t>0</a:t>
            </a:r>
            <a:r>
              <a:rPr sz="3150" spc="419" baseline="-15873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∗</a:t>
            </a:r>
            <a:r>
              <a:rPr sz="2900" spc="-15" dirty="0">
                <a:solidFill>
                  <a:srgbClr val="0F243E"/>
                </a:solidFill>
                <a:latin typeface="Cambria Math"/>
                <a:cs typeface="Cambria Math"/>
              </a:rPr>
              <a:t> 𝑝</a:t>
            </a:r>
            <a:r>
              <a:rPr sz="3150" spc="-22" baseline="-15873" dirty="0">
                <a:solidFill>
                  <a:srgbClr val="0F243E"/>
                </a:solidFill>
                <a:latin typeface="Cambria Math"/>
                <a:cs typeface="Cambria Math"/>
              </a:rPr>
              <a:t>0</a:t>
            </a:r>
            <a:r>
              <a:rPr sz="3150" spc="405" baseline="-15873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+</a:t>
            </a:r>
            <a:r>
              <a:rPr sz="2900" spc="-1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𝑘</a:t>
            </a:r>
            <a:r>
              <a:rPr sz="3150" baseline="-15873" dirty="0">
                <a:solidFill>
                  <a:srgbClr val="0F243E"/>
                </a:solidFill>
                <a:latin typeface="Cambria Math"/>
                <a:cs typeface="Cambria Math"/>
              </a:rPr>
              <a:t>1</a:t>
            </a:r>
            <a:r>
              <a:rPr sz="3150" spc="427" baseline="-15873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∗</a:t>
            </a:r>
            <a:r>
              <a:rPr sz="2900" spc="-2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spc="-50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r>
              <a:rPr sz="3150" spc="-75" baseline="-15873" dirty="0">
                <a:solidFill>
                  <a:srgbClr val="0F243E"/>
                </a:solidFill>
                <a:latin typeface="Cambria Math"/>
                <a:cs typeface="Cambria Math"/>
              </a:rPr>
              <a:t>1</a:t>
            </a:r>
            <a:endParaRPr sz="3150" baseline="-15873">
              <a:latin typeface="Cambria Math"/>
              <a:cs typeface="Cambria Math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3610102" y="3434334"/>
            <a:ext cx="2649855" cy="4679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z="2900" spc="35" dirty="0">
                <a:solidFill>
                  <a:srgbClr val="0F243E"/>
                </a:solidFill>
                <a:latin typeface="Cambria Math"/>
                <a:cs typeface="Cambria Math"/>
              </a:rPr>
              <a:t>𝑘</a:t>
            </a:r>
            <a:r>
              <a:rPr sz="3150" spc="52" baseline="-15873" dirty="0">
                <a:solidFill>
                  <a:srgbClr val="0F243E"/>
                </a:solidFill>
                <a:latin typeface="Cambria Math"/>
                <a:cs typeface="Cambria Math"/>
              </a:rPr>
              <a:t>2</a:t>
            </a:r>
            <a:r>
              <a:rPr sz="3150" spc="412" baseline="-15873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∗</a:t>
            </a:r>
            <a:r>
              <a:rPr sz="2900" spc="-1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spc="-20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r>
              <a:rPr sz="3150" spc="-30" baseline="-15873" dirty="0">
                <a:solidFill>
                  <a:srgbClr val="0F243E"/>
                </a:solidFill>
                <a:latin typeface="Cambria Math"/>
                <a:cs typeface="Cambria Math"/>
              </a:rPr>
              <a:t>0</a:t>
            </a:r>
            <a:r>
              <a:rPr sz="3150" spc="434" baseline="-15873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+</a:t>
            </a:r>
            <a:r>
              <a:rPr sz="2900" spc="-1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spc="35" dirty="0">
                <a:solidFill>
                  <a:srgbClr val="0F243E"/>
                </a:solidFill>
                <a:latin typeface="Cambria Math"/>
                <a:cs typeface="Cambria Math"/>
              </a:rPr>
              <a:t>𝑘</a:t>
            </a:r>
            <a:r>
              <a:rPr sz="3150" spc="52" baseline="-15873" dirty="0">
                <a:solidFill>
                  <a:srgbClr val="0F243E"/>
                </a:solidFill>
                <a:latin typeface="Cambria Math"/>
                <a:cs typeface="Cambria Math"/>
              </a:rPr>
              <a:t>3</a:t>
            </a:r>
            <a:r>
              <a:rPr sz="3150" spc="412" baseline="-15873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∗</a:t>
            </a:r>
            <a:r>
              <a:rPr sz="2900" spc="-1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spc="-5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r>
              <a:rPr sz="3150" spc="-82" baseline="-15873" dirty="0">
                <a:solidFill>
                  <a:srgbClr val="0F243E"/>
                </a:solidFill>
                <a:latin typeface="Cambria Math"/>
                <a:cs typeface="Cambria Math"/>
              </a:rPr>
              <a:t>1</a:t>
            </a:r>
            <a:endParaRPr sz="3150" baseline="-15873">
              <a:latin typeface="Cambria Math"/>
              <a:cs typeface="Cambria Math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06146" y="4550155"/>
            <a:ext cx="354330" cy="467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900" dirty="0">
                <a:solidFill>
                  <a:srgbClr val="0F243E"/>
                </a:solidFill>
                <a:latin typeface="Wingdings"/>
                <a:cs typeface="Wingdings"/>
              </a:rPr>
              <a:t></a:t>
            </a:r>
            <a:endParaRPr sz="2900">
              <a:latin typeface="Wingdings"/>
              <a:cs typeface="Wingdings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698563" y="4523739"/>
            <a:ext cx="2388235" cy="605790"/>
          </a:xfrm>
          <a:custGeom>
            <a:avLst/>
            <a:gdLst/>
            <a:ahLst/>
            <a:cxnLst/>
            <a:rect l="l" t="t" r="r" b="b"/>
            <a:pathLst>
              <a:path w="2388235" h="605789">
                <a:moveTo>
                  <a:pt x="85725" y="0"/>
                </a:moveTo>
                <a:lnTo>
                  <a:pt x="0" y="0"/>
                </a:lnTo>
                <a:lnTo>
                  <a:pt x="0" y="15240"/>
                </a:lnTo>
                <a:lnTo>
                  <a:pt x="0" y="589280"/>
                </a:lnTo>
                <a:lnTo>
                  <a:pt x="0" y="605790"/>
                </a:lnTo>
                <a:lnTo>
                  <a:pt x="85725" y="605790"/>
                </a:lnTo>
                <a:lnTo>
                  <a:pt x="85725" y="589280"/>
                </a:lnTo>
                <a:lnTo>
                  <a:pt x="33324" y="589280"/>
                </a:lnTo>
                <a:lnTo>
                  <a:pt x="33324" y="15240"/>
                </a:lnTo>
                <a:lnTo>
                  <a:pt x="85725" y="15240"/>
                </a:lnTo>
                <a:lnTo>
                  <a:pt x="85725" y="0"/>
                </a:lnTo>
                <a:close/>
              </a:path>
              <a:path w="2388235" h="605789">
                <a:moveTo>
                  <a:pt x="1371155" y="0"/>
                </a:moveTo>
                <a:lnTo>
                  <a:pt x="1285430" y="0"/>
                </a:lnTo>
                <a:lnTo>
                  <a:pt x="1285430" y="15240"/>
                </a:lnTo>
                <a:lnTo>
                  <a:pt x="1337881" y="15240"/>
                </a:lnTo>
                <a:lnTo>
                  <a:pt x="1337881" y="589280"/>
                </a:lnTo>
                <a:lnTo>
                  <a:pt x="1285430" y="589280"/>
                </a:lnTo>
                <a:lnTo>
                  <a:pt x="1285430" y="605790"/>
                </a:lnTo>
                <a:lnTo>
                  <a:pt x="1371155" y="605790"/>
                </a:lnTo>
                <a:lnTo>
                  <a:pt x="1371155" y="589280"/>
                </a:lnTo>
                <a:lnTo>
                  <a:pt x="1371155" y="15240"/>
                </a:lnTo>
                <a:lnTo>
                  <a:pt x="1371155" y="0"/>
                </a:lnTo>
                <a:close/>
              </a:path>
              <a:path w="2388235" h="605789">
                <a:moveTo>
                  <a:pt x="1877885" y="0"/>
                </a:moveTo>
                <a:lnTo>
                  <a:pt x="1792287" y="0"/>
                </a:lnTo>
                <a:lnTo>
                  <a:pt x="1792287" y="15240"/>
                </a:lnTo>
                <a:lnTo>
                  <a:pt x="1792287" y="589280"/>
                </a:lnTo>
                <a:lnTo>
                  <a:pt x="1792287" y="605790"/>
                </a:lnTo>
                <a:lnTo>
                  <a:pt x="1877885" y="605790"/>
                </a:lnTo>
                <a:lnTo>
                  <a:pt x="1877885" y="589280"/>
                </a:lnTo>
                <a:lnTo>
                  <a:pt x="1825561" y="589280"/>
                </a:lnTo>
                <a:lnTo>
                  <a:pt x="1825561" y="15240"/>
                </a:lnTo>
                <a:lnTo>
                  <a:pt x="1877885" y="15240"/>
                </a:lnTo>
                <a:lnTo>
                  <a:pt x="1877885" y="0"/>
                </a:lnTo>
                <a:close/>
              </a:path>
              <a:path w="2388235" h="605789">
                <a:moveTo>
                  <a:pt x="2387663" y="0"/>
                </a:moveTo>
                <a:lnTo>
                  <a:pt x="2301938" y="0"/>
                </a:lnTo>
                <a:lnTo>
                  <a:pt x="2301938" y="15240"/>
                </a:lnTo>
                <a:lnTo>
                  <a:pt x="2354389" y="15240"/>
                </a:lnTo>
                <a:lnTo>
                  <a:pt x="2354389" y="589280"/>
                </a:lnTo>
                <a:lnTo>
                  <a:pt x="2301938" y="589280"/>
                </a:lnTo>
                <a:lnTo>
                  <a:pt x="2301938" y="605790"/>
                </a:lnTo>
                <a:lnTo>
                  <a:pt x="2387663" y="605790"/>
                </a:lnTo>
                <a:lnTo>
                  <a:pt x="2387663" y="589280"/>
                </a:lnTo>
                <a:lnTo>
                  <a:pt x="2387663" y="15240"/>
                </a:lnTo>
                <a:lnTo>
                  <a:pt x="238766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755294" y="4353001"/>
            <a:ext cx="2811780" cy="900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38430">
              <a:lnSpc>
                <a:spcPts val="3440"/>
              </a:lnSpc>
              <a:spcBef>
                <a:spcPts val="105"/>
              </a:spcBef>
              <a:tabLst>
                <a:tab pos="913765" algn="l"/>
                <a:tab pos="1435735" algn="l"/>
                <a:tab pos="1828800" algn="l"/>
                <a:tab pos="2472055" algn="l"/>
              </a:tabLst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7	8	</a:t>
            </a:r>
            <a:r>
              <a:rPr sz="4350" baseline="-29693" dirty="0">
                <a:solidFill>
                  <a:srgbClr val="0F243E"/>
                </a:solidFill>
                <a:latin typeface="Cambria Math"/>
                <a:cs typeface="Cambria Math"/>
              </a:rPr>
              <a:t>∗	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18	</a:t>
            </a:r>
            <a:r>
              <a:rPr sz="4350" baseline="-29693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4350" baseline="-29693">
              <a:latin typeface="Cambria Math"/>
              <a:cs typeface="Cambria Math"/>
            </a:endParaRPr>
          </a:p>
          <a:p>
            <a:pPr marL="38100">
              <a:lnSpc>
                <a:spcPts val="3440"/>
              </a:lnSpc>
              <a:tabLst>
                <a:tab pos="812165" algn="l"/>
                <a:tab pos="1931035" algn="l"/>
              </a:tabLst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11	11	7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646043" y="4523739"/>
            <a:ext cx="4090035" cy="605790"/>
          </a:xfrm>
          <a:custGeom>
            <a:avLst/>
            <a:gdLst/>
            <a:ahLst/>
            <a:cxnLst/>
            <a:rect l="l" t="t" r="r" b="b"/>
            <a:pathLst>
              <a:path w="4090034" h="605789">
                <a:moveTo>
                  <a:pt x="85598" y="0"/>
                </a:moveTo>
                <a:lnTo>
                  <a:pt x="0" y="0"/>
                </a:lnTo>
                <a:lnTo>
                  <a:pt x="0" y="15240"/>
                </a:lnTo>
                <a:lnTo>
                  <a:pt x="0" y="589280"/>
                </a:lnTo>
                <a:lnTo>
                  <a:pt x="0" y="605790"/>
                </a:lnTo>
                <a:lnTo>
                  <a:pt x="85598" y="605790"/>
                </a:lnTo>
                <a:lnTo>
                  <a:pt x="85598" y="589280"/>
                </a:lnTo>
                <a:lnTo>
                  <a:pt x="33274" y="589280"/>
                </a:lnTo>
                <a:lnTo>
                  <a:pt x="33274" y="15240"/>
                </a:lnTo>
                <a:lnTo>
                  <a:pt x="85598" y="15240"/>
                </a:lnTo>
                <a:lnTo>
                  <a:pt x="85598" y="0"/>
                </a:lnTo>
                <a:close/>
              </a:path>
              <a:path w="4090034" h="605789">
                <a:moveTo>
                  <a:pt x="2732024" y="0"/>
                </a:moveTo>
                <a:lnTo>
                  <a:pt x="2646299" y="0"/>
                </a:lnTo>
                <a:lnTo>
                  <a:pt x="2646299" y="15240"/>
                </a:lnTo>
                <a:lnTo>
                  <a:pt x="2698750" y="15240"/>
                </a:lnTo>
                <a:lnTo>
                  <a:pt x="2698750" y="589280"/>
                </a:lnTo>
                <a:lnTo>
                  <a:pt x="2646299" y="589280"/>
                </a:lnTo>
                <a:lnTo>
                  <a:pt x="2646299" y="605790"/>
                </a:lnTo>
                <a:lnTo>
                  <a:pt x="2732024" y="605790"/>
                </a:lnTo>
                <a:lnTo>
                  <a:pt x="2732024" y="589280"/>
                </a:lnTo>
                <a:lnTo>
                  <a:pt x="2732024" y="15240"/>
                </a:lnTo>
                <a:lnTo>
                  <a:pt x="2732024" y="0"/>
                </a:lnTo>
                <a:close/>
              </a:path>
              <a:path w="4090034" h="605789">
                <a:moveTo>
                  <a:pt x="3377438" y="0"/>
                </a:moveTo>
                <a:lnTo>
                  <a:pt x="3291840" y="0"/>
                </a:lnTo>
                <a:lnTo>
                  <a:pt x="3291840" y="15240"/>
                </a:lnTo>
                <a:lnTo>
                  <a:pt x="3291840" y="589280"/>
                </a:lnTo>
                <a:lnTo>
                  <a:pt x="3291840" y="605790"/>
                </a:lnTo>
                <a:lnTo>
                  <a:pt x="3377438" y="605790"/>
                </a:lnTo>
                <a:lnTo>
                  <a:pt x="3377438" y="589280"/>
                </a:lnTo>
                <a:lnTo>
                  <a:pt x="3325114" y="589280"/>
                </a:lnTo>
                <a:lnTo>
                  <a:pt x="3325114" y="15240"/>
                </a:lnTo>
                <a:lnTo>
                  <a:pt x="3377438" y="15240"/>
                </a:lnTo>
                <a:lnTo>
                  <a:pt x="3377438" y="0"/>
                </a:lnTo>
                <a:close/>
              </a:path>
              <a:path w="4090034" h="605789">
                <a:moveTo>
                  <a:pt x="4089908" y="0"/>
                </a:moveTo>
                <a:lnTo>
                  <a:pt x="4004183" y="0"/>
                </a:lnTo>
                <a:lnTo>
                  <a:pt x="4004183" y="15240"/>
                </a:lnTo>
                <a:lnTo>
                  <a:pt x="4056634" y="15240"/>
                </a:lnTo>
                <a:lnTo>
                  <a:pt x="4056634" y="589280"/>
                </a:lnTo>
                <a:lnTo>
                  <a:pt x="4004183" y="589280"/>
                </a:lnTo>
                <a:lnTo>
                  <a:pt x="4004183" y="605790"/>
                </a:lnTo>
                <a:lnTo>
                  <a:pt x="4089908" y="605790"/>
                </a:lnTo>
                <a:lnTo>
                  <a:pt x="4089908" y="589280"/>
                </a:lnTo>
                <a:lnTo>
                  <a:pt x="4089908" y="15240"/>
                </a:lnTo>
                <a:lnTo>
                  <a:pt x="4089908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3688841" y="4351477"/>
            <a:ext cx="4019550" cy="900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53365">
              <a:lnSpc>
                <a:spcPts val="3440"/>
              </a:lnSpc>
              <a:spcBef>
                <a:spcPts val="105"/>
              </a:spcBef>
              <a:tabLst>
                <a:tab pos="3342640" algn="l"/>
              </a:tabLst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7</a:t>
            </a:r>
            <a:r>
              <a:rPr sz="2900" spc="-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∗</a:t>
            </a:r>
            <a:r>
              <a:rPr sz="2900" spc="1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18</a:t>
            </a:r>
            <a:r>
              <a:rPr sz="2900" spc="-1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+ 8</a:t>
            </a:r>
            <a:r>
              <a:rPr sz="2900" spc="-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∗ 7	</a:t>
            </a:r>
            <a:r>
              <a:rPr sz="2900" spc="-5" dirty="0">
                <a:solidFill>
                  <a:srgbClr val="0F243E"/>
                </a:solidFill>
                <a:latin typeface="Cambria Math"/>
                <a:cs typeface="Cambria Math"/>
              </a:rPr>
              <a:t>182</a:t>
            </a:r>
            <a:endParaRPr sz="2900">
              <a:latin typeface="Cambria Math"/>
              <a:cs typeface="Cambria Math"/>
            </a:endParaRPr>
          </a:p>
          <a:p>
            <a:pPr marL="50800">
              <a:lnSpc>
                <a:spcPts val="3440"/>
              </a:lnSpc>
              <a:tabLst>
                <a:tab pos="2830195" algn="l"/>
                <a:tab pos="3342640" algn="l"/>
              </a:tabLst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11</a:t>
            </a:r>
            <a:r>
              <a:rPr sz="2900" spc="-1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∗</a:t>
            </a:r>
            <a:r>
              <a:rPr sz="2900" spc="1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18</a:t>
            </a:r>
            <a:r>
              <a:rPr sz="2900" spc="-1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+ 11</a:t>
            </a:r>
            <a:r>
              <a:rPr sz="2900" spc="-1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∗</a:t>
            </a:r>
            <a:r>
              <a:rPr sz="2900" spc="1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7	</a:t>
            </a:r>
            <a:r>
              <a:rPr sz="4350" baseline="35440" dirty="0">
                <a:solidFill>
                  <a:srgbClr val="0F243E"/>
                </a:solidFill>
                <a:latin typeface="Cambria Math"/>
                <a:cs typeface="Cambria Math"/>
              </a:rPr>
              <a:t>=	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275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1413383" y="5782309"/>
            <a:ext cx="798195" cy="605790"/>
          </a:xfrm>
          <a:custGeom>
            <a:avLst/>
            <a:gdLst/>
            <a:ahLst/>
            <a:cxnLst/>
            <a:rect l="l" t="t" r="r" b="b"/>
            <a:pathLst>
              <a:path w="798194" h="605789">
                <a:moveTo>
                  <a:pt x="85598" y="0"/>
                </a:moveTo>
                <a:lnTo>
                  <a:pt x="0" y="0"/>
                </a:lnTo>
                <a:lnTo>
                  <a:pt x="0" y="16510"/>
                </a:lnTo>
                <a:lnTo>
                  <a:pt x="0" y="589280"/>
                </a:lnTo>
                <a:lnTo>
                  <a:pt x="0" y="605790"/>
                </a:lnTo>
                <a:lnTo>
                  <a:pt x="85598" y="605790"/>
                </a:lnTo>
                <a:lnTo>
                  <a:pt x="85598" y="589280"/>
                </a:lnTo>
                <a:lnTo>
                  <a:pt x="33274" y="589280"/>
                </a:lnTo>
                <a:lnTo>
                  <a:pt x="33274" y="16510"/>
                </a:lnTo>
                <a:lnTo>
                  <a:pt x="85598" y="16510"/>
                </a:lnTo>
                <a:lnTo>
                  <a:pt x="85598" y="0"/>
                </a:lnTo>
                <a:close/>
              </a:path>
              <a:path w="798194" h="605789">
                <a:moveTo>
                  <a:pt x="798068" y="0"/>
                </a:moveTo>
                <a:lnTo>
                  <a:pt x="712343" y="0"/>
                </a:lnTo>
                <a:lnTo>
                  <a:pt x="712343" y="16510"/>
                </a:lnTo>
                <a:lnTo>
                  <a:pt x="764794" y="16510"/>
                </a:lnTo>
                <a:lnTo>
                  <a:pt x="764794" y="589280"/>
                </a:lnTo>
                <a:lnTo>
                  <a:pt x="712343" y="589280"/>
                </a:lnTo>
                <a:lnTo>
                  <a:pt x="712343" y="605790"/>
                </a:lnTo>
                <a:lnTo>
                  <a:pt x="798068" y="605790"/>
                </a:lnTo>
                <a:lnTo>
                  <a:pt x="798068" y="589280"/>
                </a:lnTo>
                <a:lnTo>
                  <a:pt x="798068" y="16510"/>
                </a:lnTo>
                <a:lnTo>
                  <a:pt x="798068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1493900" y="6042456"/>
            <a:ext cx="638175" cy="467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275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180746" y="5808979"/>
            <a:ext cx="3766185" cy="468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76884" indent="-439420">
              <a:lnSpc>
                <a:spcPct val="100000"/>
              </a:lnSpc>
              <a:spcBef>
                <a:spcPts val="105"/>
              </a:spcBef>
              <a:buFont typeface="Wingdings"/>
              <a:buChar char=""/>
              <a:tabLst>
                <a:tab pos="477520" algn="l"/>
                <a:tab pos="1325245" algn="l"/>
                <a:tab pos="2132330" algn="l"/>
              </a:tabLst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𝐶</a:t>
            </a:r>
            <a:r>
              <a:rPr sz="2900" spc="29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=	</a:t>
            </a:r>
            <a:r>
              <a:rPr sz="4350" baseline="29693" dirty="0">
                <a:solidFill>
                  <a:srgbClr val="0F243E"/>
                </a:solidFill>
                <a:latin typeface="Cambria Math"/>
                <a:cs typeface="Cambria Math"/>
              </a:rPr>
              <a:t>182	</a:t>
            </a:r>
            <a:r>
              <a:rPr sz="2900" spc="-5" dirty="0">
                <a:solidFill>
                  <a:srgbClr val="0F243E"/>
                </a:solidFill>
                <a:latin typeface="Cambria Math"/>
                <a:cs typeface="Cambria Math"/>
              </a:rPr>
              <a:t>𝑚𝑜𝑑</a:t>
            </a:r>
            <a:r>
              <a:rPr sz="2900" spc="6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26</a:t>
            </a:r>
            <a:r>
              <a:rPr sz="2900" spc="10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4051427" y="5782309"/>
            <a:ext cx="595630" cy="605790"/>
          </a:xfrm>
          <a:custGeom>
            <a:avLst/>
            <a:gdLst/>
            <a:ahLst/>
            <a:cxnLst/>
            <a:rect l="l" t="t" r="r" b="b"/>
            <a:pathLst>
              <a:path w="595629" h="605789">
                <a:moveTo>
                  <a:pt x="85598" y="0"/>
                </a:moveTo>
                <a:lnTo>
                  <a:pt x="0" y="0"/>
                </a:lnTo>
                <a:lnTo>
                  <a:pt x="0" y="16510"/>
                </a:lnTo>
                <a:lnTo>
                  <a:pt x="0" y="589280"/>
                </a:lnTo>
                <a:lnTo>
                  <a:pt x="0" y="605790"/>
                </a:lnTo>
                <a:lnTo>
                  <a:pt x="85598" y="605790"/>
                </a:lnTo>
                <a:lnTo>
                  <a:pt x="85598" y="589280"/>
                </a:lnTo>
                <a:lnTo>
                  <a:pt x="33274" y="589280"/>
                </a:lnTo>
                <a:lnTo>
                  <a:pt x="33274" y="16510"/>
                </a:lnTo>
                <a:lnTo>
                  <a:pt x="85598" y="16510"/>
                </a:lnTo>
                <a:lnTo>
                  <a:pt x="85598" y="0"/>
                </a:lnTo>
                <a:close/>
              </a:path>
              <a:path w="595629" h="605789">
                <a:moveTo>
                  <a:pt x="595376" y="0"/>
                </a:moveTo>
                <a:lnTo>
                  <a:pt x="509651" y="0"/>
                </a:lnTo>
                <a:lnTo>
                  <a:pt x="509651" y="16510"/>
                </a:lnTo>
                <a:lnTo>
                  <a:pt x="562102" y="16510"/>
                </a:lnTo>
                <a:lnTo>
                  <a:pt x="562102" y="589280"/>
                </a:lnTo>
                <a:lnTo>
                  <a:pt x="509651" y="589280"/>
                </a:lnTo>
                <a:lnTo>
                  <a:pt x="509651" y="605790"/>
                </a:lnTo>
                <a:lnTo>
                  <a:pt x="595376" y="605790"/>
                </a:lnTo>
                <a:lnTo>
                  <a:pt x="595376" y="589280"/>
                </a:lnTo>
                <a:lnTo>
                  <a:pt x="595376" y="16510"/>
                </a:lnTo>
                <a:lnTo>
                  <a:pt x="595376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4132326" y="5610555"/>
            <a:ext cx="434340" cy="900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14300">
              <a:lnSpc>
                <a:spcPts val="3440"/>
              </a:lnSpc>
              <a:spcBef>
                <a:spcPts val="105"/>
              </a:spcBef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0</a:t>
            </a:r>
            <a:endParaRPr sz="2900">
              <a:latin typeface="Cambria Math"/>
              <a:cs typeface="Cambria Math"/>
            </a:endParaRPr>
          </a:p>
          <a:p>
            <a:pPr marL="12700">
              <a:lnSpc>
                <a:spcPts val="3440"/>
              </a:lnSpc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15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5205095" y="5782309"/>
            <a:ext cx="403860" cy="605790"/>
          </a:xfrm>
          <a:custGeom>
            <a:avLst/>
            <a:gdLst/>
            <a:ahLst/>
            <a:cxnLst/>
            <a:rect l="l" t="t" r="r" b="b"/>
            <a:pathLst>
              <a:path w="403860" h="605789">
                <a:moveTo>
                  <a:pt x="85598" y="0"/>
                </a:moveTo>
                <a:lnTo>
                  <a:pt x="0" y="0"/>
                </a:lnTo>
                <a:lnTo>
                  <a:pt x="0" y="16510"/>
                </a:lnTo>
                <a:lnTo>
                  <a:pt x="0" y="589280"/>
                </a:lnTo>
                <a:lnTo>
                  <a:pt x="0" y="605790"/>
                </a:lnTo>
                <a:lnTo>
                  <a:pt x="85598" y="605790"/>
                </a:lnTo>
                <a:lnTo>
                  <a:pt x="85598" y="589280"/>
                </a:lnTo>
                <a:lnTo>
                  <a:pt x="33274" y="589280"/>
                </a:lnTo>
                <a:lnTo>
                  <a:pt x="33274" y="16510"/>
                </a:lnTo>
                <a:lnTo>
                  <a:pt x="85598" y="16510"/>
                </a:lnTo>
                <a:lnTo>
                  <a:pt x="85598" y="0"/>
                </a:lnTo>
                <a:close/>
              </a:path>
              <a:path w="403860" h="605789">
                <a:moveTo>
                  <a:pt x="403352" y="0"/>
                </a:moveTo>
                <a:lnTo>
                  <a:pt x="317627" y="0"/>
                </a:lnTo>
                <a:lnTo>
                  <a:pt x="317627" y="16510"/>
                </a:lnTo>
                <a:lnTo>
                  <a:pt x="370078" y="16510"/>
                </a:lnTo>
                <a:lnTo>
                  <a:pt x="370078" y="589280"/>
                </a:lnTo>
                <a:lnTo>
                  <a:pt x="317627" y="589280"/>
                </a:lnTo>
                <a:lnTo>
                  <a:pt x="317627" y="605790"/>
                </a:lnTo>
                <a:lnTo>
                  <a:pt x="403352" y="605790"/>
                </a:lnTo>
                <a:lnTo>
                  <a:pt x="403352" y="589280"/>
                </a:lnTo>
                <a:lnTo>
                  <a:pt x="403352" y="16510"/>
                </a:lnTo>
                <a:lnTo>
                  <a:pt x="403352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 txBox="1"/>
          <p:nvPr/>
        </p:nvSpPr>
        <p:spPr>
          <a:xfrm>
            <a:off x="4750308" y="5535879"/>
            <a:ext cx="794385" cy="468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  <a:tabLst>
                <a:tab pos="549910" algn="l"/>
              </a:tabLst>
            </a:pPr>
            <a:r>
              <a:rPr sz="4350" baseline="-41187" dirty="0">
                <a:solidFill>
                  <a:srgbClr val="0F243E"/>
                </a:solidFill>
                <a:latin typeface="Cambria Math"/>
                <a:cs typeface="Cambria Math"/>
              </a:rPr>
              <a:t>=	</a:t>
            </a: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5289296" y="5969304"/>
            <a:ext cx="231140" cy="467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900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endParaRPr sz="2900">
              <a:latin typeface="Cambria Math"/>
              <a:cs typeface="Cambria Math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1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pic>
        <p:nvPicPr>
          <p:cNvPr id="59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160531" y="1832638"/>
            <a:ext cx="7742403" cy="1033980"/>
          </a:xfrm>
          <a:prstGeom prst="rect">
            <a:avLst/>
          </a:prstGeom>
        </p:spPr>
      </p:pic>
      <p:sp>
        <p:nvSpPr>
          <p:cNvPr id="62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687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032"/>
    </mc:Choice>
    <mc:Fallback xmlns="">
      <p:transition spd="slow" advTm="49032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06146" y="1278762"/>
            <a:ext cx="1033144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𝑃</a:t>
            </a:r>
            <a:r>
              <a:rPr sz="310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470" dirty="0">
                <a:solidFill>
                  <a:srgbClr val="0F243E"/>
                </a:solidFill>
                <a:latin typeface="Tahoma"/>
                <a:cs typeface="Tahoma"/>
              </a:rPr>
              <a:t>=</a:t>
            </a:r>
            <a:endParaRPr sz="3100">
              <a:latin typeface="Tahoma"/>
              <a:cs typeface="Tahom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374266" y="1247394"/>
            <a:ext cx="544195" cy="648970"/>
          </a:xfrm>
          <a:custGeom>
            <a:avLst/>
            <a:gdLst/>
            <a:ahLst/>
            <a:cxnLst/>
            <a:rect l="l" t="t" r="r" b="b"/>
            <a:pathLst>
              <a:path w="544194" h="648969">
                <a:moveTo>
                  <a:pt x="404114" y="0"/>
                </a:moveTo>
                <a:lnTo>
                  <a:pt x="397891" y="15366"/>
                </a:lnTo>
                <a:lnTo>
                  <a:pt x="422114" y="35059"/>
                </a:lnTo>
                <a:lnTo>
                  <a:pt x="443563" y="60610"/>
                </a:lnTo>
                <a:lnTo>
                  <a:pt x="478282" y="129285"/>
                </a:lnTo>
                <a:lnTo>
                  <a:pt x="491116" y="171698"/>
                </a:lnTo>
                <a:lnTo>
                  <a:pt x="500284" y="218360"/>
                </a:lnTo>
                <a:lnTo>
                  <a:pt x="505785" y="269285"/>
                </a:lnTo>
                <a:lnTo>
                  <a:pt x="507619" y="324484"/>
                </a:lnTo>
                <a:lnTo>
                  <a:pt x="505789" y="378825"/>
                </a:lnTo>
                <a:lnTo>
                  <a:pt x="500316" y="429259"/>
                </a:lnTo>
                <a:lnTo>
                  <a:pt x="491224" y="475789"/>
                </a:lnTo>
                <a:lnTo>
                  <a:pt x="478535" y="518413"/>
                </a:lnTo>
                <a:lnTo>
                  <a:pt x="462577" y="556105"/>
                </a:lnTo>
                <a:lnTo>
                  <a:pt x="422278" y="613533"/>
                </a:lnTo>
                <a:lnTo>
                  <a:pt x="397891" y="633221"/>
                </a:lnTo>
                <a:lnTo>
                  <a:pt x="404114" y="648588"/>
                </a:lnTo>
                <a:lnTo>
                  <a:pt x="461803" y="602424"/>
                </a:lnTo>
                <a:lnTo>
                  <a:pt x="485731" y="568900"/>
                </a:lnTo>
                <a:lnTo>
                  <a:pt x="506349" y="528446"/>
                </a:lnTo>
                <a:lnTo>
                  <a:pt x="522924" y="482677"/>
                </a:lnTo>
                <a:lnTo>
                  <a:pt x="534749" y="433371"/>
                </a:lnTo>
                <a:lnTo>
                  <a:pt x="541835" y="380517"/>
                </a:lnTo>
                <a:lnTo>
                  <a:pt x="544195" y="324103"/>
                </a:lnTo>
                <a:lnTo>
                  <a:pt x="541835" y="267406"/>
                </a:lnTo>
                <a:lnTo>
                  <a:pt x="534749" y="214471"/>
                </a:lnTo>
                <a:lnTo>
                  <a:pt x="522924" y="165298"/>
                </a:lnTo>
                <a:lnTo>
                  <a:pt x="506349" y="119887"/>
                </a:lnTo>
                <a:lnTo>
                  <a:pt x="485731" y="79688"/>
                </a:lnTo>
                <a:lnTo>
                  <a:pt x="461803" y="46323"/>
                </a:lnTo>
                <a:lnTo>
                  <a:pt x="434590" y="19768"/>
                </a:lnTo>
                <a:lnTo>
                  <a:pt x="404114" y="0"/>
                </a:lnTo>
                <a:close/>
              </a:path>
              <a:path w="544194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6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521333" y="1066927"/>
            <a:ext cx="243840" cy="959485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 marR="5080" indent="4445">
              <a:lnSpc>
                <a:spcPts val="3640"/>
              </a:lnSpc>
              <a:spcBef>
                <a:spcPts val="270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𝑆  ℎ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052447" y="1247394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0" y="15366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1" y="129285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8" y="324484"/>
                </a:lnTo>
                <a:lnTo>
                  <a:pt x="498169" y="378825"/>
                </a:lnTo>
                <a:lnTo>
                  <a:pt x="492696" y="429259"/>
                </a:lnTo>
                <a:lnTo>
                  <a:pt x="483604" y="475789"/>
                </a:lnTo>
                <a:lnTo>
                  <a:pt x="470915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0" y="633221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8" y="528446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3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8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198370" y="1028827"/>
            <a:ext cx="23495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𝑜</a:t>
            </a:r>
            <a:endParaRPr sz="3100">
              <a:latin typeface="Cambria Math"/>
              <a:cs typeface="Cambria Math"/>
            </a:endParaRPr>
          </a:p>
          <a:p>
            <a:pPr marL="24765">
              <a:lnSpc>
                <a:spcPts val="3679"/>
              </a:lnSpc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𝑟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721482" y="1247394"/>
            <a:ext cx="523240" cy="648970"/>
          </a:xfrm>
          <a:custGeom>
            <a:avLst/>
            <a:gdLst/>
            <a:ahLst/>
            <a:cxnLst/>
            <a:rect l="l" t="t" r="r" b="b"/>
            <a:pathLst>
              <a:path w="523239" h="648969">
                <a:moveTo>
                  <a:pt x="382778" y="0"/>
                </a:moveTo>
                <a:lnTo>
                  <a:pt x="376555" y="15366"/>
                </a:lnTo>
                <a:lnTo>
                  <a:pt x="400778" y="35059"/>
                </a:lnTo>
                <a:lnTo>
                  <a:pt x="422227" y="60610"/>
                </a:lnTo>
                <a:lnTo>
                  <a:pt x="456946" y="129285"/>
                </a:lnTo>
                <a:lnTo>
                  <a:pt x="469780" y="171698"/>
                </a:lnTo>
                <a:lnTo>
                  <a:pt x="478948" y="218360"/>
                </a:lnTo>
                <a:lnTo>
                  <a:pt x="484449" y="269285"/>
                </a:lnTo>
                <a:lnTo>
                  <a:pt x="486283" y="324484"/>
                </a:lnTo>
                <a:lnTo>
                  <a:pt x="484453" y="378825"/>
                </a:lnTo>
                <a:lnTo>
                  <a:pt x="478980" y="429259"/>
                </a:lnTo>
                <a:lnTo>
                  <a:pt x="469888" y="475789"/>
                </a:lnTo>
                <a:lnTo>
                  <a:pt x="457200" y="518413"/>
                </a:lnTo>
                <a:lnTo>
                  <a:pt x="441241" y="556105"/>
                </a:lnTo>
                <a:lnTo>
                  <a:pt x="400942" y="613533"/>
                </a:lnTo>
                <a:lnTo>
                  <a:pt x="376555" y="633221"/>
                </a:lnTo>
                <a:lnTo>
                  <a:pt x="382778" y="648588"/>
                </a:lnTo>
                <a:lnTo>
                  <a:pt x="440467" y="602424"/>
                </a:lnTo>
                <a:lnTo>
                  <a:pt x="464395" y="568900"/>
                </a:lnTo>
                <a:lnTo>
                  <a:pt x="485013" y="528446"/>
                </a:lnTo>
                <a:lnTo>
                  <a:pt x="501588" y="482677"/>
                </a:lnTo>
                <a:lnTo>
                  <a:pt x="513413" y="433371"/>
                </a:lnTo>
                <a:lnTo>
                  <a:pt x="520499" y="380517"/>
                </a:lnTo>
                <a:lnTo>
                  <a:pt x="522859" y="324103"/>
                </a:lnTo>
                <a:lnTo>
                  <a:pt x="520499" y="267406"/>
                </a:lnTo>
                <a:lnTo>
                  <a:pt x="513413" y="214471"/>
                </a:lnTo>
                <a:lnTo>
                  <a:pt x="501588" y="165298"/>
                </a:lnTo>
                <a:lnTo>
                  <a:pt x="485013" y="119887"/>
                </a:lnTo>
                <a:lnTo>
                  <a:pt x="464395" y="79688"/>
                </a:lnTo>
                <a:lnTo>
                  <a:pt x="440467" y="46323"/>
                </a:lnTo>
                <a:lnTo>
                  <a:pt x="413254" y="19768"/>
                </a:lnTo>
                <a:lnTo>
                  <a:pt x="382778" y="0"/>
                </a:lnTo>
                <a:close/>
              </a:path>
              <a:path w="523239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868929" y="1050162"/>
            <a:ext cx="2209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376803" y="1247394"/>
            <a:ext cx="547370" cy="648970"/>
          </a:xfrm>
          <a:custGeom>
            <a:avLst/>
            <a:gdLst/>
            <a:ahLst/>
            <a:cxnLst/>
            <a:rect l="l" t="t" r="r" b="b"/>
            <a:pathLst>
              <a:path w="547370" h="648969">
                <a:moveTo>
                  <a:pt x="407162" y="0"/>
                </a:moveTo>
                <a:lnTo>
                  <a:pt x="400938" y="15366"/>
                </a:lnTo>
                <a:lnTo>
                  <a:pt x="425162" y="35059"/>
                </a:lnTo>
                <a:lnTo>
                  <a:pt x="446611" y="60610"/>
                </a:lnTo>
                <a:lnTo>
                  <a:pt x="481330" y="129285"/>
                </a:lnTo>
                <a:lnTo>
                  <a:pt x="494164" y="171698"/>
                </a:lnTo>
                <a:lnTo>
                  <a:pt x="503332" y="218360"/>
                </a:lnTo>
                <a:lnTo>
                  <a:pt x="508833" y="269285"/>
                </a:lnTo>
                <a:lnTo>
                  <a:pt x="510667" y="324484"/>
                </a:lnTo>
                <a:lnTo>
                  <a:pt x="508837" y="378825"/>
                </a:lnTo>
                <a:lnTo>
                  <a:pt x="503364" y="429259"/>
                </a:lnTo>
                <a:lnTo>
                  <a:pt x="494272" y="475789"/>
                </a:lnTo>
                <a:lnTo>
                  <a:pt x="481584" y="518413"/>
                </a:lnTo>
                <a:lnTo>
                  <a:pt x="465625" y="556105"/>
                </a:lnTo>
                <a:lnTo>
                  <a:pt x="425326" y="613533"/>
                </a:lnTo>
                <a:lnTo>
                  <a:pt x="400938" y="633221"/>
                </a:lnTo>
                <a:lnTo>
                  <a:pt x="407162" y="648588"/>
                </a:lnTo>
                <a:lnTo>
                  <a:pt x="464851" y="602424"/>
                </a:lnTo>
                <a:lnTo>
                  <a:pt x="488779" y="568900"/>
                </a:lnTo>
                <a:lnTo>
                  <a:pt x="509397" y="528446"/>
                </a:lnTo>
                <a:lnTo>
                  <a:pt x="525972" y="482677"/>
                </a:lnTo>
                <a:lnTo>
                  <a:pt x="537797" y="433371"/>
                </a:lnTo>
                <a:lnTo>
                  <a:pt x="544883" y="380517"/>
                </a:lnTo>
                <a:lnTo>
                  <a:pt x="547243" y="324103"/>
                </a:lnTo>
                <a:lnTo>
                  <a:pt x="544883" y="267406"/>
                </a:lnTo>
                <a:lnTo>
                  <a:pt x="537797" y="214471"/>
                </a:lnTo>
                <a:lnTo>
                  <a:pt x="525972" y="165298"/>
                </a:lnTo>
                <a:lnTo>
                  <a:pt x="509397" y="119887"/>
                </a:lnTo>
                <a:lnTo>
                  <a:pt x="488779" y="79688"/>
                </a:lnTo>
                <a:lnTo>
                  <a:pt x="464851" y="46323"/>
                </a:lnTo>
                <a:lnTo>
                  <a:pt x="437638" y="19768"/>
                </a:lnTo>
                <a:lnTo>
                  <a:pt x="407162" y="0"/>
                </a:lnTo>
                <a:close/>
              </a:path>
              <a:path w="547370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524250" y="1027303"/>
            <a:ext cx="24447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24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𝑥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058030" y="1247394"/>
            <a:ext cx="654050" cy="648970"/>
          </a:xfrm>
          <a:custGeom>
            <a:avLst/>
            <a:gdLst/>
            <a:ahLst/>
            <a:cxnLst/>
            <a:rect l="l" t="t" r="r" b="b"/>
            <a:pathLst>
              <a:path w="654050" h="648969">
                <a:moveTo>
                  <a:pt x="513842" y="0"/>
                </a:moveTo>
                <a:lnTo>
                  <a:pt x="507619" y="15366"/>
                </a:lnTo>
                <a:lnTo>
                  <a:pt x="531842" y="35059"/>
                </a:lnTo>
                <a:lnTo>
                  <a:pt x="553291" y="60610"/>
                </a:lnTo>
                <a:lnTo>
                  <a:pt x="588010" y="129285"/>
                </a:lnTo>
                <a:lnTo>
                  <a:pt x="600844" y="171698"/>
                </a:lnTo>
                <a:lnTo>
                  <a:pt x="610012" y="218360"/>
                </a:lnTo>
                <a:lnTo>
                  <a:pt x="615513" y="269285"/>
                </a:lnTo>
                <a:lnTo>
                  <a:pt x="617347" y="324484"/>
                </a:lnTo>
                <a:lnTo>
                  <a:pt x="615517" y="378825"/>
                </a:lnTo>
                <a:lnTo>
                  <a:pt x="610044" y="429259"/>
                </a:lnTo>
                <a:lnTo>
                  <a:pt x="600952" y="475789"/>
                </a:lnTo>
                <a:lnTo>
                  <a:pt x="588264" y="518413"/>
                </a:lnTo>
                <a:lnTo>
                  <a:pt x="572305" y="556105"/>
                </a:lnTo>
                <a:lnTo>
                  <a:pt x="532006" y="613533"/>
                </a:lnTo>
                <a:lnTo>
                  <a:pt x="507619" y="633221"/>
                </a:lnTo>
                <a:lnTo>
                  <a:pt x="513842" y="648588"/>
                </a:lnTo>
                <a:lnTo>
                  <a:pt x="571531" y="602424"/>
                </a:lnTo>
                <a:lnTo>
                  <a:pt x="595459" y="568900"/>
                </a:lnTo>
                <a:lnTo>
                  <a:pt x="616077" y="528446"/>
                </a:lnTo>
                <a:lnTo>
                  <a:pt x="632652" y="482677"/>
                </a:lnTo>
                <a:lnTo>
                  <a:pt x="644477" y="433371"/>
                </a:lnTo>
                <a:lnTo>
                  <a:pt x="651563" y="380517"/>
                </a:lnTo>
                <a:lnTo>
                  <a:pt x="653923" y="324103"/>
                </a:lnTo>
                <a:lnTo>
                  <a:pt x="651563" y="267406"/>
                </a:lnTo>
                <a:lnTo>
                  <a:pt x="644477" y="214471"/>
                </a:lnTo>
                <a:lnTo>
                  <a:pt x="632652" y="165298"/>
                </a:lnTo>
                <a:lnTo>
                  <a:pt x="616077" y="119887"/>
                </a:lnTo>
                <a:lnTo>
                  <a:pt x="595459" y="79688"/>
                </a:lnTo>
                <a:lnTo>
                  <a:pt x="571531" y="46323"/>
                </a:lnTo>
                <a:lnTo>
                  <a:pt x="544318" y="19768"/>
                </a:lnTo>
                <a:lnTo>
                  <a:pt x="513842" y="0"/>
                </a:lnTo>
                <a:close/>
              </a:path>
              <a:path w="654050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6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203953" y="987679"/>
            <a:ext cx="3556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𝑚</a:t>
            </a:r>
            <a:endParaRPr sz="3100">
              <a:latin typeface="Cambria Math"/>
              <a:cs typeface="Cambria Math"/>
            </a:endParaRPr>
          </a:p>
          <a:p>
            <a:pPr marL="6858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845939" y="1247394"/>
            <a:ext cx="523240" cy="648970"/>
          </a:xfrm>
          <a:custGeom>
            <a:avLst/>
            <a:gdLst/>
            <a:ahLst/>
            <a:cxnLst/>
            <a:rect l="l" t="t" r="r" b="b"/>
            <a:pathLst>
              <a:path w="523239" h="648969">
                <a:moveTo>
                  <a:pt x="382777" y="0"/>
                </a:moveTo>
                <a:lnTo>
                  <a:pt x="376555" y="15366"/>
                </a:lnTo>
                <a:lnTo>
                  <a:pt x="400778" y="35059"/>
                </a:lnTo>
                <a:lnTo>
                  <a:pt x="422227" y="60610"/>
                </a:lnTo>
                <a:lnTo>
                  <a:pt x="456946" y="129285"/>
                </a:lnTo>
                <a:lnTo>
                  <a:pt x="469780" y="171698"/>
                </a:lnTo>
                <a:lnTo>
                  <a:pt x="478948" y="218360"/>
                </a:lnTo>
                <a:lnTo>
                  <a:pt x="484449" y="269285"/>
                </a:lnTo>
                <a:lnTo>
                  <a:pt x="486283" y="324484"/>
                </a:lnTo>
                <a:lnTo>
                  <a:pt x="484453" y="378825"/>
                </a:lnTo>
                <a:lnTo>
                  <a:pt x="478980" y="429259"/>
                </a:lnTo>
                <a:lnTo>
                  <a:pt x="469888" y="475789"/>
                </a:lnTo>
                <a:lnTo>
                  <a:pt x="457200" y="518413"/>
                </a:lnTo>
                <a:lnTo>
                  <a:pt x="441241" y="556105"/>
                </a:lnTo>
                <a:lnTo>
                  <a:pt x="400942" y="613533"/>
                </a:lnTo>
                <a:lnTo>
                  <a:pt x="376555" y="633221"/>
                </a:lnTo>
                <a:lnTo>
                  <a:pt x="382777" y="648588"/>
                </a:lnTo>
                <a:lnTo>
                  <a:pt x="440467" y="602424"/>
                </a:lnTo>
                <a:lnTo>
                  <a:pt x="464395" y="568900"/>
                </a:lnTo>
                <a:lnTo>
                  <a:pt x="485013" y="528446"/>
                </a:lnTo>
                <a:lnTo>
                  <a:pt x="501588" y="482677"/>
                </a:lnTo>
                <a:lnTo>
                  <a:pt x="513413" y="433371"/>
                </a:lnTo>
                <a:lnTo>
                  <a:pt x="520499" y="380517"/>
                </a:lnTo>
                <a:lnTo>
                  <a:pt x="522859" y="324103"/>
                </a:lnTo>
                <a:lnTo>
                  <a:pt x="520499" y="267406"/>
                </a:lnTo>
                <a:lnTo>
                  <a:pt x="513413" y="214471"/>
                </a:lnTo>
                <a:lnTo>
                  <a:pt x="501588" y="165298"/>
                </a:lnTo>
                <a:lnTo>
                  <a:pt x="485013" y="119887"/>
                </a:lnTo>
                <a:lnTo>
                  <a:pt x="464395" y="79688"/>
                </a:lnTo>
                <a:lnTo>
                  <a:pt x="440467" y="46323"/>
                </a:lnTo>
                <a:lnTo>
                  <a:pt x="413254" y="19768"/>
                </a:lnTo>
                <a:lnTo>
                  <a:pt x="382777" y="0"/>
                </a:lnTo>
                <a:close/>
              </a:path>
              <a:path w="52323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993640" y="1071498"/>
            <a:ext cx="2209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72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𝑙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499608" y="1278762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47790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3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3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1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3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834758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1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721727" y="1247394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6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5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4"/>
                </a:lnTo>
                <a:lnTo>
                  <a:pt x="714577" y="378825"/>
                </a:lnTo>
                <a:lnTo>
                  <a:pt x="709104" y="429259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1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7" y="528446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3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7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607170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0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0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494139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3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7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0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0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381106" y="1247394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6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5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7" y="324484"/>
                </a:lnTo>
                <a:lnTo>
                  <a:pt x="714577" y="378825"/>
                </a:lnTo>
                <a:lnTo>
                  <a:pt x="709104" y="429259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1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7" y="528446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3" y="324103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7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6095491" y="1068450"/>
            <a:ext cx="489394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  <a:tabLst>
                <a:tab pos="899160" algn="l"/>
                <a:tab pos="1784985" algn="l"/>
                <a:tab pos="2672080" algn="l"/>
                <a:tab pos="3559175" algn="l"/>
                <a:tab pos="444500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18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14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19	23	12	11</a:t>
            </a:r>
            <a:endParaRPr sz="3100">
              <a:latin typeface="Cambria Math"/>
              <a:cs typeface="Cambria Math"/>
            </a:endParaRPr>
          </a:p>
          <a:p>
            <a:pPr marL="120650">
              <a:lnSpc>
                <a:spcPts val="3679"/>
              </a:lnSpc>
              <a:tabLst>
                <a:tab pos="899160" algn="l"/>
                <a:tab pos="1894839" algn="l"/>
                <a:tab pos="2780030" algn="l"/>
                <a:tab pos="3559175" algn="l"/>
                <a:tab pos="45542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7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17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4	0	15	4</a:t>
            </a:r>
            <a:endParaRPr sz="3100">
              <a:latin typeface="Cambria Math"/>
              <a:cs typeface="Cambria Math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2246376" y="2171700"/>
            <a:ext cx="7543800" cy="4323715"/>
            <a:chOff x="2246376" y="2171700"/>
            <a:chExt cx="7543800" cy="4323715"/>
          </a:xfrm>
        </p:grpSpPr>
        <p:pic>
          <p:nvPicPr>
            <p:cNvPr id="31" name="object 3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4476" y="2209799"/>
              <a:ext cx="7467600" cy="4164309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2265426" y="2190750"/>
              <a:ext cx="7505700" cy="4285615"/>
            </a:xfrm>
            <a:custGeom>
              <a:avLst/>
              <a:gdLst/>
              <a:ahLst/>
              <a:cxnLst/>
              <a:rect l="l" t="t" r="r" b="b"/>
              <a:pathLst>
                <a:path w="7505700" h="4285615">
                  <a:moveTo>
                    <a:pt x="0" y="4285488"/>
                  </a:moveTo>
                  <a:lnTo>
                    <a:pt x="7505700" y="4285488"/>
                  </a:lnTo>
                  <a:lnTo>
                    <a:pt x="7505700" y="0"/>
                  </a:lnTo>
                  <a:lnTo>
                    <a:pt x="0" y="0"/>
                  </a:lnTo>
                  <a:lnTo>
                    <a:pt x="0" y="4285488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37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Encryption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2586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88"/>
    </mc:Choice>
    <mc:Fallback xmlns="">
      <p:transition spd="slow" advTm="39288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06146" y="1278762"/>
            <a:ext cx="1033144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𝑃</a:t>
            </a:r>
            <a:r>
              <a:rPr sz="310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470" dirty="0">
                <a:solidFill>
                  <a:srgbClr val="0F243E"/>
                </a:solidFill>
                <a:latin typeface="Tahoma"/>
                <a:cs typeface="Tahoma"/>
              </a:rPr>
              <a:t>=</a:t>
            </a:r>
            <a:endParaRPr sz="3100">
              <a:latin typeface="Tahoma"/>
              <a:cs typeface="Tahom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374266" y="1247394"/>
            <a:ext cx="544195" cy="648970"/>
          </a:xfrm>
          <a:custGeom>
            <a:avLst/>
            <a:gdLst/>
            <a:ahLst/>
            <a:cxnLst/>
            <a:rect l="l" t="t" r="r" b="b"/>
            <a:pathLst>
              <a:path w="544194" h="648969">
                <a:moveTo>
                  <a:pt x="404114" y="0"/>
                </a:moveTo>
                <a:lnTo>
                  <a:pt x="397891" y="15366"/>
                </a:lnTo>
                <a:lnTo>
                  <a:pt x="422114" y="35059"/>
                </a:lnTo>
                <a:lnTo>
                  <a:pt x="443563" y="60610"/>
                </a:lnTo>
                <a:lnTo>
                  <a:pt x="478282" y="129285"/>
                </a:lnTo>
                <a:lnTo>
                  <a:pt x="491116" y="171698"/>
                </a:lnTo>
                <a:lnTo>
                  <a:pt x="500284" y="218360"/>
                </a:lnTo>
                <a:lnTo>
                  <a:pt x="505785" y="269285"/>
                </a:lnTo>
                <a:lnTo>
                  <a:pt x="507619" y="324484"/>
                </a:lnTo>
                <a:lnTo>
                  <a:pt x="505789" y="378825"/>
                </a:lnTo>
                <a:lnTo>
                  <a:pt x="500316" y="429259"/>
                </a:lnTo>
                <a:lnTo>
                  <a:pt x="491224" y="475789"/>
                </a:lnTo>
                <a:lnTo>
                  <a:pt x="478535" y="518413"/>
                </a:lnTo>
                <a:lnTo>
                  <a:pt x="462577" y="556105"/>
                </a:lnTo>
                <a:lnTo>
                  <a:pt x="422278" y="613533"/>
                </a:lnTo>
                <a:lnTo>
                  <a:pt x="397891" y="633221"/>
                </a:lnTo>
                <a:lnTo>
                  <a:pt x="404114" y="648588"/>
                </a:lnTo>
                <a:lnTo>
                  <a:pt x="461803" y="602424"/>
                </a:lnTo>
                <a:lnTo>
                  <a:pt x="485731" y="568900"/>
                </a:lnTo>
                <a:lnTo>
                  <a:pt x="506349" y="528446"/>
                </a:lnTo>
                <a:lnTo>
                  <a:pt x="522924" y="482677"/>
                </a:lnTo>
                <a:lnTo>
                  <a:pt x="534749" y="433371"/>
                </a:lnTo>
                <a:lnTo>
                  <a:pt x="541835" y="380517"/>
                </a:lnTo>
                <a:lnTo>
                  <a:pt x="544195" y="324103"/>
                </a:lnTo>
                <a:lnTo>
                  <a:pt x="541835" y="267406"/>
                </a:lnTo>
                <a:lnTo>
                  <a:pt x="534749" y="214471"/>
                </a:lnTo>
                <a:lnTo>
                  <a:pt x="522924" y="165298"/>
                </a:lnTo>
                <a:lnTo>
                  <a:pt x="506349" y="119887"/>
                </a:lnTo>
                <a:lnTo>
                  <a:pt x="485731" y="79688"/>
                </a:lnTo>
                <a:lnTo>
                  <a:pt x="461803" y="46323"/>
                </a:lnTo>
                <a:lnTo>
                  <a:pt x="434590" y="19768"/>
                </a:lnTo>
                <a:lnTo>
                  <a:pt x="404114" y="0"/>
                </a:lnTo>
                <a:close/>
              </a:path>
              <a:path w="544194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6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521333" y="1066927"/>
            <a:ext cx="243840" cy="959485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 marR="5080" indent="4445">
              <a:lnSpc>
                <a:spcPts val="3640"/>
              </a:lnSpc>
              <a:spcBef>
                <a:spcPts val="270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𝑆  ℎ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052447" y="1247394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0" y="15366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1" y="129285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8" y="324484"/>
                </a:lnTo>
                <a:lnTo>
                  <a:pt x="498169" y="378825"/>
                </a:lnTo>
                <a:lnTo>
                  <a:pt x="492696" y="429259"/>
                </a:lnTo>
                <a:lnTo>
                  <a:pt x="483604" y="475789"/>
                </a:lnTo>
                <a:lnTo>
                  <a:pt x="470915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0" y="633221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8" y="528446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3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8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198370" y="1028827"/>
            <a:ext cx="23495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𝑜</a:t>
            </a:r>
            <a:endParaRPr sz="3100">
              <a:latin typeface="Cambria Math"/>
              <a:cs typeface="Cambria Math"/>
            </a:endParaRPr>
          </a:p>
          <a:p>
            <a:pPr marL="24765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𝑟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721482" y="1247394"/>
            <a:ext cx="523240" cy="648970"/>
          </a:xfrm>
          <a:custGeom>
            <a:avLst/>
            <a:gdLst/>
            <a:ahLst/>
            <a:cxnLst/>
            <a:rect l="l" t="t" r="r" b="b"/>
            <a:pathLst>
              <a:path w="523239" h="648969">
                <a:moveTo>
                  <a:pt x="382778" y="0"/>
                </a:moveTo>
                <a:lnTo>
                  <a:pt x="376555" y="15366"/>
                </a:lnTo>
                <a:lnTo>
                  <a:pt x="400778" y="35059"/>
                </a:lnTo>
                <a:lnTo>
                  <a:pt x="422227" y="60610"/>
                </a:lnTo>
                <a:lnTo>
                  <a:pt x="456946" y="129285"/>
                </a:lnTo>
                <a:lnTo>
                  <a:pt x="469780" y="171698"/>
                </a:lnTo>
                <a:lnTo>
                  <a:pt x="478948" y="218360"/>
                </a:lnTo>
                <a:lnTo>
                  <a:pt x="484449" y="269285"/>
                </a:lnTo>
                <a:lnTo>
                  <a:pt x="486283" y="324484"/>
                </a:lnTo>
                <a:lnTo>
                  <a:pt x="484453" y="378825"/>
                </a:lnTo>
                <a:lnTo>
                  <a:pt x="478980" y="429259"/>
                </a:lnTo>
                <a:lnTo>
                  <a:pt x="469888" y="475789"/>
                </a:lnTo>
                <a:lnTo>
                  <a:pt x="457200" y="518413"/>
                </a:lnTo>
                <a:lnTo>
                  <a:pt x="441241" y="556105"/>
                </a:lnTo>
                <a:lnTo>
                  <a:pt x="400942" y="613533"/>
                </a:lnTo>
                <a:lnTo>
                  <a:pt x="376555" y="633221"/>
                </a:lnTo>
                <a:lnTo>
                  <a:pt x="382778" y="648588"/>
                </a:lnTo>
                <a:lnTo>
                  <a:pt x="440467" y="602424"/>
                </a:lnTo>
                <a:lnTo>
                  <a:pt x="464395" y="568900"/>
                </a:lnTo>
                <a:lnTo>
                  <a:pt x="485013" y="528446"/>
                </a:lnTo>
                <a:lnTo>
                  <a:pt x="501588" y="482677"/>
                </a:lnTo>
                <a:lnTo>
                  <a:pt x="513413" y="433371"/>
                </a:lnTo>
                <a:lnTo>
                  <a:pt x="520499" y="380517"/>
                </a:lnTo>
                <a:lnTo>
                  <a:pt x="522859" y="324103"/>
                </a:lnTo>
                <a:lnTo>
                  <a:pt x="520499" y="267406"/>
                </a:lnTo>
                <a:lnTo>
                  <a:pt x="513413" y="214471"/>
                </a:lnTo>
                <a:lnTo>
                  <a:pt x="501588" y="165298"/>
                </a:lnTo>
                <a:lnTo>
                  <a:pt x="485013" y="119887"/>
                </a:lnTo>
                <a:lnTo>
                  <a:pt x="464395" y="79688"/>
                </a:lnTo>
                <a:lnTo>
                  <a:pt x="440467" y="46323"/>
                </a:lnTo>
                <a:lnTo>
                  <a:pt x="413254" y="19768"/>
                </a:lnTo>
                <a:lnTo>
                  <a:pt x="382778" y="0"/>
                </a:lnTo>
                <a:close/>
              </a:path>
              <a:path w="523239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868929" y="1050162"/>
            <a:ext cx="2209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𝑡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𝑒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376803" y="1247394"/>
            <a:ext cx="547370" cy="648970"/>
          </a:xfrm>
          <a:custGeom>
            <a:avLst/>
            <a:gdLst/>
            <a:ahLst/>
            <a:cxnLst/>
            <a:rect l="l" t="t" r="r" b="b"/>
            <a:pathLst>
              <a:path w="547370" h="648969">
                <a:moveTo>
                  <a:pt x="407162" y="0"/>
                </a:moveTo>
                <a:lnTo>
                  <a:pt x="400938" y="15366"/>
                </a:lnTo>
                <a:lnTo>
                  <a:pt x="425162" y="35059"/>
                </a:lnTo>
                <a:lnTo>
                  <a:pt x="446611" y="60610"/>
                </a:lnTo>
                <a:lnTo>
                  <a:pt x="481330" y="129285"/>
                </a:lnTo>
                <a:lnTo>
                  <a:pt x="494164" y="171698"/>
                </a:lnTo>
                <a:lnTo>
                  <a:pt x="503332" y="218360"/>
                </a:lnTo>
                <a:lnTo>
                  <a:pt x="508833" y="269285"/>
                </a:lnTo>
                <a:lnTo>
                  <a:pt x="510667" y="324484"/>
                </a:lnTo>
                <a:lnTo>
                  <a:pt x="508837" y="378825"/>
                </a:lnTo>
                <a:lnTo>
                  <a:pt x="503364" y="429259"/>
                </a:lnTo>
                <a:lnTo>
                  <a:pt x="494272" y="475789"/>
                </a:lnTo>
                <a:lnTo>
                  <a:pt x="481584" y="518413"/>
                </a:lnTo>
                <a:lnTo>
                  <a:pt x="465625" y="556105"/>
                </a:lnTo>
                <a:lnTo>
                  <a:pt x="425326" y="613533"/>
                </a:lnTo>
                <a:lnTo>
                  <a:pt x="400938" y="633221"/>
                </a:lnTo>
                <a:lnTo>
                  <a:pt x="407162" y="648588"/>
                </a:lnTo>
                <a:lnTo>
                  <a:pt x="464851" y="602424"/>
                </a:lnTo>
                <a:lnTo>
                  <a:pt x="488779" y="568900"/>
                </a:lnTo>
                <a:lnTo>
                  <a:pt x="509397" y="528446"/>
                </a:lnTo>
                <a:lnTo>
                  <a:pt x="525972" y="482677"/>
                </a:lnTo>
                <a:lnTo>
                  <a:pt x="537797" y="433371"/>
                </a:lnTo>
                <a:lnTo>
                  <a:pt x="544883" y="380517"/>
                </a:lnTo>
                <a:lnTo>
                  <a:pt x="547243" y="324103"/>
                </a:lnTo>
                <a:lnTo>
                  <a:pt x="544883" y="267406"/>
                </a:lnTo>
                <a:lnTo>
                  <a:pt x="537797" y="214471"/>
                </a:lnTo>
                <a:lnTo>
                  <a:pt x="525972" y="165298"/>
                </a:lnTo>
                <a:lnTo>
                  <a:pt x="509397" y="119887"/>
                </a:lnTo>
                <a:lnTo>
                  <a:pt x="488779" y="79688"/>
                </a:lnTo>
                <a:lnTo>
                  <a:pt x="464851" y="46323"/>
                </a:lnTo>
                <a:lnTo>
                  <a:pt x="437638" y="19768"/>
                </a:lnTo>
                <a:lnTo>
                  <a:pt x="407162" y="0"/>
                </a:lnTo>
                <a:close/>
              </a:path>
              <a:path w="547370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524250" y="1027303"/>
            <a:ext cx="24447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24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𝑥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058030" y="1247394"/>
            <a:ext cx="654050" cy="648970"/>
          </a:xfrm>
          <a:custGeom>
            <a:avLst/>
            <a:gdLst/>
            <a:ahLst/>
            <a:cxnLst/>
            <a:rect l="l" t="t" r="r" b="b"/>
            <a:pathLst>
              <a:path w="654050" h="648969">
                <a:moveTo>
                  <a:pt x="513842" y="0"/>
                </a:moveTo>
                <a:lnTo>
                  <a:pt x="507619" y="15366"/>
                </a:lnTo>
                <a:lnTo>
                  <a:pt x="531842" y="35059"/>
                </a:lnTo>
                <a:lnTo>
                  <a:pt x="553291" y="60610"/>
                </a:lnTo>
                <a:lnTo>
                  <a:pt x="588010" y="129285"/>
                </a:lnTo>
                <a:lnTo>
                  <a:pt x="600844" y="171698"/>
                </a:lnTo>
                <a:lnTo>
                  <a:pt x="610012" y="218360"/>
                </a:lnTo>
                <a:lnTo>
                  <a:pt x="615513" y="269285"/>
                </a:lnTo>
                <a:lnTo>
                  <a:pt x="617347" y="324484"/>
                </a:lnTo>
                <a:lnTo>
                  <a:pt x="615517" y="378825"/>
                </a:lnTo>
                <a:lnTo>
                  <a:pt x="610044" y="429259"/>
                </a:lnTo>
                <a:lnTo>
                  <a:pt x="600952" y="475789"/>
                </a:lnTo>
                <a:lnTo>
                  <a:pt x="588264" y="518413"/>
                </a:lnTo>
                <a:lnTo>
                  <a:pt x="572305" y="556105"/>
                </a:lnTo>
                <a:lnTo>
                  <a:pt x="532006" y="613533"/>
                </a:lnTo>
                <a:lnTo>
                  <a:pt x="507619" y="633221"/>
                </a:lnTo>
                <a:lnTo>
                  <a:pt x="513842" y="648588"/>
                </a:lnTo>
                <a:lnTo>
                  <a:pt x="571531" y="602424"/>
                </a:lnTo>
                <a:lnTo>
                  <a:pt x="595459" y="568900"/>
                </a:lnTo>
                <a:lnTo>
                  <a:pt x="616077" y="528446"/>
                </a:lnTo>
                <a:lnTo>
                  <a:pt x="632652" y="482677"/>
                </a:lnTo>
                <a:lnTo>
                  <a:pt x="644477" y="433371"/>
                </a:lnTo>
                <a:lnTo>
                  <a:pt x="651563" y="380517"/>
                </a:lnTo>
                <a:lnTo>
                  <a:pt x="653923" y="324103"/>
                </a:lnTo>
                <a:lnTo>
                  <a:pt x="651563" y="267406"/>
                </a:lnTo>
                <a:lnTo>
                  <a:pt x="644477" y="214471"/>
                </a:lnTo>
                <a:lnTo>
                  <a:pt x="632652" y="165298"/>
                </a:lnTo>
                <a:lnTo>
                  <a:pt x="616077" y="119887"/>
                </a:lnTo>
                <a:lnTo>
                  <a:pt x="595459" y="79688"/>
                </a:lnTo>
                <a:lnTo>
                  <a:pt x="571531" y="46323"/>
                </a:lnTo>
                <a:lnTo>
                  <a:pt x="544318" y="19768"/>
                </a:lnTo>
                <a:lnTo>
                  <a:pt x="513842" y="0"/>
                </a:lnTo>
                <a:close/>
              </a:path>
              <a:path w="654050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6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203953" y="987679"/>
            <a:ext cx="3556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𝑚</a:t>
            </a:r>
            <a:endParaRPr sz="3100">
              <a:latin typeface="Cambria Math"/>
              <a:cs typeface="Cambria Math"/>
            </a:endParaRPr>
          </a:p>
          <a:p>
            <a:pPr marL="6858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845939" y="1247394"/>
            <a:ext cx="523240" cy="648970"/>
          </a:xfrm>
          <a:custGeom>
            <a:avLst/>
            <a:gdLst/>
            <a:ahLst/>
            <a:cxnLst/>
            <a:rect l="l" t="t" r="r" b="b"/>
            <a:pathLst>
              <a:path w="523239" h="648969">
                <a:moveTo>
                  <a:pt x="382777" y="0"/>
                </a:moveTo>
                <a:lnTo>
                  <a:pt x="376555" y="15366"/>
                </a:lnTo>
                <a:lnTo>
                  <a:pt x="400778" y="35059"/>
                </a:lnTo>
                <a:lnTo>
                  <a:pt x="422227" y="60610"/>
                </a:lnTo>
                <a:lnTo>
                  <a:pt x="456946" y="129285"/>
                </a:lnTo>
                <a:lnTo>
                  <a:pt x="469780" y="171698"/>
                </a:lnTo>
                <a:lnTo>
                  <a:pt x="478948" y="218360"/>
                </a:lnTo>
                <a:lnTo>
                  <a:pt x="484449" y="269285"/>
                </a:lnTo>
                <a:lnTo>
                  <a:pt x="486283" y="324484"/>
                </a:lnTo>
                <a:lnTo>
                  <a:pt x="484453" y="378825"/>
                </a:lnTo>
                <a:lnTo>
                  <a:pt x="478980" y="429259"/>
                </a:lnTo>
                <a:lnTo>
                  <a:pt x="469888" y="475789"/>
                </a:lnTo>
                <a:lnTo>
                  <a:pt x="457200" y="518413"/>
                </a:lnTo>
                <a:lnTo>
                  <a:pt x="441241" y="556105"/>
                </a:lnTo>
                <a:lnTo>
                  <a:pt x="400942" y="613533"/>
                </a:lnTo>
                <a:lnTo>
                  <a:pt x="376555" y="633221"/>
                </a:lnTo>
                <a:lnTo>
                  <a:pt x="382777" y="648588"/>
                </a:lnTo>
                <a:lnTo>
                  <a:pt x="440467" y="602424"/>
                </a:lnTo>
                <a:lnTo>
                  <a:pt x="464395" y="568900"/>
                </a:lnTo>
                <a:lnTo>
                  <a:pt x="485013" y="528446"/>
                </a:lnTo>
                <a:lnTo>
                  <a:pt x="501588" y="482677"/>
                </a:lnTo>
                <a:lnTo>
                  <a:pt x="513413" y="433371"/>
                </a:lnTo>
                <a:lnTo>
                  <a:pt x="520499" y="380517"/>
                </a:lnTo>
                <a:lnTo>
                  <a:pt x="522859" y="324103"/>
                </a:lnTo>
                <a:lnTo>
                  <a:pt x="520499" y="267406"/>
                </a:lnTo>
                <a:lnTo>
                  <a:pt x="513413" y="214471"/>
                </a:lnTo>
                <a:lnTo>
                  <a:pt x="501588" y="165298"/>
                </a:lnTo>
                <a:lnTo>
                  <a:pt x="485013" y="119887"/>
                </a:lnTo>
                <a:lnTo>
                  <a:pt x="464395" y="79688"/>
                </a:lnTo>
                <a:lnTo>
                  <a:pt x="440467" y="46323"/>
                </a:lnTo>
                <a:lnTo>
                  <a:pt x="413254" y="19768"/>
                </a:lnTo>
                <a:lnTo>
                  <a:pt x="382777" y="0"/>
                </a:lnTo>
                <a:close/>
              </a:path>
              <a:path w="52323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993640" y="1071498"/>
            <a:ext cx="2209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72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𝑙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499608" y="1278762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47790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3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3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1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3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834758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1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721727" y="1247394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6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5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4"/>
                </a:lnTo>
                <a:lnTo>
                  <a:pt x="714577" y="378825"/>
                </a:lnTo>
                <a:lnTo>
                  <a:pt x="709104" y="429259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1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7" y="528446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3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7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607170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0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0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494139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3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7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0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0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381106" y="1247394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6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5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7" y="324484"/>
                </a:lnTo>
                <a:lnTo>
                  <a:pt x="714577" y="378825"/>
                </a:lnTo>
                <a:lnTo>
                  <a:pt x="709104" y="429259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1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7" y="528446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3" y="324103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7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6095491" y="1068450"/>
            <a:ext cx="489394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  <a:tabLst>
                <a:tab pos="899160" algn="l"/>
                <a:tab pos="1784985" algn="l"/>
                <a:tab pos="2672080" algn="l"/>
                <a:tab pos="3559175" algn="l"/>
                <a:tab pos="444500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18	14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19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23	12	11</a:t>
            </a:r>
            <a:endParaRPr sz="3100">
              <a:latin typeface="Cambria Math"/>
              <a:cs typeface="Cambria Math"/>
            </a:endParaRPr>
          </a:p>
          <a:p>
            <a:pPr marL="120650">
              <a:lnSpc>
                <a:spcPts val="3679"/>
              </a:lnSpc>
              <a:tabLst>
                <a:tab pos="899160" algn="l"/>
                <a:tab pos="1894839" algn="l"/>
                <a:tab pos="2780030" algn="l"/>
                <a:tab pos="3559175" algn="l"/>
                <a:tab pos="45542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7	17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4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0	15	4</a:t>
            </a:r>
            <a:endParaRPr sz="3100">
              <a:latin typeface="Cambria Math"/>
              <a:cs typeface="Cambria Math"/>
            </a:endParaRPr>
          </a:p>
        </p:txBody>
      </p:sp>
      <p:pic>
        <p:nvPicPr>
          <p:cNvPr id="30" name="object 3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3076" y="2176272"/>
            <a:ext cx="7598921" cy="4225571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35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Encryption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3639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734"/>
    </mc:Choice>
    <mc:Fallback xmlns="">
      <p:transition spd="slow" advTm="33734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06146" y="1278762"/>
            <a:ext cx="1033144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𝑃</a:t>
            </a:r>
            <a:r>
              <a:rPr sz="310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470" dirty="0">
                <a:solidFill>
                  <a:srgbClr val="0F243E"/>
                </a:solidFill>
                <a:latin typeface="Tahoma"/>
                <a:cs typeface="Tahoma"/>
              </a:rPr>
              <a:t>=</a:t>
            </a:r>
            <a:endParaRPr sz="3100">
              <a:latin typeface="Tahoma"/>
              <a:cs typeface="Tahom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374266" y="1247394"/>
            <a:ext cx="544195" cy="648970"/>
          </a:xfrm>
          <a:custGeom>
            <a:avLst/>
            <a:gdLst/>
            <a:ahLst/>
            <a:cxnLst/>
            <a:rect l="l" t="t" r="r" b="b"/>
            <a:pathLst>
              <a:path w="544194" h="648969">
                <a:moveTo>
                  <a:pt x="404114" y="0"/>
                </a:moveTo>
                <a:lnTo>
                  <a:pt x="397891" y="15366"/>
                </a:lnTo>
                <a:lnTo>
                  <a:pt x="422114" y="35059"/>
                </a:lnTo>
                <a:lnTo>
                  <a:pt x="443563" y="60610"/>
                </a:lnTo>
                <a:lnTo>
                  <a:pt x="478282" y="129285"/>
                </a:lnTo>
                <a:lnTo>
                  <a:pt x="491116" y="171698"/>
                </a:lnTo>
                <a:lnTo>
                  <a:pt x="500284" y="218360"/>
                </a:lnTo>
                <a:lnTo>
                  <a:pt x="505785" y="269285"/>
                </a:lnTo>
                <a:lnTo>
                  <a:pt x="507619" y="324484"/>
                </a:lnTo>
                <a:lnTo>
                  <a:pt x="505789" y="378825"/>
                </a:lnTo>
                <a:lnTo>
                  <a:pt x="500316" y="429259"/>
                </a:lnTo>
                <a:lnTo>
                  <a:pt x="491224" y="475789"/>
                </a:lnTo>
                <a:lnTo>
                  <a:pt x="478535" y="518413"/>
                </a:lnTo>
                <a:lnTo>
                  <a:pt x="462577" y="556105"/>
                </a:lnTo>
                <a:lnTo>
                  <a:pt x="422278" y="613533"/>
                </a:lnTo>
                <a:lnTo>
                  <a:pt x="397891" y="633221"/>
                </a:lnTo>
                <a:lnTo>
                  <a:pt x="404114" y="648588"/>
                </a:lnTo>
                <a:lnTo>
                  <a:pt x="461803" y="602424"/>
                </a:lnTo>
                <a:lnTo>
                  <a:pt x="485731" y="568900"/>
                </a:lnTo>
                <a:lnTo>
                  <a:pt x="506349" y="528446"/>
                </a:lnTo>
                <a:lnTo>
                  <a:pt x="522924" y="482677"/>
                </a:lnTo>
                <a:lnTo>
                  <a:pt x="534749" y="433371"/>
                </a:lnTo>
                <a:lnTo>
                  <a:pt x="541835" y="380517"/>
                </a:lnTo>
                <a:lnTo>
                  <a:pt x="544195" y="324103"/>
                </a:lnTo>
                <a:lnTo>
                  <a:pt x="541835" y="267406"/>
                </a:lnTo>
                <a:lnTo>
                  <a:pt x="534749" y="214471"/>
                </a:lnTo>
                <a:lnTo>
                  <a:pt x="522924" y="165298"/>
                </a:lnTo>
                <a:lnTo>
                  <a:pt x="506349" y="119887"/>
                </a:lnTo>
                <a:lnTo>
                  <a:pt x="485731" y="79688"/>
                </a:lnTo>
                <a:lnTo>
                  <a:pt x="461803" y="46323"/>
                </a:lnTo>
                <a:lnTo>
                  <a:pt x="434590" y="19768"/>
                </a:lnTo>
                <a:lnTo>
                  <a:pt x="404114" y="0"/>
                </a:lnTo>
                <a:close/>
              </a:path>
              <a:path w="544194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6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521333" y="1066927"/>
            <a:ext cx="243840" cy="959485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 marR="5080" indent="4445">
              <a:lnSpc>
                <a:spcPts val="3640"/>
              </a:lnSpc>
              <a:spcBef>
                <a:spcPts val="270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𝑆  ℎ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052447" y="1247394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0" y="15366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1" y="129285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8" y="324484"/>
                </a:lnTo>
                <a:lnTo>
                  <a:pt x="498169" y="378825"/>
                </a:lnTo>
                <a:lnTo>
                  <a:pt x="492696" y="429259"/>
                </a:lnTo>
                <a:lnTo>
                  <a:pt x="483604" y="475789"/>
                </a:lnTo>
                <a:lnTo>
                  <a:pt x="470915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0" y="633221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8" y="528446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3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8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198370" y="1028827"/>
            <a:ext cx="23495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𝑜</a:t>
            </a:r>
            <a:endParaRPr sz="3100">
              <a:latin typeface="Cambria Math"/>
              <a:cs typeface="Cambria Math"/>
            </a:endParaRPr>
          </a:p>
          <a:p>
            <a:pPr marL="24765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𝑟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721482" y="1247394"/>
            <a:ext cx="523240" cy="648970"/>
          </a:xfrm>
          <a:custGeom>
            <a:avLst/>
            <a:gdLst/>
            <a:ahLst/>
            <a:cxnLst/>
            <a:rect l="l" t="t" r="r" b="b"/>
            <a:pathLst>
              <a:path w="523239" h="648969">
                <a:moveTo>
                  <a:pt x="382778" y="0"/>
                </a:moveTo>
                <a:lnTo>
                  <a:pt x="376555" y="15366"/>
                </a:lnTo>
                <a:lnTo>
                  <a:pt x="400778" y="35059"/>
                </a:lnTo>
                <a:lnTo>
                  <a:pt x="422227" y="60610"/>
                </a:lnTo>
                <a:lnTo>
                  <a:pt x="456946" y="129285"/>
                </a:lnTo>
                <a:lnTo>
                  <a:pt x="469780" y="171698"/>
                </a:lnTo>
                <a:lnTo>
                  <a:pt x="478948" y="218360"/>
                </a:lnTo>
                <a:lnTo>
                  <a:pt x="484449" y="269285"/>
                </a:lnTo>
                <a:lnTo>
                  <a:pt x="486283" y="324484"/>
                </a:lnTo>
                <a:lnTo>
                  <a:pt x="484453" y="378825"/>
                </a:lnTo>
                <a:lnTo>
                  <a:pt x="478980" y="429259"/>
                </a:lnTo>
                <a:lnTo>
                  <a:pt x="469888" y="475789"/>
                </a:lnTo>
                <a:lnTo>
                  <a:pt x="457200" y="518413"/>
                </a:lnTo>
                <a:lnTo>
                  <a:pt x="441241" y="556105"/>
                </a:lnTo>
                <a:lnTo>
                  <a:pt x="400942" y="613533"/>
                </a:lnTo>
                <a:lnTo>
                  <a:pt x="376555" y="633221"/>
                </a:lnTo>
                <a:lnTo>
                  <a:pt x="382778" y="648588"/>
                </a:lnTo>
                <a:lnTo>
                  <a:pt x="440467" y="602424"/>
                </a:lnTo>
                <a:lnTo>
                  <a:pt x="464395" y="568900"/>
                </a:lnTo>
                <a:lnTo>
                  <a:pt x="485013" y="528446"/>
                </a:lnTo>
                <a:lnTo>
                  <a:pt x="501588" y="482677"/>
                </a:lnTo>
                <a:lnTo>
                  <a:pt x="513413" y="433371"/>
                </a:lnTo>
                <a:lnTo>
                  <a:pt x="520499" y="380517"/>
                </a:lnTo>
                <a:lnTo>
                  <a:pt x="522859" y="324103"/>
                </a:lnTo>
                <a:lnTo>
                  <a:pt x="520499" y="267406"/>
                </a:lnTo>
                <a:lnTo>
                  <a:pt x="513413" y="214471"/>
                </a:lnTo>
                <a:lnTo>
                  <a:pt x="501588" y="165298"/>
                </a:lnTo>
                <a:lnTo>
                  <a:pt x="485013" y="119887"/>
                </a:lnTo>
                <a:lnTo>
                  <a:pt x="464395" y="79688"/>
                </a:lnTo>
                <a:lnTo>
                  <a:pt x="440467" y="46323"/>
                </a:lnTo>
                <a:lnTo>
                  <a:pt x="413254" y="19768"/>
                </a:lnTo>
                <a:lnTo>
                  <a:pt x="382778" y="0"/>
                </a:lnTo>
                <a:close/>
              </a:path>
              <a:path w="523239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868929" y="1050162"/>
            <a:ext cx="2209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376803" y="1247394"/>
            <a:ext cx="547370" cy="648970"/>
          </a:xfrm>
          <a:custGeom>
            <a:avLst/>
            <a:gdLst/>
            <a:ahLst/>
            <a:cxnLst/>
            <a:rect l="l" t="t" r="r" b="b"/>
            <a:pathLst>
              <a:path w="547370" h="648969">
                <a:moveTo>
                  <a:pt x="407162" y="0"/>
                </a:moveTo>
                <a:lnTo>
                  <a:pt x="400938" y="15366"/>
                </a:lnTo>
                <a:lnTo>
                  <a:pt x="425162" y="35059"/>
                </a:lnTo>
                <a:lnTo>
                  <a:pt x="446611" y="60610"/>
                </a:lnTo>
                <a:lnTo>
                  <a:pt x="481330" y="129285"/>
                </a:lnTo>
                <a:lnTo>
                  <a:pt x="494164" y="171698"/>
                </a:lnTo>
                <a:lnTo>
                  <a:pt x="503332" y="218360"/>
                </a:lnTo>
                <a:lnTo>
                  <a:pt x="508833" y="269285"/>
                </a:lnTo>
                <a:lnTo>
                  <a:pt x="510667" y="324484"/>
                </a:lnTo>
                <a:lnTo>
                  <a:pt x="508837" y="378825"/>
                </a:lnTo>
                <a:lnTo>
                  <a:pt x="503364" y="429259"/>
                </a:lnTo>
                <a:lnTo>
                  <a:pt x="494272" y="475789"/>
                </a:lnTo>
                <a:lnTo>
                  <a:pt x="481584" y="518413"/>
                </a:lnTo>
                <a:lnTo>
                  <a:pt x="465625" y="556105"/>
                </a:lnTo>
                <a:lnTo>
                  <a:pt x="425326" y="613533"/>
                </a:lnTo>
                <a:lnTo>
                  <a:pt x="400938" y="633221"/>
                </a:lnTo>
                <a:lnTo>
                  <a:pt x="407162" y="648588"/>
                </a:lnTo>
                <a:lnTo>
                  <a:pt x="464851" y="602424"/>
                </a:lnTo>
                <a:lnTo>
                  <a:pt x="488779" y="568900"/>
                </a:lnTo>
                <a:lnTo>
                  <a:pt x="509397" y="528446"/>
                </a:lnTo>
                <a:lnTo>
                  <a:pt x="525972" y="482677"/>
                </a:lnTo>
                <a:lnTo>
                  <a:pt x="537797" y="433371"/>
                </a:lnTo>
                <a:lnTo>
                  <a:pt x="544883" y="380517"/>
                </a:lnTo>
                <a:lnTo>
                  <a:pt x="547243" y="324103"/>
                </a:lnTo>
                <a:lnTo>
                  <a:pt x="544883" y="267406"/>
                </a:lnTo>
                <a:lnTo>
                  <a:pt x="537797" y="214471"/>
                </a:lnTo>
                <a:lnTo>
                  <a:pt x="525972" y="165298"/>
                </a:lnTo>
                <a:lnTo>
                  <a:pt x="509397" y="119887"/>
                </a:lnTo>
                <a:lnTo>
                  <a:pt x="488779" y="79688"/>
                </a:lnTo>
                <a:lnTo>
                  <a:pt x="464851" y="46323"/>
                </a:lnTo>
                <a:lnTo>
                  <a:pt x="437638" y="19768"/>
                </a:lnTo>
                <a:lnTo>
                  <a:pt x="407162" y="0"/>
                </a:lnTo>
                <a:close/>
              </a:path>
              <a:path w="547370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524250" y="1027303"/>
            <a:ext cx="24447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24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𝑥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𝑎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058030" y="1247394"/>
            <a:ext cx="654050" cy="648970"/>
          </a:xfrm>
          <a:custGeom>
            <a:avLst/>
            <a:gdLst/>
            <a:ahLst/>
            <a:cxnLst/>
            <a:rect l="l" t="t" r="r" b="b"/>
            <a:pathLst>
              <a:path w="654050" h="648969">
                <a:moveTo>
                  <a:pt x="513842" y="0"/>
                </a:moveTo>
                <a:lnTo>
                  <a:pt x="507619" y="15366"/>
                </a:lnTo>
                <a:lnTo>
                  <a:pt x="531842" y="35059"/>
                </a:lnTo>
                <a:lnTo>
                  <a:pt x="553291" y="60610"/>
                </a:lnTo>
                <a:lnTo>
                  <a:pt x="588010" y="129285"/>
                </a:lnTo>
                <a:lnTo>
                  <a:pt x="600844" y="171698"/>
                </a:lnTo>
                <a:lnTo>
                  <a:pt x="610012" y="218360"/>
                </a:lnTo>
                <a:lnTo>
                  <a:pt x="615513" y="269285"/>
                </a:lnTo>
                <a:lnTo>
                  <a:pt x="617347" y="324484"/>
                </a:lnTo>
                <a:lnTo>
                  <a:pt x="615517" y="378825"/>
                </a:lnTo>
                <a:lnTo>
                  <a:pt x="610044" y="429259"/>
                </a:lnTo>
                <a:lnTo>
                  <a:pt x="600952" y="475789"/>
                </a:lnTo>
                <a:lnTo>
                  <a:pt x="588264" y="518413"/>
                </a:lnTo>
                <a:lnTo>
                  <a:pt x="572305" y="556105"/>
                </a:lnTo>
                <a:lnTo>
                  <a:pt x="532006" y="613533"/>
                </a:lnTo>
                <a:lnTo>
                  <a:pt x="507619" y="633221"/>
                </a:lnTo>
                <a:lnTo>
                  <a:pt x="513842" y="648588"/>
                </a:lnTo>
                <a:lnTo>
                  <a:pt x="571531" y="602424"/>
                </a:lnTo>
                <a:lnTo>
                  <a:pt x="595459" y="568900"/>
                </a:lnTo>
                <a:lnTo>
                  <a:pt x="616077" y="528446"/>
                </a:lnTo>
                <a:lnTo>
                  <a:pt x="632652" y="482677"/>
                </a:lnTo>
                <a:lnTo>
                  <a:pt x="644477" y="433371"/>
                </a:lnTo>
                <a:lnTo>
                  <a:pt x="651563" y="380517"/>
                </a:lnTo>
                <a:lnTo>
                  <a:pt x="653923" y="324103"/>
                </a:lnTo>
                <a:lnTo>
                  <a:pt x="651563" y="267406"/>
                </a:lnTo>
                <a:lnTo>
                  <a:pt x="644477" y="214471"/>
                </a:lnTo>
                <a:lnTo>
                  <a:pt x="632652" y="165298"/>
                </a:lnTo>
                <a:lnTo>
                  <a:pt x="616077" y="119887"/>
                </a:lnTo>
                <a:lnTo>
                  <a:pt x="595459" y="79688"/>
                </a:lnTo>
                <a:lnTo>
                  <a:pt x="571531" y="46323"/>
                </a:lnTo>
                <a:lnTo>
                  <a:pt x="544318" y="19768"/>
                </a:lnTo>
                <a:lnTo>
                  <a:pt x="513842" y="0"/>
                </a:lnTo>
                <a:close/>
              </a:path>
              <a:path w="654050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6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203953" y="987679"/>
            <a:ext cx="3556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𝑚</a:t>
            </a:r>
            <a:endParaRPr sz="3100">
              <a:latin typeface="Cambria Math"/>
              <a:cs typeface="Cambria Math"/>
            </a:endParaRPr>
          </a:p>
          <a:p>
            <a:pPr marL="6858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845939" y="1247394"/>
            <a:ext cx="523240" cy="648970"/>
          </a:xfrm>
          <a:custGeom>
            <a:avLst/>
            <a:gdLst/>
            <a:ahLst/>
            <a:cxnLst/>
            <a:rect l="l" t="t" r="r" b="b"/>
            <a:pathLst>
              <a:path w="523239" h="648969">
                <a:moveTo>
                  <a:pt x="382777" y="0"/>
                </a:moveTo>
                <a:lnTo>
                  <a:pt x="376555" y="15366"/>
                </a:lnTo>
                <a:lnTo>
                  <a:pt x="400778" y="35059"/>
                </a:lnTo>
                <a:lnTo>
                  <a:pt x="422227" y="60610"/>
                </a:lnTo>
                <a:lnTo>
                  <a:pt x="456946" y="129285"/>
                </a:lnTo>
                <a:lnTo>
                  <a:pt x="469780" y="171698"/>
                </a:lnTo>
                <a:lnTo>
                  <a:pt x="478948" y="218360"/>
                </a:lnTo>
                <a:lnTo>
                  <a:pt x="484449" y="269285"/>
                </a:lnTo>
                <a:lnTo>
                  <a:pt x="486283" y="324484"/>
                </a:lnTo>
                <a:lnTo>
                  <a:pt x="484453" y="378825"/>
                </a:lnTo>
                <a:lnTo>
                  <a:pt x="478980" y="429259"/>
                </a:lnTo>
                <a:lnTo>
                  <a:pt x="469888" y="475789"/>
                </a:lnTo>
                <a:lnTo>
                  <a:pt x="457200" y="518413"/>
                </a:lnTo>
                <a:lnTo>
                  <a:pt x="441241" y="556105"/>
                </a:lnTo>
                <a:lnTo>
                  <a:pt x="400942" y="613533"/>
                </a:lnTo>
                <a:lnTo>
                  <a:pt x="376555" y="633221"/>
                </a:lnTo>
                <a:lnTo>
                  <a:pt x="382777" y="648588"/>
                </a:lnTo>
                <a:lnTo>
                  <a:pt x="440467" y="602424"/>
                </a:lnTo>
                <a:lnTo>
                  <a:pt x="464395" y="568900"/>
                </a:lnTo>
                <a:lnTo>
                  <a:pt x="485013" y="528446"/>
                </a:lnTo>
                <a:lnTo>
                  <a:pt x="501588" y="482677"/>
                </a:lnTo>
                <a:lnTo>
                  <a:pt x="513413" y="433371"/>
                </a:lnTo>
                <a:lnTo>
                  <a:pt x="520499" y="380517"/>
                </a:lnTo>
                <a:lnTo>
                  <a:pt x="522859" y="324103"/>
                </a:lnTo>
                <a:lnTo>
                  <a:pt x="520499" y="267406"/>
                </a:lnTo>
                <a:lnTo>
                  <a:pt x="513413" y="214471"/>
                </a:lnTo>
                <a:lnTo>
                  <a:pt x="501588" y="165298"/>
                </a:lnTo>
                <a:lnTo>
                  <a:pt x="485013" y="119887"/>
                </a:lnTo>
                <a:lnTo>
                  <a:pt x="464395" y="79688"/>
                </a:lnTo>
                <a:lnTo>
                  <a:pt x="440467" y="46323"/>
                </a:lnTo>
                <a:lnTo>
                  <a:pt x="413254" y="19768"/>
                </a:lnTo>
                <a:lnTo>
                  <a:pt x="382777" y="0"/>
                </a:lnTo>
                <a:close/>
              </a:path>
              <a:path w="52323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993640" y="1071498"/>
            <a:ext cx="2209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72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𝑙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499608" y="1278762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47790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3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3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1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3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834758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1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721727" y="1247394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6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5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4"/>
                </a:lnTo>
                <a:lnTo>
                  <a:pt x="714577" y="378825"/>
                </a:lnTo>
                <a:lnTo>
                  <a:pt x="709104" y="429259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1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7" y="528446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3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7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607170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0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0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494139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3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7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0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0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381106" y="1247394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6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5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7" y="324484"/>
                </a:lnTo>
                <a:lnTo>
                  <a:pt x="714577" y="378825"/>
                </a:lnTo>
                <a:lnTo>
                  <a:pt x="709104" y="429259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1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7" y="528446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3" y="324103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7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6095491" y="1068450"/>
            <a:ext cx="489394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  <a:tabLst>
                <a:tab pos="899160" algn="l"/>
                <a:tab pos="1784985" algn="l"/>
                <a:tab pos="2672080" algn="l"/>
                <a:tab pos="3559175" algn="l"/>
                <a:tab pos="444500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18	14	19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23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12	11</a:t>
            </a:r>
            <a:endParaRPr sz="3100">
              <a:latin typeface="Cambria Math"/>
              <a:cs typeface="Cambria Math"/>
            </a:endParaRPr>
          </a:p>
          <a:p>
            <a:pPr marL="120650">
              <a:lnSpc>
                <a:spcPts val="3679"/>
              </a:lnSpc>
              <a:tabLst>
                <a:tab pos="899160" algn="l"/>
                <a:tab pos="1894839" algn="l"/>
                <a:tab pos="2780030" algn="l"/>
                <a:tab pos="3559175" algn="l"/>
                <a:tab pos="45542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7	17	4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0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15	4</a:t>
            </a:r>
            <a:endParaRPr sz="3100">
              <a:latin typeface="Cambria Math"/>
              <a:cs typeface="Cambria Math"/>
            </a:endParaRPr>
          </a:p>
        </p:txBody>
      </p:sp>
      <p:pic>
        <p:nvPicPr>
          <p:cNvPr id="30" name="object 3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36876" y="2133600"/>
            <a:ext cx="7817422" cy="434727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35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Encryption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6890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09"/>
    </mc:Choice>
    <mc:Fallback xmlns="">
      <p:transition spd="slow" advTm="31609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06146" y="1278762"/>
            <a:ext cx="1033144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𝑃</a:t>
            </a:r>
            <a:r>
              <a:rPr sz="310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470" dirty="0">
                <a:solidFill>
                  <a:srgbClr val="0F243E"/>
                </a:solidFill>
                <a:latin typeface="Tahoma"/>
                <a:cs typeface="Tahoma"/>
              </a:rPr>
              <a:t>=</a:t>
            </a:r>
            <a:endParaRPr sz="3100">
              <a:latin typeface="Tahoma"/>
              <a:cs typeface="Tahom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374266" y="1247394"/>
            <a:ext cx="544195" cy="648970"/>
          </a:xfrm>
          <a:custGeom>
            <a:avLst/>
            <a:gdLst/>
            <a:ahLst/>
            <a:cxnLst/>
            <a:rect l="l" t="t" r="r" b="b"/>
            <a:pathLst>
              <a:path w="544194" h="648969">
                <a:moveTo>
                  <a:pt x="404114" y="0"/>
                </a:moveTo>
                <a:lnTo>
                  <a:pt x="397891" y="15366"/>
                </a:lnTo>
                <a:lnTo>
                  <a:pt x="422114" y="35059"/>
                </a:lnTo>
                <a:lnTo>
                  <a:pt x="443563" y="60610"/>
                </a:lnTo>
                <a:lnTo>
                  <a:pt x="478282" y="129285"/>
                </a:lnTo>
                <a:lnTo>
                  <a:pt x="491116" y="171698"/>
                </a:lnTo>
                <a:lnTo>
                  <a:pt x="500284" y="218360"/>
                </a:lnTo>
                <a:lnTo>
                  <a:pt x="505785" y="269285"/>
                </a:lnTo>
                <a:lnTo>
                  <a:pt x="507619" y="324484"/>
                </a:lnTo>
                <a:lnTo>
                  <a:pt x="505789" y="378825"/>
                </a:lnTo>
                <a:lnTo>
                  <a:pt x="500316" y="429259"/>
                </a:lnTo>
                <a:lnTo>
                  <a:pt x="491224" y="475789"/>
                </a:lnTo>
                <a:lnTo>
                  <a:pt x="478535" y="518413"/>
                </a:lnTo>
                <a:lnTo>
                  <a:pt x="462577" y="556105"/>
                </a:lnTo>
                <a:lnTo>
                  <a:pt x="422278" y="613533"/>
                </a:lnTo>
                <a:lnTo>
                  <a:pt x="397891" y="633221"/>
                </a:lnTo>
                <a:lnTo>
                  <a:pt x="404114" y="648588"/>
                </a:lnTo>
                <a:lnTo>
                  <a:pt x="461803" y="602424"/>
                </a:lnTo>
                <a:lnTo>
                  <a:pt x="485731" y="568900"/>
                </a:lnTo>
                <a:lnTo>
                  <a:pt x="506349" y="528446"/>
                </a:lnTo>
                <a:lnTo>
                  <a:pt x="522924" y="482677"/>
                </a:lnTo>
                <a:lnTo>
                  <a:pt x="534749" y="433371"/>
                </a:lnTo>
                <a:lnTo>
                  <a:pt x="541835" y="380517"/>
                </a:lnTo>
                <a:lnTo>
                  <a:pt x="544195" y="324103"/>
                </a:lnTo>
                <a:lnTo>
                  <a:pt x="541835" y="267406"/>
                </a:lnTo>
                <a:lnTo>
                  <a:pt x="534749" y="214471"/>
                </a:lnTo>
                <a:lnTo>
                  <a:pt x="522924" y="165298"/>
                </a:lnTo>
                <a:lnTo>
                  <a:pt x="506349" y="119887"/>
                </a:lnTo>
                <a:lnTo>
                  <a:pt x="485731" y="79688"/>
                </a:lnTo>
                <a:lnTo>
                  <a:pt x="461803" y="46323"/>
                </a:lnTo>
                <a:lnTo>
                  <a:pt x="434590" y="19768"/>
                </a:lnTo>
                <a:lnTo>
                  <a:pt x="404114" y="0"/>
                </a:lnTo>
                <a:close/>
              </a:path>
              <a:path w="544194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6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521333" y="1066927"/>
            <a:ext cx="243840" cy="959485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 marR="5080" indent="4445">
              <a:lnSpc>
                <a:spcPts val="3640"/>
              </a:lnSpc>
              <a:spcBef>
                <a:spcPts val="270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𝑆  ℎ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052447" y="1247394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0" y="15366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1" y="129285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8" y="324484"/>
                </a:lnTo>
                <a:lnTo>
                  <a:pt x="498169" y="378825"/>
                </a:lnTo>
                <a:lnTo>
                  <a:pt x="492696" y="429259"/>
                </a:lnTo>
                <a:lnTo>
                  <a:pt x="483604" y="475789"/>
                </a:lnTo>
                <a:lnTo>
                  <a:pt x="470915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0" y="633221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8" y="528446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3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8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198370" y="1028827"/>
            <a:ext cx="23495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𝑜</a:t>
            </a:r>
            <a:endParaRPr sz="3100">
              <a:latin typeface="Cambria Math"/>
              <a:cs typeface="Cambria Math"/>
            </a:endParaRPr>
          </a:p>
          <a:p>
            <a:pPr marL="24765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𝑟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721482" y="1247394"/>
            <a:ext cx="523240" cy="648970"/>
          </a:xfrm>
          <a:custGeom>
            <a:avLst/>
            <a:gdLst/>
            <a:ahLst/>
            <a:cxnLst/>
            <a:rect l="l" t="t" r="r" b="b"/>
            <a:pathLst>
              <a:path w="523239" h="648969">
                <a:moveTo>
                  <a:pt x="382778" y="0"/>
                </a:moveTo>
                <a:lnTo>
                  <a:pt x="376555" y="15366"/>
                </a:lnTo>
                <a:lnTo>
                  <a:pt x="400778" y="35059"/>
                </a:lnTo>
                <a:lnTo>
                  <a:pt x="422227" y="60610"/>
                </a:lnTo>
                <a:lnTo>
                  <a:pt x="456946" y="129285"/>
                </a:lnTo>
                <a:lnTo>
                  <a:pt x="469780" y="171698"/>
                </a:lnTo>
                <a:lnTo>
                  <a:pt x="478948" y="218360"/>
                </a:lnTo>
                <a:lnTo>
                  <a:pt x="484449" y="269285"/>
                </a:lnTo>
                <a:lnTo>
                  <a:pt x="486283" y="324484"/>
                </a:lnTo>
                <a:lnTo>
                  <a:pt x="484453" y="378825"/>
                </a:lnTo>
                <a:lnTo>
                  <a:pt x="478980" y="429259"/>
                </a:lnTo>
                <a:lnTo>
                  <a:pt x="469888" y="475789"/>
                </a:lnTo>
                <a:lnTo>
                  <a:pt x="457200" y="518413"/>
                </a:lnTo>
                <a:lnTo>
                  <a:pt x="441241" y="556105"/>
                </a:lnTo>
                <a:lnTo>
                  <a:pt x="400942" y="613533"/>
                </a:lnTo>
                <a:lnTo>
                  <a:pt x="376555" y="633221"/>
                </a:lnTo>
                <a:lnTo>
                  <a:pt x="382778" y="648588"/>
                </a:lnTo>
                <a:lnTo>
                  <a:pt x="440467" y="602424"/>
                </a:lnTo>
                <a:lnTo>
                  <a:pt x="464395" y="568900"/>
                </a:lnTo>
                <a:lnTo>
                  <a:pt x="485013" y="528446"/>
                </a:lnTo>
                <a:lnTo>
                  <a:pt x="501588" y="482677"/>
                </a:lnTo>
                <a:lnTo>
                  <a:pt x="513413" y="433371"/>
                </a:lnTo>
                <a:lnTo>
                  <a:pt x="520499" y="380517"/>
                </a:lnTo>
                <a:lnTo>
                  <a:pt x="522859" y="324103"/>
                </a:lnTo>
                <a:lnTo>
                  <a:pt x="520499" y="267406"/>
                </a:lnTo>
                <a:lnTo>
                  <a:pt x="513413" y="214471"/>
                </a:lnTo>
                <a:lnTo>
                  <a:pt x="501588" y="165298"/>
                </a:lnTo>
                <a:lnTo>
                  <a:pt x="485013" y="119887"/>
                </a:lnTo>
                <a:lnTo>
                  <a:pt x="464395" y="79688"/>
                </a:lnTo>
                <a:lnTo>
                  <a:pt x="440467" y="46323"/>
                </a:lnTo>
                <a:lnTo>
                  <a:pt x="413254" y="19768"/>
                </a:lnTo>
                <a:lnTo>
                  <a:pt x="382778" y="0"/>
                </a:lnTo>
                <a:close/>
              </a:path>
              <a:path w="523239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868929" y="1050162"/>
            <a:ext cx="2209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376803" y="1247394"/>
            <a:ext cx="547370" cy="648970"/>
          </a:xfrm>
          <a:custGeom>
            <a:avLst/>
            <a:gdLst/>
            <a:ahLst/>
            <a:cxnLst/>
            <a:rect l="l" t="t" r="r" b="b"/>
            <a:pathLst>
              <a:path w="547370" h="648969">
                <a:moveTo>
                  <a:pt x="407162" y="0"/>
                </a:moveTo>
                <a:lnTo>
                  <a:pt x="400938" y="15366"/>
                </a:lnTo>
                <a:lnTo>
                  <a:pt x="425162" y="35059"/>
                </a:lnTo>
                <a:lnTo>
                  <a:pt x="446611" y="60610"/>
                </a:lnTo>
                <a:lnTo>
                  <a:pt x="481330" y="129285"/>
                </a:lnTo>
                <a:lnTo>
                  <a:pt x="494164" y="171698"/>
                </a:lnTo>
                <a:lnTo>
                  <a:pt x="503332" y="218360"/>
                </a:lnTo>
                <a:lnTo>
                  <a:pt x="508833" y="269285"/>
                </a:lnTo>
                <a:lnTo>
                  <a:pt x="510667" y="324484"/>
                </a:lnTo>
                <a:lnTo>
                  <a:pt x="508837" y="378825"/>
                </a:lnTo>
                <a:lnTo>
                  <a:pt x="503364" y="429259"/>
                </a:lnTo>
                <a:lnTo>
                  <a:pt x="494272" y="475789"/>
                </a:lnTo>
                <a:lnTo>
                  <a:pt x="481584" y="518413"/>
                </a:lnTo>
                <a:lnTo>
                  <a:pt x="465625" y="556105"/>
                </a:lnTo>
                <a:lnTo>
                  <a:pt x="425326" y="613533"/>
                </a:lnTo>
                <a:lnTo>
                  <a:pt x="400938" y="633221"/>
                </a:lnTo>
                <a:lnTo>
                  <a:pt x="407162" y="648588"/>
                </a:lnTo>
                <a:lnTo>
                  <a:pt x="464851" y="602424"/>
                </a:lnTo>
                <a:lnTo>
                  <a:pt x="488779" y="568900"/>
                </a:lnTo>
                <a:lnTo>
                  <a:pt x="509397" y="528446"/>
                </a:lnTo>
                <a:lnTo>
                  <a:pt x="525972" y="482677"/>
                </a:lnTo>
                <a:lnTo>
                  <a:pt x="537797" y="433371"/>
                </a:lnTo>
                <a:lnTo>
                  <a:pt x="544883" y="380517"/>
                </a:lnTo>
                <a:lnTo>
                  <a:pt x="547243" y="324103"/>
                </a:lnTo>
                <a:lnTo>
                  <a:pt x="544883" y="267406"/>
                </a:lnTo>
                <a:lnTo>
                  <a:pt x="537797" y="214471"/>
                </a:lnTo>
                <a:lnTo>
                  <a:pt x="525972" y="165298"/>
                </a:lnTo>
                <a:lnTo>
                  <a:pt x="509397" y="119887"/>
                </a:lnTo>
                <a:lnTo>
                  <a:pt x="488779" y="79688"/>
                </a:lnTo>
                <a:lnTo>
                  <a:pt x="464851" y="46323"/>
                </a:lnTo>
                <a:lnTo>
                  <a:pt x="437638" y="19768"/>
                </a:lnTo>
                <a:lnTo>
                  <a:pt x="407162" y="0"/>
                </a:lnTo>
                <a:close/>
              </a:path>
              <a:path w="547370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524250" y="1027303"/>
            <a:ext cx="24447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24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𝑥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058030" y="1247394"/>
            <a:ext cx="654050" cy="648970"/>
          </a:xfrm>
          <a:custGeom>
            <a:avLst/>
            <a:gdLst/>
            <a:ahLst/>
            <a:cxnLst/>
            <a:rect l="l" t="t" r="r" b="b"/>
            <a:pathLst>
              <a:path w="654050" h="648969">
                <a:moveTo>
                  <a:pt x="513842" y="0"/>
                </a:moveTo>
                <a:lnTo>
                  <a:pt x="507619" y="15366"/>
                </a:lnTo>
                <a:lnTo>
                  <a:pt x="531842" y="35059"/>
                </a:lnTo>
                <a:lnTo>
                  <a:pt x="553291" y="60610"/>
                </a:lnTo>
                <a:lnTo>
                  <a:pt x="588010" y="129285"/>
                </a:lnTo>
                <a:lnTo>
                  <a:pt x="600844" y="171698"/>
                </a:lnTo>
                <a:lnTo>
                  <a:pt x="610012" y="218360"/>
                </a:lnTo>
                <a:lnTo>
                  <a:pt x="615513" y="269285"/>
                </a:lnTo>
                <a:lnTo>
                  <a:pt x="617347" y="324484"/>
                </a:lnTo>
                <a:lnTo>
                  <a:pt x="615517" y="378825"/>
                </a:lnTo>
                <a:lnTo>
                  <a:pt x="610044" y="429259"/>
                </a:lnTo>
                <a:lnTo>
                  <a:pt x="600952" y="475789"/>
                </a:lnTo>
                <a:lnTo>
                  <a:pt x="588264" y="518413"/>
                </a:lnTo>
                <a:lnTo>
                  <a:pt x="572305" y="556105"/>
                </a:lnTo>
                <a:lnTo>
                  <a:pt x="532006" y="613533"/>
                </a:lnTo>
                <a:lnTo>
                  <a:pt x="507619" y="633221"/>
                </a:lnTo>
                <a:lnTo>
                  <a:pt x="513842" y="648588"/>
                </a:lnTo>
                <a:lnTo>
                  <a:pt x="571531" y="602424"/>
                </a:lnTo>
                <a:lnTo>
                  <a:pt x="595459" y="568900"/>
                </a:lnTo>
                <a:lnTo>
                  <a:pt x="616077" y="528446"/>
                </a:lnTo>
                <a:lnTo>
                  <a:pt x="632652" y="482677"/>
                </a:lnTo>
                <a:lnTo>
                  <a:pt x="644477" y="433371"/>
                </a:lnTo>
                <a:lnTo>
                  <a:pt x="651563" y="380517"/>
                </a:lnTo>
                <a:lnTo>
                  <a:pt x="653923" y="324103"/>
                </a:lnTo>
                <a:lnTo>
                  <a:pt x="651563" y="267406"/>
                </a:lnTo>
                <a:lnTo>
                  <a:pt x="644477" y="214471"/>
                </a:lnTo>
                <a:lnTo>
                  <a:pt x="632652" y="165298"/>
                </a:lnTo>
                <a:lnTo>
                  <a:pt x="616077" y="119887"/>
                </a:lnTo>
                <a:lnTo>
                  <a:pt x="595459" y="79688"/>
                </a:lnTo>
                <a:lnTo>
                  <a:pt x="571531" y="46323"/>
                </a:lnTo>
                <a:lnTo>
                  <a:pt x="544318" y="19768"/>
                </a:lnTo>
                <a:lnTo>
                  <a:pt x="513842" y="0"/>
                </a:lnTo>
                <a:close/>
              </a:path>
              <a:path w="654050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6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203953" y="987679"/>
            <a:ext cx="3556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𝑚</a:t>
            </a:r>
            <a:endParaRPr sz="3100">
              <a:latin typeface="Cambria Math"/>
              <a:cs typeface="Cambria Math"/>
            </a:endParaRPr>
          </a:p>
          <a:p>
            <a:pPr marL="68580">
              <a:lnSpc>
                <a:spcPts val="3679"/>
              </a:lnSpc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𝑝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845939" y="1247394"/>
            <a:ext cx="523240" cy="648970"/>
          </a:xfrm>
          <a:custGeom>
            <a:avLst/>
            <a:gdLst/>
            <a:ahLst/>
            <a:cxnLst/>
            <a:rect l="l" t="t" r="r" b="b"/>
            <a:pathLst>
              <a:path w="523239" h="648969">
                <a:moveTo>
                  <a:pt x="382777" y="0"/>
                </a:moveTo>
                <a:lnTo>
                  <a:pt x="376555" y="15366"/>
                </a:lnTo>
                <a:lnTo>
                  <a:pt x="400778" y="35059"/>
                </a:lnTo>
                <a:lnTo>
                  <a:pt x="422227" y="60610"/>
                </a:lnTo>
                <a:lnTo>
                  <a:pt x="456946" y="129285"/>
                </a:lnTo>
                <a:lnTo>
                  <a:pt x="469780" y="171698"/>
                </a:lnTo>
                <a:lnTo>
                  <a:pt x="478948" y="218360"/>
                </a:lnTo>
                <a:lnTo>
                  <a:pt x="484449" y="269285"/>
                </a:lnTo>
                <a:lnTo>
                  <a:pt x="486283" y="324484"/>
                </a:lnTo>
                <a:lnTo>
                  <a:pt x="484453" y="378825"/>
                </a:lnTo>
                <a:lnTo>
                  <a:pt x="478980" y="429259"/>
                </a:lnTo>
                <a:lnTo>
                  <a:pt x="469888" y="475789"/>
                </a:lnTo>
                <a:lnTo>
                  <a:pt x="457200" y="518413"/>
                </a:lnTo>
                <a:lnTo>
                  <a:pt x="441241" y="556105"/>
                </a:lnTo>
                <a:lnTo>
                  <a:pt x="400942" y="613533"/>
                </a:lnTo>
                <a:lnTo>
                  <a:pt x="376555" y="633221"/>
                </a:lnTo>
                <a:lnTo>
                  <a:pt x="382777" y="648588"/>
                </a:lnTo>
                <a:lnTo>
                  <a:pt x="440467" y="602424"/>
                </a:lnTo>
                <a:lnTo>
                  <a:pt x="464395" y="568900"/>
                </a:lnTo>
                <a:lnTo>
                  <a:pt x="485013" y="528446"/>
                </a:lnTo>
                <a:lnTo>
                  <a:pt x="501588" y="482677"/>
                </a:lnTo>
                <a:lnTo>
                  <a:pt x="513413" y="433371"/>
                </a:lnTo>
                <a:lnTo>
                  <a:pt x="520499" y="380517"/>
                </a:lnTo>
                <a:lnTo>
                  <a:pt x="522859" y="324103"/>
                </a:lnTo>
                <a:lnTo>
                  <a:pt x="520499" y="267406"/>
                </a:lnTo>
                <a:lnTo>
                  <a:pt x="513413" y="214471"/>
                </a:lnTo>
                <a:lnTo>
                  <a:pt x="501588" y="165298"/>
                </a:lnTo>
                <a:lnTo>
                  <a:pt x="485013" y="119887"/>
                </a:lnTo>
                <a:lnTo>
                  <a:pt x="464395" y="79688"/>
                </a:lnTo>
                <a:lnTo>
                  <a:pt x="440467" y="46323"/>
                </a:lnTo>
                <a:lnTo>
                  <a:pt x="413254" y="19768"/>
                </a:lnTo>
                <a:lnTo>
                  <a:pt x="382777" y="0"/>
                </a:lnTo>
                <a:close/>
              </a:path>
              <a:path w="52323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993640" y="1071498"/>
            <a:ext cx="2209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72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𝑙</a:t>
            </a:r>
            <a:endParaRPr sz="310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499608" y="1278762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47790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3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3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1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3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834758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1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721727" y="1247394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6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5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4"/>
                </a:lnTo>
                <a:lnTo>
                  <a:pt x="714577" y="378825"/>
                </a:lnTo>
                <a:lnTo>
                  <a:pt x="709104" y="429259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1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7" y="528446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3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7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607170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0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0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494139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3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7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0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0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381106" y="1247394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6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5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7" y="324484"/>
                </a:lnTo>
                <a:lnTo>
                  <a:pt x="714577" y="378825"/>
                </a:lnTo>
                <a:lnTo>
                  <a:pt x="709104" y="429259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1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7" y="528446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3" y="324103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7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6095491" y="1068450"/>
            <a:ext cx="489394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  <a:tabLst>
                <a:tab pos="899160" algn="l"/>
                <a:tab pos="1784985" algn="l"/>
                <a:tab pos="2672080" algn="l"/>
                <a:tab pos="3559175" algn="l"/>
                <a:tab pos="444500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18	14	19	23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12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11</a:t>
            </a:r>
            <a:endParaRPr sz="3100">
              <a:latin typeface="Cambria Math"/>
              <a:cs typeface="Cambria Math"/>
            </a:endParaRPr>
          </a:p>
          <a:p>
            <a:pPr marL="120650">
              <a:lnSpc>
                <a:spcPts val="3679"/>
              </a:lnSpc>
              <a:tabLst>
                <a:tab pos="899160" algn="l"/>
                <a:tab pos="1894839" algn="l"/>
                <a:tab pos="2780030" algn="l"/>
                <a:tab pos="3559175" algn="l"/>
                <a:tab pos="45542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7	17	4	0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15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4</a:t>
            </a:r>
            <a:endParaRPr sz="3100">
              <a:latin typeface="Cambria Math"/>
              <a:cs typeface="Cambria Math"/>
            </a:endParaRPr>
          </a:p>
        </p:txBody>
      </p:sp>
      <p:pic>
        <p:nvPicPr>
          <p:cNvPr id="30" name="object 3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4476" y="2133600"/>
            <a:ext cx="7990332" cy="434727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35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Encryption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8370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60"/>
    </mc:Choice>
    <mc:Fallback xmlns="">
      <p:transition spd="slow" advTm="1046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06146" y="1278762"/>
            <a:ext cx="1033144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𝑃</a:t>
            </a:r>
            <a:r>
              <a:rPr sz="310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470" dirty="0">
                <a:solidFill>
                  <a:srgbClr val="0F243E"/>
                </a:solidFill>
                <a:latin typeface="Tahoma"/>
                <a:cs typeface="Tahoma"/>
              </a:rPr>
              <a:t>=</a:t>
            </a:r>
            <a:endParaRPr sz="3100" dirty="0">
              <a:latin typeface="Tahoma"/>
              <a:cs typeface="Tahom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374266" y="1247394"/>
            <a:ext cx="544195" cy="648970"/>
          </a:xfrm>
          <a:custGeom>
            <a:avLst/>
            <a:gdLst/>
            <a:ahLst/>
            <a:cxnLst/>
            <a:rect l="l" t="t" r="r" b="b"/>
            <a:pathLst>
              <a:path w="544194" h="648969">
                <a:moveTo>
                  <a:pt x="404114" y="0"/>
                </a:moveTo>
                <a:lnTo>
                  <a:pt x="397891" y="15366"/>
                </a:lnTo>
                <a:lnTo>
                  <a:pt x="422114" y="35059"/>
                </a:lnTo>
                <a:lnTo>
                  <a:pt x="443563" y="60610"/>
                </a:lnTo>
                <a:lnTo>
                  <a:pt x="478282" y="129285"/>
                </a:lnTo>
                <a:lnTo>
                  <a:pt x="491116" y="171698"/>
                </a:lnTo>
                <a:lnTo>
                  <a:pt x="500284" y="218360"/>
                </a:lnTo>
                <a:lnTo>
                  <a:pt x="505785" y="269285"/>
                </a:lnTo>
                <a:lnTo>
                  <a:pt x="507619" y="324484"/>
                </a:lnTo>
                <a:lnTo>
                  <a:pt x="505789" y="378825"/>
                </a:lnTo>
                <a:lnTo>
                  <a:pt x="500316" y="429259"/>
                </a:lnTo>
                <a:lnTo>
                  <a:pt x="491224" y="475789"/>
                </a:lnTo>
                <a:lnTo>
                  <a:pt x="478535" y="518413"/>
                </a:lnTo>
                <a:lnTo>
                  <a:pt x="462577" y="556105"/>
                </a:lnTo>
                <a:lnTo>
                  <a:pt x="422278" y="613533"/>
                </a:lnTo>
                <a:lnTo>
                  <a:pt x="397891" y="633221"/>
                </a:lnTo>
                <a:lnTo>
                  <a:pt x="404114" y="648588"/>
                </a:lnTo>
                <a:lnTo>
                  <a:pt x="461803" y="602424"/>
                </a:lnTo>
                <a:lnTo>
                  <a:pt x="485731" y="568900"/>
                </a:lnTo>
                <a:lnTo>
                  <a:pt x="506349" y="528446"/>
                </a:lnTo>
                <a:lnTo>
                  <a:pt x="522924" y="482677"/>
                </a:lnTo>
                <a:lnTo>
                  <a:pt x="534749" y="433371"/>
                </a:lnTo>
                <a:lnTo>
                  <a:pt x="541835" y="380517"/>
                </a:lnTo>
                <a:lnTo>
                  <a:pt x="544195" y="324103"/>
                </a:lnTo>
                <a:lnTo>
                  <a:pt x="541835" y="267406"/>
                </a:lnTo>
                <a:lnTo>
                  <a:pt x="534749" y="214471"/>
                </a:lnTo>
                <a:lnTo>
                  <a:pt x="522924" y="165298"/>
                </a:lnTo>
                <a:lnTo>
                  <a:pt x="506349" y="119887"/>
                </a:lnTo>
                <a:lnTo>
                  <a:pt x="485731" y="79688"/>
                </a:lnTo>
                <a:lnTo>
                  <a:pt x="461803" y="46323"/>
                </a:lnTo>
                <a:lnTo>
                  <a:pt x="434590" y="19768"/>
                </a:lnTo>
                <a:lnTo>
                  <a:pt x="404114" y="0"/>
                </a:lnTo>
                <a:close/>
              </a:path>
              <a:path w="544194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6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 txBox="1"/>
          <p:nvPr/>
        </p:nvSpPr>
        <p:spPr>
          <a:xfrm>
            <a:off x="1521333" y="1066927"/>
            <a:ext cx="243840" cy="959485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 marR="5080" indent="4445">
              <a:lnSpc>
                <a:spcPts val="3640"/>
              </a:lnSpc>
              <a:spcBef>
                <a:spcPts val="270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𝑆  ℎ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052447" y="1247394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0" y="15366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1" y="129285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8" y="324484"/>
                </a:lnTo>
                <a:lnTo>
                  <a:pt x="498169" y="378825"/>
                </a:lnTo>
                <a:lnTo>
                  <a:pt x="492696" y="429259"/>
                </a:lnTo>
                <a:lnTo>
                  <a:pt x="483604" y="475789"/>
                </a:lnTo>
                <a:lnTo>
                  <a:pt x="470915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0" y="633221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8" y="528446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3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8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2198370" y="1028827"/>
            <a:ext cx="23495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𝑜</a:t>
            </a:r>
            <a:endParaRPr sz="3100" dirty="0">
              <a:latin typeface="Cambria Math"/>
              <a:cs typeface="Cambria Math"/>
            </a:endParaRPr>
          </a:p>
          <a:p>
            <a:pPr marL="24765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𝑟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721482" y="1247394"/>
            <a:ext cx="523240" cy="648970"/>
          </a:xfrm>
          <a:custGeom>
            <a:avLst/>
            <a:gdLst/>
            <a:ahLst/>
            <a:cxnLst/>
            <a:rect l="l" t="t" r="r" b="b"/>
            <a:pathLst>
              <a:path w="523239" h="648969">
                <a:moveTo>
                  <a:pt x="382778" y="0"/>
                </a:moveTo>
                <a:lnTo>
                  <a:pt x="376555" y="15366"/>
                </a:lnTo>
                <a:lnTo>
                  <a:pt x="400778" y="35059"/>
                </a:lnTo>
                <a:lnTo>
                  <a:pt x="422227" y="60610"/>
                </a:lnTo>
                <a:lnTo>
                  <a:pt x="456946" y="129285"/>
                </a:lnTo>
                <a:lnTo>
                  <a:pt x="469780" y="171698"/>
                </a:lnTo>
                <a:lnTo>
                  <a:pt x="478948" y="218360"/>
                </a:lnTo>
                <a:lnTo>
                  <a:pt x="484449" y="269285"/>
                </a:lnTo>
                <a:lnTo>
                  <a:pt x="486283" y="324484"/>
                </a:lnTo>
                <a:lnTo>
                  <a:pt x="484453" y="378825"/>
                </a:lnTo>
                <a:lnTo>
                  <a:pt x="478980" y="429259"/>
                </a:lnTo>
                <a:lnTo>
                  <a:pt x="469888" y="475789"/>
                </a:lnTo>
                <a:lnTo>
                  <a:pt x="457200" y="518413"/>
                </a:lnTo>
                <a:lnTo>
                  <a:pt x="441241" y="556105"/>
                </a:lnTo>
                <a:lnTo>
                  <a:pt x="400942" y="613533"/>
                </a:lnTo>
                <a:lnTo>
                  <a:pt x="376555" y="633221"/>
                </a:lnTo>
                <a:lnTo>
                  <a:pt x="382778" y="648588"/>
                </a:lnTo>
                <a:lnTo>
                  <a:pt x="440467" y="602424"/>
                </a:lnTo>
                <a:lnTo>
                  <a:pt x="464395" y="568900"/>
                </a:lnTo>
                <a:lnTo>
                  <a:pt x="485013" y="528446"/>
                </a:lnTo>
                <a:lnTo>
                  <a:pt x="501588" y="482677"/>
                </a:lnTo>
                <a:lnTo>
                  <a:pt x="513413" y="433371"/>
                </a:lnTo>
                <a:lnTo>
                  <a:pt x="520499" y="380517"/>
                </a:lnTo>
                <a:lnTo>
                  <a:pt x="522859" y="324103"/>
                </a:lnTo>
                <a:lnTo>
                  <a:pt x="520499" y="267406"/>
                </a:lnTo>
                <a:lnTo>
                  <a:pt x="513413" y="214471"/>
                </a:lnTo>
                <a:lnTo>
                  <a:pt x="501588" y="165298"/>
                </a:lnTo>
                <a:lnTo>
                  <a:pt x="485013" y="119887"/>
                </a:lnTo>
                <a:lnTo>
                  <a:pt x="464395" y="79688"/>
                </a:lnTo>
                <a:lnTo>
                  <a:pt x="440467" y="46323"/>
                </a:lnTo>
                <a:lnTo>
                  <a:pt x="413254" y="19768"/>
                </a:lnTo>
                <a:lnTo>
                  <a:pt x="382778" y="0"/>
                </a:lnTo>
                <a:close/>
              </a:path>
              <a:path w="523239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 txBox="1"/>
          <p:nvPr/>
        </p:nvSpPr>
        <p:spPr>
          <a:xfrm>
            <a:off x="2868929" y="1050162"/>
            <a:ext cx="2209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𝑒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376803" y="1247394"/>
            <a:ext cx="547370" cy="648970"/>
          </a:xfrm>
          <a:custGeom>
            <a:avLst/>
            <a:gdLst/>
            <a:ahLst/>
            <a:cxnLst/>
            <a:rect l="l" t="t" r="r" b="b"/>
            <a:pathLst>
              <a:path w="547370" h="648969">
                <a:moveTo>
                  <a:pt x="407162" y="0"/>
                </a:moveTo>
                <a:lnTo>
                  <a:pt x="400938" y="15366"/>
                </a:lnTo>
                <a:lnTo>
                  <a:pt x="425162" y="35059"/>
                </a:lnTo>
                <a:lnTo>
                  <a:pt x="446611" y="60610"/>
                </a:lnTo>
                <a:lnTo>
                  <a:pt x="481330" y="129285"/>
                </a:lnTo>
                <a:lnTo>
                  <a:pt x="494164" y="171698"/>
                </a:lnTo>
                <a:lnTo>
                  <a:pt x="503332" y="218360"/>
                </a:lnTo>
                <a:lnTo>
                  <a:pt x="508833" y="269285"/>
                </a:lnTo>
                <a:lnTo>
                  <a:pt x="510667" y="324484"/>
                </a:lnTo>
                <a:lnTo>
                  <a:pt x="508837" y="378825"/>
                </a:lnTo>
                <a:lnTo>
                  <a:pt x="503364" y="429259"/>
                </a:lnTo>
                <a:lnTo>
                  <a:pt x="494272" y="475789"/>
                </a:lnTo>
                <a:lnTo>
                  <a:pt x="481584" y="518413"/>
                </a:lnTo>
                <a:lnTo>
                  <a:pt x="465625" y="556105"/>
                </a:lnTo>
                <a:lnTo>
                  <a:pt x="425326" y="613533"/>
                </a:lnTo>
                <a:lnTo>
                  <a:pt x="400938" y="633221"/>
                </a:lnTo>
                <a:lnTo>
                  <a:pt x="407162" y="648588"/>
                </a:lnTo>
                <a:lnTo>
                  <a:pt x="464851" y="602424"/>
                </a:lnTo>
                <a:lnTo>
                  <a:pt x="488779" y="568900"/>
                </a:lnTo>
                <a:lnTo>
                  <a:pt x="509397" y="528446"/>
                </a:lnTo>
                <a:lnTo>
                  <a:pt x="525972" y="482677"/>
                </a:lnTo>
                <a:lnTo>
                  <a:pt x="537797" y="433371"/>
                </a:lnTo>
                <a:lnTo>
                  <a:pt x="544883" y="380517"/>
                </a:lnTo>
                <a:lnTo>
                  <a:pt x="547243" y="324103"/>
                </a:lnTo>
                <a:lnTo>
                  <a:pt x="544883" y="267406"/>
                </a:lnTo>
                <a:lnTo>
                  <a:pt x="537797" y="214471"/>
                </a:lnTo>
                <a:lnTo>
                  <a:pt x="525972" y="165298"/>
                </a:lnTo>
                <a:lnTo>
                  <a:pt x="509397" y="119887"/>
                </a:lnTo>
                <a:lnTo>
                  <a:pt x="488779" y="79688"/>
                </a:lnTo>
                <a:lnTo>
                  <a:pt x="464851" y="46323"/>
                </a:lnTo>
                <a:lnTo>
                  <a:pt x="437638" y="19768"/>
                </a:lnTo>
                <a:lnTo>
                  <a:pt x="407162" y="0"/>
                </a:lnTo>
                <a:close/>
              </a:path>
              <a:path w="547370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7"/>
          <p:cNvSpPr txBox="1"/>
          <p:nvPr/>
        </p:nvSpPr>
        <p:spPr>
          <a:xfrm>
            <a:off x="3524250" y="1027303"/>
            <a:ext cx="24447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24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𝑥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058030" y="1247394"/>
            <a:ext cx="654050" cy="648970"/>
          </a:xfrm>
          <a:custGeom>
            <a:avLst/>
            <a:gdLst/>
            <a:ahLst/>
            <a:cxnLst/>
            <a:rect l="l" t="t" r="r" b="b"/>
            <a:pathLst>
              <a:path w="654050" h="648969">
                <a:moveTo>
                  <a:pt x="513842" y="0"/>
                </a:moveTo>
                <a:lnTo>
                  <a:pt x="507619" y="15366"/>
                </a:lnTo>
                <a:lnTo>
                  <a:pt x="531842" y="35059"/>
                </a:lnTo>
                <a:lnTo>
                  <a:pt x="553291" y="60610"/>
                </a:lnTo>
                <a:lnTo>
                  <a:pt x="588010" y="129285"/>
                </a:lnTo>
                <a:lnTo>
                  <a:pt x="600844" y="171698"/>
                </a:lnTo>
                <a:lnTo>
                  <a:pt x="610012" y="218360"/>
                </a:lnTo>
                <a:lnTo>
                  <a:pt x="615513" y="269285"/>
                </a:lnTo>
                <a:lnTo>
                  <a:pt x="617347" y="324484"/>
                </a:lnTo>
                <a:lnTo>
                  <a:pt x="615517" y="378825"/>
                </a:lnTo>
                <a:lnTo>
                  <a:pt x="610044" y="429259"/>
                </a:lnTo>
                <a:lnTo>
                  <a:pt x="600952" y="475789"/>
                </a:lnTo>
                <a:lnTo>
                  <a:pt x="588264" y="518413"/>
                </a:lnTo>
                <a:lnTo>
                  <a:pt x="572305" y="556105"/>
                </a:lnTo>
                <a:lnTo>
                  <a:pt x="532006" y="613533"/>
                </a:lnTo>
                <a:lnTo>
                  <a:pt x="507619" y="633221"/>
                </a:lnTo>
                <a:lnTo>
                  <a:pt x="513842" y="648588"/>
                </a:lnTo>
                <a:lnTo>
                  <a:pt x="571531" y="602424"/>
                </a:lnTo>
                <a:lnTo>
                  <a:pt x="595459" y="568900"/>
                </a:lnTo>
                <a:lnTo>
                  <a:pt x="616077" y="528446"/>
                </a:lnTo>
                <a:lnTo>
                  <a:pt x="632652" y="482677"/>
                </a:lnTo>
                <a:lnTo>
                  <a:pt x="644477" y="433371"/>
                </a:lnTo>
                <a:lnTo>
                  <a:pt x="651563" y="380517"/>
                </a:lnTo>
                <a:lnTo>
                  <a:pt x="653923" y="324103"/>
                </a:lnTo>
                <a:lnTo>
                  <a:pt x="651563" y="267406"/>
                </a:lnTo>
                <a:lnTo>
                  <a:pt x="644477" y="214471"/>
                </a:lnTo>
                <a:lnTo>
                  <a:pt x="632652" y="165298"/>
                </a:lnTo>
                <a:lnTo>
                  <a:pt x="616077" y="119887"/>
                </a:lnTo>
                <a:lnTo>
                  <a:pt x="595459" y="79688"/>
                </a:lnTo>
                <a:lnTo>
                  <a:pt x="571531" y="46323"/>
                </a:lnTo>
                <a:lnTo>
                  <a:pt x="544318" y="19768"/>
                </a:lnTo>
                <a:lnTo>
                  <a:pt x="513842" y="0"/>
                </a:lnTo>
                <a:close/>
              </a:path>
              <a:path w="654050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6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object 19"/>
          <p:cNvSpPr txBox="1"/>
          <p:nvPr/>
        </p:nvSpPr>
        <p:spPr>
          <a:xfrm>
            <a:off x="4203953" y="987679"/>
            <a:ext cx="3556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𝑚</a:t>
            </a:r>
            <a:endParaRPr sz="3100" dirty="0">
              <a:latin typeface="Cambria Math"/>
              <a:cs typeface="Cambria Math"/>
            </a:endParaRPr>
          </a:p>
          <a:p>
            <a:pPr marL="6858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845939" y="1247394"/>
            <a:ext cx="523240" cy="648970"/>
          </a:xfrm>
          <a:custGeom>
            <a:avLst/>
            <a:gdLst/>
            <a:ahLst/>
            <a:cxnLst/>
            <a:rect l="l" t="t" r="r" b="b"/>
            <a:pathLst>
              <a:path w="523239" h="648969">
                <a:moveTo>
                  <a:pt x="382777" y="0"/>
                </a:moveTo>
                <a:lnTo>
                  <a:pt x="376555" y="15366"/>
                </a:lnTo>
                <a:lnTo>
                  <a:pt x="400778" y="35059"/>
                </a:lnTo>
                <a:lnTo>
                  <a:pt x="422227" y="60610"/>
                </a:lnTo>
                <a:lnTo>
                  <a:pt x="456946" y="129285"/>
                </a:lnTo>
                <a:lnTo>
                  <a:pt x="469780" y="171698"/>
                </a:lnTo>
                <a:lnTo>
                  <a:pt x="478948" y="218360"/>
                </a:lnTo>
                <a:lnTo>
                  <a:pt x="484449" y="269285"/>
                </a:lnTo>
                <a:lnTo>
                  <a:pt x="486283" y="324484"/>
                </a:lnTo>
                <a:lnTo>
                  <a:pt x="484453" y="378825"/>
                </a:lnTo>
                <a:lnTo>
                  <a:pt x="478980" y="429259"/>
                </a:lnTo>
                <a:lnTo>
                  <a:pt x="469888" y="475789"/>
                </a:lnTo>
                <a:lnTo>
                  <a:pt x="457200" y="518413"/>
                </a:lnTo>
                <a:lnTo>
                  <a:pt x="441241" y="556105"/>
                </a:lnTo>
                <a:lnTo>
                  <a:pt x="400942" y="613533"/>
                </a:lnTo>
                <a:lnTo>
                  <a:pt x="376555" y="633221"/>
                </a:lnTo>
                <a:lnTo>
                  <a:pt x="382777" y="648588"/>
                </a:lnTo>
                <a:lnTo>
                  <a:pt x="440467" y="602424"/>
                </a:lnTo>
                <a:lnTo>
                  <a:pt x="464395" y="568900"/>
                </a:lnTo>
                <a:lnTo>
                  <a:pt x="485013" y="528446"/>
                </a:lnTo>
                <a:lnTo>
                  <a:pt x="501588" y="482677"/>
                </a:lnTo>
                <a:lnTo>
                  <a:pt x="513413" y="433371"/>
                </a:lnTo>
                <a:lnTo>
                  <a:pt x="520499" y="380517"/>
                </a:lnTo>
                <a:lnTo>
                  <a:pt x="522859" y="324103"/>
                </a:lnTo>
                <a:lnTo>
                  <a:pt x="520499" y="267406"/>
                </a:lnTo>
                <a:lnTo>
                  <a:pt x="513413" y="214471"/>
                </a:lnTo>
                <a:lnTo>
                  <a:pt x="501588" y="165298"/>
                </a:lnTo>
                <a:lnTo>
                  <a:pt x="485013" y="119887"/>
                </a:lnTo>
                <a:lnTo>
                  <a:pt x="464395" y="79688"/>
                </a:lnTo>
                <a:lnTo>
                  <a:pt x="440467" y="46323"/>
                </a:lnTo>
                <a:lnTo>
                  <a:pt x="413254" y="19768"/>
                </a:lnTo>
                <a:lnTo>
                  <a:pt x="382777" y="0"/>
                </a:lnTo>
                <a:close/>
              </a:path>
              <a:path w="52323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object 21"/>
          <p:cNvSpPr txBox="1"/>
          <p:nvPr/>
        </p:nvSpPr>
        <p:spPr>
          <a:xfrm>
            <a:off x="4993640" y="1071498"/>
            <a:ext cx="2209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72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𝑙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𝑒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499608" y="1278762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47790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3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3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1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3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6834758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1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/>
          <p:nvPr/>
        </p:nvSpPr>
        <p:spPr>
          <a:xfrm>
            <a:off x="7721727" y="1247394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6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5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4"/>
                </a:lnTo>
                <a:lnTo>
                  <a:pt x="714577" y="378825"/>
                </a:lnTo>
                <a:lnTo>
                  <a:pt x="709104" y="429259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1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7" y="528446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3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7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object 26"/>
          <p:cNvSpPr/>
          <p:nvPr/>
        </p:nvSpPr>
        <p:spPr>
          <a:xfrm>
            <a:off x="8607170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0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0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object 27"/>
          <p:cNvSpPr/>
          <p:nvPr/>
        </p:nvSpPr>
        <p:spPr>
          <a:xfrm>
            <a:off x="9494139" y="1247394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6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3" y="129285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4"/>
                </a:lnTo>
                <a:lnTo>
                  <a:pt x="716101" y="378825"/>
                </a:lnTo>
                <a:lnTo>
                  <a:pt x="710628" y="429259"/>
                </a:lnTo>
                <a:lnTo>
                  <a:pt x="701536" y="475789"/>
                </a:lnTo>
                <a:lnTo>
                  <a:pt x="688847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1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0" y="528446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3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0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object 28"/>
          <p:cNvSpPr/>
          <p:nvPr/>
        </p:nvSpPr>
        <p:spPr>
          <a:xfrm>
            <a:off x="10381106" y="1247394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6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5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7" y="324484"/>
                </a:lnTo>
                <a:lnTo>
                  <a:pt x="714577" y="378825"/>
                </a:lnTo>
                <a:lnTo>
                  <a:pt x="709104" y="429259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1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7" y="528446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3" y="324103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7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object 29"/>
          <p:cNvSpPr txBox="1"/>
          <p:nvPr/>
        </p:nvSpPr>
        <p:spPr>
          <a:xfrm>
            <a:off x="6095491" y="1068450"/>
            <a:ext cx="489394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  <a:tabLst>
                <a:tab pos="899160" algn="l"/>
                <a:tab pos="1784985" algn="l"/>
                <a:tab pos="2672080" algn="l"/>
                <a:tab pos="3559175" algn="l"/>
                <a:tab pos="444500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18	14	19	23	12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11</a:t>
            </a:r>
            <a:endParaRPr sz="3100" dirty="0">
              <a:latin typeface="Cambria Math"/>
              <a:cs typeface="Cambria Math"/>
            </a:endParaRPr>
          </a:p>
          <a:p>
            <a:pPr marL="120650">
              <a:lnSpc>
                <a:spcPts val="3679"/>
              </a:lnSpc>
              <a:tabLst>
                <a:tab pos="899160" algn="l"/>
                <a:tab pos="1894839" algn="l"/>
                <a:tab pos="2780030" algn="l"/>
                <a:tab pos="3559175" algn="l"/>
                <a:tab pos="45542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7	17	4	0	15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4</a:t>
            </a:r>
            <a:endParaRPr sz="3100" dirty="0">
              <a:latin typeface="Cambria Math"/>
              <a:cs typeface="Cambria Math"/>
            </a:endParaRPr>
          </a:p>
        </p:txBody>
      </p:sp>
      <p:pic>
        <p:nvPicPr>
          <p:cNvPr id="30" name="object 3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89276" y="2209800"/>
            <a:ext cx="7370915" cy="4192907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35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Encryption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4741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12"/>
    </mc:Choice>
    <mc:Fallback xmlns="">
      <p:transition spd="slow" advTm="24712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06146" y="1361059"/>
            <a:ext cx="112077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𝐶</a:t>
            </a:r>
            <a:r>
              <a:rPr sz="3100" spc="23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456563" y="1329689"/>
            <a:ext cx="547370" cy="648970"/>
          </a:xfrm>
          <a:custGeom>
            <a:avLst/>
            <a:gdLst/>
            <a:ahLst/>
            <a:cxnLst/>
            <a:rect l="l" t="t" r="r" b="b"/>
            <a:pathLst>
              <a:path w="547369" h="648969">
                <a:moveTo>
                  <a:pt x="407162" y="0"/>
                </a:moveTo>
                <a:lnTo>
                  <a:pt x="400938" y="15367"/>
                </a:lnTo>
                <a:lnTo>
                  <a:pt x="425162" y="35059"/>
                </a:lnTo>
                <a:lnTo>
                  <a:pt x="446611" y="60610"/>
                </a:lnTo>
                <a:lnTo>
                  <a:pt x="481330" y="129286"/>
                </a:lnTo>
                <a:lnTo>
                  <a:pt x="494164" y="171698"/>
                </a:lnTo>
                <a:lnTo>
                  <a:pt x="503332" y="218360"/>
                </a:lnTo>
                <a:lnTo>
                  <a:pt x="508833" y="269285"/>
                </a:lnTo>
                <a:lnTo>
                  <a:pt x="510667" y="324485"/>
                </a:lnTo>
                <a:lnTo>
                  <a:pt x="508837" y="378825"/>
                </a:lnTo>
                <a:lnTo>
                  <a:pt x="503364" y="429260"/>
                </a:lnTo>
                <a:lnTo>
                  <a:pt x="494272" y="475789"/>
                </a:lnTo>
                <a:lnTo>
                  <a:pt x="481584" y="518413"/>
                </a:lnTo>
                <a:lnTo>
                  <a:pt x="465625" y="556105"/>
                </a:lnTo>
                <a:lnTo>
                  <a:pt x="425326" y="613533"/>
                </a:lnTo>
                <a:lnTo>
                  <a:pt x="400938" y="633222"/>
                </a:lnTo>
                <a:lnTo>
                  <a:pt x="407162" y="648588"/>
                </a:lnTo>
                <a:lnTo>
                  <a:pt x="464851" y="602424"/>
                </a:lnTo>
                <a:lnTo>
                  <a:pt x="488779" y="568900"/>
                </a:lnTo>
                <a:lnTo>
                  <a:pt x="509397" y="528447"/>
                </a:lnTo>
                <a:lnTo>
                  <a:pt x="525972" y="482677"/>
                </a:lnTo>
                <a:lnTo>
                  <a:pt x="537797" y="433371"/>
                </a:lnTo>
                <a:lnTo>
                  <a:pt x="544883" y="380517"/>
                </a:lnTo>
                <a:lnTo>
                  <a:pt x="547243" y="324104"/>
                </a:lnTo>
                <a:lnTo>
                  <a:pt x="544883" y="267406"/>
                </a:lnTo>
                <a:lnTo>
                  <a:pt x="537797" y="214471"/>
                </a:lnTo>
                <a:lnTo>
                  <a:pt x="525972" y="165298"/>
                </a:lnTo>
                <a:lnTo>
                  <a:pt x="509397" y="119887"/>
                </a:lnTo>
                <a:lnTo>
                  <a:pt x="488779" y="79688"/>
                </a:lnTo>
                <a:lnTo>
                  <a:pt x="464851" y="46323"/>
                </a:lnTo>
                <a:lnTo>
                  <a:pt x="437638" y="19768"/>
                </a:lnTo>
                <a:lnTo>
                  <a:pt x="407162" y="0"/>
                </a:lnTo>
                <a:close/>
              </a:path>
              <a:path w="54736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 txBox="1"/>
          <p:nvPr/>
        </p:nvSpPr>
        <p:spPr>
          <a:xfrm>
            <a:off x="1603628" y="1069974"/>
            <a:ext cx="2463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397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136267" y="1329689"/>
            <a:ext cx="559435" cy="648970"/>
          </a:xfrm>
          <a:custGeom>
            <a:avLst/>
            <a:gdLst/>
            <a:ahLst/>
            <a:cxnLst/>
            <a:rect l="l" t="t" r="r" b="b"/>
            <a:pathLst>
              <a:path w="559435" h="648969">
                <a:moveTo>
                  <a:pt x="419353" y="0"/>
                </a:moveTo>
                <a:lnTo>
                  <a:pt x="413131" y="15367"/>
                </a:lnTo>
                <a:lnTo>
                  <a:pt x="437354" y="35059"/>
                </a:lnTo>
                <a:lnTo>
                  <a:pt x="458803" y="60610"/>
                </a:lnTo>
                <a:lnTo>
                  <a:pt x="493521" y="129286"/>
                </a:lnTo>
                <a:lnTo>
                  <a:pt x="506356" y="171698"/>
                </a:lnTo>
                <a:lnTo>
                  <a:pt x="515524" y="218360"/>
                </a:lnTo>
                <a:lnTo>
                  <a:pt x="521025" y="269285"/>
                </a:lnTo>
                <a:lnTo>
                  <a:pt x="522858" y="324485"/>
                </a:lnTo>
                <a:lnTo>
                  <a:pt x="521029" y="378825"/>
                </a:lnTo>
                <a:lnTo>
                  <a:pt x="515556" y="429260"/>
                </a:lnTo>
                <a:lnTo>
                  <a:pt x="506464" y="475789"/>
                </a:lnTo>
                <a:lnTo>
                  <a:pt x="493775" y="518413"/>
                </a:lnTo>
                <a:lnTo>
                  <a:pt x="477817" y="556105"/>
                </a:lnTo>
                <a:lnTo>
                  <a:pt x="437518" y="613533"/>
                </a:lnTo>
                <a:lnTo>
                  <a:pt x="413131" y="633222"/>
                </a:lnTo>
                <a:lnTo>
                  <a:pt x="419353" y="648588"/>
                </a:lnTo>
                <a:lnTo>
                  <a:pt x="477043" y="602424"/>
                </a:lnTo>
                <a:lnTo>
                  <a:pt x="500971" y="568900"/>
                </a:lnTo>
                <a:lnTo>
                  <a:pt x="521588" y="528447"/>
                </a:lnTo>
                <a:lnTo>
                  <a:pt x="538164" y="482677"/>
                </a:lnTo>
                <a:lnTo>
                  <a:pt x="549989" y="433371"/>
                </a:lnTo>
                <a:lnTo>
                  <a:pt x="557075" y="380517"/>
                </a:lnTo>
                <a:lnTo>
                  <a:pt x="559434" y="324104"/>
                </a:lnTo>
                <a:lnTo>
                  <a:pt x="557075" y="267406"/>
                </a:lnTo>
                <a:lnTo>
                  <a:pt x="549989" y="214471"/>
                </a:lnTo>
                <a:lnTo>
                  <a:pt x="538164" y="165298"/>
                </a:lnTo>
                <a:lnTo>
                  <a:pt x="521588" y="119887"/>
                </a:lnTo>
                <a:lnTo>
                  <a:pt x="500971" y="79688"/>
                </a:lnTo>
                <a:lnTo>
                  <a:pt x="477043" y="46323"/>
                </a:lnTo>
                <a:lnTo>
                  <a:pt x="449830" y="19768"/>
                </a:lnTo>
                <a:lnTo>
                  <a:pt x="419353" y="0"/>
                </a:lnTo>
                <a:close/>
              </a:path>
              <a:path w="55943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2283714" y="1109598"/>
            <a:ext cx="2540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15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𝑑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829686" y="1329689"/>
            <a:ext cx="483234" cy="648970"/>
          </a:xfrm>
          <a:custGeom>
            <a:avLst/>
            <a:gdLst/>
            <a:ahLst/>
            <a:cxnLst/>
            <a:rect l="l" t="t" r="r" b="b"/>
            <a:pathLst>
              <a:path w="483235" h="648969">
                <a:moveTo>
                  <a:pt x="343154" y="0"/>
                </a:moveTo>
                <a:lnTo>
                  <a:pt x="336931" y="15367"/>
                </a:lnTo>
                <a:lnTo>
                  <a:pt x="361154" y="35059"/>
                </a:lnTo>
                <a:lnTo>
                  <a:pt x="382603" y="60610"/>
                </a:lnTo>
                <a:lnTo>
                  <a:pt x="417321" y="129286"/>
                </a:lnTo>
                <a:lnTo>
                  <a:pt x="430156" y="171698"/>
                </a:lnTo>
                <a:lnTo>
                  <a:pt x="439324" y="218360"/>
                </a:lnTo>
                <a:lnTo>
                  <a:pt x="444825" y="269285"/>
                </a:lnTo>
                <a:lnTo>
                  <a:pt x="446659" y="324485"/>
                </a:lnTo>
                <a:lnTo>
                  <a:pt x="444829" y="378825"/>
                </a:lnTo>
                <a:lnTo>
                  <a:pt x="439356" y="429260"/>
                </a:lnTo>
                <a:lnTo>
                  <a:pt x="430264" y="475789"/>
                </a:lnTo>
                <a:lnTo>
                  <a:pt x="417575" y="518413"/>
                </a:lnTo>
                <a:lnTo>
                  <a:pt x="401617" y="556105"/>
                </a:lnTo>
                <a:lnTo>
                  <a:pt x="361318" y="613533"/>
                </a:lnTo>
                <a:lnTo>
                  <a:pt x="336931" y="633222"/>
                </a:lnTo>
                <a:lnTo>
                  <a:pt x="343154" y="648588"/>
                </a:lnTo>
                <a:lnTo>
                  <a:pt x="400843" y="602424"/>
                </a:lnTo>
                <a:lnTo>
                  <a:pt x="424771" y="568900"/>
                </a:lnTo>
                <a:lnTo>
                  <a:pt x="445388" y="528447"/>
                </a:lnTo>
                <a:lnTo>
                  <a:pt x="461964" y="482677"/>
                </a:lnTo>
                <a:lnTo>
                  <a:pt x="473789" y="433371"/>
                </a:lnTo>
                <a:lnTo>
                  <a:pt x="480875" y="380517"/>
                </a:lnTo>
                <a:lnTo>
                  <a:pt x="483235" y="324104"/>
                </a:lnTo>
                <a:lnTo>
                  <a:pt x="480875" y="267406"/>
                </a:lnTo>
                <a:lnTo>
                  <a:pt x="473789" y="214471"/>
                </a:lnTo>
                <a:lnTo>
                  <a:pt x="461964" y="165298"/>
                </a:lnTo>
                <a:lnTo>
                  <a:pt x="445388" y="119887"/>
                </a:lnTo>
                <a:lnTo>
                  <a:pt x="424771" y="79688"/>
                </a:lnTo>
                <a:lnTo>
                  <a:pt x="400843" y="46323"/>
                </a:lnTo>
                <a:lnTo>
                  <a:pt x="373630" y="19768"/>
                </a:lnTo>
                <a:lnTo>
                  <a:pt x="343154" y="0"/>
                </a:lnTo>
                <a:close/>
              </a:path>
              <a:path w="48323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7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3446907" y="1329689"/>
            <a:ext cx="546100" cy="648970"/>
          </a:xfrm>
          <a:custGeom>
            <a:avLst/>
            <a:gdLst/>
            <a:ahLst/>
            <a:cxnLst/>
            <a:rect l="l" t="t" r="r" b="b"/>
            <a:pathLst>
              <a:path w="546100" h="648969">
                <a:moveTo>
                  <a:pt x="405638" y="0"/>
                </a:moveTo>
                <a:lnTo>
                  <a:pt x="399414" y="15367"/>
                </a:lnTo>
                <a:lnTo>
                  <a:pt x="423638" y="35059"/>
                </a:lnTo>
                <a:lnTo>
                  <a:pt x="445087" y="60610"/>
                </a:lnTo>
                <a:lnTo>
                  <a:pt x="479805" y="129286"/>
                </a:lnTo>
                <a:lnTo>
                  <a:pt x="492640" y="171698"/>
                </a:lnTo>
                <a:lnTo>
                  <a:pt x="501808" y="218360"/>
                </a:lnTo>
                <a:lnTo>
                  <a:pt x="507309" y="269285"/>
                </a:lnTo>
                <a:lnTo>
                  <a:pt x="509142" y="324485"/>
                </a:lnTo>
                <a:lnTo>
                  <a:pt x="507313" y="378825"/>
                </a:lnTo>
                <a:lnTo>
                  <a:pt x="501840" y="429260"/>
                </a:lnTo>
                <a:lnTo>
                  <a:pt x="492748" y="475789"/>
                </a:lnTo>
                <a:lnTo>
                  <a:pt x="480059" y="518413"/>
                </a:lnTo>
                <a:lnTo>
                  <a:pt x="464101" y="556105"/>
                </a:lnTo>
                <a:lnTo>
                  <a:pt x="423802" y="613533"/>
                </a:lnTo>
                <a:lnTo>
                  <a:pt x="399414" y="633222"/>
                </a:lnTo>
                <a:lnTo>
                  <a:pt x="405638" y="648588"/>
                </a:lnTo>
                <a:lnTo>
                  <a:pt x="463327" y="602424"/>
                </a:lnTo>
                <a:lnTo>
                  <a:pt x="487255" y="568900"/>
                </a:lnTo>
                <a:lnTo>
                  <a:pt x="507872" y="528447"/>
                </a:lnTo>
                <a:lnTo>
                  <a:pt x="524448" y="482677"/>
                </a:lnTo>
                <a:lnTo>
                  <a:pt x="536273" y="433371"/>
                </a:lnTo>
                <a:lnTo>
                  <a:pt x="543359" y="380517"/>
                </a:lnTo>
                <a:lnTo>
                  <a:pt x="545718" y="324104"/>
                </a:lnTo>
                <a:lnTo>
                  <a:pt x="543359" y="267406"/>
                </a:lnTo>
                <a:lnTo>
                  <a:pt x="536273" y="214471"/>
                </a:lnTo>
                <a:lnTo>
                  <a:pt x="524448" y="165298"/>
                </a:lnTo>
                <a:lnTo>
                  <a:pt x="507872" y="119887"/>
                </a:lnTo>
                <a:lnTo>
                  <a:pt x="487255" y="79688"/>
                </a:lnTo>
                <a:lnTo>
                  <a:pt x="463327" y="46323"/>
                </a:lnTo>
                <a:lnTo>
                  <a:pt x="436114" y="19768"/>
                </a:lnTo>
                <a:lnTo>
                  <a:pt x="405638" y="0"/>
                </a:lnTo>
                <a:close/>
              </a:path>
              <a:path w="5461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 txBox="1"/>
          <p:nvPr/>
        </p:nvSpPr>
        <p:spPr>
          <a:xfrm>
            <a:off x="2977133" y="1153794"/>
            <a:ext cx="85788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320">
              <a:lnSpc>
                <a:spcPts val="3679"/>
              </a:lnSpc>
              <a:spcBef>
                <a:spcPts val="95"/>
              </a:spcBef>
              <a:tabLst>
                <a:tab pos="62801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𝑗	𝑓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6597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	𝑡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125086" y="1329689"/>
            <a:ext cx="622300" cy="648970"/>
          </a:xfrm>
          <a:custGeom>
            <a:avLst/>
            <a:gdLst/>
            <a:ahLst/>
            <a:cxnLst/>
            <a:rect l="l" t="t" r="r" b="b"/>
            <a:pathLst>
              <a:path w="622300" h="648969">
                <a:moveTo>
                  <a:pt x="481838" y="0"/>
                </a:moveTo>
                <a:lnTo>
                  <a:pt x="475614" y="15367"/>
                </a:lnTo>
                <a:lnTo>
                  <a:pt x="499838" y="35059"/>
                </a:lnTo>
                <a:lnTo>
                  <a:pt x="521287" y="60610"/>
                </a:lnTo>
                <a:lnTo>
                  <a:pt x="556005" y="129286"/>
                </a:lnTo>
                <a:lnTo>
                  <a:pt x="568840" y="171698"/>
                </a:lnTo>
                <a:lnTo>
                  <a:pt x="578008" y="218360"/>
                </a:lnTo>
                <a:lnTo>
                  <a:pt x="583509" y="269285"/>
                </a:lnTo>
                <a:lnTo>
                  <a:pt x="585342" y="324485"/>
                </a:lnTo>
                <a:lnTo>
                  <a:pt x="583513" y="378825"/>
                </a:lnTo>
                <a:lnTo>
                  <a:pt x="578040" y="429260"/>
                </a:lnTo>
                <a:lnTo>
                  <a:pt x="568948" y="475789"/>
                </a:lnTo>
                <a:lnTo>
                  <a:pt x="556260" y="518413"/>
                </a:lnTo>
                <a:lnTo>
                  <a:pt x="540301" y="556105"/>
                </a:lnTo>
                <a:lnTo>
                  <a:pt x="500002" y="613533"/>
                </a:lnTo>
                <a:lnTo>
                  <a:pt x="475614" y="633222"/>
                </a:lnTo>
                <a:lnTo>
                  <a:pt x="481838" y="648588"/>
                </a:lnTo>
                <a:lnTo>
                  <a:pt x="539527" y="602424"/>
                </a:lnTo>
                <a:lnTo>
                  <a:pt x="563455" y="568900"/>
                </a:lnTo>
                <a:lnTo>
                  <a:pt x="584073" y="528447"/>
                </a:lnTo>
                <a:lnTo>
                  <a:pt x="600648" y="482677"/>
                </a:lnTo>
                <a:lnTo>
                  <a:pt x="612473" y="433371"/>
                </a:lnTo>
                <a:lnTo>
                  <a:pt x="619559" y="380517"/>
                </a:lnTo>
                <a:lnTo>
                  <a:pt x="621918" y="324104"/>
                </a:lnTo>
                <a:lnTo>
                  <a:pt x="619559" y="267406"/>
                </a:lnTo>
                <a:lnTo>
                  <a:pt x="612473" y="214471"/>
                </a:lnTo>
                <a:lnTo>
                  <a:pt x="600648" y="165298"/>
                </a:lnTo>
                <a:lnTo>
                  <a:pt x="584073" y="119887"/>
                </a:lnTo>
                <a:lnTo>
                  <a:pt x="563455" y="79688"/>
                </a:lnTo>
                <a:lnTo>
                  <a:pt x="539527" y="46323"/>
                </a:lnTo>
                <a:lnTo>
                  <a:pt x="512314" y="19768"/>
                </a:lnTo>
                <a:lnTo>
                  <a:pt x="481838" y="0"/>
                </a:lnTo>
                <a:close/>
              </a:path>
              <a:path w="6223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18"/>
          <p:cNvSpPr/>
          <p:nvPr/>
        </p:nvSpPr>
        <p:spPr>
          <a:xfrm>
            <a:off x="4878327" y="1265808"/>
            <a:ext cx="551180" cy="777240"/>
          </a:xfrm>
          <a:custGeom>
            <a:avLst/>
            <a:gdLst/>
            <a:ahLst/>
            <a:cxnLst/>
            <a:rect l="l" t="t" r="r" b="b"/>
            <a:pathLst>
              <a:path w="551179" h="777239">
                <a:moveTo>
                  <a:pt x="413127" y="0"/>
                </a:moveTo>
                <a:lnTo>
                  <a:pt x="401951" y="12826"/>
                </a:lnTo>
                <a:lnTo>
                  <a:pt x="425190" y="38425"/>
                </a:lnTo>
                <a:lnTo>
                  <a:pt x="446321" y="70262"/>
                </a:lnTo>
                <a:lnTo>
                  <a:pt x="465334" y="108338"/>
                </a:lnTo>
                <a:lnTo>
                  <a:pt x="482215" y="152653"/>
                </a:lnTo>
                <a:lnTo>
                  <a:pt x="493599" y="192432"/>
                </a:lnTo>
                <a:lnTo>
                  <a:pt x="502454" y="235880"/>
                </a:lnTo>
                <a:lnTo>
                  <a:pt x="508778" y="283010"/>
                </a:lnTo>
                <a:lnTo>
                  <a:pt x="512573" y="333835"/>
                </a:lnTo>
                <a:lnTo>
                  <a:pt x="513838" y="388365"/>
                </a:lnTo>
                <a:lnTo>
                  <a:pt x="512573" y="442908"/>
                </a:lnTo>
                <a:lnTo>
                  <a:pt x="508778" y="493757"/>
                </a:lnTo>
                <a:lnTo>
                  <a:pt x="502454" y="540906"/>
                </a:lnTo>
                <a:lnTo>
                  <a:pt x="493599" y="584348"/>
                </a:lnTo>
                <a:lnTo>
                  <a:pt x="482215" y="624077"/>
                </a:lnTo>
                <a:lnTo>
                  <a:pt x="465334" y="668393"/>
                </a:lnTo>
                <a:lnTo>
                  <a:pt x="446321" y="706469"/>
                </a:lnTo>
                <a:lnTo>
                  <a:pt x="425190" y="738306"/>
                </a:lnTo>
                <a:lnTo>
                  <a:pt x="401951" y="763904"/>
                </a:lnTo>
                <a:lnTo>
                  <a:pt x="413127" y="776731"/>
                </a:lnTo>
                <a:lnTo>
                  <a:pt x="465038" y="719597"/>
                </a:lnTo>
                <a:lnTo>
                  <a:pt x="488351" y="680630"/>
                </a:lnTo>
                <a:lnTo>
                  <a:pt x="509901" y="634745"/>
                </a:lnTo>
                <a:lnTo>
                  <a:pt x="524727" y="593369"/>
                </a:lnTo>
                <a:lnTo>
                  <a:pt x="536280" y="548030"/>
                </a:lnTo>
                <a:lnTo>
                  <a:pt x="544547" y="498728"/>
                </a:lnTo>
                <a:lnTo>
                  <a:pt x="549517" y="445465"/>
                </a:lnTo>
                <a:lnTo>
                  <a:pt x="551176" y="388238"/>
                </a:lnTo>
                <a:lnTo>
                  <a:pt x="549517" y="331136"/>
                </a:lnTo>
                <a:lnTo>
                  <a:pt x="544547" y="277948"/>
                </a:lnTo>
                <a:lnTo>
                  <a:pt x="536280" y="228685"/>
                </a:lnTo>
                <a:lnTo>
                  <a:pt x="524727" y="183360"/>
                </a:lnTo>
                <a:lnTo>
                  <a:pt x="509901" y="141986"/>
                </a:lnTo>
                <a:lnTo>
                  <a:pt x="488351" y="96119"/>
                </a:lnTo>
                <a:lnTo>
                  <a:pt x="465038" y="57181"/>
                </a:lnTo>
                <a:lnTo>
                  <a:pt x="439964" y="25149"/>
                </a:lnTo>
                <a:lnTo>
                  <a:pt x="413127" y="0"/>
                </a:lnTo>
                <a:close/>
              </a:path>
              <a:path w="551179" h="777239">
                <a:moveTo>
                  <a:pt x="138045" y="0"/>
                </a:moveTo>
                <a:lnTo>
                  <a:pt x="86038" y="57181"/>
                </a:lnTo>
                <a:lnTo>
                  <a:pt x="62750" y="96119"/>
                </a:lnTo>
                <a:lnTo>
                  <a:pt x="41271" y="141986"/>
                </a:lnTo>
                <a:lnTo>
                  <a:pt x="26396" y="183360"/>
                </a:lnTo>
                <a:lnTo>
                  <a:pt x="14837" y="228685"/>
                </a:lnTo>
                <a:lnTo>
                  <a:pt x="6588" y="277948"/>
                </a:lnTo>
                <a:lnTo>
                  <a:pt x="1643" y="331136"/>
                </a:lnTo>
                <a:lnTo>
                  <a:pt x="0" y="388365"/>
                </a:lnTo>
                <a:lnTo>
                  <a:pt x="1643" y="445465"/>
                </a:lnTo>
                <a:lnTo>
                  <a:pt x="6588" y="498728"/>
                </a:lnTo>
                <a:lnTo>
                  <a:pt x="14837" y="548030"/>
                </a:lnTo>
                <a:lnTo>
                  <a:pt x="26396" y="593369"/>
                </a:lnTo>
                <a:lnTo>
                  <a:pt x="41271" y="634745"/>
                </a:lnTo>
                <a:lnTo>
                  <a:pt x="62750" y="680630"/>
                </a:lnTo>
                <a:lnTo>
                  <a:pt x="86038" y="719597"/>
                </a:lnTo>
                <a:lnTo>
                  <a:pt x="111137" y="751635"/>
                </a:lnTo>
                <a:lnTo>
                  <a:pt x="138045" y="776731"/>
                </a:lnTo>
                <a:lnTo>
                  <a:pt x="149094" y="763904"/>
                </a:lnTo>
                <a:lnTo>
                  <a:pt x="125873" y="738306"/>
                </a:lnTo>
                <a:lnTo>
                  <a:pt x="104771" y="706469"/>
                </a:lnTo>
                <a:lnTo>
                  <a:pt x="85765" y="668393"/>
                </a:lnTo>
                <a:lnTo>
                  <a:pt x="68830" y="624077"/>
                </a:lnTo>
                <a:lnTo>
                  <a:pt x="57446" y="584348"/>
                </a:lnTo>
                <a:lnTo>
                  <a:pt x="48591" y="540906"/>
                </a:lnTo>
                <a:lnTo>
                  <a:pt x="42267" y="493757"/>
                </a:lnTo>
                <a:lnTo>
                  <a:pt x="38472" y="442908"/>
                </a:lnTo>
                <a:lnTo>
                  <a:pt x="37210" y="388238"/>
                </a:lnTo>
                <a:lnTo>
                  <a:pt x="38472" y="333835"/>
                </a:lnTo>
                <a:lnTo>
                  <a:pt x="42267" y="283010"/>
                </a:lnTo>
                <a:lnTo>
                  <a:pt x="48591" y="235880"/>
                </a:lnTo>
                <a:lnTo>
                  <a:pt x="57446" y="192432"/>
                </a:lnTo>
                <a:lnTo>
                  <a:pt x="68830" y="152653"/>
                </a:lnTo>
                <a:lnTo>
                  <a:pt x="85765" y="108338"/>
                </a:lnTo>
                <a:lnTo>
                  <a:pt x="104771" y="70262"/>
                </a:lnTo>
                <a:lnTo>
                  <a:pt x="125873" y="38425"/>
                </a:lnTo>
                <a:lnTo>
                  <a:pt x="149094" y="12826"/>
                </a:lnTo>
                <a:lnTo>
                  <a:pt x="138045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object 19"/>
          <p:cNvSpPr txBox="1"/>
          <p:nvPr/>
        </p:nvSpPr>
        <p:spPr>
          <a:xfrm>
            <a:off x="4272534" y="1108074"/>
            <a:ext cx="996315" cy="9683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715"/>
              </a:lnSpc>
              <a:spcBef>
                <a:spcPts val="95"/>
              </a:spcBef>
              <a:tabLst>
                <a:tab pos="76708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𝑤	𝑓</a:t>
            </a:r>
            <a:endParaRPr sz="3100" dirty="0">
              <a:latin typeface="Cambria Math"/>
              <a:cs typeface="Cambria Math"/>
            </a:endParaRPr>
          </a:p>
          <a:p>
            <a:pPr marL="94615">
              <a:lnSpc>
                <a:spcPts val="3715"/>
              </a:lnSpc>
              <a:tabLst>
                <a:tab pos="80645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𝑙	𝑗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06146" y="2402204"/>
            <a:ext cx="8996680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180" dirty="0">
                <a:solidFill>
                  <a:srgbClr val="0F243E"/>
                </a:solidFill>
                <a:latin typeface="Tahoma"/>
                <a:cs typeface="Tahoma"/>
              </a:rPr>
              <a:t>Th</a:t>
            </a:r>
            <a:r>
              <a:rPr sz="3100" spc="-70" dirty="0">
                <a:solidFill>
                  <a:srgbClr val="0F243E"/>
                </a:solidFill>
                <a:latin typeface="Tahoma"/>
                <a:cs typeface="Tahoma"/>
              </a:rPr>
              <a:t>i</a:t>
            </a:r>
            <a:r>
              <a:rPr sz="3100" spc="-195" dirty="0">
                <a:solidFill>
                  <a:srgbClr val="0F243E"/>
                </a:solidFill>
                <a:latin typeface="Tahoma"/>
                <a:cs typeface="Tahoma"/>
              </a:rPr>
              <a:t>s</a:t>
            </a:r>
            <a:r>
              <a:rPr sz="3100" spc="-7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80" dirty="0">
                <a:solidFill>
                  <a:srgbClr val="0F243E"/>
                </a:solidFill>
                <a:latin typeface="Tahoma"/>
                <a:cs typeface="Tahoma"/>
              </a:rPr>
              <a:t>gives</a:t>
            </a:r>
            <a:r>
              <a:rPr sz="3100" spc="-6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195" dirty="0">
                <a:solidFill>
                  <a:srgbClr val="0F243E"/>
                </a:solidFill>
                <a:latin typeface="Tahoma"/>
                <a:cs typeface="Tahoma"/>
              </a:rPr>
              <a:t>u</a:t>
            </a:r>
            <a:r>
              <a:rPr sz="3100" spc="-155" dirty="0">
                <a:solidFill>
                  <a:srgbClr val="0F243E"/>
                </a:solidFill>
                <a:latin typeface="Tahoma"/>
                <a:cs typeface="Tahoma"/>
              </a:rPr>
              <a:t>s</a:t>
            </a:r>
            <a:r>
              <a:rPr sz="3100" spc="-7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90" dirty="0">
                <a:solidFill>
                  <a:srgbClr val="0F243E"/>
                </a:solidFill>
                <a:latin typeface="Tahoma"/>
                <a:cs typeface="Tahoma"/>
              </a:rPr>
              <a:t>a</a:t>
            </a:r>
            <a:r>
              <a:rPr sz="3100" spc="-6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20" dirty="0">
                <a:solidFill>
                  <a:srgbClr val="0F243E"/>
                </a:solidFill>
                <a:latin typeface="Tahoma"/>
                <a:cs typeface="Tahoma"/>
              </a:rPr>
              <a:t>final</a:t>
            </a:r>
            <a:r>
              <a:rPr sz="3100" spc="-6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45" dirty="0">
                <a:solidFill>
                  <a:srgbClr val="0F243E"/>
                </a:solidFill>
                <a:latin typeface="Tahoma"/>
                <a:cs typeface="Tahoma"/>
              </a:rPr>
              <a:t>ciphe</a:t>
            </a:r>
            <a:r>
              <a:rPr sz="3100" spc="-30" dirty="0">
                <a:solidFill>
                  <a:srgbClr val="0F243E"/>
                </a:solidFill>
                <a:latin typeface="Tahoma"/>
                <a:cs typeface="Tahoma"/>
              </a:rPr>
              <a:t>r</a:t>
            </a:r>
            <a:r>
              <a:rPr sz="3100" spc="-185" dirty="0">
                <a:solidFill>
                  <a:srgbClr val="0F243E"/>
                </a:solidFill>
                <a:latin typeface="Tahoma"/>
                <a:cs typeface="Tahoma"/>
              </a:rPr>
              <a:t>text</a:t>
            </a:r>
            <a:r>
              <a:rPr sz="3100" spc="-5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100" dirty="0">
                <a:solidFill>
                  <a:srgbClr val="0F243E"/>
                </a:solidFill>
                <a:latin typeface="Tahoma"/>
                <a:cs typeface="Tahoma"/>
              </a:rPr>
              <a:t>o</a:t>
            </a:r>
            <a:r>
              <a:rPr sz="3100" spc="-55" dirty="0">
                <a:solidFill>
                  <a:srgbClr val="0F243E"/>
                </a:solidFill>
                <a:latin typeface="Tahoma"/>
                <a:cs typeface="Tahoma"/>
              </a:rPr>
              <a:t>f</a:t>
            </a:r>
            <a:r>
              <a:rPr sz="3100" spc="-7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60" dirty="0">
                <a:solidFill>
                  <a:srgbClr val="0F243E"/>
                </a:solidFill>
                <a:latin typeface="Tahoma"/>
                <a:cs typeface="Tahoma"/>
              </a:rPr>
              <a:t>"APADJ</a:t>
            </a:r>
            <a:r>
              <a:rPr sz="3100" spc="-5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140" dirty="0">
                <a:solidFill>
                  <a:srgbClr val="0F243E"/>
                </a:solidFill>
                <a:latin typeface="Tahoma"/>
                <a:cs typeface="Tahoma"/>
              </a:rPr>
              <a:t>TFTWLFJ"</a:t>
            </a:r>
            <a:endParaRPr sz="3100" dirty="0">
              <a:latin typeface="Tahoma"/>
              <a:cs typeface="Tahom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3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21" name="Ink 20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451560" y="2933640"/>
              <a:ext cx="2680200" cy="360"/>
            </p14:xfrm>
          </p:contentPart>
        </mc:Choice>
        <mc:Fallback xmlns="">
          <p:pic>
            <p:nvPicPr>
              <p:cNvPr id="21" name="Ink 20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442200" y="2924280"/>
                <a:ext cx="2698920" cy="19080"/>
              </a:xfrm>
              <a:prstGeom prst="rect">
                <a:avLst/>
              </a:prstGeom>
            </p:spPr>
          </p:pic>
        </mc:Fallback>
      </mc:AlternateContent>
      <p:sp>
        <p:nvSpPr>
          <p:cNvPr id="25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Encryption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5534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930"/>
    </mc:Choice>
    <mc:Fallback xmlns="">
      <p:transition spd="slow" advTm="339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6146" y="1361059"/>
            <a:ext cx="112077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𝐶</a:t>
            </a:r>
            <a:r>
              <a:rPr sz="3100" spc="23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56563" y="1329689"/>
            <a:ext cx="547370" cy="648970"/>
          </a:xfrm>
          <a:custGeom>
            <a:avLst/>
            <a:gdLst/>
            <a:ahLst/>
            <a:cxnLst/>
            <a:rect l="l" t="t" r="r" b="b"/>
            <a:pathLst>
              <a:path w="547369" h="648969">
                <a:moveTo>
                  <a:pt x="407162" y="0"/>
                </a:moveTo>
                <a:lnTo>
                  <a:pt x="400938" y="15367"/>
                </a:lnTo>
                <a:lnTo>
                  <a:pt x="425162" y="35059"/>
                </a:lnTo>
                <a:lnTo>
                  <a:pt x="446611" y="60610"/>
                </a:lnTo>
                <a:lnTo>
                  <a:pt x="481330" y="129286"/>
                </a:lnTo>
                <a:lnTo>
                  <a:pt x="494164" y="171698"/>
                </a:lnTo>
                <a:lnTo>
                  <a:pt x="503332" y="218360"/>
                </a:lnTo>
                <a:lnTo>
                  <a:pt x="508833" y="269285"/>
                </a:lnTo>
                <a:lnTo>
                  <a:pt x="510667" y="324485"/>
                </a:lnTo>
                <a:lnTo>
                  <a:pt x="508837" y="378825"/>
                </a:lnTo>
                <a:lnTo>
                  <a:pt x="503364" y="429260"/>
                </a:lnTo>
                <a:lnTo>
                  <a:pt x="494272" y="475789"/>
                </a:lnTo>
                <a:lnTo>
                  <a:pt x="481584" y="518413"/>
                </a:lnTo>
                <a:lnTo>
                  <a:pt x="465625" y="556105"/>
                </a:lnTo>
                <a:lnTo>
                  <a:pt x="425326" y="613533"/>
                </a:lnTo>
                <a:lnTo>
                  <a:pt x="400938" y="633222"/>
                </a:lnTo>
                <a:lnTo>
                  <a:pt x="407162" y="648588"/>
                </a:lnTo>
                <a:lnTo>
                  <a:pt x="464851" y="602424"/>
                </a:lnTo>
                <a:lnTo>
                  <a:pt x="488779" y="568900"/>
                </a:lnTo>
                <a:lnTo>
                  <a:pt x="509397" y="528447"/>
                </a:lnTo>
                <a:lnTo>
                  <a:pt x="525972" y="482677"/>
                </a:lnTo>
                <a:lnTo>
                  <a:pt x="537797" y="433371"/>
                </a:lnTo>
                <a:lnTo>
                  <a:pt x="544883" y="380517"/>
                </a:lnTo>
                <a:lnTo>
                  <a:pt x="547243" y="324104"/>
                </a:lnTo>
                <a:lnTo>
                  <a:pt x="544883" y="267406"/>
                </a:lnTo>
                <a:lnTo>
                  <a:pt x="537797" y="214471"/>
                </a:lnTo>
                <a:lnTo>
                  <a:pt x="525972" y="165298"/>
                </a:lnTo>
                <a:lnTo>
                  <a:pt x="509397" y="119887"/>
                </a:lnTo>
                <a:lnTo>
                  <a:pt x="488779" y="79688"/>
                </a:lnTo>
                <a:lnTo>
                  <a:pt x="464851" y="46323"/>
                </a:lnTo>
                <a:lnTo>
                  <a:pt x="437638" y="19768"/>
                </a:lnTo>
                <a:lnTo>
                  <a:pt x="407162" y="0"/>
                </a:lnTo>
                <a:close/>
              </a:path>
              <a:path w="54736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 txBox="1"/>
          <p:nvPr/>
        </p:nvSpPr>
        <p:spPr>
          <a:xfrm>
            <a:off x="1603628" y="1069974"/>
            <a:ext cx="2463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397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136267" y="1329689"/>
            <a:ext cx="559435" cy="648970"/>
          </a:xfrm>
          <a:custGeom>
            <a:avLst/>
            <a:gdLst/>
            <a:ahLst/>
            <a:cxnLst/>
            <a:rect l="l" t="t" r="r" b="b"/>
            <a:pathLst>
              <a:path w="559435" h="648969">
                <a:moveTo>
                  <a:pt x="419353" y="0"/>
                </a:moveTo>
                <a:lnTo>
                  <a:pt x="413131" y="15367"/>
                </a:lnTo>
                <a:lnTo>
                  <a:pt x="437354" y="35059"/>
                </a:lnTo>
                <a:lnTo>
                  <a:pt x="458803" y="60610"/>
                </a:lnTo>
                <a:lnTo>
                  <a:pt x="493521" y="129286"/>
                </a:lnTo>
                <a:lnTo>
                  <a:pt x="506356" y="171698"/>
                </a:lnTo>
                <a:lnTo>
                  <a:pt x="515524" y="218360"/>
                </a:lnTo>
                <a:lnTo>
                  <a:pt x="521025" y="269285"/>
                </a:lnTo>
                <a:lnTo>
                  <a:pt x="522858" y="324485"/>
                </a:lnTo>
                <a:lnTo>
                  <a:pt x="521029" y="378825"/>
                </a:lnTo>
                <a:lnTo>
                  <a:pt x="515556" y="429260"/>
                </a:lnTo>
                <a:lnTo>
                  <a:pt x="506464" y="475789"/>
                </a:lnTo>
                <a:lnTo>
                  <a:pt x="493775" y="518413"/>
                </a:lnTo>
                <a:lnTo>
                  <a:pt x="477817" y="556105"/>
                </a:lnTo>
                <a:lnTo>
                  <a:pt x="437518" y="613533"/>
                </a:lnTo>
                <a:lnTo>
                  <a:pt x="413131" y="633222"/>
                </a:lnTo>
                <a:lnTo>
                  <a:pt x="419353" y="648588"/>
                </a:lnTo>
                <a:lnTo>
                  <a:pt x="477043" y="602424"/>
                </a:lnTo>
                <a:lnTo>
                  <a:pt x="500971" y="568900"/>
                </a:lnTo>
                <a:lnTo>
                  <a:pt x="521588" y="528447"/>
                </a:lnTo>
                <a:lnTo>
                  <a:pt x="538164" y="482677"/>
                </a:lnTo>
                <a:lnTo>
                  <a:pt x="549989" y="433371"/>
                </a:lnTo>
                <a:lnTo>
                  <a:pt x="557075" y="380517"/>
                </a:lnTo>
                <a:lnTo>
                  <a:pt x="559434" y="324104"/>
                </a:lnTo>
                <a:lnTo>
                  <a:pt x="557075" y="267406"/>
                </a:lnTo>
                <a:lnTo>
                  <a:pt x="549989" y="214471"/>
                </a:lnTo>
                <a:lnTo>
                  <a:pt x="538164" y="165298"/>
                </a:lnTo>
                <a:lnTo>
                  <a:pt x="521588" y="119887"/>
                </a:lnTo>
                <a:lnTo>
                  <a:pt x="500971" y="79688"/>
                </a:lnTo>
                <a:lnTo>
                  <a:pt x="477043" y="46323"/>
                </a:lnTo>
                <a:lnTo>
                  <a:pt x="449830" y="19768"/>
                </a:lnTo>
                <a:lnTo>
                  <a:pt x="419353" y="0"/>
                </a:lnTo>
                <a:close/>
              </a:path>
              <a:path w="55943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 txBox="1"/>
          <p:nvPr/>
        </p:nvSpPr>
        <p:spPr>
          <a:xfrm>
            <a:off x="2283714" y="1109598"/>
            <a:ext cx="2540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15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𝑑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829686" y="1329689"/>
            <a:ext cx="483234" cy="648970"/>
          </a:xfrm>
          <a:custGeom>
            <a:avLst/>
            <a:gdLst/>
            <a:ahLst/>
            <a:cxnLst/>
            <a:rect l="l" t="t" r="r" b="b"/>
            <a:pathLst>
              <a:path w="483235" h="648969">
                <a:moveTo>
                  <a:pt x="343154" y="0"/>
                </a:moveTo>
                <a:lnTo>
                  <a:pt x="336931" y="15367"/>
                </a:lnTo>
                <a:lnTo>
                  <a:pt x="361154" y="35059"/>
                </a:lnTo>
                <a:lnTo>
                  <a:pt x="382603" y="60610"/>
                </a:lnTo>
                <a:lnTo>
                  <a:pt x="417321" y="129286"/>
                </a:lnTo>
                <a:lnTo>
                  <a:pt x="430156" y="171698"/>
                </a:lnTo>
                <a:lnTo>
                  <a:pt x="439324" y="218360"/>
                </a:lnTo>
                <a:lnTo>
                  <a:pt x="444825" y="269285"/>
                </a:lnTo>
                <a:lnTo>
                  <a:pt x="446659" y="324485"/>
                </a:lnTo>
                <a:lnTo>
                  <a:pt x="444829" y="378825"/>
                </a:lnTo>
                <a:lnTo>
                  <a:pt x="439356" y="429260"/>
                </a:lnTo>
                <a:lnTo>
                  <a:pt x="430264" y="475789"/>
                </a:lnTo>
                <a:lnTo>
                  <a:pt x="417575" y="518413"/>
                </a:lnTo>
                <a:lnTo>
                  <a:pt x="401617" y="556105"/>
                </a:lnTo>
                <a:lnTo>
                  <a:pt x="361318" y="613533"/>
                </a:lnTo>
                <a:lnTo>
                  <a:pt x="336931" y="633222"/>
                </a:lnTo>
                <a:lnTo>
                  <a:pt x="343154" y="648588"/>
                </a:lnTo>
                <a:lnTo>
                  <a:pt x="400843" y="602424"/>
                </a:lnTo>
                <a:lnTo>
                  <a:pt x="424771" y="568900"/>
                </a:lnTo>
                <a:lnTo>
                  <a:pt x="445388" y="528447"/>
                </a:lnTo>
                <a:lnTo>
                  <a:pt x="461964" y="482677"/>
                </a:lnTo>
                <a:lnTo>
                  <a:pt x="473789" y="433371"/>
                </a:lnTo>
                <a:lnTo>
                  <a:pt x="480875" y="380517"/>
                </a:lnTo>
                <a:lnTo>
                  <a:pt x="483235" y="324104"/>
                </a:lnTo>
                <a:lnTo>
                  <a:pt x="480875" y="267406"/>
                </a:lnTo>
                <a:lnTo>
                  <a:pt x="473789" y="214471"/>
                </a:lnTo>
                <a:lnTo>
                  <a:pt x="461964" y="165298"/>
                </a:lnTo>
                <a:lnTo>
                  <a:pt x="445388" y="119887"/>
                </a:lnTo>
                <a:lnTo>
                  <a:pt x="424771" y="79688"/>
                </a:lnTo>
                <a:lnTo>
                  <a:pt x="400843" y="46323"/>
                </a:lnTo>
                <a:lnTo>
                  <a:pt x="373630" y="19768"/>
                </a:lnTo>
                <a:lnTo>
                  <a:pt x="343154" y="0"/>
                </a:lnTo>
                <a:close/>
              </a:path>
              <a:path w="48323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7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3446907" y="1329689"/>
            <a:ext cx="546100" cy="648970"/>
          </a:xfrm>
          <a:custGeom>
            <a:avLst/>
            <a:gdLst/>
            <a:ahLst/>
            <a:cxnLst/>
            <a:rect l="l" t="t" r="r" b="b"/>
            <a:pathLst>
              <a:path w="546100" h="648969">
                <a:moveTo>
                  <a:pt x="405638" y="0"/>
                </a:moveTo>
                <a:lnTo>
                  <a:pt x="399414" y="15367"/>
                </a:lnTo>
                <a:lnTo>
                  <a:pt x="423638" y="35059"/>
                </a:lnTo>
                <a:lnTo>
                  <a:pt x="445087" y="60610"/>
                </a:lnTo>
                <a:lnTo>
                  <a:pt x="479805" y="129286"/>
                </a:lnTo>
                <a:lnTo>
                  <a:pt x="492640" y="171698"/>
                </a:lnTo>
                <a:lnTo>
                  <a:pt x="501808" y="218360"/>
                </a:lnTo>
                <a:lnTo>
                  <a:pt x="507309" y="269285"/>
                </a:lnTo>
                <a:lnTo>
                  <a:pt x="509142" y="324485"/>
                </a:lnTo>
                <a:lnTo>
                  <a:pt x="507313" y="378825"/>
                </a:lnTo>
                <a:lnTo>
                  <a:pt x="501840" y="429260"/>
                </a:lnTo>
                <a:lnTo>
                  <a:pt x="492748" y="475789"/>
                </a:lnTo>
                <a:lnTo>
                  <a:pt x="480059" y="518413"/>
                </a:lnTo>
                <a:lnTo>
                  <a:pt x="464101" y="556105"/>
                </a:lnTo>
                <a:lnTo>
                  <a:pt x="423802" y="613533"/>
                </a:lnTo>
                <a:lnTo>
                  <a:pt x="399414" y="633222"/>
                </a:lnTo>
                <a:lnTo>
                  <a:pt x="405638" y="648588"/>
                </a:lnTo>
                <a:lnTo>
                  <a:pt x="463327" y="602424"/>
                </a:lnTo>
                <a:lnTo>
                  <a:pt x="487255" y="568900"/>
                </a:lnTo>
                <a:lnTo>
                  <a:pt x="507872" y="528447"/>
                </a:lnTo>
                <a:lnTo>
                  <a:pt x="524448" y="482677"/>
                </a:lnTo>
                <a:lnTo>
                  <a:pt x="536273" y="433371"/>
                </a:lnTo>
                <a:lnTo>
                  <a:pt x="543359" y="380517"/>
                </a:lnTo>
                <a:lnTo>
                  <a:pt x="545718" y="324104"/>
                </a:lnTo>
                <a:lnTo>
                  <a:pt x="543359" y="267406"/>
                </a:lnTo>
                <a:lnTo>
                  <a:pt x="536273" y="214471"/>
                </a:lnTo>
                <a:lnTo>
                  <a:pt x="524448" y="165298"/>
                </a:lnTo>
                <a:lnTo>
                  <a:pt x="507872" y="119887"/>
                </a:lnTo>
                <a:lnTo>
                  <a:pt x="487255" y="79688"/>
                </a:lnTo>
                <a:lnTo>
                  <a:pt x="463327" y="46323"/>
                </a:lnTo>
                <a:lnTo>
                  <a:pt x="436114" y="19768"/>
                </a:lnTo>
                <a:lnTo>
                  <a:pt x="405638" y="0"/>
                </a:lnTo>
                <a:close/>
              </a:path>
              <a:path w="5461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 txBox="1"/>
          <p:nvPr/>
        </p:nvSpPr>
        <p:spPr>
          <a:xfrm>
            <a:off x="2977133" y="1153794"/>
            <a:ext cx="85788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320">
              <a:lnSpc>
                <a:spcPts val="3679"/>
              </a:lnSpc>
              <a:spcBef>
                <a:spcPts val="95"/>
              </a:spcBef>
              <a:tabLst>
                <a:tab pos="62801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𝑗	𝑓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6597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	𝑡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125086" y="1329689"/>
            <a:ext cx="622300" cy="648970"/>
          </a:xfrm>
          <a:custGeom>
            <a:avLst/>
            <a:gdLst/>
            <a:ahLst/>
            <a:cxnLst/>
            <a:rect l="l" t="t" r="r" b="b"/>
            <a:pathLst>
              <a:path w="622300" h="648969">
                <a:moveTo>
                  <a:pt x="481838" y="0"/>
                </a:moveTo>
                <a:lnTo>
                  <a:pt x="475614" y="15367"/>
                </a:lnTo>
                <a:lnTo>
                  <a:pt x="499838" y="35059"/>
                </a:lnTo>
                <a:lnTo>
                  <a:pt x="521287" y="60610"/>
                </a:lnTo>
                <a:lnTo>
                  <a:pt x="556005" y="129286"/>
                </a:lnTo>
                <a:lnTo>
                  <a:pt x="568840" y="171698"/>
                </a:lnTo>
                <a:lnTo>
                  <a:pt x="578008" y="218360"/>
                </a:lnTo>
                <a:lnTo>
                  <a:pt x="583509" y="269285"/>
                </a:lnTo>
                <a:lnTo>
                  <a:pt x="585342" y="324485"/>
                </a:lnTo>
                <a:lnTo>
                  <a:pt x="583513" y="378825"/>
                </a:lnTo>
                <a:lnTo>
                  <a:pt x="578040" y="429260"/>
                </a:lnTo>
                <a:lnTo>
                  <a:pt x="568948" y="475789"/>
                </a:lnTo>
                <a:lnTo>
                  <a:pt x="556260" y="518413"/>
                </a:lnTo>
                <a:lnTo>
                  <a:pt x="540301" y="556105"/>
                </a:lnTo>
                <a:lnTo>
                  <a:pt x="500002" y="613533"/>
                </a:lnTo>
                <a:lnTo>
                  <a:pt x="475614" y="633222"/>
                </a:lnTo>
                <a:lnTo>
                  <a:pt x="481838" y="648588"/>
                </a:lnTo>
                <a:lnTo>
                  <a:pt x="539527" y="602424"/>
                </a:lnTo>
                <a:lnTo>
                  <a:pt x="563455" y="568900"/>
                </a:lnTo>
                <a:lnTo>
                  <a:pt x="584073" y="528447"/>
                </a:lnTo>
                <a:lnTo>
                  <a:pt x="600648" y="482677"/>
                </a:lnTo>
                <a:lnTo>
                  <a:pt x="612473" y="433371"/>
                </a:lnTo>
                <a:lnTo>
                  <a:pt x="619559" y="380517"/>
                </a:lnTo>
                <a:lnTo>
                  <a:pt x="621918" y="324104"/>
                </a:lnTo>
                <a:lnTo>
                  <a:pt x="619559" y="267406"/>
                </a:lnTo>
                <a:lnTo>
                  <a:pt x="612473" y="214471"/>
                </a:lnTo>
                <a:lnTo>
                  <a:pt x="600648" y="165298"/>
                </a:lnTo>
                <a:lnTo>
                  <a:pt x="584073" y="119887"/>
                </a:lnTo>
                <a:lnTo>
                  <a:pt x="563455" y="79688"/>
                </a:lnTo>
                <a:lnTo>
                  <a:pt x="539527" y="46323"/>
                </a:lnTo>
                <a:lnTo>
                  <a:pt x="512314" y="19768"/>
                </a:lnTo>
                <a:lnTo>
                  <a:pt x="481838" y="0"/>
                </a:lnTo>
                <a:close/>
              </a:path>
              <a:path w="6223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4878327" y="1265808"/>
            <a:ext cx="551180" cy="777240"/>
          </a:xfrm>
          <a:custGeom>
            <a:avLst/>
            <a:gdLst/>
            <a:ahLst/>
            <a:cxnLst/>
            <a:rect l="l" t="t" r="r" b="b"/>
            <a:pathLst>
              <a:path w="551179" h="777239">
                <a:moveTo>
                  <a:pt x="413127" y="0"/>
                </a:moveTo>
                <a:lnTo>
                  <a:pt x="401951" y="12826"/>
                </a:lnTo>
                <a:lnTo>
                  <a:pt x="425190" y="38425"/>
                </a:lnTo>
                <a:lnTo>
                  <a:pt x="446321" y="70262"/>
                </a:lnTo>
                <a:lnTo>
                  <a:pt x="465334" y="108338"/>
                </a:lnTo>
                <a:lnTo>
                  <a:pt x="482215" y="152653"/>
                </a:lnTo>
                <a:lnTo>
                  <a:pt x="493599" y="192432"/>
                </a:lnTo>
                <a:lnTo>
                  <a:pt x="502454" y="235880"/>
                </a:lnTo>
                <a:lnTo>
                  <a:pt x="508778" y="283010"/>
                </a:lnTo>
                <a:lnTo>
                  <a:pt x="512573" y="333835"/>
                </a:lnTo>
                <a:lnTo>
                  <a:pt x="513838" y="388365"/>
                </a:lnTo>
                <a:lnTo>
                  <a:pt x="512573" y="442908"/>
                </a:lnTo>
                <a:lnTo>
                  <a:pt x="508778" y="493757"/>
                </a:lnTo>
                <a:lnTo>
                  <a:pt x="502454" y="540906"/>
                </a:lnTo>
                <a:lnTo>
                  <a:pt x="493599" y="584348"/>
                </a:lnTo>
                <a:lnTo>
                  <a:pt x="482215" y="624077"/>
                </a:lnTo>
                <a:lnTo>
                  <a:pt x="465334" y="668393"/>
                </a:lnTo>
                <a:lnTo>
                  <a:pt x="446321" y="706469"/>
                </a:lnTo>
                <a:lnTo>
                  <a:pt x="425190" y="738306"/>
                </a:lnTo>
                <a:lnTo>
                  <a:pt x="401951" y="763904"/>
                </a:lnTo>
                <a:lnTo>
                  <a:pt x="413127" y="776731"/>
                </a:lnTo>
                <a:lnTo>
                  <a:pt x="465038" y="719597"/>
                </a:lnTo>
                <a:lnTo>
                  <a:pt x="488351" y="680630"/>
                </a:lnTo>
                <a:lnTo>
                  <a:pt x="509901" y="634745"/>
                </a:lnTo>
                <a:lnTo>
                  <a:pt x="524727" y="593369"/>
                </a:lnTo>
                <a:lnTo>
                  <a:pt x="536280" y="548030"/>
                </a:lnTo>
                <a:lnTo>
                  <a:pt x="544547" y="498728"/>
                </a:lnTo>
                <a:lnTo>
                  <a:pt x="549517" y="445465"/>
                </a:lnTo>
                <a:lnTo>
                  <a:pt x="551176" y="388238"/>
                </a:lnTo>
                <a:lnTo>
                  <a:pt x="549517" y="331136"/>
                </a:lnTo>
                <a:lnTo>
                  <a:pt x="544547" y="277948"/>
                </a:lnTo>
                <a:lnTo>
                  <a:pt x="536280" y="228685"/>
                </a:lnTo>
                <a:lnTo>
                  <a:pt x="524727" y="183360"/>
                </a:lnTo>
                <a:lnTo>
                  <a:pt x="509901" y="141986"/>
                </a:lnTo>
                <a:lnTo>
                  <a:pt x="488351" y="96119"/>
                </a:lnTo>
                <a:lnTo>
                  <a:pt x="465038" y="57181"/>
                </a:lnTo>
                <a:lnTo>
                  <a:pt x="439964" y="25149"/>
                </a:lnTo>
                <a:lnTo>
                  <a:pt x="413127" y="0"/>
                </a:lnTo>
                <a:close/>
              </a:path>
              <a:path w="551179" h="777239">
                <a:moveTo>
                  <a:pt x="138045" y="0"/>
                </a:moveTo>
                <a:lnTo>
                  <a:pt x="86038" y="57181"/>
                </a:lnTo>
                <a:lnTo>
                  <a:pt x="62750" y="96119"/>
                </a:lnTo>
                <a:lnTo>
                  <a:pt x="41271" y="141986"/>
                </a:lnTo>
                <a:lnTo>
                  <a:pt x="26396" y="183360"/>
                </a:lnTo>
                <a:lnTo>
                  <a:pt x="14837" y="228685"/>
                </a:lnTo>
                <a:lnTo>
                  <a:pt x="6588" y="277948"/>
                </a:lnTo>
                <a:lnTo>
                  <a:pt x="1643" y="331136"/>
                </a:lnTo>
                <a:lnTo>
                  <a:pt x="0" y="388365"/>
                </a:lnTo>
                <a:lnTo>
                  <a:pt x="1643" y="445465"/>
                </a:lnTo>
                <a:lnTo>
                  <a:pt x="6588" y="498728"/>
                </a:lnTo>
                <a:lnTo>
                  <a:pt x="14837" y="548030"/>
                </a:lnTo>
                <a:lnTo>
                  <a:pt x="26396" y="593369"/>
                </a:lnTo>
                <a:lnTo>
                  <a:pt x="41271" y="634745"/>
                </a:lnTo>
                <a:lnTo>
                  <a:pt x="62750" y="680630"/>
                </a:lnTo>
                <a:lnTo>
                  <a:pt x="86038" y="719597"/>
                </a:lnTo>
                <a:lnTo>
                  <a:pt x="111137" y="751635"/>
                </a:lnTo>
                <a:lnTo>
                  <a:pt x="138045" y="776731"/>
                </a:lnTo>
                <a:lnTo>
                  <a:pt x="149094" y="763904"/>
                </a:lnTo>
                <a:lnTo>
                  <a:pt x="125873" y="738306"/>
                </a:lnTo>
                <a:lnTo>
                  <a:pt x="104771" y="706469"/>
                </a:lnTo>
                <a:lnTo>
                  <a:pt x="85765" y="668393"/>
                </a:lnTo>
                <a:lnTo>
                  <a:pt x="68830" y="624077"/>
                </a:lnTo>
                <a:lnTo>
                  <a:pt x="57446" y="584348"/>
                </a:lnTo>
                <a:lnTo>
                  <a:pt x="48591" y="540906"/>
                </a:lnTo>
                <a:lnTo>
                  <a:pt x="42267" y="493757"/>
                </a:lnTo>
                <a:lnTo>
                  <a:pt x="38472" y="442908"/>
                </a:lnTo>
                <a:lnTo>
                  <a:pt x="37210" y="388238"/>
                </a:lnTo>
                <a:lnTo>
                  <a:pt x="38472" y="333835"/>
                </a:lnTo>
                <a:lnTo>
                  <a:pt x="42267" y="283010"/>
                </a:lnTo>
                <a:lnTo>
                  <a:pt x="48591" y="235880"/>
                </a:lnTo>
                <a:lnTo>
                  <a:pt x="57446" y="192432"/>
                </a:lnTo>
                <a:lnTo>
                  <a:pt x="68830" y="152653"/>
                </a:lnTo>
                <a:lnTo>
                  <a:pt x="85765" y="108338"/>
                </a:lnTo>
                <a:lnTo>
                  <a:pt x="104771" y="70262"/>
                </a:lnTo>
                <a:lnTo>
                  <a:pt x="125873" y="38425"/>
                </a:lnTo>
                <a:lnTo>
                  <a:pt x="149094" y="12826"/>
                </a:lnTo>
                <a:lnTo>
                  <a:pt x="138045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4272534" y="1108074"/>
            <a:ext cx="996315" cy="9683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715"/>
              </a:lnSpc>
              <a:spcBef>
                <a:spcPts val="95"/>
              </a:spcBef>
              <a:tabLst>
                <a:tab pos="76708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𝑤	𝑓</a:t>
            </a:r>
            <a:endParaRPr sz="3100" dirty="0">
              <a:latin typeface="Cambria Math"/>
              <a:cs typeface="Cambria Math"/>
            </a:endParaRPr>
          </a:p>
          <a:p>
            <a:pPr marL="94615">
              <a:lnSpc>
                <a:spcPts val="3715"/>
              </a:lnSpc>
              <a:tabLst>
                <a:tab pos="80645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𝑙	𝑗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06146" y="2402204"/>
            <a:ext cx="8996680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180" dirty="0">
                <a:solidFill>
                  <a:srgbClr val="0F243E"/>
                </a:solidFill>
                <a:latin typeface="Tahoma"/>
                <a:cs typeface="Tahoma"/>
              </a:rPr>
              <a:t>Th</a:t>
            </a:r>
            <a:r>
              <a:rPr sz="3100" spc="-70" dirty="0">
                <a:solidFill>
                  <a:srgbClr val="0F243E"/>
                </a:solidFill>
                <a:latin typeface="Tahoma"/>
                <a:cs typeface="Tahoma"/>
              </a:rPr>
              <a:t>i</a:t>
            </a:r>
            <a:r>
              <a:rPr sz="3100" spc="-195" dirty="0">
                <a:solidFill>
                  <a:srgbClr val="0F243E"/>
                </a:solidFill>
                <a:latin typeface="Tahoma"/>
                <a:cs typeface="Tahoma"/>
              </a:rPr>
              <a:t>s</a:t>
            </a:r>
            <a:r>
              <a:rPr sz="3100" spc="-7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80" dirty="0">
                <a:solidFill>
                  <a:srgbClr val="0F243E"/>
                </a:solidFill>
                <a:latin typeface="Tahoma"/>
                <a:cs typeface="Tahoma"/>
              </a:rPr>
              <a:t>gives</a:t>
            </a:r>
            <a:r>
              <a:rPr sz="3100" spc="-6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195" dirty="0">
                <a:solidFill>
                  <a:srgbClr val="0F243E"/>
                </a:solidFill>
                <a:latin typeface="Tahoma"/>
                <a:cs typeface="Tahoma"/>
              </a:rPr>
              <a:t>u</a:t>
            </a:r>
            <a:r>
              <a:rPr sz="3100" spc="-155" dirty="0">
                <a:solidFill>
                  <a:srgbClr val="0F243E"/>
                </a:solidFill>
                <a:latin typeface="Tahoma"/>
                <a:cs typeface="Tahoma"/>
              </a:rPr>
              <a:t>s</a:t>
            </a:r>
            <a:r>
              <a:rPr sz="3100" spc="-7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90" dirty="0">
                <a:solidFill>
                  <a:srgbClr val="0F243E"/>
                </a:solidFill>
                <a:latin typeface="Tahoma"/>
                <a:cs typeface="Tahoma"/>
              </a:rPr>
              <a:t>a</a:t>
            </a:r>
            <a:r>
              <a:rPr sz="3100" spc="-6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20" dirty="0">
                <a:solidFill>
                  <a:srgbClr val="0F243E"/>
                </a:solidFill>
                <a:latin typeface="Tahoma"/>
                <a:cs typeface="Tahoma"/>
              </a:rPr>
              <a:t>final</a:t>
            </a:r>
            <a:r>
              <a:rPr sz="3100" spc="-6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45" dirty="0">
                <a:solidFill>
                  <a:srgbClr val="0F243E"/>
                </a:solidFill>
                <a:latin typeface="Tahoma"/>
                <a:cs typeface="Tahoma"/>
              </a:rPr>
              <a:t>ciphe</a:t>
            </a:r>
            <a:r>
              <a:rPr sz="3100" spc="-30" dirty="0">
                <a:solidFill>
                  <a:srgbClr val="0F243E"/>
                </a:solidFill>
                <a:latin typeface="Tahoma"/>
                <a:cs typeface="Tahoma"/>
              </a:rPr>
              <a:t>r</a:t>
            </a:r>
            <a:r>
              <a:rPr sz="3100" spc="-185" dirty="0">
                <a:solidFill>
                  <a:srgbClr val="0F243E"/>
                </a:solidFill>
                <a:latin typeface="Tahoma"/>
                <a:cs typeface="Tahoma"/>
              </a:rPr>
              <a:t>text</a:t>
            </a:r>
            <a:r>
              <a:rPr sz="3100" spc="-5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100" dirty="0">
                <a:solidFill>
                  <a:srgbClr val="0F243E"/>
                </a:solidFill>
                <a:latin typeface="Tahoma"/>
                <a:cs typeface="Tahoma"/>
              </a:rPr>
              <a:t>o</a:t>
            </a:r>
            <a:r>
              <a:rPr sz="3100" spc="-55" dirty="0">
                <a:solidFill>
                  <a:srgbClr val="0F243E"/>
                </a:solidFill>
                <a:latin typeface="Tahoma"/>
                <a:cs typeface="Tahoma"/>
              </a:rPr>
              <a:t>f</a:t>
            </a:r>
            <a:r>
              <a:rPr sz="3100" spc="-7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60" dirty="0">
                <a:solidFill>
                  <a:srgbClr val="0F243E"/>
                </a:solidFill>
                <a:latin typeface="Tahoma"/>
                <a:cs typeface="Tahoma"/>
              </a:rPr>
              <a:t>"APADJ</a:t>
            </a:r>
            <a:r>
              <a:rPr sz="3100" spc="-5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275" dirty="0">
                <a:solidFill>
                  <a:srgbClr val="0F243E"/>
                </a:solidFill>
                <a:latin typeface="Microsoft Sans Serif"/>
                <a:cs typeface="Microsoft Sans Serif"/>
              </a:rPr>
              <a:t>TFTWLFJ“</a:t>
            </a:r>
            <a:endParaRPr sz="3100" dirty="0">
              <a:latin typeface="Microsoft Sans Serif"/>
              <a:cs typeface="Microsoft Sans Serif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6146" y="3565397"/>
            <a:ext cx="1154430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𝐾</a:t>
            </a:r>
            <a:r>
              <a:rPr sz="3100" spc="18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491614" y="3533394"/>
            <a:ext cx="1227455" cy="648970"/>
          </a:xfrm>
          <a:custGeom>
            <a:avLst/>
            <a:gdLst/>
            <a:ahLst/>
            <a:cxnLst/>
            <a:rect l="l" t="t" r="r" b="b"/>
            <a:pathLst>
              <a:path w="1227455" h="648970">
                <a:moveTo>
                  <a:pt x="1086866" y="0"/>
                </a:moveTo>
                <a:lnTo>
                  <a:pt x="1080642" y="15366"/>
                </a:lnTo>
                <a:lnTo>
                  <a:pt x="1104866" y="35059"/>
                </a:lnTo>
                <a:lnTo>
                  <a:pt x="1126315" y="60610"/>
                </a:lnTo>
                <a:lnTo>
                  <a:pt x="1161034" y="129285"/>
                </a:lnTo>
                <a:lnTo>
                  <a:pt x="1173868" y="171698"/>
                </a:lnTo>
                <a:lnTo>
                  <a:pt x="1183036" y="218360"/>
                </a:lnTo>
                <a:lnTo>
                  <a:pt x="1188537" y="269285"/>
                </a:lnTo>
                <a:lnTo>
                  <a:pt x="1190371" y="324484"/>
                </a:lnTo>
                <a:lnTo>
                  <a:pt x="1188541" y="378825"/>
                </a:lnTo>
                <a:lnTo>
                  <a:pt x="1183068" y="429259"/>
                </a:lnTo>
                <a:lnTo>
                  <a:pt x="1173976" y="475789"/>
                </a:lnTo>
                <a:lnTo>
                  <a:pt x="1161287" y="518413"/>
                </a:lnTo>
                <a:lnTo>
                  <a:pt x="1145329" y="556105"/>
                </a:lnTo>
                <a:lnTo>
                  <a:pt x="1105030" y="613533"/>
                </a:lnTo>
                <a:lnTo>
                  <a:pt x="1080642" y="633221"/>
                </a:lnTo>
                <a:lnTo>
                  <a:pt x="1086866" y="648588"/>
                </a:lnTo>
                <a:lnTo>
                  <a:pt x="1144555" y="602424"/>
                </a:lnTo>
                <a:lnTo>
                  <a:pt x="1168483" y="568900"/>
                </a:lnTo>
                <a:lnTo>
                  <a:pt x="1189101" y="528446"/>
                </a:lnTo>
                <a:lnTo>
                  <a:pt x="1205676" y="482677"/>
                </a:lnTo>
                <a:lnTo>
                  <a:pt x="1217501" y="433371"/>
                </a:lnTo>
                <a:lnTo>
                  <a:pt x="1224587" y="380517"/>
                </a:lnTo>
                <a:lnTo>
                  <a:pt x="1226947" y="324103"/>
                </a:lnTo>
                <a:lnTo>
                  <a:pt x="1224587" y="267406"/>
                </a:lnTo>
                <a:lnTo>
                  <a:pt x="1217501" y="214471"/>
                </a:lnTo>
                <a:lnTo>
                  <a:pt x="1205676" y="165298"/>
                </a:lnTo>
                <a:lnTo>
                  <a:pt x="1189101" y="119887"/>
                </a:lnTo>
                <a:lnTo>
                  <a:pt x="1168483" y="79688"/>
                </a:lnTo>
                <a:lnTo>
                  <a:pt x="1144555" y="46323"/>
                </a:lnTo>
                <a:lnTo>
                  <a:pt x="1117342" y="19768"/>
                </a:lnTo>
                <a:lnTo>
                  <a:pt x="1086866" y="0"/>
                </a:lnTo>
                <a:close/>
              </a:path>
              <a:path w="1227455" h="648970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7"/>
          <p:cNvSpPr txBox="1"/>
          <p:nvPr/>
        </p:nvSpPr>
        <p:spPr>
          <a:xfrm>
            <a:off x="1637157" y="3353561"/>
            <a:ext cx="92836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  <a:tabLst>
                <a:tab pos="73342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𝐻	𝐼</a:t>
            </a:r>
            <a:endParaRPr sz="3100" dirty="0">
              <a:latin typeface="Cambria Math"/>
              <a:cs typeface="Cambria Math"/>
            </a:endParaRPr>
          </a:p>
          <a:p>
            <a:pPr marL="53340">
              <a:lnSpc>
                <a:spcPts val="3679"/>
              </a:lnSpc>
              <a:tabLst>
                <a:tab pos="706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𝐿	𝐿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850642" y="3565397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299078" y="3533394"/>
            <a:ext cx="1583690" cy="648970"/>
          </a:xfrm>
          <a:custGeom>
            <a:avLst/>
            <a:gdLst/>
            <a:ahLst/>
            <a:cxnLst/>
            <a:rect l="l" t="t" r="r" b="b"/>
            <a:pathLst>
              <a:path w="1583689" h="648970">
                <a:moveTo>
                  <a:pt x="1443482" y="0"/>
                </a:moveTo>
                <a:lnTo>
                  <a:pt x="1437259" y="15366"/>
                </a:lnTo>
                <a:lnTo>
                  <a:pt x="1461482" y="35059"/>
                </a:lnTo>
                <a:lnTo>
                  <a:pt x="1482931" y="60610"/>
                </a:lnTo>
                <a:lnTo>
                  <a:pt x="1517650" y="129285"/>
                </a:lnTo>
                <a:lnTo>
                  <a:pt x="1530484" y="171698"/>
                </a:lnTo>
                <a:lnTo>
                  <a:pt x="1539652" y="218360"/>
                </a:lnTo>
                <a:lnTo>
                  <a:pt x="1545153" y="269285"/>
                </a:lnTo>
                <a:lnTo>
                  <a:pt x="1546987" y="324484"/>
                </a:lnTo>
                <a:lnTo>
                  <a:pt x="1545157" y="378825"/>
                </a:lnTo>
                <a:lnTo>
                  <a:pt x="1539684" y="429259"/>
                </a:lnTo>
                <a:lnTo>
                  <a:pt x="1530592" y="475789"/>
                </a:lnTo>
                <a:lnTo>
                  <a:pt x="1517904" y="518413"/>
                </a:lnTo>
                <a:lnTo>
                  <a:pt x="1501945" y="556105"/>
                </a:lnTo>
                <a:lnTo>
                  <a:pt x="1461646" y="613533"/>
                </a:lnTo>
                <a:lnTo>
                  <a:pt x="1437259" y="633221"/>
                </a:lnTo>
                <a:lnTo>
                  <a:pt x="1443482" y="648588"/>
                </a:lnTo>
                <a:lnTo>
                  <a:pt x="1501171" y="602424"/>
                </a:lnTo>
                <a:lnTo>
                  <a:pt x="1525099" y="568900"/>
                </a:lnTo>
                <a:lnTo>
                  <a:pt x="1545717" y="528446"/>
                </a:lnTo>
                <a:lnTo>
                  <a:pt x="1562292" y="482677"/>
                </a:lnTo>
                <a:lnTo>
                  <a:pt x="1574117" y="433371"/>
                </a:lnTo>
                <a:lnTo>
                  <a:pt x="1581203" y="380517"/>
                </a:lnTo>
                <a:lnTo>
                  <a:pt x="1583563" y="324103"/>
                </a:lnTo>
                <a:lnTo>
                  <a:pt x="1581203" y="267406"/>
                </a:lnTo>
                <a:lnTo>
                  <a:pt x="1574117" y="214471"/>
                </a:lnTo>
                <a:lnTo>
                  <a:pt x="1562292" y="165298"/>
                </a:lnTo>
                <a:lnTo>
                  <a:pt x="1545717" y="119887"/>
                </a:lnTo>
                <a:lnTo>
                  <a:pt x="1525099" y="79688"/>
                </a:lnTo>
                <a:lnTo>
                  <a:pt x="1501171" y="46323"/>
                </a:lnTo>
                <a:lnTo>
                  <a:pt x="1473958" y="19768"/>
                </a:lnTo>
                <a:lnTo>
                  <a:pt x="1443482" y="0"/>
                </a:lnTo>
                <a:close/>
              </a:path>
              <a:path w="1583689" h="648970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59"/>
                </a:lnTo>
                <a:lnTo>
                  <a:pt x="38405" y="378825"/>
                </a:lnTo>
                <a:lnTo>
                  <a:pt x="36575" y="324484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5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object 20"/>
          <p:cNvSpPr txBox="1"/>
          <p:nvPr/>
        </p:nvSpPr>
        <p:spPr>
          <a:xfrm>
            <a:off x="3446526" y="3355085"/>
            <a:ext cx="129032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0">
              <a:lnSpc>
                <a:spcPts val="3679"/>
              </a:lnSpc>
              <a:spcBef>
                <a:spcPts val="95"/>
              </a:spcBef>
              <a:tabLst>
                <a:tab pos="94932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7	8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84137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11	11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80746" y="4539488"/>
            <a:ext cx="3983990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768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77520" algn="l"/>
              </a:tabLst>
            </a:pPr>
            <a:r>
              <a:rPr sz="3100" spc="130" dirty="0">
                <a:solidFill>
                  <a:srgbClr val="0F243E"/>
                </a:solidFill>
                <a:latin typeface="Tahoma"/>
                <a:cs typeface="Tahoma"/>
              </a:rPr>
              <a:t>We</a:t>
            </a:r>
            <a:r>
              <a:rPr sz="3100" spc="-8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100" dirty="0">
                <a:solidFill>
                  <a:srgbClr val="0F243E"/>
                </a:solidFill>
                <a:latin typeface="Tahoma"/>
                <a:cs typeface="Tahoma"/>
              </a:rPr>
              <a:t>want</a:t>
            </a:r>
            <a:r>
              <a:rPr sz="3100" spc="-6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155" dirty="0">
                <a:solidFill>
                  <a:srgbClr val="0F243E"/>
                </a:solidFill>
                <a:latin typeface="Tahoma"/>
                <a:cs typeface="Tahoma"/>
              </a:rPr>
              <a:t>to</a:t>
            </a:r>
            <a:r>
              <a:rPr sz="3100" spc="-8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40" dirty="0">
                <a:solidFill>
                  <a:srgbClr val="0F243E"/>
                </a:solidFill>
                <a:latin typeface="Tahoma"/>
                <a:cs typeface="Tahoma"/>
              </a:rPr>
              <a:t>find</a:t>
            </a:r>
            <a:r>
              <a:rPr sz="3100" spc="-8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60" dirty="0">
                <a:solidFill>
                  <a:srgbClr val="0F243E"/>
                </a:solidFill>
                <a:latin typeface="Cambria Math"/>
                <a:cs typeface="Cambria Math"/>
              </a:rPr>
              <a:t>𝐾</a:t>
            </a:r>
            <a:r>
              <a:rPr sz="3375" spc="89" baseline="28395" dirty="0">
                <a:solidFill>
                  <a:srgbClr val="0F243E"/>
                </a:solidFill>
                <a:latin typeface="Cambria Math"/>
                <a:cs typeface="Cambria Math"/>
              </a:rPr>
              <a:t>−1</a:t>
            </a:r>
            <a:endParaRPr sz="3375" baseline="28395" dirty="0">
              <a:latin typeface="Cambria Math"/>
              <a:cs typeface="Cambria Math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26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Decryption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1417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21"/>
    </mc:Choice>
    <mc:Fallback xmlns="">
      <p:transition spd="slow" advTm="10921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6146" y="972438"/>
            <a:ext cx="1132141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  <a:tab pos="1714500" algn="l"/>
                <a:tab pos="2183130" algn="l"/>
              </a:tabLst>
            </a:pPr>
            <a:r>
              <a:rPr sz="3100" spc="-10" dirty="0">
                <a:solidFill>
                  <a:srgbClr val="0F243E"/>
                </a:solidFill>
                <a:latin typeface="Cambria Math"/>
                <a:cs typeface="Cambria Math"/>
              </a:rPr>
              <a:t>𝑆𝑡𝑒𝑝</a:t>
            </a:r>
            <a:r>
              <a:rPr sz="3100" spc="6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	−	𝐹𝑖𝑛𝑑</a:t>
            </a:r>
            <a:r>
              <a:rPr sz="3100" spc="11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𝑡ℎ𝑒</a:t>
            </a:r>
            <a:r>
              <a:rPr sz="3100" spc="9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𝑀𝑢𝑙𝑡𝑖𝑝𝑙𝑖𝑐𝑎𝑡𝑖𝑣𝑒</a:t>
            </a:r>
            <a:r>
              <a:rPr sz="3100" spc="7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𝐼𝑛𝑣𝑒𝑟𝑠𝑒</a:t>
            </a:r>
            <a:r>
              <a:rPr sz="3100" spc="10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𝑜𝑓</a:t>
            </a:r>
            <a:r>
              <a:rPr sz="3100" spc="11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𝑡ℎ𝑒</a:t>
            </a:r>
            <a:r>
              <a:rPr sz="3100" spc="8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10" dirty="0">
                <a:solidFill>
                  <a:srgbClr val="0F243E"/>
                </a:solidFill>
                <a:latin typeface="Cambria Math"/>
                <a:cs typeface="Cambria Math"/>
              </a:rPr>
              <a:t>𝐷𝑒𝑡𝑒𝑟𝑚𝑖𝑛𝑎𝑛𝑡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0186" y="1706674"/>
            <a:ext cx="1029421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8460" indent="-365760">
              <a:lnSpc>
                <a:spcPct val="100000"/>
              </a:lnSpc>
              <a:spcBef>
                <a:spcPts val="100"/>
              </a:spcBef>
              <a:buSzPct val="97222"/>
              <a:buFont typeface="Wingdings"/>
              <a:buChar char=""/>
              <a:tabLst>
                <a:tab pos="378460" algn="l"/>
                <a:tab pos="897890" algn="l"/>
                <a:tab pos="1547495" algn="l"/>
              </a:tabLst>
            </a:pPr>
            <a:r>
              <a:rPr dirty="0"/>
              <a:t>𝐷	</a:t>
            </a:r>
            <a:r>
              <a:rPr lang="en-US" dirty="0" smtClean="0"/>
              <a:t>(</a:t>
            </a:r>
            <a:r>
              <a:rPr dirty="0" smtClean="0"/>
              <a:t>𝐾</a:t>
            </a:r>
            <a:r>
              <a:rPr lang="en-US" dirty="0" smtClean="0"/>
              <a:t>)</a:t>
            </a:r>
            <a:r>
              <a:rPr dirty="0"/>
              <a:t>	=</a:t>
            </a:r>
            <a:r>
              <a:rPr spc="195" dirty="0"/>
              <a:t> </a:t>
            </a:r>
            <a:r>
              <a:rPr dirty="0"/>
              <a:t>7</a:t>
            </a:r>
            <a:r>
              <a:rPr spc="-10" dirty="0"/>
              <a:t> </a:t>
            </a:r>
            <a:r>
              <a:rPr dirty="0"/>
              <a:t>∗</a:t>
            </a:r>
            <a:r>
              <a:rPr spc="10" dirty="0"/>
              <a:t> </a:t>
            </a:r>
            <a:r>
              <a:rPr spc="-5" dirty="0"/>
              <a:t>11</a:t>
            </a:r>
            <a:r>
              <a:rPr spc="-10" dirty="0"/>
              <a:t> </a:t>
            </a:r>
            <a:r>
              <a:rPr dirty="0"/>
              <a:t>−</a:t>
            </a:r>
            <a:r>
              <a:rPr spc="-10" dirty="0"/>
              <a:t> </a:t>
            </a:r>
            <a:r>
              <a:rPr dirty="0"/>
              <a:t>8</a:t>
            </a:r>
            <a:r>
              <a:rPr spc="10" dirty="0"/>
              <a:t> </a:t>
            </a:r>
            <a:r>
              <a:rPr dirty="0"/>
              <a:t>∗</a:t>
            </a:r>
            <a:r>
              <a:rPr spc="-10" dirty="0"/>
              <a:t> </a:t>
            </a:r>
            <a:r>
              <a:rPr spc="-5" dirty="0"/>
              <a:t>11</a:t>
            </a:r>
            <a:r>
              <a:rPr spc="195" dirty="0"/>
              <a:t> </a:t>
            </a:r>
            <a:r>
              <a:rPr dirty="0"/>
              <a:t>=</a:t>
            </a:r>
            <a:r>
              <a:rPr spc="200" dirty="0"/>
              <a:t> </a:t>
            </a:r>
            <a:r>
              <a:rPr spc="-5" dirty="0"/>
              <a:t>−11</a:t>
            </a:r>
            <a:r>
              <a:rPr spc="-10" dirty="0"/>
              <a:t> 𝑚𝑜𝑑</a:t>
            </a:r>
            <a:r>
              <a:rPr spc="105" dirty="0"/>
              <a:t> </a:t>
            </a:r>
            <a:r>
              <a:rPr spc="-5" dirty="0"/>
              <a:t>26</a:t>
            </a:r>
            <a:r>
              <a:rPr spc="185" dirty="0"/>
              <a:t> </a:t>
            </a:r>
            <a:r>
              <a:rPr dirty="0"/>
              <a:t>=</a:t>
            </a:r>
            <a:r>
              <a:rPr spc="195" dirty="0"/>
              <a:t> </a:t>
            </a:r>
            <a:r>
              <a:rPr spc="-5" dirty="0"/>
              <a:t>15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80186" y="2744800"/>
            <a:ext cx="6280150" cy="2440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1160" indent="-365760">
              <a:lnSpc>
                <a:spcPct val="100000"/>
              </a:lnSpc>
              <a:spcBef>
                <a:spcPts val="100"/>
              </a:spcBef>
              <a:buSzPct val="97222"/>
              <a:buFont typeface="Wingdings"/>
              <a:buChar char=""/>
              <a:tabLst>
                <a:tab pos="391160" algn="l"/>
                <a:tab pos="1631950" algn="l"/>
              </a:tabLst>
            </a:pPr>
            <a:r>
              <a:rPr sz="3600" spc="60" dirty="0">
                <a:solidFill>
                  <a:srgbClr val="0F243E"/>
                </a:solidFill>
                <a:latin typeface="Cambria Math"/>
                <a:cs typeface="Cambria Math"/>
              </a:rPr>
              <a:t>𝐷𝐷</a:t>
            </a:r>
            <a:r>
              <a:rPr sz="3900" spc="89" baseline="27777" dirty="0">
                <a:solidFill>
                  <a:srgbClr val="0F243E"/>
                </a:solidFill>
                <a:latin typeface="Cambria Math"/>
                <a:cs typeface="Cambria Math"/>
              </a:rPr>
              <a:t>−1	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r>
              <a:rPr sz="3600" spc="19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1</a:t>
            </a:r>
            <a:r>
              <a:rPr sz="3600" spc="-10" dirty="0">
                <a:solidFill>
                  <a:srgbClr val="0F243E"/>
                </a:solidFill>
                <a:latin typeface="Cambria Math"/>
                <a:cs typeface="Cambria Math"/>
              </a:rPr>
              <a:t> 𝑚𝑜𝑑</a:t>
            </a:r>
            <a:r>
              <a:rPr sz="3600" spc="9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26</a:t>
            </a:r>
            <a:r>
              <a:rPr sz="3600" spc="18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r>
              <a:rPr sz="3600" spc="19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15</a:t>
            </a:r>
            <a:r>
              <a:rPr sz="3600" spc="-1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∗</a:t>
            </a:r>
            <a:r>
              <a:rPr sz="3600" spc="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600" spc="50" dirty="0">
                <a:solidFill>
                  <a:srgbClr val="0F243E"/>
                </a:solidFill>
                <a:latin typeface="Cambria Math"/>
                <a:cs typeface="Cambria Math"/>
              </a:rPr>
              <a:t>𝐷</a:t>
            </a:r>
            <a:r>
              <a:rPr sz="3900" spc="75" baseline="27777" dirty="0">
                <a:solidFill>
                  <a:srgbClr val="0F243E"/>
                </a:solidFill>
                <a:latin typeface="Cambria Math"/>
                <a:cs typeface="Cambria Math"/>
              </a:rPr>
              <a:t>−1</a:t>
            </a:r>
            <a:endParaRPr sz="3900" baseline="27777" dirty="0">
              <a:latin typeface="Cambria Math"/>
              <a:cs typeface="Cambria Math"/>
            </a:endParaRPr>
          </a:p>
          <a:p>
            <a:pPr marL="391160" indent="-365760">
              <a:lnSpc>
                <a:spcPct val="100000"/>
              </a:lnSpc>
              <a:spcBef>
                <a:spcPts val="3030"/>
              </a:spcBef>
              <a:buSzPct val="97222"/>
              <a:buFont typeface="Wingdings"/>
              <a:buChar char=""/>
              <a:tabLst>
                <a:tab pos="391160" algn="l"/>
              </a:tabLst>
            </a:pPr>
            <a:r>
              <a:rPr sz="3600" spc="-185" dirty="0">
                <a:solidFill>
                  <a:srgbClr val="0F243E"/>
                </a:solidFill>
                <a:latin typeface="Tahoma"/>
                <a:cs typeface="Tahoma"/>
              </a:rPr>
              <a:t>Try</a:t>
            </a:r>
            <a:r>
              <a:rPr sz="3600" spc="-10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600" spc="-5" dirty="0">
                <a:solidFill>
                  <a:srgbClr val="0F243E"/>
                </a:solidFill>
                <a:latin typeface="Tahoma"/>
                <a:cs typeface="Tahoma"/>
              </a:rPr>
              <a:t>and</a:t>
            </a:r>
            <a:r>
              <a:rPr sz="3600" spc="-8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600" spc="-295" dirty="0">
                <a:solidFill>
                  <a:srgbClr val="0F243E"/>
                </a:solidFill>
                <a:latin typeface="Tahoma"/>
                <a:cs typeface="Tahoma"/>
              </a:rPr>
              <a:t>Test</a:t>
            </a:r>
            <a:r>
              <a:rPr sz="3600" spc="-9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1</a:t>
            </a: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 𝑚𝑜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𝑑</a:t>
            </a:r>
            <a:r>
              <a:rPr sz="3600" spc="9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2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6</a:t>
            </a:r>
            <a:r>
              <a:rPr sz="3600" spc="20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r>
              <a:rPr sz="3600" spc="20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105</a:t>
            </a:r>
            <a:endParaRPr sz="3600" dirty="0">
              <a:latin typeface="Cambria Math"/>
              <a:cs typeface="Cambria Math"/>
            </a:endParaRPr>
          </a:p>
          <a:p>
            <a:pPr marL="391160" indent="-365760">
              <a:lnSpc>
                <a:spcPct val="100000"/>
              </a:lnSpc>
              <a:spcBef>
                <a:spcPts val="3025"/>
              </a:spcBef>
              <a:buSzPct val="97222"/>
              <a:buFont typeface="Wingdings"/>
              <a:buChar char=""/>
              <a:tabLst>
                <a:tab pos="391160" algn="l"/>
                <a:tab pos="1302385" algn="l"/>
              </a:tabLst>
            </a:pPr>
            <a:r>
              <a:rPr sz="3600" spc="50" dirty="0">
                <a:solidFill>
                  <a:srgbClr val="0F243E"/>
                </a:solidFill>
                <a:latin typeface="Cambria Math"/>
                <a:cs typeface="Cambria Math"/>
              </a:rPr>
              <a:t>𝐷</a:t>
            </a:r>
            <a:r>
              <a:rPr sz="3900" spc="75" baseline="27777" dirty="0">
                <a:solidFill>
                  <a:srgbClr val="0F243E"/>
                </a:solidFill>
                <a:latin typeface="Cambria Math"/>
                <a:cs typeface="Cambria Math"/>
              </a:rPr>
              <a:t>−1	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r>
              <a:rPr sz="3600" spc="16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7</a:t>
            </a:r>
            <a:endParaRPr sz="3600" dirty="0">
              <a:latin typeface="Cambria Math"/>
              <a:cs typeface="Cambria Math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Decryption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2374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12"/>
    </mc:Choice>
    <mc:Fallback xmlns="">
      <p:transition spd="slow" advTm="13412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6146" y="972438"/>
            <a:ext cx="8078470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  <a:tab pos="1714500" algn="l"/>
                <a:tab pos="2183130" algn="l"/>
              </a:tabLst>
            </a:pPr>
            <a:r>
              <a:rPr sz="3100" spc="-10" dirty="0">
                <a:solidFill>
                  <a:srgbClr val="0F243E"/>
                </a:solidFill>
                <a:latin typeface="Cambria Math"/>
                <a:cs typeface="Cambria Math"/>
              </a:rPr>
              <a:t>𝑆𝑡𝑒𝑝</a:t>
            </a:r>
            <a:r>
              <a:rPr sz="3100" spc="6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2	−	𝐹𝑖𝑛𝑑</a:t>
            </a:r>
            <a:r>
              <a:rPr sz="3100" spc="10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𝑡ℎ𝑒</a:t>
            </a:r>
            <a:r>
              <a:rPr sz="3100" spc="7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10" dirty="0">
                <a:solidFill>
                  <a:srgbClr val="0F243E"/>
                </a:solidFill>
                <a:latin typeface="Cambria Math"/>
                <a:cs typeface="Cambria Math"/>
              </a:rPr>
              <a:t>𝐴𝑑𝑗𝑢𝑔𝑎𝑡𝑒</a:t>
            </a:r>
            <a:r>
              <a:rPr sz="3100" spc="8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𝑀𝑎𝑡𝑟𝑖𝑥</a:t>
            </a:r>
            <a:r>
              <a:rPr sz="3100" spc="10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𝑜𝑓</a:t>
            </a:r>
            <a:r>
              <a:rPr sz="3100" spc="9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10" dirty="0">
                <a:solidFill>
                  <a:srgbClr val="0F243E"/>
                </a:solidFill>
                <a:latin typeface="Cambria Math"/>
                <a:cs typeface="Cambria Math"/>
              </a:rPr>
              <a:t>𝐾𝑒𝑦</a:t>
            </a:r>
            <a:endParaRPr sz="3100">
              <a:latin typeface="Cambria Math"/>
              <a:cs typeface="Cambria Math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978660" y="2206498"/>
            <a:ext cx="1372870" cy="754380"/>
          </a:xfrm>
          <a:custGeom>
            <a:avLst/>
            <a:gdLst/>
            <a:ahLst/>
            <a:cxnLst/>
            <a:rect l="l" t="t" r="r" b="b"/>
            <a:pathLst>
              <a:path w="1372870" h="754380">
                <a:moveTo>
                  <a:pt x="1209420" y="0"/>
                </a:moveTo>
                <a:lnTo>
                  <a:pt x="1202308" y="17906"/>
                </a:lnTo>
                <a:lnTo>
                  <a:pt x="1230377" y="40765"/>
                </a:lnTo>
                <a:lnTo>
                  <a:pt x="1255315" y="70469"/>
                </a:lnTo>
                <a:lnTo>
                  <a:pt x="1277086" y="107007"/>
                </a:lnTo>
                <a:lnTo>
                  <a:pt x="1295653" y="150367"/>
                </a:lnTo>
                <a:lnTo>
                  <a:pt x="1307923" y="189430"/>
                </a:lnTo>
                <a:lnTo>
                  <a:pt x="1317455" y="231643"/>
                </a:lnTo>
                <a:lnTo>
                  <a:pt x="1324256" y="277021"/>
                </a:lnTo>
                <a:lnTo>
                  <a:pt x="1328332" y="325575"/>
                </a:lnTo>
                <a:lnTo>
                  <a:pt x="1329689" y="377316"/>
                </a:lnTo>
                <a:lnTo>
                  <a:pt x="1328346" y="428217"/>
                </a:lnTo>
                <a:lnTo>
                  <a:pt x="1324309" y="476216"/>
                </a:lnTo>
                <a:lnTo>
                  <a:pt x="1317565" y="521307"/>
                </a:lnTo>
                <a:lnTo>
                  <a:pt x="1308102" y="563484"/>
                </a:lnTo>
                <a:lnTo>
                  <a:pt x="1295907" y="602741"/>
                </a:lnTo>
                <a:lnTo>
                  <a:pt x="1277407" y="646602"/>
                </a:lnTo>
                <a:lnTo>
                  <a:pt x="1255633" y="683498"/>
                </a:lnTo>
                <a:lnTo>
                  <a:pt x="1230596" y="713416"/>
                </a:lnTo>
                <a:lnTo>
                  <a:pt x="1202308" y="736346"/>
                </a:lnTo>
                <a:lnTo>
                  <a:pt x="1209420" y="754126"/>
                </a:lnTo>
                <a:lnTo>
                  <a:pt x="1244871" y="731333"/>
                </a:lnTo>
                <a:lnTo>
                  <a:pt x="1276524" y="700468"/>
                </a:lnTo>
                <a:lnTo>
                  <a:pt x="1304343" y="661507"/>
                </a:lnTo>
                <a:lnTo>
                  <a:pt x="1328292" y="614426"/>
                </a:lnTo>
                <a:lnTo>
                  <a:pt x="1344141" y="572194"/>
                </a:lnTo>
                <a:lnTo>
                  <a:pt x="1356478" y="527336"/>
                </a:lnTo>
                <a:lnTo>
                  <a:pt x="1365298" y="479844"/>
                </a:lnTo>
                <a:lnTo>
                  <a:pt x="1370595" y="429713"/>
                </a:lnTo>
                <a:lnTo>
                  <a:pt x="1372362" y="376936"/>
                </a:lnTo>
                <a:lnTo>
                  <a:pt x="1370595" y="323840"/>
                </a:lnTo>
                <a:lnTo>
                  <a:pt x="1365298" y="273525"/>
                </a:lnTo>
                <a:lnTo>
                  <a:pt x="1356478" y="225995"/>
                </a:lnTo>
                <a:lnTo>
                  <a:pt x="1344141" y="181258"/>
                </a:lnTo>
                <a:lnTo>
                  <a:pt x="1328292" y="139318"/>
                </a:lnTo>
                <a:lnTo>
                  <a:pt x="1304343" y="92618"/>
                </a:lnTo>
                <a:lnTo>
                  <a:pt x="1276524" y="53848"/>
                </a:lnTo>
                <a:lnTo>
                  <a:pt x="1244871" y="22983"/>
                </a:lnTo>
                <a:lnTo>
                  <a:pt x="1209420" y="0"/>
                </a:lnTo>
                <a:close/>
              </a:path>
              <a:path w="1372870" h="754380">
                <a:moveTo>
                  <a:pt x="162687" y="0"/>
                </a:moveTo>
                <a:lnTo>
                  <a:pt x="127347" y="22983"/>
                </a:lnTo>
                <a:lnTo>
                  <a:pt x="95805" y="53847"/>
                </a:lnTo>
                <a:lnTo>
                  <a:pt x="68050" y="92618"/>
                </a:lnTo>
                <a:lnTo>
                  <a:pt x="44068" y="139318"/>
                </a:lnTo>
                <a:lnTo>
                  <a:pt x="28220" y="181258"/>
                </a:lnTo>
                <a:lnTo>
                  <a:pt x="15883" y="225995"/>
                </a:lnTo>
                <a:lnTo>
                  <a:pt x="7063" y="273525"/>
                </a:lnTo>
                <a:lnTo>
                  <a:pt x="1766" y="323840"/>
                </a:lnTo>
                <a:lnTo>
                  <a:pt x="0" y="376936"/>
                </a:lnTo>
                <a:lnTo>
                  <a:pt x="1766" y="429713"/>
                </a:lnTo>
                <a:lnTo>
                  <a:pt x="7063" y="479844"/>
                </a:lnTo>
                <a:lnTo>
                  <a:pt x="15883" y="527336"/>
                </a:lnTo>
                <a:lnTo>
                  <a:pt x="28220" y="572194"/>
                </a:lnTo>
                <a:lnTo>
                  <a:pt x="44068" y="614426"/>
                </a:lnTo>
                <a:lnTo>
                  <a:pt x="68050" y="661507"/>
                </a:lnTo>
                <a:lnTo>
                  <a:pt x="95805" y="700468"/>
                </a:lnTo>
                <a:lnTo>
                  <a:pt x="127347" y="731333"/>
                </a:lnTo>
                <a:lnTo>
                  <a:pt x="162687" y="754126"/>
                </a:lnTo>
                <a:lnTo>
                  <a:pt x="170052" y="736346"/>
                </a:lnTo>
                <a:lnTo>
                  <a:pt x="141692" y="713416"/>
                </a:lnTo>
                <a:lnTo>
                  <a:pt x="116617" y="683498"/>
                </a:lnTo>
                <a:lnTo>
                  <a:pt x="94829" y="646602"/>
                </a:lnTo>
                <a:lnTo>
                  <a:pt x="76326" y="602741"/>
                </a:lnTo>
                <a:lnTo>
                  <a:pt x="64194" y="563484"/>
                </a:lnTo>
                <a:lnTo>
                  <a:pt x="54769" y="521307"/>
                </a:lnTo>
                <a:lnTo>
                  <a:pt x="48044" y="476216"/>
                </a:lnTo>
                <a:lnTo>
                  <a:pt x="44014" y="428217"/>
                </a:lnTo>
                <a:lnTo>
                  <a:pt x="42671" y="377316"/>
                </a:lnTo>
                <a:lnTo>
                  <a:pt x="44029" y="325575"/>
                </a:lnTo>
                <a:lnTo>
                  <a:pt x="48105" y="277021"/>
                </a:lnTo>
                <a:lnTo>
                  <a:pt x="54906" y="231643"/>
                </a:lnTo>
                <a:lnTo>
                  <a:pt x="64438" y="189430"/>
                </a:lnTo>
                <a:lnTo>
                  <a:pt x="76707" y="150367"/>
                </a:lnTo>
                <a:lnTo>
                  <a:pt x="95329" y="107007"/>
                </a:lnTo>
                <a:lnTo>
                  <a:pt x="117093" y="70469"/>
                </a:lnTo>
                <a:lnTo>
                  <a:pt x="142001" y="40765"/>
                </a:lnTo>
                <a:lnTo>
                  <a:pt x="170052" y="17906"/>
                </a:lnTo>
                <a:lnTo>
                  <a:pt x="162687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67486" y="2245233"/>
            <a:ext cx="16897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3860" indent="-365760">
              <a:lnSpc>
                <a:spcPct val="100000"/>
              </a:lnSpc>
              <a:spcBef>
                <a:spcPts val="100"/>
              </a:spcBef>
              <a:buSzPct val="97222"/>
              <a:buFont typeface="Wingdings"/>
              <a:buChar char=""/>
              <a:tabLst>
                <a:tab pos="403860" algn="l"/>
                <a:tab pos="1395730" algn="l"/>
              </a:tabLst>
            </a:pP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𝑎𝑑𝑗	</a:t>
            </a:r>
            <a:r>
              <a:rPr sz="5400" baseline="29320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5400" baseline="29320">
              <a:latin typeface="Cambria Math"/>
              <a:cs typeface="Cambria Math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693159" y="2206498"/>
            <a:ext cx="1991360" cy="754380"/>
          </a:xfrm>
          <a:custGeom>
            <a:avLst/>
            <a:gdLst/>
            <a:ahLst/>
            <a:cxnLst/>
            <a:rect l="l" t="t" r="r" b="b"/>
            <a:pathLst>
              <a:path w="1991360" h="754380">
                <a:moveTo>
                  <a:pt x="1828164" y="0"/>
                </a:moveTo>
                <a:lnTo>
                  <a:pt x="1821052" y="17906"/>
                </a:lnTo>
                <a:lnTo>
                  <a:pt x="1849121" y="40765"/>
                </a:lnTo>
                <a:lnTo>
                  <a:pt x="1874059" y="70469"/>
                </a:lnTo>
                <a:lnTo>
                  <a:pt x="1895830" y="107007"/>
                </a:lnTo>
                <a:lnTo>
                  <a:pt x="1914398" y="150367"/>
                </a:lnTo>
                <a:lnTo>
                  <a:pt x="1926667" y="189430"/>
                </a:lnTo>
                <a:lnTo>
                  <a:pt x="1936199" y="231643"/>
                </a:lnTo>
                <a:lnTo>
                  <a:pt x="1943000" y="277021"/>
                </a:lnTo>
                <a:lnTo>
                  <a:pt x="1947076" y="325575"/>
                </a:lnTo>
                <a:lnTo>
                  <a:pt x="1948434" y="377316"/>
                </a:lnTo>
                <a:lnTo>
                  <a:pt x="1947090" y="428217"/>
                </a:lnTo>
                <a:lnTo>
                  <a:pt x="1943053" y="476216"/>
                </a:lnTo>
                <a:lnTo>
                  <a:pt x="1936309" y="521307"/>
                </a:lnTo>
                <a:lnTo>
                  <a:pt x="1926846" y="563484"/>
                </a:lnTo>
                <a:lnTo>
                  <a:pt x="1914652" y="602741"/>
                </a:lnTo>
                <a:lnTo>
                  <a:pt x="1896151" y="646602"/>
                </a:lnTo>
                <a:lnTo>
                  <a:pt x="1874377" y="683498"/>
                </a:lnTo>
                <a:lnTo>
                  <a:pt x="1849340" y="713416"/>
                </a:lnTo>
                <a:lnTo>
                  <a:pt x="1821052" y="736346"/>
                </a:lnTo>
                <a:lnTo>
                  <a:pt x="1828164" y="754126"/>
                </a:lnTo>
                <a:lnTo>
                  <a:pt x="1863615" y="731333"/>
                </a:lnTo>
                <a:lnTo>
                  <a:pt x="1895268" y="700468"/>
                </a:lnTo>
                <a:lnTo>
                  <a:pt x="1923087" y="661507"/>
                </a:lnTo>
                <a:lnTo>
                  <a:pt x="1947037" y="614426"/>
                </a:lnTo>
                <a:lnTo>
                  <a:pt x="1962885" y="572194"/>
                </a:lnTo>
                <a:lnTo>
                  <a:pt x="1975222" y="527336"/>
                </a:lnTo>
                <a:lnTo>
                  <a:pt x="1984042" y="479844"/>
                </a:lnTo>
                <a:lnTo>
                  <a:pt x="1989339" y="429713"/>
                </a:lnTo>
                <a:lnTo>
                  <a:pt x="1991105" y="376936"/>
                </a:lnTo>
                <a:lnTo>
                  <a:pt x="1989339" y="323840"/>
                </a:lnTo>
                <a:lnTo>
                  <a:pt x="1984042" y="273525"/>
                </a:lnTo>
                <a:lnTo>
                  <a:pt x="1975222" y="225995"/>
                </a:lnTo>
                <a:lnTo>
                  <a:pt x="1962885" y="181258"/>
                </a:lnTo>
                <a:lnTo>
                  <a:pt x="1947037" y="139318"/>
                </a:lnTo>
                <a:lnTo>
                  <a:pt x="1923087" y="92618"/>
                </a:lnTo>
                <a:lnTo>
                  <a:pt x="1895268" y="53848"/>
                </a:lnTo>
                <a:lnTo>
                  <a:pt x="1863615" y="22983"/>
                </a:lnTo>
                <a:lnTo>
                  <a:pt x="1828164" y="0"/>
                </a:lnTo>
                <a:close/>
              </a:path>
              <a:path w="1991360" h="754380">
                <a:moveTo>
                  <a:pt x="162687" y="0"/>
                </a:moveTo>
                <a:lnTo>
                  <a:pt x="127347" y="22983"/>
                </a:lnTo>
                <a:lnTo>
                  <a:pt x="95805" y="53847"/>
                </a:lnTo>
                <a:lnTo>
                  <a:pt x="68050" y="92618"/>
                </a:lnTo>
                <a:lnTo>
                  <a:pt x="44068" y="139318"/>
                </a:lnTo>
                <a:lnTo>
                  <a:pt x="28220" y="181258"/>
                </a:lnTo>
                <a:lnTo>
                  <a:pt x="15883" y="225995"/>
                </a:lnTo>
                <a:lnTo>
                  <a:pt x="7063" y="273525"/>
                </a:lnTo>
                <a:lnTo>
                  <a:pt x="1766" y="323840"/>
                </a:lnTo>
                <a:lnTo>
                  <a:pt x="0" y="376936"/>
                </a:lnTo>
                <a:lnTo>
                  <a:pt x="1766" y="429713"/>
                </a:lnTo>
                <a:lnTo>
                  <a:pt x="7063" y="479844"/>
                </a:lnTo>
                <a:lnTo>
                  <a:pt x="15883" y="527336"/>
                </a:lnTo>
                <a:lnTo>
                  <a:pt x="28220" y="572194"/>
                </a:lnTo>
                <a:lnTo>
                  <a:pt x="44068" y="614426"/>
                </a:lnTo>
                <a:lnTo>
                  <a:pt x="68050" y="661507"/>
                </a:lnTo>
                <a:lnTo>
                  <a:pt x="95805" y="700468"/>
                </a:lnTo>
                <a:lnTo>
                  <a:pt x="127347" y="731333"/>
                </a:lnTo>
                <a:lnTo>
                  <a:pt x="162687" y="754126"/>
                </a:lnTo>
                <a:lnTo>
                  <a:pt x="170052" y="736346"/>
                </a:lnTo>
                <a:lnTo>
                  <a:pt x="141692" y="713416"/>
                </a:lnTo>
                <a:lnTo>
                  <a:pt x="116617" y="683498"/>
                </a:lnTo>
                <a:lnTo>
                  <a:pt x="94829" y="646602"/>
                </a:lnTo>
                <a:lnTo>
                  <a:pt x="76326" y="602741"/>
                </a:lnTo>
                <a:lnTo>
                  <a:pt x="64194" y="563484"/>
                </a:lnTo>
                <a:lnTo>
                  <a:pt x="54769" y="521307"/>
                </a:lnTo>
                <a:lnTo>
                  <a:pt x="48044" y="476216"/>
                </a:lnTo>
                <a:lnTo>
                  <a:pt x="44014" y="428217"/>
                </a:lnTo>
                <a:lnTo>
                  <a:pt x="42672" y="377316"/>
                </a:lnTo>
                <a:lnTo>
                  <a:pt x="44029" y="325575"/>
                </a:lnTo>
                <a:lnTo>
                  <a:pt x="48105" y="277021"/>
                </a:lnTo>
                <a:lnTo>
                  <a:pt x="54906" y="231643"/>
                </a:lnTo>
                <a:lnTo>
                  <a:pt x="64438" y="189430"/>
                </a:lnTo>
                <a:lnTo>
                  <a:pt x="76707" y="150367"/>
                </a:lnTo>
                <a:lnTo>
                  <a:pt x="95329" y="107007"/>
                </a:lnTo>
                <a:lnTo>
                  <a:pt x="117093" y="70469"/>
                </a:lnTo>
                <a:lnTo>
                  <a:pt x="142001" y="40765"/>
                </a:lnTo>
                <a:lnTo>
                  <a:pt x="170052" y="17906"/>
                </a:lnTo>
                <a:lnTo>
                  <a:pt x="162687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87705" algn="ctr">
              <a:lnSpc>
                <a:spcPts val="4270"/>
              </a:lnSpc>
              <a:spcBef>
                <a:spcPts val="100"/>
              </a:spcBef>
              <a:tabLst>
                <a:tab pos="1810385" algn="l"/>
                <a:tab pos="2690495" algn="l"/>
              </a:tabLst>
            </a:pPr>
            <a:r>
              <a:rPr dirty="0"/>
              <a:t>𝑏	𝑑	</a:t>
            </a:r>
            <a:r>
              <a:rPr spc="-5" dirty="0"/>
              <a:t>−𝑏</a:t>
            </a:r>
          </a:p>
          <a:p>
            <a:pPr marL="38100">
              <a:lnSpc>
                <a:spcPts val="4270"/>
              </a:lnSpc>
              <a:tabLst>
                <a:tab pos="738505" algn="l"/>
                <a:tab pos="1243330" algn="l"/>
                <a:tab pos="1731010" algn="l"/>
                <a:tab pos="2919730" algn="l"/>
              </a:tabLst>
            </a:pPr>
            <a:r>
              <a:rPr dirty="0"/>
              <a:t>𝑐	𝑑	</a:t>
            </a:r>
            <a:r>
              <a:rPr sz="5400" spc="-810" baseline="36265" dirty="0">
                <a:latin typeface="Tahoma"/>
                <a:cs typeface="Tahoma"/>
              </a:rPr>
              <a:t>=	</a:t>
            </a:r>
            <a:r>
              <a:rPr sz="3600" spc="-5" dirty="0"/>
              <a:t>−𝑐	</a:t>
            </a:r>
            <a:r>
              <a:rPr sz="3600" dirty="0"/>
              <a:t>𝑎</a:t>
            </a:r>
            <a:endParaRPr sz="3600" dirty="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92886" y="3807714"/>
            <a:ext cx="10750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8460" indent="-365760">
              <a:lnSpc>
                <a:spcPct val="100000"/>
              </a:lnSpc>
              <a:spcBef>
                <a:spcPts val="100"/>
              </a:spcBef>
              <a:buSzPct val="97222"/>
              <a:buFont typeface="Wingdings"/>
              <a:buChar char=""/>
              <a:tabLst>
                <a:tab pos="378460" algn="l"/>
              </a:tabLst>
            </a:pP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𝑎𝑑𝑗</a:t>
            </a:r>
            <a:endParaRPr sz="3600">
              <a:latin typeface="Cambria Math"/>
              <a:cs typeface="Cambria Math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978660" y="3768597"/>
            <a:ext cx="1837689" cy="754380"/>
          </a:xfrm>
          <a:custGeom>
            <a:avLst/>
            <a:gdLst/>
            <a:ahLst/>
            <a:cxnLst/>
            <a:rect l="l" t="t" r="r" b="b"/>
            <a:pathLst>
              <a:path w="1837689" h="754379">
                <a:moveTo>
                  <a:pt x="1674240" y="0"/>
                </a:moveTo>
                <a:lnTo>
                  <a:pt x="1667128" y="17906"/>
                </a:lnTo>
                <a:lnTo>
                  <a:pt x="1695197" y="40765"/>
                </a:lnTo>
                <a:lnTo>
                  <a:pt x="1720135" y="70469"/>
                </a:lnTo>
                <a:lnTo>
                  <a:pt x="1741906" y="107007"/>
                </a:lnTo>
                <a:lnTo>
                  <a:pt x="1760474" y="150368"/>
                </a:lnTo>
                <a:lnTo>
                  <a:pt x="1772743" y="189430"/>
                </a:lnTo>
                <a:lnTo>
                  <a:pt x="1782275" y="231643"/>
                </a:lnTo>
                <a:lnTo>
                  <a:pt x="1789076" y="277021"/>
                </a:lnTo>
                <a:lnTo>
                  <a:pt x="1793152" y="325575"/>
                </a:lnTo>
                <a:lnTo>
                  <a:pt x="1794510" y="377316"/>
                </a:lnTo>
                <a:lnTo>
                  <a:pt x="1793166" y="428217"/>
                </a:lnTo>
                <a:lnTo>
                  <a:pt x="1789129" y="476216"/>
                </a:lnTo>
                <a:lnTo>
                  <a:pt x="1782385" y="521307"/>
                </a:lnTo>
                <a:lnTo>
                  <a:pt x="1772922" y="563484"/>
                </a:lnTo>
                <a:lnTo>
                  <a:pt x="1760727" y="602741"/>
                </a:lnTo>
                <a:lnTo>
                  <a:pt x="1742227" y="646602"/>
                </a:lnTo>
                <a:lnTo>
                  <a:pt x="1720453" y="683498"/>
                </a:lnTo>
                <a:lnTo>
                  <a:pt x="1695416" y="713416"/>
                </a:lnTo>
                <a:lnTo>
                  <a:pt x="1667128" y="736345"/>
                </a:lnTo>
                <a:lnTo>
                  <a:pt x="1674240" y="754126"/>
                </a:lnTo>
                <a:lnTo>
                  <a:pt x="1709691" y="731333"/>
                </a:lnTo>
                <a:lnTo>
                  <a:pt x="1741344" y="700468"/>
                </a:lnTo>
                <a:lnTo>
                  <a:pt x="1769163" y="661507"/>
                </a:lnTo>
                <a:lnTo>
                  <a:pt x="1793113" y="614426"/>
                </a:lnTo>
                <a:lnTo>
                  <a:pt x="1808961" y="572194"/>
                </a:lnTo>
                <a:lnTo>
                  <a:pt x="1821298" y="527336"/>
                </a:lnTo>
                <a:lnTo>
                  <a:pt x="1830118" y="479844"/>
                </a:lnTo>
                <a:lnTo>
                  <a:pt x="1835415" y="429713"/>
                </a:lnTo>
                <a:lnTo>
                  <a:pt x="1837181" y="376935"/>
                </a:lnTo>
                <a:lnTo>
                  <a:pt x="1835415" y="323840"/>
                </a:lnTo>
                <a:lnTo>
                  <a:pt x="1830118" y="273525"/>
                </a:lnTo>
                <a:lnTo>
                  <a:pt x="1821298" y="225995"/>
                </a:lnTo>
                <a:lnTo>
                  <a:pt x="1808961" y="181258"/>
                </a:lnTo>
                <a:lnTo>
                  <a:pt x="1793113" y="139319"/>
                </a:lnTo>
                <a:lnTo>
                  <a:pt x="1769163" y="92618"/>
                </a:lnTo>
                <a:lnTo>
                  <a:pt x="1741344" y="53847"/>
                </a:lnTo>
                <a:lnTo>
                  <a:pt x="1709691" y="22983"/>
                </a:lnTo>
                <a:lnTo>
                  <a:pt x="1674240" y="0"/>
                </a:lnTo>
                <a:close/>
              </a:path>
              <a:path w="1837689" h="754379">
                <a:moveTo>
                  <a:pt x="162687" y="0"/>
                </a:moveTo>
                <a:lnTo>
                  <a:pt x="127347" y="22983"/>
                </a:lnTo>
                <a:lnTo>
                  <a:pt x="95805" y="53848"/>
                </a:lnTo>
                <a:lnTo>
                  <a:pt x="68050" y="92618"/>
                </a:lnTo>
                <a:lnTo>
                  <a:pt x="44068" y="139319"/>
                </a:lnTo>
                <a:lnTo>
                  <a:pt x="28220" y="181258"/>
                </a:lnTo>
                <a:lnTo>
                  <a:pt x="15883" y="225995"/>
                </a:lnTo>
                <a:lnTo>
                  <a:pt x="7063" y="273525"/>
                </a:lnTo>
                <a:lnTo>
                  <a:pt x="1766" y="323840"/>
                </a:lnTo>
                <a:lnTo>
                  <a:pt x="0" y="376935"/>
                </a:lnTo>
                <a:lnTo>
                  <a:pt x="1766" y="429713"/>
                </a:lnTo>
                <a:lnTo>
                  <a:pt x="7063" y="479844"/>
                </a:lnTo>
                <a:lnTo>
                  <a:pt x="15883" y="527336"/>
                </a:lnTo>
                <a:lnTo>
                  <a:pt x="28220" y="572194"/>
                </a:lnTo>
                <a:lnTo>
                  <a:pt x="44068" y="614426"/>
                </a:lnTo>
                <a:lnTo>
                  <a:pt x="68050" y="661507"/>
                </a:lnTo>
                <a:lnTo>
                  <a:pt x="95805" y="700468"/>
                </a:lnTo>
                <a:lnTo>
                  <a:pt x="127347" y="731333"/>
                </a:lnTo>
                <a:lnTo>
                  <a:pt x="162687" y="754126"/>
                </a:lnTo>
                <a:lnTo>
                  <a:pt x="170052" y="736345"/>
                </a:lnTo>
                <a:lnTo>
                  <a:pt x="141692" y="713416"/>
                </a:lnTo>
                <a:lnTo>
                  <a:pt x="116617" y="683498"/>
                </a:lnTo>
                <a:lnTo>
                  <a:pt x="94829" y="646602"/>
                </a:lnTo>
                <a:lnTo>
                  <a:pt x="76326" y="602741"/>
                </a:lnTo>
                <a:lnTo>
                  <a:pt x="64194" y="563484"/>
                </a:lnTo>
                <a:lnTo>
                  <a:pt x="54769" y="521307"/>
                </a:lnTo>
                <a:lnTo>
                  <a:pt x="48044" y="476216"/>
                </a:lnTo>
                <a:lnTo>
                  <a:pt x="44014" y="428217"/>
                </a:lnTo>
                <a:lnTo>
                  <a:pt x="42671" y="377316"/>
                </a:lnTo>
                <a:lnTo>
                  <a:pt x="44029" y="325575"/>
                </a:lnTo>
                <a:lnTo>
                  <a:pt x="48105" y="277021"/>
                </a:lnTo>
                <a:lnTo>
                  <a:pt x="54906" y="231643"/>
                </a:lnTo>
                <a:lnTo>
                  <a:pt x="64438" y="189430"/>
                </a:lnTo>
                <a:lnTo>
                  <a:pt x="76707" y="150368"/>
                </a:lnTo>
                <a:lnTo>
                  <a:pt x="95329" y="107007"/>
                </a:lnTo>
                <a:lnTo>
                  <a:pt x="117093" y="70469"/>
                </a:lnTo>
                <a:lnTo>
                  <a:pt x="142001" y="40765"/>
                </a:lnTo>
                <a:lnTo>
                  <a:pt x="170052" y="17906"/>
                </a:lnTo>
                <a:lnTo>
                  <a:pt x="162687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842765" y="3807714"/>
            <a:ext cx="2901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40" dirty="0">
                <a:solidFill>
                  <a:srgbClr val="0F243E"/>
                </a:solidFill>
                <a:latin typeface="Tahoma"/>
                <a:cs typeface="Tahoma"/>
              </a:rPr>
              <a:t>=</a:t>
            </a:r>
            <a:endParaRPr sz="3600">
              <a:latin typeface="Tahoma"/>
              <a:cs typeface="Tahom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157979" y="3768597"/>
            <a:ext cx="2266950" cy="754380"/>
          </a:xfrm>
          <a:custGeom>
            <a:avLst/>
            <a:gdLst/>
            <a:ahLst/>
            <a:cxnLst/>
            <a:rect l="l" t="t" r="r" b="b"/>
            <a:pathLst>
              <a:path w="2266950" h="754379">
                <a:moveTo>
                  <a:pt x="2104009" y="0"/>
                </a:moveTo>
                <a:lnTo>
                  <a:pt x="2096897" y="17906"/>
                </a:lnTo>
                <a:lnTo>
                  <a:pt x="2124965" y="40765"/>
                </a:lnTo>
                <a:lnTo>
                  <a:pt x="2149903" y="70469"/>
                </a:lnTo>
                <a:lnTo>
                  <a:pt x="2171674" y="107007"/>
                </a:lnTo>
                <a:lnTo>
                  <a:pt x="2190242" y="150368"/>
                </a:lnTo>
                <a:lnTo>
                  <a:pt x="2202511" y="189430"/>
                </a:lnTo>
                <a:lnTo>
                  <a:pt x="2212043" y="231643"/>
                </a:lnTo>
                <a:lnTo>
                  <a:pt x="2218844" y="277021"/>
                </a:lnTo>
                <a:lnTo>
                  <a:pt x="2222920" y="325575"/>
                </a:lnTo>
                <a:lnTo>
                  <a:pt x="2224278" y="377316"/>
                </a:lnTo>
                <a:lnTo>
                  <a:pt x="2222934" y="428217"/>
                </a:lnTo>
                <a:lnTo>
                  <a:pt x="2218897" y="476216"/>
                </a:lnTo>
                <a:lnTo>
                  <a:pt x="2212153" y="521307"/>
                </a:lnTo>
                <a:lnTo>
                  <a:pt x="2202690" y="563484"/>
                </a:lnTo>
                <a:lnTo>
                  <a:pt x="2190496" y="602741"/>
                </a:lnTo>
                <a:lnTo>
                  <a:pt x="2171995" y="646602"/>
                </a:lnTo>
                <a:lnTo>
                  <a:pt x="2150221" y="683498"/>
                </a:lnTo>
                <a:lnTo>
                  <a:pt x="2125184" y="713416"/>
                </a:lnTo>
                <a:lnTo>
                  <a:pt x="2096897" y="736345"/>
                </a:lnTo>
                <a:lnTo>
                  <a:pt x="2104009" y="754126"/>
                </a:lnTo>
                <a:lnTo>
                  <a:pt x="2139459" y="731333"/>
                </a:lnTo>
                <a:lnTo>
                  <a:pt x="2171112" y="700468"/>
                </a:lnTo>
                <a:lnTo>
                  <a:pt x="2198931" y="661507"/>
                </a:lnTo>
                <a:lnTo>
                  <a:pt x="2222881" y="614426"/>
                </a:lnTo>
                <a:lnTo>
                  <a:pt x="2238729" y="572194"/>
                </a:lnTo>
                <a:lnTo>
                  <a:pt x="2251066" y="527336"/>
                </a:lnTo>
                <a:lnTo>
                  <a:pt x="2259886" y="479844"/>
                </a:lnTo>
                <a:lnTo>
                  <a:pt x="2265183" y="429713"/>
                </a:lnTo>
                <a:lnTo>
                  <a:pt x="2266950" y="376935"/>
                </a:lnTo>
                <a:lnTo>
                  <a:pt x="2265183" y="323840"/>
                </a:lnTo>
                <a:lnTo>
                  <a:pt x="2259886" y="273525"/>
                </a:lnTo>
                <a:lnTo>
                  <a:pt x="2251066" y="225995"/>
                </a:lnTo>
                <a:lnTo>
                  <a:pt x="2238729" y="181258"/>
                </a:lnTo>
                <a:lnTo>
                  <a:pt x="2222881" y="139319"/>
                </a:lnTo>
                <a:lnTo>
                  <a:pt x="2198931" y="92618"/>
                </a:lnTo>
                <a:lnTo>
                  <a:pt x="2171112" y="53847"/>
                </a:lnTo>
                <a:lnTo>
                  <a:pt x="2139459" y="22983"/>
                </a:lnTo>
                <a:lnTo>
                  <a:pt x="2104009" y="0"/>
                </a:lnTo>
                <a:close/>
              </a:path>
              <a:path w="2266950" h="754379">
                <a:moveTo>
                  <a:pt x="162687" y="0"/>
                </a:moveTo>
                <a:lnTo>
                  <a:pt x="127347" y="22983"/>
                </a:lnTo>
                <a:lnTo>
                  <a:pt x="95805" y="53848"/>
                </a:lnTo>
                <a:lnTo>
                  <a:pt x="68050" y="92618"/>
                </a:lnTo>
                <a:lnTo>
                  <a:pt x="44069" y="139319"/>
                </a:lnTo>
                <a:lnTo>
                  <a:pt x="28220" y="181258"/>
                </a:lnTo>
                <a:lnTo>
                  <a:pt x="15883" y="225995"/>
                </a:lnTo>
                <a:lnTo>
                  <a:pt x="7063" y="273525"/>
                </a:lnTo>
                <a:lnTo>
                  <a:pt x="1766" y="323840"/>
                </a:lnTo>
                <a:lnTo>
                  <a:pt x="0" y="376935"/>
                </a:lnTo>
                <a:lnTo>
                  <a:pt x="1766" y="429713"/>
                </a:lnTo>
                <a:lnTo>
                  <a:pt x="7063" y="479844"/>
                </a:lnTo>
                <a:lnTo>
                  <a:pt x="15883" y="527336"/>
                </a:lnTo>
                <a:lnTo>
                  <a:pt x="28220" y="572194"/>
                </a:lnTo>
                <a:lnTo>
                  <a:pt x="44069" y="614426"/>
                </a:lnTo>
                <a:lnTo>
                  <a:pt x="68050" y="661507"/>
                </a:lnTo>
                <a:lnTo>
                  <a:pt x="95805" y="700468"/>
                </a:lnTo>
                <a:lnTo>
                  <a:pt x="127347" y="731333"/>
                </a:lnTo>
                <a:lnTo>
                  <a:pt x="162687" y="754126"/>
                </a:lnTo>
                <a:lnTo>
                  <a:pt x="170053" y="736345"/>
                </a:lnTo>
                <a:lnTo>
                  <a:pt x="141692" y="713416"/>
                </a:lnTo>
                <a:lnTo>
                  <a:pt x="116617" y="683498"/>
                </a:lnTo>
                <a:lnTo>
                  <a:pt x="94829" y="646602"/>
                </a:lnTo>
                <a:lnTo>
                  <a:pt x="76327" y="602741"/>
                </a:lnTo>
                <a:lnTo>
                  <a:pt x="64194" y="563484"/>
                </a:lnTo>
                <a:lnTo>
                  <a:pt x="54769" y="521307"/>
                </a:lnTo>
                <a:lnTo>
                  <a:pt x="48044" y="476216"/>
                </a:lnTo>
                <a:lnTo>
                  <a:pt x="44014" y="428217"/>
                </a:lnTo>
                <a:lnTo>
                  <a:pt x="42672" y="377316"/>
                </a:lnTo>
                <a:lnTo>
                  <a:pt x="44029" y="325575"/>
                </a:lnTo>
                <a:lnTo>
                  <a:pt x="48105" y="277021"/>
                </a:lnTo>
                <a:lnTo>
                  <a:pt x="54906" y="231643"/>
                </a:lnTo>
                <a:lnTo>
                  <a:pt x="64438" y="189430"/>
                </a:lnTo>
                <a:lnTo>
                  <a:pt x="76708" y="150368"/>
                </a:lnTo>
                <a:lnTo>
                  <a:pt x="95329" y="107007"/>
                </a:lnTo>
                <a:lnTo>
                  <a:pt x="117094" y="70469"/>
                </a:lnTo>
                <a:lnTo>
                  <a:pt x="142001" y="40765"/>
                </a:lnTo>
                <a:lnTo>
                  <a:pt x="170053" y="17906"/>
                </a:lnTo>
                <a:lnTo>
                  <a:pt x="162687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151126" y="3563873"/>
            <a:ext cx="3932554" cy="11093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9065">
              <a:lnSpc>
                <a:spcPts val="4265"/>
              </a:lnSpc>
              <a:spcBef>
                <a:spcPts val="100"/>
              </a:spcBef>
              <a:tabLst>
                <a:tab pos="1100455" algn="l"/>
                <a:tab pos="2362200" algn="l"/>
              </a:tabLst>
            </a:pP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7	8	</a:t>
            </a: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11</a:t>
            </a:r>
            <a:endParaRPr sz="3600">
              <a:latin typeface="Cambria Math"/>
              <a:cs typeface="Cambria Math"/>
            </a:endParaRPr>
          </a:p>
          <a:p>
            <a:pPr marL="12700">
              <a:lnSpc>
                <a:spcPts val="4265"/>
              </a:lnSpc>
              <a:tabLst>
                <a:tab pos="974090" algn="l"/>
                <a:tab pos="2191385" algn="l"/>
                <a:tab pos="3665854" algn="l"/>
              </a:tabLst>
            </a:pP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1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1	</a:t>
            </a: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1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1	</a:t>
            </a: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−1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1	7</a:t>
            </a:r>
            <a:endParaRPr sz="3600">
              <a:latin typeface="Cambria Math"/>
              <a:cs typeface="Cambria Math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08320" y="3807714"/>
            <a:ext cx="29222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932180" algn="l"/>
              </a:tabLst>
            </a:pPr>
            <a:r>
              <a:rPr sz="5400" spc="-7" baseline="30092" dirty="0">
                <a:solidFill>
                  <a:srgbClr val="0F243E"/>
                </a:solidFill>
                <a:latin typeface="Cambria Math"/>
                <a:cs typeface="Cambria Math"/>
              </a:rPr>
              <a:t>−8	</a:t>
            </a: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mod</a:t>
            </a:r>
            <a:r>
              <a:rPr sz="3600" spc="-2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26</a:t>
            </a:r>
            <a:r>
              <a:rPr sz="3600" spc="14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600">
              <a:latin typeface="Cambria Math"/>
              <a:cs typeface="Cambria Math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8656828" y="3768597"/>
            <a:ext cx="1838960" cy="754380"/>
          </a:xfrm>
          <a:custGeom>
            <a:avLst/>
            <a:gdLst/>
            <a:ahLst/>
            <a:cxnLst/>
            <a:rect l="l" t="t" r="r" b="b"/>
            <a:pathLst>
              <a:path w="1838959" h="754379">
                <a:moveTo>
                  <a:pt x="1675765" y="0"/>
                </a:moveTo>
                <a:lnTo>
                  <a:pt x="1668652" y="17906"/>
                </a:lnTo>
                <a:lnTo>
                  <a:pt x="1696721" y="40765"/>
                </a:lnTo>
                <a:lnTo>
                  <a:pt x="1721659" y="70469"/>
                </a:lnTo>
                <a:lnTo>
                  <a:pt x="1743430" y="107007"/>
                </a:lnTo>
                <a:lnTo>
                  <a:pt x="1761998" y="150368"/>
                </a:lnTo>
                <a:lnTo>
                  <a:pt x="1774267" y="189430"/>
                </a:lnTo>
                <a:lnTo>
                  <a:pt x="1783799" y="231643"/>
                </a:lnTo>
                <a:lnTo>
                  <a:pt x="1790600" y="277021"/>
                </a:lnTo>
                <a:lnTo>
                  <a:pt x="1794676" y="325575"/>
                </a:lnTo>
                <a:lnTo>
                  <a:pt x="1796033" y="377316"/>
                </a:lnTo>
                <a:lnTo>
                  <a:pt x="1794690" y="428217"/>
                </a:lnTo>
                <a:lnTo>
                  <a:pt x="1790653" y="476216"/>
                </a:lnTo>
                <a:lnTo>
                  <a:pt x="1783909" y="521307"/>
                </a:lnTo>
                <a:lnTo>
                  <a:pt x="1774446" y="563484"/>
                </a:lnTo>
                <a:lnTo>
                  <a:pt x="1762252" y="602741"/>
                </a:lnTo>
                <a:lnTo>
                  <a:pt x="1743751" y="646602"/>
                </a:lnTo>
                <a:lnTo>
                  <a:pt x="1721977" y="683498"/>
                </a:lnTo>
                <a:lnTo>
                  <a:pt x="1696940" y="713416"/>
                </a:lnTo>
                <a:lnTo>
                  <a:pt x="1668652" y="736345"/>
                </a:lnTo>
                <a:lnTo>
                  <a:pt x="1675765" y="754126"/>
                </a:lnTo>
                <a:lnTo>
                  <a:pt x="1711215" y="731333"/>
                </a:lnTo>
                <a:lnTo>
                  <a:pt x="1742868" y="700468"/>
                </a:lnTo>
                <a:lnTo>
                  <a:pt x="1770687" y="661507"/>
                </a:lnTo>
                <a:lnTo>
                  <a:pt x="1794637" y="614426"/>
                </a:lnTo>
                <a:lnTo>
                  <a:pt x="1810485" y="572194"/>
                </a:lnTo>
                <a:lnTo>
                  <a:pt x="1822822" y="527336"/>
                </a:lnTo>
                <a:lnTo>
                  <a:pt x="1831642" y="479844"/>
                </a:lnTo>
                <a:lnTo>
                  <a:pt x="1836939" y="429713"/>
                </a:lnTo>
                <a:lnTo>
                  <a:pt x="1838705" y="376935"/>
                </a:lnTo>
                <a:lnTo>
                  <a:pt x="1836939" y="323840"/>
                </a:lnTo>
                <a:lnTo>
                  <a:pt x="1831642" y="273525"/>
                </a:lnTo>
                <a:lnTo>
                  <a:pt x="1822822" y="225995"/>
                </a:lnTo>
                <a:lnTo>
                  <a:pt x="1810485" y="181258"/>
                </a:lnTo>
                <a:lnTo>
                  <a:pt x="1794637" y="139319"/>
                </a:lnTo>
                <a:lnTo>
                  <a:pt x="1770687" y="92618"/>
                </a:lnTo>
                <a:lnTo>
                  <a:pt x="1742868" y="53847"/>
                </a:lnTo>
                <a:lnTo>
                  <a:pt x="1711215" y="22983"/>
                </a:lnTo>
                <a:lnTo>
                  <a:pt x="1675765" y="0"/>
                </a:lnTo>
                <a:close/>
              </a:path>
              <a:path w="1838959" h="754379">
                <a:moveTo>
                  <a:pt x="162687" y="0"/>
                </a:moveTo>
                <a:lnTo>
                  <a:pt x="127347" y="22983"/>
                </a:lnTo>
                <a:lnTo>
                  <a:pt x="95805" y="53848"/>
                </a:lnTo>
                <a:lnTo>
                  <a:pt x="68050" y="92618"/>
                </a:lnTo>
                <a:lnTo>
                  <a:pt x="44069" y="139319"/>
                </a:lnTo>
                <a:lnTo>
                  <a:pt x="28220" y="181258"/>
                </a:lnTo>
                <a:lnTo>
                  <a:pt x="15883" y="225995"/>
                </a:lnTo>
                <a:lnTo>
                  <a:pt x="7063" y="273525"/>
                </a:lnTo>
                <a:lnTo>
                  <a:pt x="1766" y="323840"/>
                </a:lnTo>
                <a:lnTo>
                  <a:pt x="0" y="376935"/>
                </a:lnTo>
                <a:lnTo>
                  <a:pt x="1766" y="429713"/>
                </a:lnTo>
                <a:lnTo>
                  <a:pt x="7063" y="479844"/>
                </a:lnTo>
                <a:lnTo>
                  <a:pt x="15883" y="527336"/>
                </a:lnTo>
                <a:lnTo>
                  <a:pt x="28220" y="572194"/>
                </a:lnTo>
                <a:lnTo>
                  <a:pt x="44069" y="614426"/>
                </a:lnTo>
                <a:lnTo>
                  <a:pt x="68050" y="661507"/>
                </a:lnTo>
                <a:lnTo>
                  <a:pt x="95805" y="700468"/>
                </a:lnTo>
                <a:lnTo>
                  <a:pt x="127347" y="731333"/>
                </a:lnTo>
                <a:lnTo>
                  <a:pt x="162687" y="754126"/>
                </a:lnTo>
                <a:lnTo>
                  <a:pt x="170052" y="736345"/>
                </a:lnTo>
                <a:lnTo>
                  <a:pt x="141692" y="713416"/>
                </a:lnTo>
                <a:lnTo>
                  <a:pt x="116617" y="683498"/>
                </a:lnTo>
                <a:lnTo>
                  <a:pt x="94829" y="646602"/>
                </a:lnTo>
                <a:lnTo>
                  <a:pt x="76326" y="602741"/>
                </a:lnTo>
                <a:lnTo>
                  <a:pt x="64194" y="563484"/>
                </a:lnTo>
                <a:lnTo>
                  <a:pt x="54769" y="521307"/>
                </a:lnTo>
                <a:lnTo>
                  <a:pt x="48044" y="476216"/>
                </a:lnTo>
                <a:lnTo>
                  <a:pt x="44014" y="428217"/>
                </a:lnTo>
                <a:lnTo>
                  <a:pt x="42672" y="377316"/>
                </a:lnTo>
                <a:lnTo>
                  <a:pt x="44029" y="325575"/>
                </a:lnTo>
                <a:lnTo>
                  <a:pt x="48105" y="277021"/>
                </a:lnTo>
                <a:lnTo>
                  <a:pt x="54906" y="231643"/>
                </a:lnTo>
                <a:lnTo>
                  <a:pt x="64438" y="189430"/>
                </a:lnTo>
                <a:lnTo>
                  <a:pt x="76707" y="150368"/>
                </a:lnTo>
                <a:lnTo>
                  <a:pt x="95329" y="107007"/>
                </a:lnTo>
                <a:lnTo>
                  <a:pt x="117094" y="70469"/>
                </a:lnTo>
                <a:lnTo>
                  <a:pt x="142001" y="40765"/>
                </a:lnTo>
                <a:lnTo>
                  <a:pt x="170052" y="17906"/>
                </a:lnTo>
                <a:lnTo>
                  <a:pt x="162687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8829802" y="3560826"/>
            <a:ext cx="1494790" cy="11106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270"/>
              </a:lnSpc>
              <a:spcBef>
                <a:spcPts val="100"/>
              </a:spcBef>
              <a:tabLst>
                <a:tab pos="975360" algn="l"/>
              </a:tabLst>
            </a:pP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1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1	</a:t>
            </a: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18</a:t>
            </a:r>
            <a:endParaRPr sz="3600">
              <a:latin typeface="Cambria Math"/>
              <a:cs typeface="Cambria Math"/>
            </a:endParaRPr>
          </a:p>
          <a:p>
            <a:pPr marL="12700">
              <a:lnSpc>
                <a:spcPts val="4270"/>
              </a:lnSpc>
              <a:tabLst>
                <a:tab pos="1100455" algn="l"/>
              </a:tabLst>
            </a:pPr>
            <a:r>
              <a:rPr sz="3600" spc="-5" dirty="0">
                <a:solidFill>
                  <a:srgbClr val="0F243E"/>
                </a:solidFill>
                <a:latin typeface="Cambria Math"/>
                <a:cs typeface="Cambria Math"/>
              </a:rPr>
              <a:t>15	</a:t>
            </a:r>
            <a:r>
              <a:rPr sz="3600" dirty="0">
                <a:solidFill>
                  <a:srgbClr val="0F243E"/>
                </a:solidFill>
                <a:latin typeface="Cambria Math"/>
                <a:cs typeface="Cambria Math"/>
              </a:rPr>
              <a:t>7</a:t>
            </a:r>
            <a:endParaRPr sz="3600">
              <a:latin typeface="Cambria Math"/>
              <a:cs typeface="Cambria Math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575800" y="629606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03801" y="692783"/>
            <a:ext cx="2305141" cy="77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06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13"/>
    </mc:Choice>
    <mc:Fallback xmlns="">
      <p:transition spd="slow" advTm="30613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06146" y="736097"/>
            <a:ext cx="11555730" cy="1442720"/>
          </a:xfrm>
          <a:prstGeom prst="rect">
            <a:avLst/>
          </a:prstGeom>
        </p:spPr>
        <p:txBody>
          <a:bodyPr vert="horz" wrap="square" lIns="0" tIns="24828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1955"/>
              </a:spcBef>
              <a:buFont typeface="Wingdings"/>
              <a:buChar char=""/>
              <a:tabLst>
                <a:tab pos="452120" algn="l"/>
                <a:tab pos="1714500" algn="l"/>
              </a:tabLst>
            </a:pPr>
            <a:r>
              <a:rPr sz="3100" spc="-10" dirty="0">
                <a:solidFill>
                  <a:srgbClr val="0F243E"/>
                </a:solidFill>
                <a:latin typeface="Cambria Math"/>
                <a:cs typeface="Cambria Math"/>
              </a:rPr>
              <a:t>𝑆𝑡𝑒𝑝</a:t>
            </a:r>
            <a:r>
              <a:rPr sz="3100" spc="6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3	𝑀𝑢𝑙𝑡𝑖𝑝𝑙𝑦</a:t>
            </a:r>
            <a:r>
              <a:rPr sz="3100" spc="4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𝑡ℎ𝑒</a:t>
            </a:r>
            <a:r>
              <a:rPr sz="3100" spc="9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𝑀𝑢𝑙𝑡𝑖𝑝𝑙𝑖𝑐𝑎𝑡𝑖𝑣𝑒</a:t>
            </a:r>
            <a:r>
              <a:rPr sz="3100" spc="8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𝐼𝑛𝑣𝑒𝑟𝑠𝑒</a:t>
            </a:r>
            <a:r>
              <a:rPr sz="3100" spc="10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𝑜𝑓</a:t>
            </a:r>
            <a:r>
              <a:rPr sz="3100" spc="10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𝑡ℎ𝑒</a:t>
            </a:r>
            <a:r>
              <a:rPr sz="3100" spc="9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10" dirty="0">
                <a:solidFill>
                  <a:srgbClr val="0F243E"/>
                </a:solidFill>
                <a:latin typeface="Cambria Math"/>
                <a:cs typeface="Cambria Math"/>
              </a:rPr>
              <a:t>𝐷𝑒𝑡𝑒𝑟𝑚𝑖𝑛𝑎𝑛𝑡</a:t>
            </a:r>
            <a:endParaRPr sz="3100" dirty="0">
              <a:latin typeface="Cambria Math"/>
              <a:cs typeface="Cambria Math"/>
            </a:endParaRPr>
          </a:p>
          <a:p>
            <a:pPr marL="207645" algn="ctr">
              <a:lnSpc>
                <a:spcPct val="100000"/>
              </a:lnSpc>
              <a:spcBef>
                <a:spcPts val="1860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𝑏𝑦</a:t>
            </a:r>
            <a:r>
              <a:rPr sz="3100" spc="6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𝑡ℎ𝑒</a:t>
            </a:r>
            <a:r>
              <a:rPr sz="3100" spc="7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10" dirty="0">
                <a:solidFill>
                  <a:srgbClr val="0F243E"/>
                </a:solidFill>
                <a:latin typeface="Cambria Math"/>
                <a:cs typeface="Cambria Math"/>
              </a:rPr>
              <a:t>𝐴𝑑𝑗𝑢𝑔𝑎𝑡𝑒</a:t>
            </a:r>
            <a:r>
              <a:rPr sz="3100" spc="7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10" dirty="0">
                <a:solidFill>
                  <a:srgbClr val="0F243E"/>
                </a:solidFill>
                <a:latin typeface="Cambria Math"/>
                <a:cs typeface="Cambria Math"/>
              </a:rPr>
              <a:t>𝑀𝑎𝑡𝑟𝑖𝑥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06146" y="2856052"/>
            <a:ext cx="95948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7</a:t>
            </a:r>
            <a:r>
              <a:rPr sz="3100" spc="-8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∗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275207" y="2824733"/>
            <a:ext cx="1582420" cy="648970"/>
          </a:xfrm>
          <a:custGeom>
            <a:avLst/>
            <a:gdLst/>
            <a:ahLst/>
            <a:cxnLst/>
            <a:rect l="l" t="t" r="r" b="b"/>
            <a:pathLst>
              <a:path w="1582420" h="648970">
                <a:moveTo>
                  <a:pt x="1441958" y="0"/>
                </a:moveTo>
                <a:lnTo>
                  <a:pt x="1435735" y="15366"/>
                </a:lnTo>
                <a:lnTo>
                  <a:pt x="1459958" y="35059"/>
                </a:lnTo>
                <a:lnTo>
                  <a:pt x="1481407" y="60610"/>
                </a:lnTo>
                <a:lnTo>
                  <a:pt x="1516126" y="129286"/>
                </a:lnTo>
                <a:lnTo>
                  <a:pt x="1528960" y="171698"/>
                </a:lnTo>
                <a:lnTo>
                  <a:pt x="1538128" y="218360"/>
                </a:lnTo>
                <a:lnTo>
                  <a:pt x="1543629" y="269285"/>
                </a:lnTo>
                <a:lnTo>
                  <a:pt x="1545463" y="324485"/>
                </a:lnTo>
                <a:lnTo>
                  <a:pt x="1543633" y="378825"/>
                </a:lnTo>
                <a:lnTo>
                  <a:pt x="1538160" y="429260"/>
                </a:lnTo>
                <a:lnTo>
                  <a:pt x="1529068" y="475789"/>
                </a:lnTo>
                <a:lnTo>
                  <a:pt x="1516380" y="518413"/>
                </a:lnTo>
                <a:lnTo>
                  <a:pt x="1500421" y="556105"/>
                </a:lnTo>
                <a:lnTo>
                  <a:pt x="1460122" y="613533"/>
                </a:lnTo>
                <a:lnTo>
                  <a:pt x="1435735" y="633221"/>
                </a:lnTo>
                <a:lnTo>
                  <a:pt x="1441958" y="648588"/>
                </a:lnTo>
                <a:lnTo>
                  <a:pt x="1499647" y="602424"/>
                </a:lnTo>
                <a:lnTo>
                  <a:pt x="1523575" y="568900"/>
                </a:lnTo>
                <a:lnTo>
                  <a:pt x="1544193" y="528446"/>
                </a:lnTo>
                <a:lnTo>
                  <a:pt x="1560768" y="482677"/>
                </a:lnTo>
                <a:lnTo>
                  <a:pt x="1572593" y="433371"/>
                </a:lnTo>
                <a:lnTo>
                  <a:pt x="1579679" y="380517"/>
                </a:lnTo>
                <a:lnTo>
                  <a:pt x="1582039" y="324103"/>
                </a:lnTo>
                <a:lnTo>
                  <a:pt x="1579679" y="267406"/>
                </a:lnTo>
                <a:lnTo>
                  <a:pt x="1572593" y="214471"/>
                </a:lnTo>
                <a:lnTo>
                  <a:pt x="1560768" y="165298"/>
                </a:lnTo>
                <a:lnTo>
                  <a:pt x="1544193" y="119887"/>
                </a:lnTo>
                <a:lnTo>
                  <a:pt x="1523575" y="79688"/>
                </a:lnTo>
                <a:lnTo>
                  <a:pt x="1499647" y="46323"/>
                </a:lnTo>
                <a:lnTo>
                  <a:pt x="1472434" y="19768"/>
                </a:lnTo>
                <a:lnTo>
                  <a:pt x="1441958" y="0"/>
                </a:lnTo>
                <a:close/>
              </a:path>
              <a:path w="1582420" h="648970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6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6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 txBox="1"/>
          <p:nvPr/>
        </p:nvSpPr>
        <p:spPr>
          <a:xfrm>
            <a:off x="1422272" y="2644520"/>
            <a:ext cx="128968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  <a:tabLst>
                <a:tab pos="84010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11	18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94996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15	7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987801" y="2856052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437763" y="2824733"/>
            <a:ext cx="2018030" cy="648970"/>
          </a:xfrm>
          <a:custGeom>
            <a:avLst/>
            <a:gdLst/>
            <a:ahLst/>
            <a:cxnLst/>
            <a:rect l="l" t="t" r="r" b="b"/>
            <a:pathLst>
              <a:path w="2018029" h="648970">
                <a:moveTo>
                  <a:pt x="1877822" y="0"/>
                </a:moveTo>
                <a:lnTo>
                  <a:pt x="1871599" y="15366"/>
                </a:lnTo>
                <a:lnTo>
                  <a:pt x="1895822" y="35059"/>
                </a:lnTo>
                <a:lnTo>
                  <a:pt x="1917271" y="60610"/>
                </a:lnTo>
                <a:lnTo>
                  <a:pt x="1951989" y="129286"/>
                </a:lnTo>
                <a:lnTo>
                  <a:pt x="1964824" y="171698"/>
                </a:lnTo>
                <a:lnTo>
                  <a:pt x="1973992" y="218360"/>
                </a:lnTo>
                <a:lnTo>
                  <a:pt x="1979493" y="269285"/>
                </a:lnTo>
                <a:lnTo>
                  <a:pt x="1981327" y="324485"/>
                </a:lnTo>
                <a:lnTo>
                  <a:pt x="1979497" y="378825"/>
                </a:lnTo>
                <a:lnTo>
                  <a:pt x="1974024" y="429260"/>
                </a:lnTo>
                <a:lnTo>
                  <a:pt x="1964932" y="475789"/>
                </a:lnTo>
                <a:lnTo>
                  <a:pt x="1952244" y="518413"/>
                </a:lnTo>
                <a:lnTo>
                  <a:pt x="1936285" y="556105"/>
                </a:lnTo>
                <a:lnTo>
                  <a:pt x="1895986" y="613533"/>
                </a:lnTo>
                <a:lnTo>
                  <a:pt x="1871599" y="633221"/>
                </a:lnTo>
                <a:lnTo>
                  <a:pt x="1877822" y="648588"/>
                </a:lnTo>
                <a:lnTo>
                  <a:pt x="1935511" y="602424"/>
                </a:lnTo>
                <a:lnTo>
                  <a:pt x="1959439" y="568900"/>
                </a:lnTo>
                <a:lnTo>
                  <a:pt x="1980057" y="528446"/>
                </a:lnTo>
                <a:lnTo>
                  <a:pt x="1996632" y="482677"/>
                </a:lnTo>
                <a:lnTo>
                  <a:pt x="2008457" y="433371"/>
                </a:lnTo>
                <a:lnTo>
                  <a:pt x="2015543" y="380517"/>
                </a:lnTo>
                <a:lnTo>
                  <a:pt x="2017902" y="324103"/>
                </a:lnTo>
                <a:lnTo>
                  <a:pt x="2015543" y="267406"/>
                </a:lnTo>
                <a:lnTo>
                  <a:pt x="2008457" y="214471"/>
                </a:lnTo>
                <a:lnTo>
                  <a:pt x="1996632" y="165298"/>
                </a:lnTo>
                <a:lnTo>
                  <a:pt x="1980057" y="119887"/>
                </a:lnTo>
                <a:lnTo>
                  <a:pt x="1959439" y="79688"/>
                </a:lnTo>
                <a:lnTo>
                  <a:pt x="1935511" y="46323"/>
                </a:lnTo>
                <a:lnTo>
                  <a:pt x="1908298" y="19768"/>
                </a:lnTo>
                <a:lnTo>
                  <a:pt x="1877822" y="0"/>
                </a:lnTo>
                <a:close/>
              </a:path>
              <a:path w="2018029" h="648970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 txBox="1"/>
          <p:nvPr/>
        </p:nvSpPr>
        <p:spPr>
          <a:xfrm>
            <a:off x="3583685" y="2644520"/>
            <a:ext cx="17272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0">
              <a:lnSpc>
                <a:spcPts val="3679"/>
              </a:lnSpc>
              <a:spcBef>
                <a:spcPts val="95"/>
              </a:spcBef>
              <a:tabLst>
                <a:tab pos="105918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77	126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11677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165	49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629147" y="2856052"/>
            <a:ext cx="1732280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10" dirty="0">
                <a:solidFill>
                  <a:srgbClr val="0F243E"/>
                </a:solidFill>
                <a:latin typeface="Cambria Math"/>
                <a:cs typeface="Cambria Math"/>
              </a:rPr>
              <a:t>𝑚𝑜𝑑</a:t>
            </a:r>
            <a:r>
              <a:rPr sz="3100" spc="7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26</a:t>
            </a:r>
            <a:r>
              <a:rPr sz="3100" spc="140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7490079" y="2824733"/>
            <a:ext cx="1582420" cy="648970"/>
          </a:xfrm>
          <a:custGeom>
            <a:avLst/>
            <a:gdLst/>
            <a:ahLst/>
            <a:cxnLst/>
            <a:rect l="l" t="t" r="r" b="b"/>
            <a:pathLst>
              <a:path w="1582420" h="648970">
                <a:moveTo>
                  <a:pt x="1441957" y="0"/>
                </a:moveTo>
                <a:lnTo>
                  <a:pt x="1435735" y="15366"/>
                </a:lnTo>
                <a:lnTo>
                  <a:pt x="1459958" y="35059"/>
                </a:lnTo>
                <a:lnTo>
                  <a:pt x="1481407" y="60610"/>
                </a:lnTo>
                <a:lnTo>
                  <a:pt x="1516126" y="129286"/>
                </a:lnTo>
                <a:lnTo>
                  <a:pt x="1528960" y="171698"/>
                </a:lnTo>
                <a:lnTo>
                  <a:pt x="1538128" y="218360"/>
                </a:lnTo>
                <a:lnTo>
                  <a:pt x="1543629" y="269285"/>
                </a:lnTo>
                <a:lnTo>
                  <a:pt x="1545463" y="324485"/>
                </a:lnTo>
                <a:lnTo>
                  <a:pt x="1543633" y="378825"/>
                </a:lnTo>
                <a:lnTo>
                  <a:pt x="1538160" y="429260"/>
                </a:lnTo>
                <a:lnTo>
                  <a:pt x="1529068" y="475789"/>
                </a:lnTo>
                <a:lnTo>
                  <a:pt x="1516379" y="518413"/>
                </a:lnTo>
                <a:lnTo>
                  <a:pt x="1500421" y="556105"/>
                </a:lnTo>
                <a:lnTo>
                  <a:pt x="1460122" y="613533"/>
                </a:lnTo>
                <a:lnTo>
                  <a:pt x="1435735" y="633221"/>
                </a:lnTo>
                <a:lnTo>
                  <a:pt x="1441957" y="648588"/>
                </a:lnTo>
                <a:lnTo>
                  <a:pt x="1499647" y="602424"/>
                </a:lnTo>
                <a:lnTo>
                  <a:pt x="1523575" y="568900"/>
                </a:lnTo>
                <a:lnTo>
                  <a:pt x="1544193" y="528446"/>
                </a:lnTo>
                <a:lnTo>
                  <a:pt x="1560768" y="482677"/>
                </a:lnTo>
                <a:lnTo>
                  <a:pt x="1572593" y="433371"/>
                </a:lnTo>
                <a:lnTo>
                  <a:pt x="1579679" y="380517"/>
                </a:lnTo>
                <a:lnTo>
                  <a:pt x="1582039" y="324103"/>
                </a:lnTo>
                <a:lnTo>
                  <a:pt x="1579679" y="267406"/>
                </a:lnTo>
                <a:lnTo>
                  <a:pt x="1572593" y="214471"/>
                </a:lnTo>
                <a:lnTo>
                  <a:pt x="1560768" y="165298"/>
                </a:lnTo>
                <a:lnTo>
                  <a:pt x="1544193" y="119887"/>
                </a:lnTo>
                <a:lnTo>
                  <a:pt x="1523575" y="79688"/>
                </a:lnTo>
                <a:lnTo>
                  <a:pt x="1499647" y="46323"/>
                </a:lnTo>
                <a:lnTo>
                  <a:pt x="1472434" y="19768"/>
                </a:lnTo>
                <a:lnTo>
                  <a:pt x="1441957" y="0"/>
                </a:lnTo>
                <a:close/>
              </a:path>
              <a:path w="1582420" h="648970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3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6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1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6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18"/>
          <p:cNvSpPr txBox="1"/>
          <p:nvPr/>
        </p:nvSpPr>
        <p:spPr>
          <a:xfrm>
            <a:off x="7638033" y="2649092"/>
            <a:ext cx="128905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  <a:tabLst>
                <a:tab pos="84010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25	22</a:t>
            </a:r>
            <a:endParaRPr sz="3100" dirty="0">
              <a:latin typeface="Cambria Math"/>
              <a:cs typeface="Cambria Math"/>
            </a:endParaRPr>
          </a:p>
          <a:p>
            <a:pPr marL="120650">
              <a:lnSpc>
                <a:spcPts val="3679"/>
              </a:lnSpc>
              <a:tabLst>
                <a:tab pos="84010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	23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177781" y="2712796"/>
            <a:ext cx="1150620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4650" spc="-7" baseline="-20609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r>
              <a:rPr sz="4650" spc="172" baseline="-20609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4650" spc="82" baseline="-20609" dirty="0">
                <a:solidFill>
                  <a:srgbClr val="0F243E"/>
                </a:solidFill>
                <a:latin typeface="Cambria Math"/>
                <a:cs typeface="Cambria Math"/>
              </a:rPr>
              <a:t>𝐾</a:t>
            </a:r>
            <a:r>
              <a:rPr sz="2250" spc="55" dirty="0">
                <a:solidFill>
                  <a:srgbClr val="0F243E"/>
                </a:solidFill>
                <a:latin typeface="Cambria Math"/>
                <a:cs typeface="Cambria Math"/>
              </a:rPr>
              <a:t>−1</a:t>
            </a:r>
            <a:endParaRPr sz="2250" dirty="0">
              <a:latin typeface="Cambria Math"/>
              <a:cs typeface="Cambria Math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Decryption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2401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20"/>
    </mc:Choice>
    <mc:Fallback xmlns="">
      <p:transition spd="slow" advTm="1922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06146" y="1361059"/>
            <a:ext cx="112077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𝐶</a:t>
            </a:r>
            <a:r>
              <a:rPr sz="3100" spc="23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456563" y="1329689"/>
            <a:ext cx="547370" cy="648970"/>
          </a:xfrm>
          <a:custGeom>
            <a:avLst/>
            <a:gdLst/>
            <a:ahLst/>
            <a:cxnLst/>
            <a:rect l="l" t="t" r="r" b="b"/>
            <a:pathLst>
              <a:path w="547369" h="648969">
                <a:moveTo>
                  <a:pt x="407162" y="0"/>
                </a:moveTo>
                <a:lnTo>
                  <a:pt x="400938" y="15367"/>
                </a:lnTo>
                <a:lnTo>
                  <a:pt x="425162" y="35059"/>
                </a:lnTo>
                <a:lnTo>
                  <a:pt x="446611" y="60610"/>
                </a:lnTo>
                <a:lnTo>
                  <a:pt x="481330" y="129286"/>
                </a:lnTo>
                <a:lnTo>
                  <a:pt x="494164" y="171698"/>
                </a:lnTo>
                <a:lnTo>
                  <a:pt x="503332" y="218360"/>
                </a:lnTo>
                <a:lnTo>
                  <a:pt x="508833" y="269285"/>
                </a:lnTo>
                <a:lnTo>
                  <a:pt x="510667" y="324485"/>
                </a:lnTo>
                <a:lnTo>
                  <a:pt x="508837" y="378825"/>
                </a:lnTo>
                <a:lnTo>
                  <a:pt x="503364" y="429260"/>
                </a:lnTo>
                <a:lnTo>
                  <a:pt x="494272" y="475789"/>
                </a:lnTo>
                <a:lnTo>
                  <a:pt x="481584" y="518413"/>
                </a:lnTo>
                <a:lnTo>
                  <a:pt x="465625" y="556105"/>
                </a:lnTo>
                <a:lnTo>
                  <a:pt x="425326" y="613533"/>
                </a:lnTo>
                <a:lnTo>
                  <a:pt x="400938" y="633222"/>
                </a:lnTo>
                <a:lnTo>
                  <a:pt x="407162" y="648588"/>
                </a:lnTo>
                <a:lnTo>
                  <a:pt x="464851" y="602424"/>
                </a:lnTo>
                <a:lnTo>
                  <a:pt x="488779" y="568900"/>
                </a:lnTo>
                <a:lnTo>
                  <a:pt x="509397" y="528447"/>
                </a:lnTo>
                <a:lnTo>
                  <a:pt x="525972" y="482677"/>
                </a:lnTo>
                <a:lnTo>
                  <a:pt x="537797" y="433371"/>
                </a:lnTo>
                <a:lnTo>
                  <a:pt x="544883" y="380517"/>
                </a:lnTo>
                <a:lnTo>
                  <a:pt x="547243" y="324104"/>
                </a:lnTo>
                <a:lnTo>
                  <a:pt x="544883" y="267406"/>
                </a:lnTo>
                <a:lnTo>
                  <a:pt x="537797" y="214471"/>
                </a:lnTo>
                <a:lnTo>
                  <a:pt x="525972" y="165298"/>
                </a:lnTo>
                <a:lnTo>
                  <a:pt x="509397" y="119887"/>
                </a:lnTo>
                <a:lnTo>
                  <a:pt x="488779" y="79688"/>
                </a:lnTo>
                <a:lnTo>
                  <a:pt x="464851" y="46323"/>
                </a:lnTo>
                <a:lnTo>
                  <a:pt x="437638" y="19768"/>
                </a:lnTo>
                <a:lnTo>
                  <a:pt x="407162" y="0"/>
                </a:lnTo>
                <a:close/>
              </a:path>
              <a:path w="54736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 txBox="1"/>
          <p:nvPr/>
        </p:nvSpPr>
        <p:spPr>
          <a:xfrm>
            <a:off x="1603628" y="1069974"/>
            <a:ext cx="2463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3970">
              <a:lnSpc>
                <a:spcPts val="3679"/>
              </a:lnSpc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𝑝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136267" y="1329689"/>
            <a:ext cx="559435" cy="648970"/>
          </a:xfrm>
          <a:custGeom>
            <a:avLst/>
            <a:gdLst/>
            <a:ahLst/>
            <a:cxnLst/>
            <a:rect l="l" t="t" r="r" b="b"/>
            <a:pathLst>
              <a:path w="559435" h="648969">
                <a:moveTo>
                  <a:pt x="419353" y="0"/>
                </a:moveTo>
                <a:lnTo>
                  <a:pt x="413131" y="15367"/>
                </a:lnTo>
                <a:lnTo>
                  <a:pt x="437354" y="35059"/>
                </a:lnTo>
                <a:lnTo>
                  <a:pt x="458803" y="60610"/>
                </a:lnTo>
                <a:lnTo>
                  <a:pt x="493521" y="129286"/>
                </a:lnTo>
                <a:lnTo>
                  <a:pt x="506356" y="171698"/>
                </a:lnTo>
                <a:lnTo>
                  <a:pt x="515524" y="218360"/>
                </a:lnTo>
                <a:lnTo>
                  <a:pt x="521025" y="269285"/>
                </a:lnTo>
                <a:lnTo>
                  <a:pt x="522858" y="324485"/>
                </a:lnTo>
                <a:lnTo>
                  <a:pt x="521029" y="378825"/>
                </a:lnTo>
                <a:lnTo>
                  <a:pt x="515556" y="429260"/>
                </a:lnTo>
                <a:lnTo>
                  <a:pt x="506464" y="475789"/>
                </a:lnTo>
                <a:lnTo>
                  <a:pt x="493775" y="518413"/>
                </a:lnTo>
                <a:lnTo>
                  <a:pt x="477817" y="556105"/>
                </a:lnTo>
                <a:lnTo>
                  <a:pt x="437518" y="613533"/>
                </a:lnTo>
                <a:lnTo>
                  <a:pt x="413131" y="633222"/>
                </a:lnTo>
                <a:lnTo>
                  <a:pt x="419353" y="648588"/>
                </a:lnTo>
                <a:lnTo>
                  <a:pt x="477043" y="602424"/>
                </a:lnTo>
                <a:lnTo>
                  <a:pt x="500971" y="568900"/>
                </a:lnTo>
                <a:lnTo>
                  <a:pt x="521588" y="528447"/>
                </a:lnTo>
                <a:lnTo>
                  <a:pt x="538164" y="482677"/>
                </a:lnTo>
                <a:lnTo>
                  <a:pt x="549989" y="433371"/>
                </a:lnTo>
                <a:lnTo>
                  <a:pt x="557075" y="380517"/>
                </a:lnTo>
                <a:lnTo>
                  <a:pt x="559434" y="324104"/>
                </a:lnTo>
                <a:lnTo>
                  <a:pt x="557075" y="267406"/>
                </a:lnTo>
                <a:lnTo>
                  <a:pt x="549989" y="214471"/>
                </a:lnTo>
                <a:lnTo>
                  <a:pt x="538164" y="165298"/>
                </a:lnTo>
                <a:lnTo>
                  <a:pt x="521588" y="119887"/>
                </a:lnTo>
                <a:lnTo>
                  <a:pt x="500971" y="79688"/>
                </a:lnTo>
                <a:lnTo>
                  <a:pt x="477043" y="46323"/>
                </a:lnTo>
                <a:lnTo>
                  <a:pt x="449830" y="19768"/>
                </a:lnTo>
                <a:lnTo>
                  <a:pt x="419353" y="0"/>
                </a:lnTo>
                <a:close/>
              </a:path>
              <a:path w="55943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2283714" y="1109598"/>
            <a:ext cx="2540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15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𝑑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829686" y="1329689"/>
            <a:ext cx="483234" cy="648970"/>
          </a:xfrm>
          <a:custGeom>
            <a:avLst/>
            <a:gdLst/>
            <a:ahLst/>
            <a:cxnLst/>
            <a:rect l="l" t="t" r="r" b="b"/>
            <a:pathLst>
              <a:path w="483235" h="648969">
                <a:moveTo>
                  <a:pt x="343154" y="0"/>
                </a:moveTo>
                <a:lnTo>
                  <a:pt x="336931" y="15367"/>
                </a:lnTo>
                <a:lnTo>
                  <a:pt x="361154" y="35059"/>
                </a:lnTo>
                <a:lnTo>
                  <a:pt x="382603" y="60610"/>
                </a:lnTo>
                <a:lnTo>
                  <a:pt x="417321" y="129286"/>
                </a:lnTo>
                <a:lnTo>
                  <a:pt x="430156" y="171698"/>
                </a:lnTo>
                <a:lnTo>
                  <a:pt x="439324" y="218360"/>
                </a:lnTo>
                <a:lnTo>
                  <a:pt x="444825" y="269285"/>
                </a:lnTo>
                <a:lnTo>
                  <a:pt x="446659" y="324485"/>
                </a:lnTo>
                <a:lnTo>
                  <a:pt x="444829" y="378825"/>
                </a:lnTo>
                <a:lnTo>
                  <a:pt x="439356" y="429260"/>
                </a:lnTo>
                <a:lnTo>
                  <a:pt x="430264" y="475789"/>
                </a:lnTo>
                <a:lnTo>
                  <a:pt x="417575" y="518413"/>
                </a:lnTo>
                <a:lnTo>
                  <a:pt x="401617" y="556105"/>
                </a:lnTo>
                <a:lnTo>
                  <a:pt x="361318" y="613533"/>
                </a:lnTo>
                <a:lnTo>
                  <a:pt x="336931" y="633222"/>
                </a:lnTo>
                <a:lnTo>
                  <a:pt x="343154" y="648588"/>
                </a:lnTo>
                <a:lnTo>
                  <a:pt x="400843" y="602424"/>
                </a:lnTo>
                <a:lnTo>
                  <a:pt x="424771" y="568900"/>
                </a:lnTo>
                <a:lnTo>
                  <a:pt x="445388" y="528447"/>
                </a:lnTo>
                <a:lnTo>
                  <a:pt x="461964" y="482677"/>
                </a:lnTo>
                <a:lnTo>
                  <a:pt x="473789" y="433371"/>
                </a:lnTo>
                <a:lnTo>
                  <a:pt x="480875" y="380517"/>
                </a:lnTo>
                <a:lnTo>
                  <a:pt x="483235" y="324104"/>
                </a:lnTo>
                <a:lnTo>
                  <a:pt x="480875" y="267406"/>
                </a:lnTo>
                <a:lnTo>
                  <a:pt x="473789" y="214471"/>
                </a:lnTo>
                <a:lnTo>
                  <a:pt x="461964" y="165298"/>
                </a:lnTo>
                <a:lnTo>
                  <a:pt x="445388" y="119887"/>
                </a:lnTo>
                <a:lnTo>
                  <a:pt x="424771" y="79688"/>
                </a:lnTo>
                <a:lnTo>
                  <a:pt x="400843" y="46323"/>
                </a:lnTo>
                <a:lnTo>
                  <a:pt x="373630" y="19768"/>
                </a:lnTo>
                <a:lnTo>
                  <a:pt x="343154" y="0"/>
                </a:lnTo>
                <a:close/>
              </a:path>
              <a:path w="48323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7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3446907" y="1329689"/>
            <a:ext cx="546100" cy="648970"/>
          </a:xfrm>
          <a:custGeom>
            <a:avLst/>
            <a:gdLst/>
            <a:ahLst/>
            <a:cxnLst/>
            <a:rect l="l" t="t" r="r" b="b"/>
            <a:pathLst>
              <a:path w="546100" h="648969">
                <a:moveTo>
                  <a:pt x="405638" y="0"/>
                </a:moveTo>
                <a:lnTo>
                  <a:pt x="399414" y="15367"/>
                </a:lnTo>
                <a:lnTo>
                  <a:pt x="423638" y="35059"/>
                </a:lnTo>
                <a:lnTo>
                  <a:pt x="445087" y="60610"/>
                </a:lnTo>
                <a:lnTo>
                  <a:pt x="479805" y="129286"/>
                </a:lnTo>
                <a:lnTo>
                  <a:pt x="492640" y="171698"/>
                </a:lnTo>
                <a:lnTo>
                  <a:pt x="501808" y="218360"/>
                </a:lnTo>
                <a:lnTo>
                  <a:pt x="507309" y="269285"/>
                </a:lnTo>
                <a:lnTo>
                  <a:pt x="509142" y="324485"/>
                </a:lnTo>
                <a:lnTo>
                  <a:pt x="507313" y="378825"/>
                </a:lnTo>
                <a:lnTo>
                  <a:pt x="501840" y="429260"/>
                </a:lnTo>
                <a:lnTo>
                  <a:pt x="492748" y="475789"/>
                </a:lnTo>
                <a:lnTo>
                  <a:pt x="480059" y="518413"/>
                </a:lnTo>
                <a:lnTo>
                  <a:pt x="464101" y="556105"/>
                </a:lnTo>
                <a:lnTo>
                  <a:pt x="423802" y="613533"/>
                </a:lnTo>
                <a:lnTo>
                  <a:pt x="399414" y="633222"/>
                </a:lnTo>
                <a:lnTo>
                  <a:pt x="405638" y="648588"/>
                </a:lnTo>
                <a:lnTo>
                  <a:pt x="463327" y="602424"/>
                </a:lnTo>
                <a:lnTo>
                  <a:pt x="487255" y="568900"/>
                </a:lnTo>
                <a:lnTo>
                  <a:pt x="507872" y="528447"/>
                </a:lnTo>
                <a:lnTo>
                  <a:pt x="524448" y="482677"/>
                </a:lnTo>
                <a:lnTo>
                  <a:pt x="536273" y="433371"/>
                </a:lnTo>
                <a:lnTo>
                  <a:pt x="543359" y="380517"/>
                </a:lnTo>
                <a:lnTo>
                  <a:pt x="545718" y="324104"/>
                </a:lnTo>
                <a:lnTo>
                  <a:pt x="543359" y="267406"/>
                </a:lnTo>
                <a:lnTo>
                  <a:pt x="536273" y="214471"/>
                </a:lnTo>
                <a:lnTo>
                  <a:pt x="524448" y="165298"/>
                </a:lnTo>
                <a:lnTo>
                  <a:pt x="507872" y="119887"/>
                </a:lnTo>
                <a:lnTo>
                  <a:pt x="487255" y="79688"/>
                </a:lnTo>
                <a:lnTo>
                  <a:pt x="463327" y="46323"/>
                </a:lnTo>
                <a:lnTo>
                  <a:pt x="436114" y="19768"/>
                </a:lnTo>
                <a:lnTo>
                  <a:pt x="405638" y="0"/>
                </a:lnTo>
                <a:close/>
              </a:path>
              <a:path w="5461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 txBox="1"/>
          <p:nvPr/>
        </p:nvSpPr>
        <p:spPr>
          <a:xfrm>
            <a:off x="2977133" y="1153794"/>
            <a:ext cx="85788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320">
              <a:lnSpc>
                <a:spcPts val="3679"/>
              </a:lnSpc>
              <a:spcBef>
                <a:spcPts val="95"/>
              </a:spcBef>
              <a:tabLst>
                <a:tab pos="62801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𝑗	𝑓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6597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	𝑡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125086" y="1329689"/>
            <a:ext cx="622300" cy="648970"/>
          </a:xfrm>
          <a:custGeom>
            <a:avLst/>
            <a:gdLst/>
            <a:ahLst/>
            <a:cxnLst/>
            <a:rect l="l" t="t" r="r" b="b"/>
            <a:pathLst>
              <a:path w="622300" h="648969">
                <a:moveTo>
                  <a:pt x="481838" y="0"/>
                </a:moveTo>
                <a:lnTo>
                  <a:pt x="475614" y="15367"/>
                </a:lnTo>
                <a:lnTo>
                  <a:pt x="499838" y="35059"/>
                </a:lnTo>
                <a:lnTo>
                  <a:pt x="521287" y="60610"/>
                </a:lnTo>
                <a:lnTo>
                  <a:pt x="556005" y="129286"/>
                </a:lnTo>
                <a:lnTo>
                  <a:pt x="568840" y="171698"/>
                </a:lnTo>
                <a:lnTo>
                  <a:pt x="578008" y="218360"/>
                </a:lnTo>
                <a:lnTo>
                  <a:pt x="583509" y="269285"/>
                </a:lnTo>
                <a:lnTo>
                  <a:pt x="585342" y="324485"/>
                </a:lnTo>
                <a:lnTo>
                  <a:pt x="583513" y="378825"/>
                </a:lnTo>
                <a:lnTo>
                  <a:pt x="578040" y="429260"/>
                </a:lnTo>
                <a:lnTo>
                  <a:pt x="568948" y="475789"/>
                </a:lnTo>
                <a:lnTo>
                  <a:pt x="556260" y="518413"/>
                </a:lnTo>
                <a:lnTo>
                  <a:pt x="540301" y="556105"/>
                </a:lnTo>
                <a:lnTo>
                  <a:pt x="500002" y="613533"/>
                </a:lnTo>
                <a:lnTo>
                  <a:pt x="475614" y="633222"/>
                </a:lnTo>
                <a:lnTo>
                  <a:pt x="481838" y="648588"/>
                </a:lnTo>
                <a:lnTo>
                  <a:pt x="539527" y="602424"/>
                </a:lnTo>
                <a:lnTo>
                  <a:pt x="563455" y="568900"/>
                </a:lnTo>
                <a:lnTo>
                  <a:pt x="584073" y="528447"/>
                </a:lnTo>
                <a:lnTo>
                  <a:pt x="600648" y="482677"/>
                </a:lnTo>
                <a:lnTo>
                  <a:pt x="612473" y="433371"/>
                </a:lnTo>
                <a:lnTo>
                  <a:pt x="619559" y="380517"/>
                </a:lnTo>
                <a:lnTo>
                  <a:pt x="621918" y="324104"/>
                </a:lnTo>
                <a:lnTo>
                  <a:pt x="619559" y="267406"/>
                </a:lnTo>
                <a:lnTo>
                  <a:pt x="612473" y="214471"/>
                </a:lnTo>
                <a:lnTo>
                  <a:pt x="600648" y="165298"/>
                </a:lnTo>
                <a:lnTo>
                  <a:pt x="584073" y="119887"/>
                </a:lnTo>
                <a:lnTo>
                  <a:pt x="563455" y="79688"/>
                </a:lnTo>
                <a:lnTo>
                  <a:pt x="539527" y="46323"/>
                </a:lnTo>
                <a:lnTo>
                  <a:pt x="512314" y="19768"/>
                </a:lnTo>
                <a:lnTo>
                  <a:pt x="481838" y="0"/>
                </a:lnTo>
                <a:close/>
              </a:path>
              <a:path w="6223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18"/>
          <p:cNvSpPr/>
          <p:nvPr/>
        </p:nvSpPr>
        <p:spPr>
          <a:xfrm>
            <a:off x="4878327" y="1265808"/>
            <a:ext cx="551180" cy="777240"/>
          </a:xfrm>
          <a:custGeom>
            <a:avLst/>
            <a:gdLst/>
            <a:ahLst/>
            <a:cxnLst/>
            <a:rect l="l" t="t" r="r" b="b"/>
            <a:pathLst>
              <a:path w="551179" h="777239">
                <a:moveTo>
                  <a:pt x="413127" y="0"/>
                </a:moveTo>
                <a:lnTo>
                  <a:pt x="401951" y="12826"/>
                </a:lnTo>
                <a:lnTo>
                  <a:pt x="425190" y="38425"/>
                </a:lnTo>
                <a:lnTo>
                  <a:pt x="446321" y="70262"/>
                </a:lnTo>
                <a:lnTo>
                  <a:pt x="465334" y="108338"/>
                </a:lnTo>
                <a:lnTo>
                  <a:pt x="482215" y="152653"/>
                </a:lnTo>
                <a:lnTo>
                  <a:pt x="493599" y="192432"/>
                </a:lnTo>
                <a:lnTo>
                  <a:pt x="502454" y="235880"/>
                </a:lnTo>
                <a:lnTo>
                  <a:pt x="508778" y="283010"/>
                </a:lnTo>
                <a:lnTo>
                  <a:pt x="512573" y="333835"/>
                </a:lnTo>
                <a:lnTo>
                  <a:pt x="513838" y="388365"/>
                </a:lnTo>
                <a:lnTo>
                  <a:pt x="512573" y="442908"/>
                </a:lnTo>
                <a:lnTo>
                  <a:pt x="508778" y="493757"/>
                </a:lnTo>
                <a:lnTo>
                  <a:pt x="502454" y="540906"/>
                </a:lnTo>
                <a:lnTo>
                  <a:pt x="493599" y="584348"/>
                </a:lnTo>
                <a:lnTo>
                  <a:pt x="482215" y="624077"/>
                </a:lnTo>
                <a:lnTo>
                  <a:pt x="465334" y="668393"/>
                </a:lnTo>
                <a:lnTo>
                  <a:pt x="446321" y="706469"/>
                </a:lnTo>
                <a:lnTo>
                  <a:pt x="425190" y="738306"/>
                </a:lnTo>
                <a:lnTo>
                  <a:pt x="401951" y="763904"/>
                </a:lnTo>
                <a:lnTo>
                  <a:pt x="413127" y="776731"/>
                </a:lnTo>
                <a:lnTo>
                  <a:pt x="465038" y="719597"/>
                </a:lnTo>
                <a:lnTo>
                  <a:pt x="488351" y="680630"/>
                </a:lnTo>
                <a:lnTo>
                  <a:pt x="509901" y="634745"/>
                </a:lnTo>
                <a:lnTo>
                  <a:pt x="524727" y="593369"/>
                </a:lnTo>
                <a:lnTo>
                  <a:pt x="536280" y="548030"/>
                </a:lnTo>
                <a:lnTo>
                  <a:pt x="544547" y="498728"/>
                </a:lnTo>
                <a:lnTo>
                  <a:pt x="549517" y="445465"/>
                </a:lnTo>
                <a:lnTo>
                  <a:pt x="551176" y="388238"/>
                </a:lnTo>
                <a:lnTo>
                  <a:pt x="549517" y="331136"/>
                </a:lnTo>
                <a:lnTo>
                  <a:pt x="544547" y="277948"/>
                </a:lnTo>
                <a:lnTo>
                  <a:pt x="536280" y="228685"/>
                </a:lnTo>
                <a:lnTo>
                  <a:pt x="524727" y="183360"/>
                </a:lnTo>
                <a:lnTo>
                  <a:pt x="509901" y="141986"/>
                </a:lnTo>
                <a:lnTo>
                  <a:pt x="488351" y="96119"/>
                </a:lnTo>
                <a:lnTo>
                  <a:pt x="465038" y="57181"/>
                </a:lnTo>
                <a:lnTo>
                  <a:pt x="439964" y="25149"/>
                </a:lnTo>
                <a:lnTo>
                  <a:pt x="413127" y="0"/>
                </a:lnTo>
                <a:close/>
              </a:path>
              <a:path w="551179" h="777239">
                <a:moveTo>
                  <a:pt x="138045" y="0"/>
                </a:moveTo>
                <a:lnTo>
                  <a:pt x="86038" y="57181"/>
                </a:lnTo>
                <a:lnTo>
                  <a:pt x="62750" y="96119"/>
                </a:lnTo>
                <a:lnTo>
                  <a:pt x="41271" y="141986"/>
                </a:lnTo>
                <a:lnTo>
                  <a:pt x="26396" y="183360"/>
                </a:lnTo>
                <a:lnTo>
                  <a:pt x="14837" y="228685"/>
                </a:lnTo>
                <a:lnTo>
                  <a:pt x="6588" y="277948"/>
                </a:lnTo>
                <a:lnTo>
                  <a:pt x="1643" y="331136"/>
                </a:lnTo>
                <a:lnTo>
                  <a:pt x="0" y="388365"/>
                </a:lnTo>
                <a:lnTo>
                  <a:pt x="1643" y="445465"/>
                </a:lnTo>
                <a:lnTo>
                  <a:pt x="6588" y="498728"/>
                </a:lnTo>
                <a:lnTo>
                  <a:pt x="14837" y="548030"/>
                </a:lnTo>
                <a:lnTo>
                  <a:pt x="26396" y="593369"/>
                </a:lnTo>
                <a:lnTo>
                  <a:pt x="41271" y="634745"/>
                </a:lnTo>
                <a:lnTo>
                  <a:pt x="62750" y="680630"/>
                </a:lnTo>
                <a:lnTo>
                  <a:pt x="86038" y="719597"/>
                </a:lnTo>
                <a:lnTo>
                  <a:pt x="111137" y="751635"/>
                </a:lnTo>
                <a:lnTo>
                  <a:pt x="138045" y="776731"/>
                </a:lnTo>
                <a:lnTo>
                  <a:pt x="149094" y="763904"/>
                </a:lnTo>
                <a:lnTo>
                  <a:pt x="125873" y="738306"/>
                </a:lnTo>
                <a:lnTo>
                  <a:pt x="104771" y="706469"/>
                </a:lnTo>
                <a:lnTo>
                  <a:pt x="85765" y="668393"/>
                </a:lnTo>
                <a:lnTo>
                  <a:pt x="68830" y="624077"/>
                </a:lnTo>
                <a:lnTo>
                  <a:pt x="57446" y="584348"/>
                </a:lnTo>
                <a:lnTo>
                  <a:pt x="48591" y="540906"/>
                </a:lnTo>
                <a:lnTo>
                  <a:pt x="42267" y="493757"/>
                </a:lnTo>
                <a:lnTo>
                  <a:pt x="38472" y="442908"/>
                </a:lnTo>
                <a:lnTo>
                  <a:pt x="37210" y="388238"/>
                </a:lnTo>
                <a:lnTo>
                  <a:pt x="38472" y="333835"/>
                </a:lnTo>
                <a:lnTo>
                  <a:pt x="42267" y="283010"/>
                </a:lnTo>
                <a:lnTo>
                  <a:pt x="48591" y="235880"/>
                </a:lnTo>
                <a:lnTo>
                  <a:pt x="57446" y="192432"/>
                </a:lnTo>
                <a:lnTo>
                  <a:pt x="68830" y="152653"/>
                </a:lnTo>
                <a:lnTo>
                  <a:pt x="85765" y="108338"/>
                </a:lnTo>
                <a:lnTo>
                  <a:pt x="104771" y="70262"/>
                </a:lnTo>
                <a:lnTo>
                  <a:pt x="125873" y="38425"/>
                </a:lnTo>
                <a:lnTo>
                  <a:pt x="149094" y="12826"/>
                </a:lnTo>
                <a:lnTo>
                  <a:pt x="138045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object 19"/>
          <p:cNvSpPr txBox="1"/>
          <p:nvPr/>
        </p:nvSpPr>
        <p:spPr>
          <a:xfrm>
            <a:off x="4272534" y="1108074"/>
            <a:ext cx="996315" cy="9683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715"/>
              </a:lnSpc>
              <a:spcBef>
                <a:spcPts val="95"/>
              </a:spcBef>
              <a:tabLst>
                <a:tab pos="76708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𝑤	𝑓</a:t>
            </a:r>
            <a:endParaRPr sz="3100" dirty="0">
              <a:latin typeface="Cambria Math"/>
              <a:cs typeface="Cambria Math"/>
            </a:endParaRPr>
          </a:p>
          <a:p>
            <a:pPr marL="94615">
              <a:lnSpc>
                <a:spcPts val="3715"/>
              </a:lnSpc>
              <a:tabLst>
                <a:tab pos="80645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𝑙	𝑗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59044" y="1361059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007227" y="1329689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7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6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5"/>
                </a:lnTo>
                <a:lnTo>
                  <a:pt x="716101" y="378825"/>
                </a:lnTo>
                <a:lnTo>
                  <a:pt x="710628" y="429260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2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7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4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2"/>
          <p:cNvSpPr/>
          <p:nvPr/>
        </p:nvSpPr>
        <p:spPr>
          <a:xfrm>
            <a:off x="6894194" y="1329689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1" y="15367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1" y="129286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9" y="324485"/>
                </a:lnTo>
                <a:lnTo>
                  <a:pt x="498169" y="378825"/>
                </a:lnTo>
                <a:lnTo>
                  <a:pt x="492696" y="429260"/>
                </a:lnTo>
                <a:lnTo>
                  <a:pt x="483604" y="475789"/>
                </a:lnTo>
                <a:lnTo>
                  <a:pt x="470915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1" y="633222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8" y="528447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4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8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7563231" y="1329689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7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6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5"/>
                </a:lnTo>
                <a:lnTo>
                  <a:pt x="716101" y="378825"/>
                </a:lnTo>
                <a:lnTo>
                  <a:pt x="710628" y="429260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2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7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4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8450198" y="1329689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7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6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5"/>
                </a:lnTo>
                <a:lnTo>
                  <a:pt x="714577" y="378825"/>
                </a:lnTo>
                <a:lnTo>
                  <a:pt x="709104" y="429260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2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6" y="528447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4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6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/>
          <p:nvPr/>
        </p:nvSpPr>
        <p:spPr>
          <a:xfrm>
            <a:off x="9337167" y="1329689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7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69" y="129286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5"/>
                </a:lnTo>
                <a:lnTo>
                  <a:pt x="714577" y="378825"/>
                </a:lnTo>
                <a:lnTo>
                  <a:pt x="709104" y="429260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2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6" y="528447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4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6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object 26"/>
          <p:cNvSpPr/>
          <p:nvPr/>
        </p:nvSpPr>
        <p:spPr>
          <a:xfrm>
            <a:off x="10222610" y="1329689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1" y="15367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2" y="129286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9" y="324485"/>
                </a:lnTo>
                <a:lnTo>
                  <a:pt x="498169" y="378825"/>
                </a:lnTo>
                <a:lnTo>
                  <a:pt x="492696" y="429260"/>
                </a:lnTo>
                <a:lnTo>
                  <a:pt x="483604" y="475789"/>
                </a:lnTo>
                <a:lnTo>
                  <a:pt x="470916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1" y="633222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9" y="528447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4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9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7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object 27"/>
          <p:cNvSpPr txBox="1"/>
          <p:nvPr/>
        </p:nvSpPr>
        <p:spPr>
          <a:xfrm>
            <a:off x="6154928" y="1153794"/>
            <a:ext cx="445960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0">
              <a:lnSpc>
                <a:spcPts val="3679"/>
              </a:lnSpc>
              <a:spcBef>
                <a:spcPts val="95"/>
              </a:spcBef>
              <a:tabLst>
                <a:tab pos="899160" algn="l"/>
                <a:tab pos="1677035" algn="l"/>
                <a:tab pos="2563495" algn="l"/>
                <a:tab pos="3340735" algn="l"/>
                <a:tab pos="4228465" algn="l"/>
              </a:tabLst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0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0	9	5	22	5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899160" algn="l"/>
                <a:tab pos="1568450" algn="l"/>
                <a:tab pos="2454275" algn="l"/>
                <a:tab pos="3340735" algn="l"/>
                <a:tab pos="4228465" algn="l"/>
              </a:tabLst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15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3	19	19	11	9</a:t>
            </a:r>
            <a:endParaRPr sz="3100" dirty="0">
              <a:latin typeface="Cambria Math"/>
              <a:cs typeface="Cambria Math"/>
            </a:endParaRPr>
          </a:p>
        </p:txBody>
      </p:sp>
      <p:pic>
        <p:nvPicPr>
          <p:cNvPr id="28" name="object 2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2676" y="2291872"/>
            <a:ext cx="5638800" cy="4107952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33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Decryption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4835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80"/>
    </mc:Choice>
    <mc:Fallback xmlns="">
      <p:transition spd="slow" advTm="2198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06146" y="1361059"/>
            <a:ext cx="112077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𝐶</a:t>
            </a:r>
            <a:r>
              <a:rPr sz="3100" spc="23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456563" y="1329689"/>
            <a:ext cx="547370" cy="648970"/>
          </a:xfrm>
          <a:custGeom>
            <a:avLst/>
            <a:gdLst/>
            <a:ahLst/>
            <a:cxnLst/>
            <a:rect l="l" t="t" r="r" b="b"/>
            <a:pathLst>
              <a:path w="547369" h="648969">
                <a:moveTo>
                  <a:pt x="407162" y="0"/>
                </a:moveTo>
                <a:lnTo>
                  <a:pt x="400938" y="15367"/>
                </a:lnTo>
                <a:lnTo>
                  <a:pt x="425162" y="35059"/>
                </a:lnTo>
                <a:lnTo>
                  <a:pt x="446611" y="60610"/>
                </a:lnTo>
                <a:lnTo>
                  <a:pt x="481330" y="129286"/>
                </a:lnTo>
                <a:lnTo>
                  <a:pt x="494164" y="171698"/>
                </a:lnTo>
                <a:lnTo>
                  <a:pt x="503332" y="218360"/>
                </a:lnTo>
                <a:lnTo>
                  <a:pt x="508833" y="269285"/>
                </a:lnTo>
                <a:lnTo>
                  <a:pt x="510667" y="324485"/>
                </a:lnTo>
                <a:lnTo>
                  <a:pt x="508837" y="378825"/>
                </a:lnTo>
                <a:lnTo>
                  <a:pt x="503364" y="429260"/>
                </a:lnTo>
                <a:lnTo>
                  <a:pt x="494272" y="475789"/>
                </a:lnTo>
                <a:lnTo>
                  <a:pt x="481584" y="518413"/>
                </a:lnTo>
                <a:lnTo>
                  <a:pt x="465625" y="556105"/>
                </a:lnTo>
                <a:lnTo>
                  <a:pt x="425326" y="613533"/>
                </a:lnTo>
                <a:lnTo>
                  <a:pt x="400938" y="633222"/>
                </a:lnTo>
                <a:lnTo>
                  <a:pt x="407162" y="648588"/>
                </a:lnTo>
                <a:lnTo>
                  <a:pt x="464851" y="602424"/>
                </a:lnTo>
                <a:lnTo>
                  <a:pt x="488779" y="568900"/>
                </a:lnTo>
                <a:lnTo>
                  <a:pt x="509397" y="528447"/>
                </a:lnTo>
                <a:lnTo>
                  <a:pt x="525972" y="482677"/>
                </a:lnTo>
                <a:lnTo>
                  <a:pt x="537797" y="433371"/>
                </a:lnTo>
                <a:lnTo>
                  <a:pt x="544883" y="380517"/>
                </a:lnTo>
                <a:lnTo>
                  <a:pt x="547243" y="324104"/>
                </a:lnTo>
                <a:lnTo>
                  <a:pt x="544883" y="267406"/>
                </a:lnTo>
                <a:lnTo>
                  <a:pt x="537797" y="214471"/>
                </a:lnTo>
                <a:lnTo>
                  <a:pt x="525972" y="165298"/>
                </a:lnTo>
                <a:lnTo>
                  <a:pt x="509397" y="119887"/>
                </a:lnTo>
                <a:lnTo>
                  <a:pt x="488779" y="79688"/>
                </a:lnTo>
                <a:lnTo>
                  <a:pt x="464851" y="46323"/>
                </a:lnTo>
                <a:lnTo>
                  <a:pt x="437638" y="19768"/>
                </a:lnTo>
                <a:lnTo>
                  <a:pt x="407162" y="0"/>
                </a:lnTo>
                <a:close/>
              </a:path>
              <a:path w="54736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 txBox="1"/>
          <p:nvPr/>
        </p:nvSpPr>
        <p:spPr>
          <a:xfrm>
            <a:off x="1603628" y="1069974"/>
            <a:ext cx="2463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397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136267" y="1329689"/>
            <a:ext cx="559435" cy="648970"/>
          </a:xfrm>
          <a:custGeom>
            <a:avLst/>
            <a:gdLst/>
            <a:ahLst/>
            <a:cxnLst/>
            <a:rect l="l" t="t" r="r" b="b"/>
            <a:pathLst>
              <a:path w="559435" h="648969">
                <a:moveTo>
                  <a:pt x="419353" y="0"/>
                </a:moveTo>
                <a:lnTo>
                  <a:pt x="413131" y="15367"/>
                </a:lnTo>
                <a:lnTo>
                  <a:pt x="437354" y="35059"/>
                </a:lnTo>
                <a:lnTo>
                  <a:pt x="458803" y="60610"/>
                </a:lnTo>
                <a:lnTo>
                  <a:pt x="493521" y="129286"/>
                </a:lnTo>
                <a:lnTo>
                  <a:pt x="506356" y="171698"/>
                </a:lnTo>
                <a:lnTo>
                  <a:pt x="515524" y="218360"/>
                </a:lnTo>
                <a:lnTo>
                  <a:pt x="521025" y="269285"/>
                </a:lnTo>
                <a:lnTo>
                  <a:pt x="522858" y="324485"/>
                </a:lnTo>
                <a:lnTo>
                  <a:pt x="521029" y="378825"/>
                </a:lnTo>
                <a:lnTo>
                  <a:pt x="515556" y="429260"/>
                </a:lnTo>
                <a:lnTo>
                  <a:pt x="506464" y="475789"/>
                </a:lnTo>
                <a:lnTo>
                  <a:pt x="493775" y="518413"/>
                </a:lnTo>
                <a:lnTo>
                  <a:pt x="477817" y="556105"/>
                </a:lnTo>
                <a:lnTo>
                  <a:pt x="437518" y="613533"/>
                </a:lnTo>
                <a:lnTo>
                  <a:pt x="413131" y="633222"/>
                </a:lnTo>
                <a:lnTo>
                  <a:pt x="419353" y="648588"/>
                </a:lnTo>
                <a:lnTo>
                  <a:pt x="477043" y="602424"/>
                </a:lnTo>
                <a:lnTo>
                  <a:pt x="500971" y="568900"/>
                </a:lnTo>
                <a:lnTo>
                  <a:pt x="521588" y="528447"/>
                </a:lnTo>
                <a:lnTo>
                  <a:pt x="538164" y="482677"/>
                </a:lnTo>
                <a:lnTo>
                  <a:pt x="549989" y="433371"/>
                </a:lnTo>
                <a:lnTo>
                  <a:pt x="557075" y="380517"/>
                </a:lnTo>
                <a:lnTo>
                  <a:pt x="559434" y="324104"/>
                </a:lnTo>
                <a:lnTo>
                  <a:pt x="557075" y="267406"/>
                </a:lnTo>
                <a:lnTo>
                  <a:pt x="549989" y="214471"/>
                </a:lnTo>
                <a:lnTo>
                  <a:pt x="538164" y="165298"/>
                </a:lnTo>
                <a:lnTo>
                  <a:pt x="521588" y="119887"/>
                </a:lnTo>
                <a:lnTo>
                  <a:pt x="500971" y="79688"/>
                </a:lnTo>
                <a:lnTo>
                  <a:pt x="477043" y="46323"/>
                </a:lnTo>
                <a:lnTo>
                  <a:pt x="449830" y="19768"/>
                </a:lnTo>
                <a:lnTo>
                  <a:pt x="419353" y="0"/>
                </a:lnTo>
                <a:close/>
              </a:path>
              <a:path w="55943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2283714" y="1109598"/>
            <a:ext cx="2540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15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𝑑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829686" y="1329689"/>
            <a:ext cx="483234" cy="648970"/>
          </a:xfrm>
          <a:custGeom>
            <a:avLst/>
            <a:gdLst/>
            <a:ahLst/>
            <a:cxnLst/>
            <a:rect l="l" t="t" r="r" b="b"/>
            <a:pathLst>
              <a:path w="483235" h="648969">
                <a:moveTo>
                  <a:pt x="343154" y="0"/>
                </a:moveTo>
                <a:lnTo>
                  <a:pt x="336931" y="15367"/>
                </a:lnTo>
                <a:lnTo>
                  <a:pt x="361154" y="35059"/>
                </a:lnTo>
                <a:lnTo>
                  <a:pt x="382603" y="60610"/>
                </a:lnTo>
                <a:lnTo>
                  <a:pt x="417321" y="129286"/>
                </a:lnTo>
                <a:lnTo>
                  <a:pt x="430156" y="171698"/>
                </a:lnTo>
                <a:lnTo>
                  <a:pt x="439324" y="218360"/>
                </a:lnTo>
                <a:lnTo>
                  <a:pt x="444825" y="269285"/>
                </a:lnTo>
                <a:lnTo>
                  <a:pt x="446659" y="324485"/>
                </a:lnTo>
                <a:lnTo>
                  <a:pt x="444829" y="378825"/>
                </a:lnTo>
                <a:lnTo>
                  <a:pt x="439356" y="429260"/>
                </a:lnTo>
                <a:lnTo>
                  <a:pt x="430264" y="475789"/>
                </a:lnTo>
                <a:lnTo>
                  <a:pt x="417575" y="518413"/>
                </a:lnTo>
                <a:lnTo>
                  <a:pt x="401617" y="556105"/>
                </a:lnTo>
                <a:lnTo>
                  <a:pt x="361318" y="613533"/>
                </a:lnTo>
                <a:lnTo>
                  <a:pt x="336931" y="633222"/>
                </a:lnTo>
                <a:lnTo>
                  <a:pt x="343154" y="648588"/>
                </a:lnTo>
                <a:lnTo>
                  <a:pt x="400843" y="602424"/>
                </a:lnTo>
                <a:lnTo>
                  <a:pt x="424771" y="568900"/>
                </a:lnTo>
                <a:lnTo>
                  <a:pt x="445388" y="528447"/>
                </a:lnTo>
                <a:lnTo>
                  <a:pt x="461964" y="482677"/>
                </a:lnTo>
                <a:lnTo>
                  <a:pt x="473789" y="433371"/>
                </a:lnTo>
                <a:lnTo>
                  <a:pt x="480875" y="380517"/>
                </a:lnTo>
                <a:lnTo>
                  <a:pt x="483235" y="324104"/>
                </a:lnTo>
                <a:lnTo>
                  <a:pt x="480875" y="267406"/>
                </a:lnTo>
                <a:lnTo>
                  <a:pt x="473789" y="214471"/>
                </a:lnTo>
                <a:lnTo>
                  <a:pt x="461964" y="165298"/>
                </a:lnTo>
                <a:lnTo>
                  <a:pt x="445388" y="119887"/>
                </a:lnTo>
                <a:lnTo>
                  <a:pt x="424771" y="79688"/>
                </a:lnTo>
                <a:lnTo>
                  <a:pt x="400843" y="46323"/>
                </a:lnTo>
                <a:lnTo>
                  <a:pt x="373630" y="19768"/>
                </a:lnTo>
                <a:lnTo>
                  <a:pt x="343154" y="0"/>
                </a:lnTo>
                <a:close/>
              </a:path>
              <a:path w="48323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7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3446907" y="1329689"/>
            <a:ext cx="546100" cy="648970"/>
          </a:xfrm>
          <a:custGeom>
            <a:avLst/>
            <a:gdLst/>
            <a:ahLst/>
            <a:cxnLst/>
            <a:rect l="l" t="t" r="r" b="b"/>
            <a:pathLst>
              <a:path w="546100" h="648969">
                <a:moveTo>
                  <a:pt x="405638" y="0"/>
                </a:moveTo>
                <a:lnTo>
                  <a:pt x="399414" y="15367"/>
                </a:lnTo>
                <a:lnTo>
                  <a:pt x="423638" y="35059"/>
                </a:lnTo>
                <a:lnTo>
                  <a:pt x="445087" y="60610"/>
                </a:lnTo>
                <a:lnTo>
                  <a:pt x="479805" y="129286"/>
                </a:lnTo>
                <a:lnTo>
                  <a:pt x="492640" y="171698"/>
                </a:lnTo>
                <a:lnTo>
                  <a:pt x="501808" y="218360"/>
                </a:lnTo>
                <a:lnTo>
                  <a:pt x="507309" y="269285"/>
                </a:lnTo>
                <a:lnTo>
                  <a:pt x="509142" y="324485"/>
                </a:lnTo>
                <a:lnTo>
                  <a:pt x="507313" y="378825"/>
                </a:lnTo>
                <a:lnTo>
                  <a:pt x="501840" y="429260"/>
                </a:lnTo>
                <a:lnTo>
                  <a:pt x="492748" y="475789"/>
                </a:lnTo>
                <a:lnTo>
                  <a:pt x="480059" y="518413"/>
                </a:lnTo>
                <a:lnTo>
                  <a:pt x="464101" y="556105"/>
                </a:lnTo>
                <a:lnTo>
                  <a:pt x="423802" y="613533"/>
                </a:lnTo>
                <a:lnTo>
                  <a:pt x="399414" y="633222"/>
                </a:lnTo>
                <a:lnTo>
                  <a:pt x="405638" y="648588"/>
                </a:lnTo>
                <a:lnTo>
                  <a:pt x="463327" y="602424"/>
                </a:lnTo>
                <a:lnTo>
                  <a:pt x="487255" y="568900"/>
                </a:lnTo>
                <a:lnTo>
                  <a:pt x="507872" y="528447"/>
                </a:lnTo>
                <a:lnTo>
                  <a:pt x="524448" y="482677"/>
                </a:lnTo>
                <a:lnTo>
                  <a:pt x="536273" y="433371"/>
                </a:lnTo>
                <a:lnTo>
                  <a:pt x="543359" y="380517"/>
                </a:lnTo>
                <a:lnTo>
                  <a:pt x="545718" y="324104"/>
                </a:lnTo>
                <a:lnTo>
                  <a:pt x="543359" y="267406"/>
                </a:lnTo>
                <a:lnTo>
                  <a:pt x="536273" y="214471"/>
                </a:lnTo>
                <a:lnTo>
                  <a:pt x="524448" y="165298"/>
                </a:lnTo>
                <a:lnTo>
                  <a:pt x="507872" y="119887"/>
                </a:lnTo>
                <a:lnTo>
                  <a:pt x="487255" y="79688"/>
                </a:lnTo>
                <a:lnTo>
                  <a:pt x="463327" y="46323"/>
                </a:lnTo>
                <a:lnTo>
                  <a:pt x="436114" y="19768"/>
                </a:lnTo>
                <a:lnTo>
                  <a:pt x="405638" y="0"/>
                </a:lnTo>
                <a:close/>
              </a:path>
              <a:path w="5461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 txBox="1"/>
          <p:nvPr/>
        </p:nvSpPr>
        <p:spPr>
          <a:xfrm>
            <a:off x="2977133" y="1153794"/>
            <a:ext cx="85788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320">
              <a:lnSpc>
                <a:spcPts val="3679"/>
              </a:lnSpc>
              <a:spcBef>
                <a:spcPts val="95"/>
              </a:spcBef>
              <a:tabLst>
                <a:tab pos="62801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𝑗	𝑓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6597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	𝑡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125086" y="1329689"/>
            <a:ext cx="622300" cy="648970"/>
          </a:xfrm>
          <a:custGeom>
            <a:avLst/>
            <a:gdLst/>
            <a:ahLst/>
            <a:cxnLst/>
            <a:rect l="l" t="t" r="r" b="b"/>
            <a:pathLst>
              <a:path w="622300" h="648969">
                <a:moveTo>
                  <a:pt x="481838" y="0"/>
                </a:moveTo>
                <a:lnTo>
                  <a:pt x="475614" y="15367"/>
                </a:lnTo>
                <a:lnTo>
                  <a:pt x="499838" y="35059"/>
                </a:lnTo>
                <a:lnTo>
                  <a:pt x="521287" y="60610"/>
                </a:lnTo>
                <a:lnTo>
                  <a:pt x="556005" y="129286"/>
                </a:lnTo>
                <a:lnTo>
                  <a:pt x="568840" y="171698"/>
                </a:lnTo>
                <a:lnTo>
                  <a:pt x="578008" y="218360"/>
                </a:lnTo>
                <a:lnTo>
                  <a:pt x="583509" y="269285"/>
                </a:lnTo>
                <a:lnTo>
                  <a:pt x="585342" y="324485"/>
                </a:lnTo>
                <a:lnTo>
                  <a:pt x="583513" y="378825"/>
                </a:lnTo>
                <a:lnTo>
                  <a:pt x="578040" y="429260"/>
                </a:lnTo>
                <a:lnTo>
                  <a:pt x="568948" y="475789"/>
                </a:lnTo>
                <a:lnTo>
                  <a:pt x="556260" y="518413"/>
                </a:lnTo>
                <a:lnTo>
                  <a:pt x="540301" y="556105"/>
                </a:lnTo>
                <a:lnTo>
                  <a:pt x="500002" y="613533"/>
                </a:lnTo>
                <a:lnTo>
                  <a:pt x="475614" y="633222"/>
                </a:lnTo>
                <a:lnTo>
                  <a:pt x="481838" y="648588"/>
                </a:lnTo>
                <a:lnTo>
                  <a:pt x="539527" y="602424"/>
                </a:lnTo>
                <a:lnTo>
                  <a:pt x="563455" y="568900"/>
                </a:lnTo>
                <a:lnTo>
                  <a:pt x="584073" y="528447"/>
                </a:lnTo>
                <a:lnTo>
                  <a:pt x="600648" y="482677"/>
                </a:lnTo>
                <a:lnTo>
                  <a:pt x="612473" y="433371"/>
                </a:lnTo>
                <a:lnTo>
                  <a:pt x="619559" y="380517"/>
                </a:lnTo>
                <a:lnTo>
                  <a:pt x="621918" y="324104"/>
                </a:lnTo>
                <a:lnTo>
                  <a:pt x="619559" y="267406"/>
                </a:lnTo>
                <a:lnTo>
                  <a:pt x="612473" y="214471"/>
                </a:lnTo>
                <a:lnTo>
                  <a:pt x="600648" y="165298"/>
                </a:lnTo>
                <a:lnTo>
                  <a:pt x="584073" y="119887"/>
                </a:lnTo>
                <a:lnTo>
                  <a:pt x="563455" y="79688"/>
                </a:lnTo>
                <a:lnTo>
                  <a:pt x="539527" y="46323"/>
                </a:lnTo>
                <a:lnTo>
                  <a:pt x="512314" y="19768"/>
                </a:lnTo>
                <a:lnTo>
                  <a:pt x="481838" y="0"/>
                </a:lnTo>
                <a:close/>
              </a:path>
              <a:path w="6223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18"/>
          <p:cNvSpPr/>
          <p:nvPr/>
        </p:nvSpPr>
        <p:spPr>
          <a:xfrm>
            <a:off x="4878327" y="1265808"/>
            <a:ext cx="551180" cy="777240"/>
          </a:xfrm>
          <a:custGeom>
            <a:avLst/>
            <a:gdLst/>
            <a:ahLst/>
            <a:cxnLst/>
            <a:rect l="l" t="t" r="r" b="b"/>
            <a:pathLst>
              <a:path w="551179" h="777239">
                <a:moveTo>
                  <a:pt x="413127" y="0"/>
                </a:moveTo>
                <a:lnTo>
                  <a:pt x="401951" y="12826"/>
                </a:lnTo>
                <a:lnTo>
                  <a:pt x="425190" y="38425"/>
                </a:lnTo>
                <a:lnTo>
                  <a:pt x="446321" y="70262"/>
                </a:lnTo>
                <a:lnTo>
                  <a:pt x="465334" y="108338"/>
                </a:lnTo>
                <a:lnTo>
                  <a:pt x="482215" y="152653"/>
                </a:lnTo>
                <a:lnTo>
                  <a:pt x="493599" y="192432"/>
                </a:lnTo>
                <a:lnTo>
                  <a:pt x="502454" y="235880"/>
                </a:lnTo>
                <a:lnTo>
                  <a:pt x="508778" y="283010"/>
                </a:lnTo>
                <a:lnTo>
                  <a:pt x="512573" y="333835"/>
                </a:lnTo>
                <a:lnTo>
                  <a:pt x="513838" y="388365"/>
                </a:lnTo>
                <a:lnTo>
                  <a:pt x="512573" y="442908"/>
                </a:lnTo>
                <a:lnTo>
                  <a:pt x="508778" y="493757"/>
                </a:lnTo>
                <a:lnTo>
                  <a:pt x="502454" y="540906"/>
                </a:lnTo>
                <a:lnTo>
                  <a:pt x="493599" y="584348"/>
                </a:lnTo>
                <a:lnTo>
                  <a:pt x="482215" y="624077"/>
                </a:lnTo>
                <a:lnTo>
                  <a:pt x="465334" y="668393"/>
                </a:lnTo>
                <a:lnTo>
                  <a:pt x="446321" y="706469"/>
                </a:lnTo>
                <a:lnTo>
                  <a:pt x="425190" y="738306"/>
                </a:lnTo>
                <a:lnTo>
                  <a:pt x="401951" y="763904"/>
                </a:lnTo>
                <a:lnTo>
                  <a:pt x="413127" y="776731"/>
                </a:lnTo>
                <a:lnTo>
                  <a:pt x="465038" y="719597"/>
                </a:lnTo>
                <a:lnTo>
                  <a:pt x="488351" y="680630"/>
                </a:lnTo>
                <a:lnTo>
                  <a:pt x="509901" y="634745"/>
                </a:lnTo>
                <a:lnTo>
                  <a:pt x="524727" y="593369"/>
                </a:lnTo>
                <a:lnTo>
                  <a:pt x="536280" y="548030"/>
                </a:lnTo>
                <a:lnTo>
                  <a:pt x="544547" y="498728"/>
                </a:lnTo>
                <a:lnTo>
                  <a:pt x="549517" y="445465"/>
                </a:lnTo>
                <a:lnTo>
                  <a:pt x="551176" y="388238"/>
                </a:lnTo>
                <a:lnTo>
                  <a:pt x="549517" y="331136"/>
                </a:lnTo>
                <a:lnTo>
                  <a:pt x="544547" y="277948"/>
                </a:lnTo>
                <a:lnTo>
                  <a:pt x="536280" y="228685"/>
                </a:lnTo>
                <a:lnTo>
                  <a:pt x="524727" y="183360"/>
                </a:lnTo>
                <a:lnTo>
                  <a:pt x="509901" y="141986"/>
                </a:lnTo>
                <a:lnTo>
                  <a:pt x="488351" y="96119"/>
                </a:lnTo>
                <a:lnTo>
                  <a:pt x="465038" y="57181"/>
                </a:lnTo>
                <a:lnTo>
                  <a:pt x="439964" y="25149"/>
                </a:lnTo>
                <a:lnTo>
                  <a:pt x="413127" y="0"/>
                </a:lnTo>
                <a:close/>
              </a:path>
              <a:path w="551179" h="777239">
                <a:moveTo>
                  <a:pt x="138045" y="0"/>
                </a:moveTo>
                <a:lnTo>
                  <a:pt x="86038" y="57181"/>
                </a:lnTo>
                <a:lnTo>
                  <a:pt x="62750" y="96119"/>
                </a:lnTo>
                <a:lnTo>
                  <a:pt x="41271" y="141986"/>
                </a:lnTo>
                <a:lnTo>
                  <a:pt x="26396" y="183360"/>
                </a:lnTo>
                <a:lnTo>
                  <a:pt x="14837" y="228685"/>
                </a:lnTo>
                <a:lnTo>
                  <a:pt x="6588" y="277948"/>
                </a:lnTo>
                <a:lnTo>
                  <a:pt x="1643" y="331136"/>
                </a:lnTo>
                <a:lnTo>
                  <a:pt x="0" y="388365"/>
                </a:lnTo>
                <a:lnTo>
                  <a:pt x="1643" y="445465"/>
                </a:lnTo>
                <a:lnTo>
                  <a:pt x="6588" y="498728"/>
                </a:lnTo>
                <a:lnTo>
                  <a:pt x="14837" y="548030"/>
                </a:lnTo>
                <a:lnTo>
                  <a:pt x="26396" y="593369"/>
                </a:lnTo>
                <a:lnTo>
                  <a:pt x="41271" y="634745"/>
                </a:lnTo>
                <a:lnTo>
                  <a:pt x="62750" y="680630"/>
                </a:lnTo>
                <a:lnTo>
                  <a:pt x="86038" y="719597"/>
                </a:lnTo>
                <a:lnTo>
                  <a:pt x="111137" y="751635"/>
                </a:lnTo>
                <a:lnTo>
                  <a:pt x="138045" y="776731"/>
                </a:lnTo>
                <a:lnTo>
                  <a:pt x="149094" y="763904"/>
                </a:lnTo>
                <a:lnTo>
                  <a:pt x="125873" y="738306"/>
                </a:lnTo>
                <a:lnTo>
                  <a:pt x="104771" y="706469"/>
                </a:lnTo>
                <a:lnTo>
                  <a:pt x="85765" y="668393"/>
                </a:lnTo>
                <a:lnTo>
                  <a:pt x="68830" y="624077"/>
                </a:lnTo>
                <a:lnTo>
                  <a:pt x="57446" y="584348"/>
                </a:lnTo>
                <a:lnTo>
                  <a:pt x="48591" y="540906"/>
                </a:lnTo>
                <a:lnTo>
                  <a:pt x="42267" y="493757"/>
                </a:lnTo>
                <a:lnTo>
                  <a:pt x="38472" y="442908"/>
                </a:lnTo>
                <a:lnTo>
                  <a:pt x="37210" y="388238"/>
                </a:lnTo>
                <a:lnTo>
                  <a:pt x="38472" y="333835"/>
                </a:lnTo>
                <a:lnTo>
                  <a:pt x="42267" y="283010"/>
                </a:lnTo>
                <a:lnTo>
                  <a:pt x="48591" y="235880"/>
                </a:lnTo>
                <a:lnTo>
                  <a:pt x="57446" y="192432"/>
                </a:lnTo>
                <a:lnTo>
                  <a:pt x="68830" y="152653"/>
                </a:lnTo>
                <a:lnTo>
                  <a:pt x="85765" y="108338"/>
                </a:lnTo>
                <a:lnTo>
                  <a:pt x="104771" y="70262"/>
                </a:lnTo>
                <a:lnTo>
                  <a:pt x="125873" y="38425"/>
                </a:lnTo>
                <a:lnTo>
                  <a:pt x="149094" y="12826"/>
                </a:lnTo>
                <a:lnTo>
                  <a:pt x="138045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object 19"/>
          <p:cNvSpPr txBox="1"/>
          <p:nvPr/>
        </p:nvSpPr>
        <p:spPr>
          <a:xfrm>
            <a:off x="4272534" y="1108074"/>
            <a:ext cx="996315" cy="9683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715"/>
              </a:lnSpc>
              <a:spcBef>
                <a:spcPts val="95"/>
              </a:spcBef>
              <a:tabLst>
                <a:tab pos="76708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𝑤	𝑓</a:t>
            </a:r>
            <a:endParaRPr sz="3100" dirty="0">
              <a:latin typeface="Cambria Math"/>
              <a:cs typeface="Cambria Math"/>
            </a:endParaRPr>
          </a:p>
          <a:p>
            <a:pPr marL="94615">
              <a:lnSpc>
                <a:spcPts val="3715"/>
              </a:lnSpc>
              <a:tabLst>
                <a:tab pos="80645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𝑙	𝑗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59044" y="1361059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007227" y="1329689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7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6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5"/>
                </a:lnTo>
                <a:lnTo>
                  <a:pt x="716101" y="378825"/>
                </a:lnTo>
                <a:lnTo>
                  <a:pt x="710628" y="429260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2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7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4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2"/>
          <p:cNvSpPr/>
          <p:nvPr/>
        </p:nvSpPr>
        <p:spPr>
          <a:xfrm>
            <a:off x="6894194" y="1329689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1" y="15367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1" y="129286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9" y="324485"/>
                </a:lnTo>
                <a:lnTo>
                  <a:pt x="498169" y="378825"/>
                </a:lnTo>
                <a:lnTo>
                  <a:pt x="492696" y="429260"/>
                </a:lnTo>
                <a:lnTo>
                  <a:pt x="483604" y="475789"/>
                </a:lnTo>
                <a:lnTo>
                  <a:pt x="470915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1" y="633222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8" y="528447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4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8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7563231" y="1329689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7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6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5"/>
                </a:lnTo>
                <a:lnTo>
                  <a:pt x="716101" y="378825"/>
                </a:lnTo>
                <a:lnTo>
                  <a:pt x="710628" y="429260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2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7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4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8450198" y="1329689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7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6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5"/>
                </a:lnTo>
                <a:lnTo>
                  <a:pt x="714577" y="378825"/>
                </a:lnTo>
                <a:lnTo>
                  <a:pt x="709104" y="429260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2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6" y="528447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4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6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/>
          <p:nvPr/>
        </p:nvSpPr>
        <p:spPr>
          <a:xfrm>
            <a:off x="9337167" y="1329689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7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69" y="129286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5"/>
                </a:lnTo>
                <a:lnTo>
                  <a:pt x="714577" y="378825"/>
                </a:lnTo>
                <a:lnTo>
                  <a:pt x="709104" y="429260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2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6" y="528447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4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6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object 26"/>
          <p:cNvSpPr/>
          <p:nvPr/>
        </p:nvSpPr>
        <p:spPr>
          <a:xfrm>
            <a:off x="10222610" y="1329689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1" y="15367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2" y="129286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9" y="324485"/>
                </a:lnTo>
                <a:lnTo>
                  <a:pt x="498169" y="378825"/>
                </a:lnTo>
                <a:lnTo>
                  <a:pt x="492696" y="429260"/>
                </a:lnTo>
                <a:lnTo>
                  <a:pt x="483604" y="475789"/>
                </a:lnTo>
                <a:lnTo>
                  <a:pt x="470916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1" y="633222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9" y="528447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4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9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7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object 27"/>
          <p:cNvSpPr txBox="1"/>
          <p:nvPr/>
        </p:nvSpPr>
        <p:spPr>
          <a:xfrm>
            <a:off x="6154928" y="1153794"/>
            <a:ext cx="445960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0">
              <a:lnSpc>
                <a:spcPts val="3679"/>
              </a:lnSpc>
              <a:spcBef>
                <a:spcPts val="95"/>
              </a:spcBef>
              <a:tabLst>
                <a:tab pos="899160" algn="l"/>
                <a:tab pos="1677035" algn="l"/>
                <a:tab pos="2563495" algn="l"/>
                <a:tab pos="3340735" algn="l"/>
                <a:tab pos="42284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0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0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9	5	22	5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899160" algn="l"/>
                <a:tab pos="1568450" algn="l"/>
                <a:tab pos="2454275" algn="l"/>
                <a:tab pos="3340735" algn="l"/>
                <a:tab pos="42284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15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3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19	19	11	9</a:t>
            </a:r>
            <a:endParaRPr sz="3100" dirty="0">
              <a:latin typeface="Cambria Math"/>
              <a:cs typeface="Cambria Math"/>
            </a:endParaRPr>
          </a:p>
        </p:txBody>
      </p:sp>
      <p:pic>
        <p:nvPicPr>
          <p:cNvPr id="28" name="object 2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0837" y="2183892"/>
            <a:ext cx="5330638" cy="4138131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33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Decryption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6367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69"/>
    </mc:Choice>
    <mc:Fallback xmlns="">
      <p:transition spd="slow" advTm="10869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06146" y="1361059"/>
            <a:ext cx="112077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𝐶</a:t>
            </a:r>
            <a:r>
              <a:rPr sz="3100" spc="23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456563" y="1329689"/>
            <a:ext cx="547370" cy="648970"/>
          </a:xfrm>
          <a:custGeom>
            <a:avLst/>
            <a:gdLst/>
            <a:ahLst/>
            <a:cxnLst/>
            <a:rect l="l" t="t" r="r" b="b"/>
            <a:pathLst>
              <a:path w="547369" h="648969">
                <a:moveTo>
                  <a:pt x="407162" y="0"/>
                </a:moveTo>
                <a:lnTo>
                  <a:pt x="400938" y="15367"/>
                </a:lnTo>
                <a:lnTo>
                  <a:pt x="425162" y="35059"/>
                </a:lnTo>
                <a:lnTo>
                  <a:pt x="446611" y="60610"/>
                </a:lnTo>
                <a:lnTo>
                  <a:pt x="481330" y="129286"/>
                </a:lnTo>
                <a:lnTo>
                  <a:pt x="494164" y="171698"/>
                </a:lnTo>
                <a:lnTo>
                  <a:pt x="503332" y="218360"/>
                </a:lnTo>
                <a:lnTo>
                  <a:pt x="508833" y="269285"/>
                </a:lnTo>
                <a:lnTo>
                  <a:pt x="510667" y="324485"/>
                </a:lnTo>
                <a:lnTo>
                  <a:pt x="508837" y="378825"/>
                </a:lnTo>
                <a:lnTo>
                  <a:pt x="503364" y="429260"/>
                </a:lnTo>
                <a:lnTo>
                  <a:pt x="494272" y="475789"/>
                </a:lnTo>
                <a:lnTo>
                  <a:pt x="481584" y="518413"/>
                </a:lnTo>
                <a:lnTo>
                  <a:pt x="465625" y="556105"/>
                </a:lnTo>
                <a:lnTo>
                  <a:pt x="425326" y="613533"/>
                </a:lnTo>
                <a:lnTo>
                  <a:pt x="400938" y="633222"/>
                </a:lnTo>
                <a:lnTo>
                  <a:pt x="407162" y="648588"/>
                </a:lnTo>
                <a:lnTo>
                  <a:pt x="464851" y="602424"/>
                </a:lnTo>
                <a:lnTo>
                  <a:pt x="488779" y="568900"/>
                </a:lnTo>
                <a:lnTo>
                  <a:pt x="509397" y="528447"/>
                </a:lnTo>
                <a:lnTo>
                  <a:pt x="525972" y="482677"/>
                </a:lnTo>
                <a:lnTo>
                  <a:pt x="537797" y="433371"/>
                </a:lnTo>
                <a:lnTo>
                  <a:pt x="544883" y="380517"/>
                </a:lnTo>
                <a:lnTo>
                  <a:pt x="547243" y="324104"/>
                </a:lnTo>
                <a:lnTo>
                  <a:pt x="544883" y="267406"/>
                </a:lnTo>
                <a:lnTo>
                  <a:pt x="537797" y="214471"/>
                </a:lnTo>
                <a:lnTo>
                  <a:pt x="525972" y="165298"/>
                </a:lnTo>
                <a:lnTo>
                  <a:pt x="509397" y="119887"/>
                </a:lnTo>
                <a:lnTo>
                  <a:pt x="488779" y="79688"/>
                </a:lnTo>
                <a:lnTo>
                  <a:pt x="464851" y="46323"/>
                </a:lnTo>
                <a:lnTo>
                  <a:pt x="437638" y="19768"/>
                </a:lnTo>
                <a:lnTo>
                  <a:pt x="407162" y="0"/>
                </a:lnTo>
                <a:close/>
              </a:path>
              <a:path w="54736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 txBox="1"/>
          <p:nvPr/>
        </p:nvSpPr>
        <p:spPr>
          <a:xfrm>
            <a:off x="1603628" y="1069974"/>
            <a:ext cx="2463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397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136267" y="1329689"/>
            <a:ext cx="559435" cy="648970"/>
          </a:xfrm>
          <a:custGeom>
            <a:avLst/>
            <a:gdLst/>
            <a:ahLst/>
            <a:cxnLst/>
            <a:rect l="l" t="t" r="r" b="b"/>
            <a:pathLst>
              <a:path w="559435" h="648969">
                <a:moveTo>
                  <a:pt x="419353" y="0"/>
                </a:moveTo>
                <a:lnTo>
                  <a:pt x="413131" y="15367"/>
                </a:lnTo>
                <a:lnTo>
                  <a:pt x="437354" y="35059"/>
                </a:lnTo>
                <a:lnTo>
                  <a:pt x="458803" y="60610"/>
                </a:lnTo>
                <a:lnTo>
                  <a:pt x="493521" y="129286"/>
                </a:lnTo>
                <a:lnTo>
                  <a:pt x="506356" y="171698"/>
                </a:lnTo>
                <a:lnTo>
                  <a:pt x="515524" y="218360"/>
                </a:lnTo>
                <a:lnTo>
                  <a:pt x="521025" y="269285"/>
                </a:lnTo>
                <a:lnTo>
                  <a:pt x="522858" y="324485"/>
                </a:lnTo>
                <a:lnTo>
                  <a:pt x="521029" y="378825"/>
                </a:lnTo>
                <a:lnTo>
                  <a:pt x="515556" y="429260"/>
                </a:lnTo>
                <a:lnTo>
                  <a:pt x="506464" y="475789"/>
                </a:lnTo>
                <a:lnTo>
                  <a:pt x="493775" y="518413"/>
                </a:lnTo>
                <a:lnTo>
                  <a:pt x="477817" y="556105"/>
                </a:lnTo>
                <a:lnTo>
                  <a:pt x="437518" y="613533"/>
                </a:lnTo>
                <a:lnTo>
                  <a:pt x="413131" y="633222"/>
                </a:lnTo>
                <a:lnTo>
                  <a:pt x="419353" y="648588"/>
                </a:lnTo>
                <a:lnTo>
                  <a:pt x="477043" y="602424"/>
                </a:lnTo>
                <a:lnTo>
                  <a:pt x="500971" y="568900"/>
                </a:lnTo>
                <a:lnTo>
                  <a:pt x="521588" y="528447"/>
                </a:lnTo>
                <a:lnTo>
                  <a:pt x="538164" y="482677"/>
                </a:lnTo>
                <a:lnTo>
                  <a:pt x="549989" y="433371"/>
                </a:lnTo>
                <a:lnTo>
                  <a:pt x="557075" y="380517"/>
                </a:lnTo>
                <a:lnTo>
                  <a:pt x="559434" y="324104"/>
                </a:lnTo>
                <a:lnTo>
                  <a:pt x="557075" y="267406"/>
                </a:lnTo>
                <a:lnTo>
                  <a:pt x="549989" y="214471"/>
                </a:lnTo>
                <a:lnTo>
                  <a:pt x="538164" y="165298"/>
                </a:lnTo>
                <a:lnTo>
                  <a:pt x="521588" y="119887"/>
                </a:lnTo>
                <a:lnTo>
                  <a:pt x="500971" y="79688"/>
                </a:lnTo>
                <a:lnTo>
                  <a:pt x="477043" y="46323"/>
                </a:lnTo>
                <a:lnTo>
                  <a:pt x="449830" y="19768"/>
                </a:lnTo>
                <a:lnTo>
                  <a:pt x="419353" y="0"/>
                </a:lnTo>
                <a:close/>
              </a:path>
              <a:path w="55943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2283714" y="1109598"/>
            <a:ext cx="2540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15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𝑑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829686" y="1329689"/>
            <a:ext cx="483234" cy="648970"/>
          </a:xfrm>
          <a:custGeom>
            <a:avLst/>
            <a:gdLst/>
            <a:ahLst/>
            <a:cxnLst/>
            <a:rect l="l" t="t" r="r" b="b"/>
            <a:pathLst>
              <a:path w="483235" h="648969">
                <a:moveTo>
                  <a:pt x="343154" y="0"/>
                </a:moveTo>
                <a:lnTo>
                  <a:pt x="336931" y="15367"/>
                </a:lnTo>
                <a:lnTo>
                  <a:pt x="361154" y="35059"/>
                </a:lnTo>
                <a:lnTo>
                  <a:pt x="382603" y="60610"/>
                </a:lnTo>
                <a:lnTo>
                  <a:pt x="417321" y="129286"/>
                </a:lnTo>
                <a:lnTo>
                  <a:pt x="430156" y="171698"/>
                </a:lnTo>
                <a:lnTo>
                  <a:pt x="439324" y="218360"/>
                </a:lnTo>
                <a:lnTo>
                  <a:pt x="444825" y="269285"/>
                </a:lnTo>
                <a:lnTo>
                  <a:pt x="446659" y="324485"/>
                </a:lnTo>
                <a:lnTo>
                  <a:pt x="444829" y="378825"/>
                </a:lnTo>
                <a:lnTo>
                  <a:pt x="439356" y="429260"/>
                </a:lnTo>
                <a:lnTo>
                  <a:pt x="430264" y="475789"/>
                </a:lnTo>
                <a:lnTo>
                  <a:pt x="417575" y="518413"/>
                </a:lnTo>
                <a:lnTo>
                  <a:pt x="401617" y="556105"/>
                </a:lnTo>
                <a:lnTo>
                  <a:pt x="361318" y="613533"/>
                </a:lnTo>
                <a:lnTo>
                  <a:pt x="336931" y="633222"/>
                </a:lnTo>
                <a:lnTo>
                  <a:pt x="343154" y="648588"/>
                </a:lnTo>
                <a:lnTo>
                  <a:pt x="400843" y="602424"/>
                </a:lnTo>
                <a:lnTo>
                  <a:pt x="424771" y="568900"/>
                </a:lnTo>
                <a:lnTo>
                  <a:pt x="445388" y="528447"/>
                </a:lnTo>
                <a:lnTo>
                  <a:pt x="461964" y="482677"/>
                </a:lnTo>
                <a:lnTo>
                  <a:pt x="473789" y="433371"/>
                </a:lnTo>
                <a:lnTo>
                  <a:pt x="480875" y="380517"/>
                </a:lnTo>
                <a:lnTo>
                  <a:pt x="483235" y="324104"/>
                </a:lnTo>
                <a:lnTo>
                  <a:pt x="480875" y="267406"/>
                </a:lnTo>
                <a:lnTo>
                  <a:pt x="473789" y="214471"/>
                </a:lnTo>
                <a:lnTo>
                  <a:pt x="461964" y="165298"/>
                </a:lnTo>
                <a:lnTo>
                  <a:pt x="445388" y="119887"/>
                </a:lnTo>
                <a:lnTo>
                  <a:pt x="424771" y="79688"/>
                </a:lnTo>
                <a:lnTo>
                  <a:pt x="400843" y="46323"/>
                </a:lnTo>
                <a:lnTo>
                  <a:pt x="373630" y="19768"/>
                </a:lnTo>
                <a:lnTo>
                  <a:pt x="343154" y="0"/>
                </a:lnTo>
                <a:close/>
              </a:path>
              <a:path w="48323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7"/>
                </a:lnTo>
                <a:lnTo>
                  <a:pt x="13995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3446907" y="1329689"/>
            <a:ext cx="546100" cy="648970"/>
          </a:xfrm>
          <a:custGeom>
            <a:avLst/>
            <a:gdLst/>
            <a:ahLst/>
            <a:cxnLst/>
            <a:rect l="l" t="t" r="r" b="b"/>
            <a:pathLst>
              <a:path w="546100" h="648969">
                <a:moveTo>
                  <a:pt x="405638" y="0"/>
                </a:moveTo>
                <a:lnTo>
                  <a:pt x="399414" y="15367"/>
                </a:lnTo>
                <a:lnTo>
                  <a:pt x="423638" y="35059"/>
                </a:lnTo>
                <a:lnTo>
                  <a:pt x="445087" y="60610"/>
                </a:lnTo>
                <a:lnTo>
                  <a:pt x="479805" y="129286"/>
                </a:lnTo>
                <a:lnTo>
                  <a:pt x="492640" y="171698"/>
                </a:lnTo>
                <a:lnTo>
                  <a:pt x="501808" y="218360"/>
                </a:lnTo>
                <a:lnTo>
                  <a:pt x="507309" y="269285"/>
                </a:lnTo>
                <a:lnTo>
                  <a:pt x="509142" y="324485"/>
                </a:lnTo>
                <a:lnTo>
                  <a:pt x="507313" y="378825"/>
                </a:lnTo>
                <a:lnTo>
                  <a:pt x="501840" y="429260"/>
                </a:lnTo>
                <a:lnTo>
                  <a:pt x="492748" y="475789"/>
                </a:lnTo>
                <a:lnTo>
                  <a:pt x="480059" y="518413"/>
                </a:lnTo>
                <a:lnTo>
                  <a:pt x="464101" y="556105"/>
                </a:lnTo>
                <a:lnTo>
                  <a:pt x="423802" y="613533"/>
                </a:lnTo>
                <a:lnTo>
                  <a:pt x="399414" y="633222"/>
                </a:lnTo>
                <a:lnTo>
                  <a:pt x="405638" y="648588"/>
                </a:lnTo>
                <a:lnTo>
                  <a:pt x="463327" y="602424"/>
                </a:lnTo>
                <a:lnTo>
                  <a:pt x="487255" y="568900"/>
                </a:lnTo>
                <a:lnTo>
                  <a:pt x="507872" y="528447"/>
                </a:lnTo>
                <a:lnTo>
                  <a:pt x="524448" y="482677"/>
                </a:lnTo>
                <a:lnTo>
                  <a:pt x="536273" y="433371"/>
                </a:lnTo>
                <a:lnTo>
                  <a:pt x="543359" y="380517"/>
                </a:lnTo>
                <a:lnTo>
                  <a:pt x="545718" y="324104"/>
                </a:lnTo>
                <a:lnTo>
                  <a:pt x="543359" y="267406"/>
                </a:lnTo>
                <a:lnTo>
                  <a:pt x="536273" y="214471"/>
                </a:lnTo>
                <a:lnTo>
                  <a:pt x="524448" y="165298"/>
                </a:lnTo>
                <a:lnTo>
                  <a:pt x="507872" y="119887"/>
                </a:lnTo>
                <a:lnTo>
                  <a:pt x="487255" y="79688"/>
                </a:lnTo>
                <a:lnTo>
                  <a:pt x="463327" y="46323"/>
                </a:lnTo>
                <a:lnTo>
                  <a:pt x="436114" y="19768"/>
                </a:lnTo>
                <a:lnTo>
                  <a:pt x="405638" y="0"/>
                </a:lnTo>
                <a:close/>
              </a:path>
              <a:path w="5461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 txBox="1"/>
          <p:nvPr/>
        </p:nvSpPr>
        <p:spPr>
          <a:xfrm>
            <a:off x="2977133" y="1153794"/>
            <a:ext cx="85788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320">
              <a:lnSpc>
                <a:spcPts val="3679"/>
              </a:lnSpc>
              <a:spcBef>
                <a:spcPts val="95"/>
              </a:spcBef>
              <a:tabLst>
                <a:tab pos="628015" algn="l"/>
              </a:tabLst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𝑗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𝑓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659765" algn="l"/>
              </a:tabLst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𝑡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125086" y="1329689"/>
            <a:ext cx="622300" cy="648970"/>
          </a:xfrm>
          <a:custGeom>
            <a:avLst/>
            <a:gdLst/>
            <a:ahLst/>
            <a:cxnLst/>
            <a:rect l="l" t="t" r="r" b="b"/>
            <a:pathLst>
              <a:path w="622300" h="648969">
                <a:moveTo>
                  <a:pt x="481838" y="0"/>
                </a:moveTo>
                <a:lnTo>
                  <a:pt x="475614" y="15367"/>
                </a:lnTo>
                <a:lnTo>
                  <a:pt x="499838" y="35059"/>
                </a:lnTo>
                <a:lnTo>
                  <a:pt x="521287" y="60610"/>
                </a:lnTo>
                <a:lnTo>
                  <a:pt x="556005" y="129286"/>
                </a:lnTo>
                <a:lnTo>
                  <a:pt x="568840" y="171698"/>
                </a:lnTo>
                <a:lnTo>
                  <a:pt x="578008" y="218360"/>
                </a:lnTo>
                <a:lnTo>
                  <a:pt x="583509" y="269285"/>
                </a:lnTo>
                <a:lnTo>
                  <a:pt x="585342" y="324485"/>
                </a:lnTo>
                <a:lnTo>
                  <a:pt x="583513" y="378825"/>
                </a:lnTo>
                <a:lnTo>
                  <a:pt x="578040" y="429260"/>
                </a:lnTo>
                <a:lnTo>
                  <a:pt x="568948" y="475789"/>
                </a:lnTo>
                <a:lnTo>
                  <a:pt x="556260" y="518413"/>
                </a:lnTo>
                <a:lnTo>
                  <a:pt x="540301" y="556105"/>
                </a:lnTo>
                <a:lnTo>
                  <a:pt x="500002" y="613533"/>
                </a:lnTo>
                <a:lnTo>
                  <a:pt x="475614" y="633222"/>
                </a:lnTo>
                <a:lnTo>
                  <a:pt x="481838" y="648588"/>
                </a:lnTo>
                <a:lnTo>
                  <a:pt x="539527" y="602424"/>
                </a:lnTo>
                <a:lnTo>
                  <a:pt x="563455" y="568900"/>
                </a:lnTo>
                <a:lnTo>
                  <a:pt x="584073" y="528447"/>
                </a:lnTo>
                <a:lnTo>
                  <a:pt x="600648" y="482677"/>
                </a:lnTo>
                <a:lnTo>
                  <a:pt x="612473" y="433371"/>
                </a:lnTo>
                <a:lnTo>
                  <a:pt x="619559" y="380517"/>
                </a:lnTo>
                <a:lnTo>
                  <a:pt x="621918" y="324104"/>
                </a:lnTo>
                <a:lnTo>
                  <a:pt x="619559" y="267406"/>
                </a:lnTo>
                <a:lnTo>
                  <a:pt x="612473" y="214471"/>
                </a:lnTo>
                <a:lnTo>
                  <a:pt x="600648" y="165298"/>
                </a:lnTo>
                <a:lnTo>
                  <a:pt x="584073" y="119887"/>
                </a:lnTo>
                <a:lnTo>
                  <a:pt x="563455" y="79688"/>
                </a:lnTo>
                <a:lnTo>
                  <a:pt x="539527" y="46323"/>
                </a:lnTo>
                <a:lnTo>
                  <a:pt x="512314" y="19768"/>
                </a:lnTo>
                <a:lnTo>
                  <a:pt x="481838" y="0"/>
                </a:lnTo>
                <a:close/>
              </a:path>
              <a:path w="6223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18"/>
          <p:cNvSpPr/>
          <p:nvPr/>
        </p:nvSpPr>
        <p:spPr>
          <a:xfrm>
            <a:off x="4878327" y="1265808"/>
            <a:ext cx="551180" cy="777240"/>
          </a:xfrm>
          <a:custGeom>
            <a:avLst/>
            <a:gdLst/>
            <a:ahLst/>
            <a:cxnLst/>
            <a:rect l="l" t="t" r="r" b="b"/>
            <a:pathLst>
              <a:path w="551179" h="777239">
                <a:moveTo>
                  <a:pt x="413127" y="0"/>
                </a:moveTo>
                <a:lnTo>
                  <a:pt x="401951" y="12826"/>
                </a:lnTo>
                <a:lnTo>
                  <a:pt x="425190" y="38425"/>
                </a:lnTo>
                <a:lnTo>
                  <a:pt x="446321" y="70262"/>
                </a:lnTo>
                <a:lnTo>
                  <a:pt x="465334" y="108338"/>
                </a:lnTo>
                <a:lnTo>
                  <a:pt x="482215" y="152653"/>
                </a:lnTo>
                <a:lnTo>
                  <a:pt x="493599" y="192432"/>
                </a:lnTo>
                <a:lnTo>
                  <a:pt x="502454" y="235880"/>
                </a:lnTo>
                <a:lnTo>
                  <a:pt x="508778" y="283010"/>
                </a:lnTo>
                <a:lnTo>
                  <a:pt x="512573" y="333835"/>
                </a:lnTo>
                <a:lnTo>
                  <a:pt x="513838" y="388365"/>
                </a:lnTo>
                <a:lnTo>
                  <a:pt x="512573" y="442908"/>
                </a:lnTo>
                <a:lnTo>
                  <a:pt x="508778" y="493757"/>
                </a:lnTo>
                <a:lnTo>
                  <a:pt x="502454" y="540906"/>
                </a:lnTo>
                <a:lnTo>
                  <a:pt x="493599" y="584348"/>
                </a:lnTo>
                <a:lnTo>
                  <a:pt x="482215" y="624077"/>
                </a:lnTo>
                <a:lnTo>
                  <a:pt x="465334" y="668393"/>
                </a:lnTo>
                <a:lnTo>
                  <a:pt x="446321" y="706469"/>
                </a:lnTo>
                <a:lnTo>
                  <a:pt x="425190" y="738306"/>
                </a:lnTo>
                <a:lnTo>
                  <a:pt x="401951" y="763904"/>
                </a:lnTo>
                <a:lnTo>
                  <a:pt x="413127" y="776731"/>
                </a:lnTo>
                <a:lnTo>
                  <a:pt x="465038" y="719597"/>
                </a:lnTo>
                <a:lnTo>
                  <a:pt x="488351" y="680630"/>
                </a:lnTo>
                <a:lnTo>
                  <a:pt x="509901" y="634745"/>
                </a:lnTo>
                <a:lnTo>
                  <a:pt x="524727" y="593369"/>
                </a:lnTo>
                <a:lnTo>
                  <a:pt x="536280" y="548030"/>
                </a:lnTo>
                <a:lnTo>
                  <a:pt x="544547" y="498728"/>
                </a:lnTo>
                <a:lnTo>
                  <a:pt x="549517" y="445465"/>
                </a:lnTo>
                <a:lnTo>
                  <a:pt x="551176" y="388238"/>
                </a:lnTo>
                <a:lnTo>
                  <a:pt x="549517" y="331136"/>
                </a:lnTo>
                <a:lnTo>
                  <a:pt x="544547" y="277948"/>
                </a:lnTo>
                <a:lnTo>
                  <a:pt x="536280" y="228685"/>
                </a:lnTo>
                <a:lnTo>
                  <a:pt x="524727" y="183360"/>
                </a:lnTo>
                <a:lnTo>
                  <a:pt x="509901" y="141986"/>
                </a:lnTo>
                <a:lnTo>
                  <a:pt x="488351" y="96119"/>
                </a:lnTo>
                <a:lnTo>
                  <a:pt x="465038" y="57181"/>
                </a:lnTo>
                <a:lnTo>
                  <a:pt x="439964" y="25149"/>
                </a:lnTo>
                <a:lnTo>
                  <a:pt x="413127" y="0"/>
                </a:lnTo>
                <a:close/>
              </a:path>
              <a:path w="551179" h="777239">
                <a:moveTo>
                  <a:pt x="138045" y="0"/>
                </a:moveTo>
                <a:lnTo>
                  <a:pt x="86038" y="57181"/>
                </a:lnTo>
                <a:lnTo>
                  <a:pt x="62750" y="96119"/>
                </a:lnTo>
                <a:lnTo>
                  <a:pt x="41271" y="141986"/>
                </a:lnTo>
                <a:lnTo>
                  <a:pt x="26396" y="183360"/>
                </a:lnTo>
                <a:lnTo>
                  <a:pt x="14837" y="228685"/>
                </a:lnTo>
                <a:lnTo>
                  <a:pt x="6588" y="277948"/>
                </a:lnTo>
                <a:lnTo>
                  <a:pt x="1643" y="331136"/>
                </a:lnTo>
                <a:lnTo>
                  <a:pt x="0" y="388365"/>
                </a:lnTo>
                <a:lnTo>
                  <a:pt x="1643" y="445465"/>
                </a:lnTo>
                <a:lnTo>
                  <a:pt x="6588" y="498728"/>
                </a:lnTo>
                <a:lnTo>
                  <a:pt x="14837" y="548030"/>
                </a:lnTo>
                <a:lnTo>
                  <a:pt x="26396" y="593369"/>
                </a:lnTo>
                <a:lnTo>
                  <a:pt x="41271" y="634745"/>
                </a:lnTo>
                <a:lnTo>
                  <a:pt x="62750" y="680630"/>
                </a:lnTo>
                <a:lnTo>
                  <a:pt x="86038" y="719597"/>
                </a:lnTo>
                <a:lnTo>
                  <a:pt x="111137" y="751635"/>
                </a:lnTo>
                <a:lnTo>
                  <a:pt x="138045" y="776731"/>
                </a:lnTo>
                <a:lnTo>
                  <a:pt x="149094" y="763904"/>
                </a:lnTo>
                <a:lnTo>
                  <a:pt x="125873" y="738306"/>
                </a:lnTo>
                <a:lnTo>
                  <a:pt x="104771" y="706469"/>
                </a:lnTo>
                <a:lnTo>
                  <a:pt x="85765" y="668393"/>
                </a:lnTo>
                <a:lnTo>
                  <a:pt x="68830" y="624077"/>
                </a:lnTo>
                <a:lnTo>
                  <a:pt x="57446" y="584348"/>
                </a:lnTo>
                <a:lnTo>
                  <a:pt x="48591" y="540906"/>
                </a:lnTo>
                <a:lnTo>
                  <a:pt x="42267" y="493757"/>
                </a:lnTo>
                <a:lnTo>
                  <a:pt x="38472" y="442908"/>
                </a:lnTo>
                <a:lnTo>
                  <a:pt x="37210" y="388238"/>
                </a:lnTo>
                <a:lnTo>
                  <a:pt x="38472" y="333835"/>
                </a:lnTo>
                <a:lnTo>
                  <a:pt x="42267" y="283010"/>
                </a:lnTo>
                <a:lnTo>
                  <a:pt x="48591" y="235880"/>
                </a:lnTo>
                <a:lnTo>
                  <a:pt x="57446" y="192432"/>
                </a:lnTo>
                <a:lnTo>
                  <a:pt x="68830" y="152653"/>
                </a:lnTo>
                <a:lnTo>
                  <a:pt x="85765" y="108338"/>
                </a:lnTo>
                <a:lnTo>
                  <a:pt x="104771" y="70262"/>
                </a:lnTo>
                <a:lnTo>
                  <a:pt x="125873" y="38425"/>
                </a:lnTo>
                <a:lnTo>
                  <a:pt x="149094" y="12826"/>
                </a:lnTo>
                <a:lnTo>
                  <a:pt x="138045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object 19"/>
          <p:cNvSpPr txBox="1"/>
          <p:nvPr/>
        </p:nvSpPr>
        <p:spPr>
          <a:xfrm>
            <a:off x="4272534" y="1108074"/>
            <a:ext cx="996315" cy="9683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715"/>
              </a:lnSpc>
              <a:spcBef>
                <a:spcPts val="95"/>
              </a:spcBef>
              <a:tabLst>
                <a:tab pos="76708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𝑤	𝑓</a:t>
            </a:r>
            <a:endParaRPr sz="3100" dirty="0">
              <a:latin typeface="Cambria Math"/>
              <a:cs typeface="Cambria Math"/>
            </a:endParaRPr>
          </a:p>
          <a:p>
            <a:pPr marL="94615">
              <a:lnSpc>
                <a:spcPts val="3715"/>
              </a:lnSpc>
              <a:tabLst>
                <a:tab pos="80645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𝑙	𝑗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59044" y="1361059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007227" y="1329689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7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6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5"/>
                </a:lnTo>
                <a:lnTo>
                  <a:pt x="716101" y="378825"/>
                </a:lnTo>
                <a:lnTo>
                  <a:pt x="710628" y="429260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2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7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4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2"/>
          <p:cNvSpPr/>
          <p:nvPr/>
        </p:nvSpPr>
        <p:spPr>
          <a:xfrm>
            <a:off x="6894194" y="1329689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1" y="15367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1" y="129286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9" y="324485"/>
                </a:lnTo>
                <a:lnTo>
                  <a:pt x="498169" y="378825"/>
                </a:lnTo>
                <a:lnTo>
                  <a:pt x="492696" y="429260"/>
                </a:lnTo>
                <a:lnTo>
                  <a:pt x="483604" y="475789"/>
                </a:lnTo>
                <a:lnTo>
                  <a:pt x="470915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1" y="633222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8" y="528447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4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8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7563231" y="1329689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7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6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5"/>
                </a:lnTo>
                <a:lnTo>
                  <a:pt x="716101" y="378825"/>
                </a:lnTo>
                <a:lnTo>
                  <a:pt x="710628" y="429260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2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7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4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8450198" y="1329689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7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6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5"/>
                </a:lnTo>
                <a:lnTo>
                  <a:pt x="714577" y="378825"/>
                </a:lnTo>
                <a:lnTo>
                  <a:pt x="709104" y="429260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2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6" y="528447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4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6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/>
          <p:nvPr/>
        </p:nvSpPr>
        <p:spPr>
          <a:xfrm>
            <a:off x="9337167" y="1329689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7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69" y="129286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5"/>
                </a:lnTo>
                <a:lnTo>
                  <a:pt x="714577" y="378825"/>
                </a:lnTo>
                <a:lnTo>
                  <a:pt x="709104" y="429260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2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6" y="528447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4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6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object 26"/>
          <p:cNvSpPr/>
          <p:nvPr/>
        </p:nvSpPr>
        <p:spPr>
          <a:xfrm>
            <a:off x="10222610" y="1329689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1" y="15367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2" y="129286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9" y="324485"/>
                </a:lnTo>
                <a:lnTo>
                  <a:pt x="498169" y="378825"/>
                </a:lnTo>
                <a:lnTo>
                  <a:pt x="492696" y="429260"/>
                </a:lnTo>
                <a:lnTo>
                  <a:pt x="483604" y="475789"/>
                </a:lnTo>
                <a:lnTo>
                  <a:pt x="470916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1" y="633222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9" y="528447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4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9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7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object 27"/>
          <p:cNvSpPr txBox="1"/>
          <p:nvPr/>
        </p:nvSpPr>
        <p:spPr>
          <a:xfrm>
            <a:off x="6154928" y="1153794"/>
            <a:ext cx="445960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0">
              <a:lnSpc>
                <a:spcPts val="3679"/>
              </a:lnSpc>
              <a:spcBef>
                <a:spcPts val="95"/>
              </a:spcBef>
              <a:tabLst>
                <a:tab pos="899160" algn="l"/>
                <a:tab pos="1677035" algn="l"/>
                <a:tab pos="2563495" algn="l"/>
                <a:tab pos="3340735" algn="l"/>
                <a:tab pos="42284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0	0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9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5	22	5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899160" algn="l"/>
                <a:tab pos="1568450" algn="l"/>
                <a:tab pos="2454275" algn="l"/>
                <a:tab pos="3340735" algn="l"/>
                <a:tab pos="42284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15	3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19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19	11	9</a:t>
            </a:r>
            <a:endParaRPr sz="3100" dirty="0">
              <a:latin typeface="Cambria Math"/>
              <a:cs typeface="Cambria Math"/>
            </a:endParaRPr>
          </a:p>
        </p:txBody>
      </p:sp>
      <p:pic>
        <p:nvPicPr>
          <p:cNvPr id="28" name="object 2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79653" y="2273807"/>
            <a:ext cx="5573639" cy="4200898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33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Decryption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7219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47"/>
    </mc:Choice>
    <mc:Fallback xmlns="">
      <p:transition spd="slow" advTm="13747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06146" y="1361059"/>
            <a:ext cx="112077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𝐶</a:t>
            </a:r>
            <a:r>
              <a:rPr sz="3100" spc="23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456563" y="1329689"/>
            <a:ext cx="547370" cy="648970"/>
          </a:xfrm>
          <a:custGeom>
            <a:avLst/>
            <a:gdLst/>
            <a:ahLst/>
            <a:cxnLst/>
            <a:rect l="l" t="t" r="r" b="b"/>
            <a:pathLst>
              <a:path w="547369" h="648969">
                <a:moveTo>
                  <a:pt x="407162" y="0"/>
                </a:moveTo>
                <a:lnTo>
                  <a:pt x="400938" y="15367"/>
                </a:lnTo>
                <a:lnTo>
                  <a:pt x="425162" y="35059"/>
                </a:lnTo>
                <a:lnTo>
                  <a:pt x="446611" y="60610"/>
                </a:lnTo>
                <a:lnTo>
                  <a:pt x="481330" y="129286"/>
                </a:lnTo>
                <a:lnTo>
                  <a:pt x="494164" y="171698"/>
                </a:lnTo>
                <a:lnTo>
                  <a:pt x="503332" y="218360"/>
                </a:lnTo>
                <a:lnTo>
                  <a:pt x="508833" y="269285"/>
                </a:lnTo>
                <a:lnTo>
                  <a:pt x="510667" y="324485"/>
                </a:lnTo>
                <a:lnTo>
                  <a:pt x="508837" y="378825"/>
                </a:lnTo>
                <a:lnTo>
                  <a:pt x="503364" y="429260"/>
                </a:lnTo>
                <a:lnTo>
                  <a:pt x="494272" y="475789"/>
                </a:lnTo>
                <a:lnTo>
                  <a:pt x="481584" y="518413"/>
                </a:lnTo>
                <a:lnTo>
                  <a:pt x="465625" y="556105"/>
                </a:lnTo>
                <a:lnTo>
                  <a:pt x="425326" y="613533"/>
                </a:lnTo>
                <a:lnTo>
                  <a:pt x="400938" y="633222"/>
                </a:lnTo>
                <a:lnTo>
                  <a:pt x="407162" y="648588"/>
                </a:lnTo>
                <a:lnTo>
                  <a:pt x="464851" y="602424"/>
                </a:lnTo>
                <a:lnTo>
                  <a:pt x="488779" y="568900"/>
                </a:lnTo>
                <a:lnTo>
                  <a:pt x="509397" y="528447"/>
                </a:lnTo>
                <a:lnTo>
                  <a:pt x="525972" y="482677"/>
                </a:lnTo>
                <a:lnTo>
                  <a:pt x="537797" y="433371"/>
                </a:lnTo>
                <a:lnTo>
                  <a:pt x="544883" y="380517"/>
                </a:lnTo>
                <a:lnTo>
                  <a:pt x="547243" y="324104"/>
                </a:lnTo>
                <a:lnTo>
                  <a:pt x="544883" y="267406"/>
                </a:lnTo>
                <a:lnTo>
                  <a:pt x="537797" y="214471"/>
                </a:lnTo>
                <a:lnTo>
                  <a:pt x="525972" y="165298"/>
                </a:lnTo>
                <a:lnTo>
                  <a:pt x="509397" y="119887"/>
                </a:lnTo>
                <a:lnTo>
                  <a:pt x="488779" y="79688"/>
                </a:lnTo>
                <a:lnTo>
                  <a:pt x="464851" y="46323"/>
                </a:lnTo>
                <a:lnTo>
                  <a:pt x="437638" y="19768"/>
                </a:lnTo>
                <a:lnTo>
                  <a:pt x="407162" y="0"/>
                </a:lnTo>
                <a:close/>
              </a:path>
              <a:path w="54736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 txBox="1"/>
          <p:nvPr/>
        </p:nvSpPr>
        <p:spPr>
          <a:xfrm>
            <a:off x="1603628" y="1069974"/>
            <a:ext cx="2463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397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136267" y="1329689"/>
            <a:ext cx="559435" cy="648970"/>
          </a:xfrm>
          <a:custGeom>
            <a:avLst/>
            <a:gdLst/>
            <a:ahLst/>
            <a:cxnLst/>
            <a:rect l="l" t="t" r="r" b="b"/>
            <a:pathLst>
              <a:path w="559435" h="648969">
                <a:moveTo>
                  <a:pt x="419353" y="0"/>
                </a:moveTo>
                <a:lnTo>
                  <a:pt x="413131" y="15367"/>
                </a:lnTo>
                <a:lnTo>
                  <a:pt x="437354" y="35059"/>
                </a:lnTo>
                <a:lnTo>
                  <a:pt x="458803" y="60610"/>
                </a:lnTo>
                <a:lnTo>
                  <a:pt x="493521" y="129286"/>
                </a:lnTo>
                <a:lnTo>
                  <a:pt x="506356" y="171698"/>
                </a:lnTo>
                <a:lnTo>
                  <a:pt x="515524" y="218360"/>
                </a:lnTo>
                <a:lnTo>
                  <a:pt x="521025" y="269285"/>
                </a:lnTo>
                <a:lnTo>
                  <a:pt x="522858" y="324485"/>
                </a:lnTo>
                <a:lnTo>
                  <a:pt x="521029" y="378825"/>
                </a:lnTo>
                <a:lnTo>
                  <a:pt x="515556" y="429260"/>
                </a:lnTo>
                <a:lnTo>
                  <a:pt x="506464" y="475789"/>
                </a:lnTo>
                <a:lnTo>
                  <a:pt x="493775" y="518413"/>
                </a:lnTo>
                <a:lnTo>
                  <a:pt x="477817" y="556105"/>
                </a:lnTo>
                <a:lnTo>
                  <a:pt x="437518" y="613533"/>
                </a:lnTo>
                <a:lnTo>
                  <a:pt x="413131" y="633222"/>
                </a:lnTo>
                <a:lnTo>
                  <a:pt x="419353" y="648588"/>
                </a:lnTo>
                <a:lnTo>
                  <a:pt x="477043" y="602424"/>
                </a:lnTo>
                <a:lnTo>
                  <a:pt x="500971" y="568900"/>
                </a:lnTo>
                <a:lnTo>
                  <a:pt x="521588" y="528447"/>
                </a:lnTo>
                <a:lnTo>
                  <a:pt x="538164" y="482677"/>
                </a:lnTo>
                <a:lnTo>
                  <a:pt x="549989" y="433371"/>
                </a:lnTo>
                <a:lnTo>
                  <a:pt x="557075" y="380517"/>
                </a:lnTo>
                <a:lnTo>
                  <a:pt x="559434" y="324104"/>
                </a:lnTo>
                <a:lnTo>
                  <a:pt x="557075" y="267406"/>
                </a:lnTo>
                <a:lnTo>
                  <a:pt x="549989" y="214471"/>
                </a:lnTo>
                <a:lnTo>
                  <a:pt x="538164" y="165298"/>
                </a:lnTo>
                <a:lnTo>
                  <a:pt x="521588" y="119887"/>
                </a:lnTo>
                <a:lnTo>
                  <a:pt x="500971" y="79688"/>
                </a:lnTo>
                <a:lnTo>
                  <a:pt x="477043" y="46323"/>
                </a:lnTo>
                <a:lnTo>
                  <a:pt x="449830" y="19768"/>
                </a:lnTo>
                <a:lnTo>
                  <a:pt x="419353" y="0"/>
                </a:lnTo>
                <a:close/>
              </a:path>
              <a:path w="55943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2283714" y="1109598"/>
            <a:ext cx="2540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15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𝑑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829686" y="1329689"/>
            <a:ext cx="483234" cy="648970"/>
          </a:xfrm>
          <a:custGeom>
            <a:avLst/>
            <a:gdLst/>
            <a:ahLst/>
            <a:cxnLst/>
            <a:rect l="l" t="t" r="r" b="b"/>
            <a:pathLst>
              <a:path w="483235" h="648969">
                <a:moveTo>
                  <a:pt x="343154" y="0"/>
                </a:moveTo>
                <a:lnTo>
                  <a:pt x="336931" y="15367"/>
                </a:lnTo>
                <a:lnTo>
                  <a:pt x="361154" y="35059"/>
                </a:lnTo>
                <a:lnTo>
                  <a:pt x="382603" y="60610"/>
                </a:lnTo>
                <a:lnTo>
                  <a:pt x="417321" y="129286"/>
                </a:lnTo>
                <a:lnTo>
                  <a:pt x="430156" y="171698"/>
                </a:lnTo>
                <a:lnTo>
                  <a:pt x="439324" y="218360"/>
                </a:lnTo>
                <a:lnTo>
                  <a:pt x="444825" y="269285"/>
                </a:lnTo>
                <a:lnTo>
                  <a:pt x="446659" y="324485"/>
                </a:lnTo>
                <a:lnTo>
                  <a:pt x="444829" y="378825"/>
                </a:lnTo>
                <a:lnTo>
                  <a:pt x="439356" y="429260"/>
                </a:lnTo>
                <a:lnTo>
                  <a:pt x="430264" y="475789"/>
                </a:lnTo>
                <a:lnTo>
                  <a:pt x="417575" y="518413"/>
                </a:lnTo>
                <a:lnTo>
                  <a:pt x="401617" y="556105"/>
                </a:lnTo>
                <a:lnTo>
                  <a:pt x="361318" y="613533"/>
                </a:lnTo>
                <a:lnTo>
                  <a:pt x="336931" y="633222"/>
                </a:lnTo>
                <a:lnTo>
                  <a:pt x="343154" y="648588"/>
                </a:lnTo>
                <a:lnTo>
                  <a:pt x="400843" y="602424"/>
                </a:lnTo>
                <a:lnTo>
                  <a:pt x="424771" y="568900"/>
                </a:lnTo>
                <a:lnTo>
                  <a:pt x="445388" y="528447"/>
                </a:lnTo>
                <a:lnTo>
                  <a:pt x="461964" y="482677"/>
                </a:lnTo>
                <a:lnTo>
                  <a:pt x="473789" y="433371"/>
                </a:lnTo>
                <a:lnTo>
                  <a:pt x="480875" y="380517"/>
                </a:lnTo>
                <a:lnTo>
                  <a:pt x="483235" y="324104"/>
                </a:lnTo>
                <a:lnTo>
                  <a:pt x="480875" y="267406"/>
                </a:lnTo>
                <a:lnTo>
                  <a:pt x="473789" y="214471"/>
                </a:lnTo>
                <a:lnTo>
                  <a:pt x="461964" y="165298"/>
                </a:lnTo>
                <a:lnTo>
                  <a:pt x="445388" y="119887"/>
                </a:lnTo>
                <a:lnTo>
                  <a:pt x="424771" y="79688"/>
                </a:lnTo>
                <a:lnTo>
                  <a:pt x="400843" y="46323"/>
                </a:lnTo>
                <a:lnTo>
                  <a:pt x="373630" y="19768"/>
                </a:lnTo>
                <a:lnTo>
                  <a:pt x="343154" y="0"/>
                </a:lnTo>
                <a:close/>
              </a:path>
              <a:path w="48323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7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3446907" y="1329689"/>
            <a:ext cx="546100" cy="648970"/>
          </a:xfrm>
          <a:custGeom>
            <a:avLst/>
            <a:gdLst/>
            <a:ahLst/>
            <a:cxnLst/>
            <a:rect l="l" t="t" r="r" b="b"/>
            <a:pathLst>
              <a:path w="546100" h="648969">
                <a:moveTo>
                  <a:pt x="405638" y="0"/>
                </a:moveTo>
                <a:lnTo>
                  <a:pt x="399414" y="15367"/>
                </a:lnTo>
                <a:lnTo>
                  <a:pt x="423638" y="35059"/>
                </a:lnTo>
                <a:lnTo>
                  <a:pt x="445087" y="60610"/>
                </a:lnTo>
                <a:lnTo>
                  <a:pt x="479805" y="129286"/>
                </a:lnTo>
                <a:lnTo>
                  <a:pt x="492640" y="171698"/>
                </a:lnTo>
                <a:lnTo>
                  <a:pt x="501808" y="218360"/>
                </a:lnTo>
                <a:lnTo>
                  <a:pt x="507309" y="269285"/>
                </a:lnTo>
                <a:lnTo>
                  <a:pt x="509142" y="324485"/>
                </a:lnTo>
                <a:lnTo>
                  <a:pt x="507313" y="378825"/>
                </a:lnTo>
                <a:lnTo>
                  <a:pt x="501840" y="429260"/>
                </a:lnTo>
                <a:lnTo>
                  <a:pt x="492748" y="475789"/>
                </a:lnTo>
                <a:lnTo>
                  <a:pt x="480059" y="518413"/>
                </a:lnTo>
                <a:lnTo>
                  <a:pt x="464101" y="556105"/>
                </a:lnTo>
                <a:lnTo>
                  <a:pt x="423802" y="613533"/>
                </a:lnTo>
                <a:lnTo>
                  <a:pt x="399414" y="633222"/>
                </a:lnTo>
                <a:lnTo>
                  <a:pt x="405638" y="648588"/>
                </a:lnTo>
                <a:lnTo>
                  <a:pt x="463327" y="602424"/>
                </a:lnTo>
                <a:lnTo>
                  <a:pt x="487255" y="568900"/>
                </a:lnTo>
                <a:lnTo>
                  <a:pt x="507872" y="528447"/>
                </a:lnTo>
                <a:lnTo>
                  <a:pt x="524448" y="482677"/>
                </a:lnTo>
                <a:lnTo>
                  <a:pt x="536273" y="433371"/>
                </a:lnTo>
                <a:lnTo>
                  <a:pt x="543359" y="380517"/>
                </a:lnTo>
                <a:lnTo>
                  <a:pt x="545718" y="324104"/>
                </a:lnTo>
                <a:lnTo>
                  <a:pt x="543359" y="267406"/>
                </a:lnTo>
                <a:lnTo>
                  <a:pt x="536273" y="214471"/>
                </a:lnTo>
                <a:lnTo>
                  <a:pt x="524448" y="165298"/>
                </a:lnTo>
                <a:lnTo>
                  <a:pt x="507872" y="119887"/>
                </a:lnTo>
                <a:lnTo>
                  <a:pt x="487255" y="79688"/>
                </a:lnTo>
                <a:lnTo>
                  <a:pt x="463327" y="46323"/>
                </a:lnTo>
                <a:lnTo>
                  <a:pt x="436114" y="19768"/>
                </a:lnTo>
                <a:lnTo>
                  <a:pt x="405638" y="0"/>
                </a:lnTo>
                <a:close/>
              </a:path>
              <a:path w="5461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 txBox="1"/>
          <p:nvPr/>
        </p:nvSpPr>
        <p:spPr>
          <a:xfrm>
            <a:off x="2977133" y="1153794"/>
            <a:ext cx="85788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320">
              <a:lnSpc>
                <a:spcPts val="3679"/>
              </a:lnSpc>
              <a:spcBef>
                <a:spcPts val="95"/>
              </a:spcBef>
              <a:tabLst>
                <a:tab pos="62801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𝑗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𝑓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6597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𝑡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125086" y="1329689"/>
            <a:ext cx="622300" cy="648970"/>
          </a:xfrm>
          <a:custGeom>
            <a:avLst/>
            <a:gdLst/>
            <a:ahLst/>
            <a:cxnLst/>
            <a:rect l="l" t="t" r="r" b="b"/>
            <a:pathLst>
              <a:path w="622300" h="648969">
                <a:moveTo>
                  <a:pt x="481838" y="0"/>
                </a:moveTo>
                <a:lnTo>
                  <a:pt x="475614" y="15367"/>
                </a:lnTo>
                <a:lnTo>
                  <a:pt x="499838" y="35059"/>
                </a:lnTo>
                <a:lnTo>
                  <a:pt x="521287" y="60610"/>
                </a:lnTo>
                <a:lnTo>
                  <a:pt x="556005" y="129286"/>
                </a:lnTo>
                <a:lnTo>
                  <a:pt x="568840" y="171698"/>
                </a:lnTo>
                <a:lnTo>
                  <a:pt x="578008" y="218360"/>
                </a:lnTo>
                <a:lnTo>
                  <a:pt x="583509" y="269285"/>
                </a:lnTo>
                <a:lnTo>
                  <a:pt x="585342" y="324485"/>
                </a:lnTo>
                <a:lnTo>
                  <a:pt x="583513" y="378825"/>
                </a:lnTo>
                <a:lnTo>
                  <a:pt x="578040" y="429260"/>
                </a:lnTo>
                <a:lnTo>
                  <a:pt x="568948" y="475789"/>
                </a:lnTo>
                <a:lnTo>
                  <a:pt x="556260" y="518413"/>
                </a:lnTo>
                <a:lnTo>
                  <a:pt x="540301" y="556105"/>
                </a:lnTo>
                <a:lnTo>
                  <a:pt x="500002" y="613533"/>
                </a:lnTo>
                <a:lnTo>
                  <a:pt x="475614" y="633222"/>
                </a:lnTo>
                <a:lnTo>
                  <a:pt x="481838" y="648588"/>
                </a:lnTo>
                <a:lnTo>
                  <a:pt x="539527" y="602424"/>
                </a:lnTo>
                <a:lnTo>
                  <a:pt x="563455" y="568900"/>
                </a:lnTo>
                <a:lnTo>
                  <a:pt x="584073" y="528447"/>
                </a:lnTo>
                <a:lnTo>
                  <a:pt x="600648" y="482677"/>
                </a:lnTo>
                <a:lnTo>
                  <a:pt x="612473" y="433371"/>
                </a:lnTo>
                <a:lnTo>
                  <a:pt x="619559" y="380517"/>
                </a:lnTo>
                <a:lnTo>
                  <a:pt x="621918" y="324104"/>
                </a:lnTo>
                <a:lnTo>
                  <a:pt x="619559" y="267406"/>
                </a:lnTo>
                <a:lnTo>
                  <a:pt x="612473" y="214471"/>
                </a:lnTo>
                <a:lnTo>
                  <a:pt x="600648" y="165298"/>
                </a:lnTo>
                <a:lnTo>
                  <a:pt x="584073" y="119887"/>
                </a:lnTo>
                <a:lnTo>
                  <a:pt x="563455" y="79688"/>
                </a:lnTo>
                <a:lnTo>
                  <a:pt x="539527" y="46323"/>
                </a:lnTo>
                <a:lnTo>
                  <a:pt x="512314" y="19768"/>
                </a:lnTo>
                <a:lnTo>
                  <a:pt x="481838" y="0"/>
                </a:lnTo>
                <a:close/>
              </a:path>
              <a:path w="6223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18"/>
          <p:cNvSpPr/>
          <p:nvPr/>
        </p:nvSpPr>
        <p:spPr>
          <a:xfrm>
            <a:off x="4878327" y="1265808"/>
            <a:ext cx="551180" cy="777240"/>
          </a:xfrm>
          <a:custGeom>
            <a:avLst/>
            <a:gdLst/>
            <a:ahLst/>
            <a:cxnLst/>
            <a:rect l="l" t="t" r="r" b="b"/>
            <a:pathLst>
              <a:path w="551179" h="777239">
                <a:moveTo>
                  <a:pt x="413127" y="0"/>
                </a:moveTo>
                <a:lnTo>
                  <a:pt x="401951" y="12826"/>
                </a:lnTo>
                <a:lnTo>
                  <a:pt x="425190" y="38425"/>
                </a:lnTo>
                <a:lnTo>
                  <a:pt x="446321" y="70262"/>
                </a:lnTo>
                <a:lnTo>
                  <a:pt x="465334" y="108338"/>
                </a:lnTo>
                <a:lnTo>
                  <a:pt x="482215" y="152653"/>
                </a:lnTo>
                <a:lnTo>
                  <a:pt x="493599" y="192432"/>
                </a:lnTo>
                <a:lnTo>
                  <a:pt x="502454" y="235880"/>
                </a:lnTo>
                <a:lnTo>
                  <a:pt x="508778" y="283010"/>
                </a:lnTo>
                <a:lnTo>
                  <a:pt x="512573" y="333835"/>
                </a:lnTo>
                <a:lnTo>
                  <a:pt x="513838" y="388365"/>
                </a:lnTo>
                <a:lnTo>
                  <a:pt x="512573" y="442908"/>
                </a:lnTo>
                <a:lnTo>
                  <a:pt x="508778" y="493757"/>
                </a:lnTo>
                <a:lnTo>
                  <a:pt x="502454" y="540906"/>
                </a:lnTo>
                <a:lnTo>
                  <a:pt x="493599" y="584348"/>
                </a:lnTo>
                <a:lnTo>
                  <a:pt x="482215" y="624077"/>
                </a:lnTo>
                <a:lnTo>
                  <a:pt x="465334" y="668393"/>
                </a:lnTo>
                <a:lnTo>
                  <a:pt x="446321" y="706469"/>
                </a:lnTo>
                <a:lnTo>
                  <a:pt x="425190" y="738306"/>
                </a:lnTo>
                <a:lnTo>
                  <a:pt x="401951" y="763904"/>
                </a:lnTo>
                <a:lnTo>
                  <a:pt x="413127" y="776731"/>
                </a:lnTo>
                <a:lnTo>
                  <a:pt x="465038" y="719597"/>
                </a:lnTo>
                <a:lnTo>
                  <a:pt x="488351" y="680630"/>
                </a:lnTo>
                <a:lnTo>
                  <a:pt x="509901" y="634745"/>
                </a:lnTo>
                <a:lnTo>
                  <a:pt x="524727" y="593369"/>
                </a:lnTo>
                <a:lnTo>
                  <a:pt x="536280" y="548030"/>
                </a:lnTo>
                <a:lnTo>
                  <a:pt x="544547" y="498728"/>
                </a:lnTo>
                <a:lnTo>
                  <a:pt x="549517" y="445465"/>
                </a:lnTo>
                <a:lnTo>
                  <a:pt x="551176" y="388238"/>
                </a:lnTo>
                <a:lnTo>
                  <a:pt x="549517" y="331136"/>
                </a:lnTo>
                <a:lnTo>
                  <a:pt x="544547" y="277948"/>
                </a:lnTo>
                <a:lnTo>
                  <a:pt x="536280" y="228685"/>
                </a:lnTo>
                <a:lnTo>
                  <a:pt x="524727" y="183360"/>
                </a:lnTo>
                <a:lnTo>
                  <a:pt x="509901" y="141986"/>
                </a:lnTo>
                <a:lnTo>
                  <a:pt x="488351" y="96119"/>
                </a:lnTo>
                <a:lnTo>
                  <a:pt x="465038" y="57181"/>
                </a:lnTo>
                <a:lnTo>
                  <a:pt x="439964" y="25149"/>
                </a:lnTo>
                <a:lnTo>
                  <a:pt x="413127" y="0"/>
                </a:lnTo>
                <a:close/>
              </a:path>
              <a:path w="551179" h="777239">
                <a:moveTo>
                  <a:pt x="138045" y="0"/>
                </a:moveTo>
                <a:lnTo>
                  <a:pt x="86038" y="57181"/>
                </a:lnTo>
                <a:lnTo>
                  <a:pt x="62750" y="96119"/>
                </a:lnTo>
                <a:lnTo>
                  <a:pt x="41271" y="141986"/>
                </a:lnTo>
                <a:lnTo>
                  <a:pt x="26396" y="183360"/>
                </a:lnTo>
                <a:lnTo>
                  <a:pt x="14837" y="228685"/>
                </a:lnTo>
                <a:lnTo>
                  <a:pt x="6588" y="277948"/>
                </a:lnTo>
                <a:lnTo>
                  <a:pt x="1643" y="331136"/>
                </a:lnTo>
                <a:lnTo>
                  <a:pt x="0" y="388365"/>
                </a:lnTo>
                <a:lnTo>
                  <a:pt x="1643" y="445465"/>
                </a:lnTo>
                <a:lnTo>
                  <a:pt x="6588" y="498728"/>
                </a:lnTo>
                <a:lnTo>
                  <a:pt x="14837" y="548030"/>
                </a:lnTo>
                <a:lnTo>
                  <a:pt x="26396" y="593369"/>
                </a:lnTo>
                <a:lnTo>
                  <a:pt x="41271" y="634745"/>
                </a:lnTo>
                <a:lnTo>
                  <a:pt x="62750" y="680630"/>
                </a:lnTo>
                <a:lnTo>
                  <a:pt x="86038" y="719597"/>
                </a:lnTo>
                <a:lnTo>
                  <a:pt x="111137" y="751635"/>
                </a:lnTo>
                <a:lnTo>
                  <a:pt x="138045" y="776731"/>
                </a:lnTo>
                <a:lnTo>
                  <a:pt x="149094" y="763904"/>
                </a:lnTo>
                <a:lnTo>
                  <a:pt x="125873" y="738306"/>
                </a:lnTo>
                <a:lnTo>
                  <a:pt x="104771" y="706469"/>
                </a:lnTo>
                <a:lnTo>
                  <a:pt x="85765" y="668393"/>
                </a:lnTo>
                <a:lnTo>
                  <a:pt x="68830" y="624077"/>
                </a:lnTo>
                <a:lnTo>
                  <a:pt x="57446" y="584348"/>
                </a:lnTo>
                <a:lnTo>
                  <a:pt x="48591" y="540906"/>
                </a:lnTo>
                <a:lnTo>
                  <a:pt x="42267" y="493757"/>
                </a:lnTo>
                <a:lnTo>
                  <a:pt x="38472" y="442908"/>
                </a:lnTo>
                <a:lnTo>
                  <a:pt x="37210" y="388238"/>
                </a:lnTo>
                <a:lnTo>
                  <a:pt x="38472" y="333835"/>
                </a:lnTo>
                <a:lnTo>
                  <a:pt x="42267" y="283010"/>
                </a:lnTo>
                <a:lnTo>
                  <a:pt x="48591" y="235880"/>
                </a:lnTo>
                <a:lnTo>
                  <a:pt x="57446" y="192432"/>
                </a:lnTo>
                <a:lnTo>
                  <a:pt x="68830" y="152653"/>
                </a:lnTo>
                <a:lnTo>
                  <a:pt x="85765" y="108338"/>
                </a:lnTo>
                <a:lnTo>
                  <a:pt x="104771" y="70262"/>
                </a:lnTo>
                <a:lnTo>
                  <a:pt x="125873" y="38425"/>
                </a:lnTo>
                <a:lnTo>
                  <a:pt x="149094" y="12826"/>
                </a:lnTo>
                <a:lnTo>
                  <a:pt x="138045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object 19"/>
          <p:cNvSpPr txBox="1"/>
          <p:nvPr/>
        </p:nvSpPr>
        <p:spPr>
          <a:xfrm>
            <a:off x="4272534" y="1108074"/>
            <a:ext cx="996315" cy="9683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715"/>
              </a:lnSpc>
              <a:spcBef>
                <a:spcPts val="95"/>
              </a:spcBef>
              <a:tabLst>
                <a:tab pos="76708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𝑤	𝑓</a:t>
            </a:r>
            <a:endParaRPr sz="3100" dirty="0">
              <a:latin typeface="Cambria Math"/>
              <a:cs typeface="Cambria Math"/>
            </a:endParaRPr>
          </a:p>
          <a:p>
            <a:pPr marL="94615">
              <a:lnSpc>
                <a:spcPts val="3715"/>
              </a:lnSpc>
              <a:tabLst>
                <a:tab pos="80645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𝑙	𝑗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59044" y="1361059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007227" y="1329689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7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6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5"/>
                </a:lnTo>
                <a:lnTo>
                  <a:pt x="716101" y="378825"/>
                </a:lnTo>
                <a:lnTo>
                  <a:pt x="710628" y="429260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2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7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4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2"/>
          <p:cNvSpPr/>
          <p:nvPr/>
        </p:nvSpPr>
        <p:spPr>
          <a:xfrm>
            <a:off x="6894194" y="1329689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1" y="15367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1" y="129286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9" y="324485"/>
                </a:lnTo>
                <a:lnTo>
                  <a:pt x="498169" y="378825"/>
                </a:lnTo>
                <a:lnTo>
                  <a:pt x="492696" y="429260"/>
                </a:lnTo>
                <a:lnTo>
                  <a:pt x="483604" y="475789"/>
                </a:lnTo>
                <a:lnTo>
                  <a:pt x="470915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1" y="633222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8" y="528447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4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8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7563231" y="1329689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7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6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5"/>
                </a:lnTo>
                <a:lnTo>
                  <a:pt x="716101" y="378825"/>
                </a:lnTo>
                <a:lnTo>
                  <a:pt x="710628" y="429260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2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7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4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8450198" y="1329689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7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6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5"/>
                </a:lnTo>
                <a:lnTo>
                  <a:pt x="714577" y="378825"/>
                </a:lnTo>
                <a:lnTo>
                  <a:pt x="709104" y="429260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2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6" y="528447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4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6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/>
          <p:nvPr/>
        </p:nvSpPr>
        <p:spPr>
          <a:xfrm>
            <a:off x="9337167" y="1329689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7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69" y="129286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5"/>
                </a:lnTo>
                <a:lnTo>
                  <a:pt x="714577" y="378825"/>
                </a:lnTo>
                <a:lnTo>
                  <a:pt x="709104" y="429260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2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6" y="528447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4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6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object 26"/>
          <p:cNvSpPr/>
          <p:nvPr/>
        </p:nvSpPr>
        <p:spPr>
          <a:xfrm>
            <a:off x="10222610" y="1329689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1" y="15367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2" y="129286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9" y="324485"/>
                </a:lnTo>
                <a:lnTo>
                  <a:pt x="498169" y="378825"/>
                </a:lnTo>
                <a:lnTo>
                  <a:pt x="492696" y="429260"/>
                </a:lnTo>
                <a:lnTo>
                  <a:pt x="483604" y="475789"/>
                </a:lnTo>
                <a:lnTo>
                  <a:pt x="470916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1" y="633222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9" y="528447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4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9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7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object 27"/>
          <p:cNvSpPr txBox="1"/>
          <p:nvPr/>
        </p:nvSpPr>
        <p:spPr>
          <a:xfrm>
            <a:off x="6154928" y="1153794"/>
            <a:ext cx="445960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0">
              <a:lnSpc>
                <a:spcPts val="3679"/>
              </a:lnSpc>
              <a:spcBef>
                <a:spcPts val="95"/>
              </a:spcBef>
              <a:tabLst>
                <a:tab pos="899160" algn="l"/>
                <a:tab pos="1677035" algn="l"/>
                <a:tab pos="2563495" algn="l"/>
                <a:tab pos="3340735" algn="l"/>
                <a:tab pos="42284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0	0	9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5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22	5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899160" algn="l"/>
                <a:tab pos="1568450" algn="l"/>
                <a:tab pos="2454275" algn="l"/>
                <a:tab pos="3340735" algn="l"/>
                <a:tab pos="42284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15	3	19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19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11	9</a:t>
            </a:r>
            <a:endParaRPr sz="3100" dirty="0">
              <a:latin typeface="Cambria Math"/>
              <a:cs typeface="Cambria Math"/>
            </a:endParaRPr>
          </a:p>
        </p:txBody>
      </p:sp>
      <p:pic>
        <p:nvPicPr>
          <p:cNvPr id="28" name="object 2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5059" y="2320253"/>
            <a:ext cx="5518825" cy="4078659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32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Decryption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36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20"/>
    </mc:Choice>
    <mc:Fallback xmlns="">
      <p:transition spd="slow" advTm="892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06146" y="1361059"/>
            <a:ext cx="112077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𝐶</a:t>
            </a:r>
            <a:r>
              <a:rPr sz="3100" spc="23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456563" y="1329689"/>
            <a:ext cx="547370" cy="648970"/>
          </a:xfrm>
          <a:custGeom>
            <a:avLst/>
            <a:gdLst/>
            <a:ahLst/>
            <a:cxnLst/>
            <a:rect l="l" t="t" r="r" b="b"/>
            <a:pathLst>
              <a:path w="547369" h="648969">
                <a:moveTo>
                  <a:pt x="407162" y="0"/>
                </a:moveTo>
                <a:lnTo>
                  <a:pt x="400938" y="15367"/>
                </a:lnTo>
                <a:lnTo>
                  <a:pt x="425162" y="35059"/>
                </a:lnTo>
                <a:lnTo>
                  <a:pt x="446611" y="60610"/>
                </a:lnTo>
                <a:lnTo>
                  <a:pt x="481330" y="129286"/>
                </a:lnTo>
                <a:lnTo>
                  <a:pt x="494164" y="171698"/>
                </a:lnTo>
                <a:lnTo>
                  <a:pt x="503332" y="218360"/>
                </a:lnTo>
                <a:lnTo>
                  <a:pt x="508833" y="269285"/>
                </a:lnTo>
                <a:lnTo>
                  <a:pt x="510667" y="324485"/>
                </a:lnTo>
                <a:lnTo>
                  <a:pt x="508837" y="378825"/>
                </a:lnTo>
                <a:lnTo>
                  <a:pt x="503364" y="429260"/>
                </a:lnTo>
                <a:lnTo>
                  <a:pt x="494272" y="475789"/>
                </a:lnTo>
                <a:lnTo>
                  <a:pt x="481584" y="518413"/>
                </a:lnTo>
                <a:lnTo>
                  <a:pt x="465625" y="556105"/>
                </a:lnTo>
                <a:lnTo>
                  <a:pt x="425326" y="613533"/>
                </a:lnTo>
                <a:lnTo>
                  <a:pt x="400938" y="633222"/>
                </a:lnTo>
                <a:lnTo>
                  <a:pt x="407162" y="648588"/>
                </a:lnTo>
                <a:lnTo>
                  <a:pt x="464851" y="602424"/>
                </a:lnTo>
                <a:lnTo>
                  <a:pt x="488779" y="568900"/>
                </a:lnTo>
                <a:lnTo>
                  <a:pt x="509397" y="528447"/>
                </a:lnTo>
                <a:lnTo>
                  <a:pt x="525972" y="482677"/>
                </a:lnTo>
                <a:lnTo>
                  <a:pt x="537797" y="433371"/>
                </a:lnTo>
                <a:lnTo>
                  <a:pt x="544883" y="380517"/>
                </a:lnTo>
                <a:lnTo>
                  <a:pt x="547243" y="324104"/>
                </a:lnTo>
                <a:lnTo>
                  <a:pt x="544883" y="267406"/>
                </a:lnTo>
                <a:lnTo>
                  <a:pt x="537797" y="214471"/>
                </a:lnTo>
                <a:lnTo>
                  <a:pt x="525972" y="165298"/>
                </a:lnTo>
                <a:lnTo>
                  <a:pt x="509397" y="119887"/>
                </a:lnTo>
                <a:lnTo>
                  <a:pt x="488779" y="79688"/>
                </a:lnTo>
                <a:lnTo>
                  <a:pt x="464851" y="46323"/>
                </a:lnTo>
                <a:lnTo>
                  <a:pt x="437638" y="19768"/>
                </a:lnTo>
                <a:lnTo>
                  <a:pt x="407162" y="0"/>
                </a:lnTo>
                <a:close/>
              </a:path>
              <a:path w="54736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 txBox="1"/>
          <p:nvPr/>
        </p:nvSpPr>
        <p:spPr>
          <a:xfrm>
            <a:off x="1603628" y="1069974"/>
            <a:ext cx="2463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397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136267" y="1329689"/>
            <a:ext cx="559435" cy="648970"/>
          </a:xfrm>
          <a:custGeom>
            <a:avLst/>
            <a:gdLst/>
            <a:ahLst/>
            <a:cxnLst/>
            <a:rect l="l" t="t" r="r" b="b"/>
            <a:pathLst>
              <a:path w="559435" h="648969">
                <a:moveTo>
                  <a:pt x="419353" y="0"/>
                </a:moveTo>
                <a:lnTo>
                  <a:pt x="413131" y="15367"/>
                </a:lnTo>
                <a:lnTo>
                  <a:pt x="437354" y="35059"/>
                </a:lnTo>
                <a:lnTo>
                  <a:pt x="458803" y="60610"/>
                </a:lnTo>
                <a:lnTo>
                  <a:pt x="493521" y="129286"/>
                </a:lnTo>
                <a:lnTo>
                  <a:pt x="506356" y="171698"/>
                </a:lnTo>
                <a:lnTo>
                  <a:pt x="515524" y="218360"/>
                </a:lnTo>
                <a:lnTo>
                  <a:pt x="521025" y="269285"/>
                </a:lnTo>
                <a:lnTo>
                  <a:pt x="522858" y="324485"/>
                </a:lnTo>
                <a:lnTo>
                  <a:pt x="521029" y="378825"/>
                </a:lnTo>
                <a:lnTo>
                  <a:pt x="515556" y="429260"/>
                </a:lnTo>
                <a:lnTo>
                  <a:pt x="506464" y="475789"/>
                </a:lnTo>
                <a:lnTo>
                  <a:pt x="493775" y="518413"/>
                </a:lnTo>
                <a:lnTo>
                  <a:pt x="477817" y="556105"/>
                </a:lnTo>
                <a:lnTo>
                  <a:pt x="437518" y="613533"/>
                </a:lnTo>
                <a:lnTo>
                  <a:pt x="413131" y="633222"/>
                </a:lnTo>
                <a:lnTo>
                  <a:pt x="419353" y="648588"/>
                </a:lnTo>
                <a:lnTo>
                  <a:pt x="477043" y="602424"/>
                </a:lnTo>
                <a:lnTo>
                  <a:pt x="500971" y="568900"/>
                </a:lnTo>
                <a:lnTo>
                  <a:pt x="521588" y="528447"/>
                </a:lnTo>
                <a:lnTo>
                  <a:pt x="538164" y="482677"/>
                </a:lnTo>
                <a:lnTo>
                  <a:pt x="549989" y="433371"/>
                </a:lnTo>
                <a:lnTo>
                  <a:pt x="557075" y="380517"/>
                </a:lnTo>
                <a:lnTo>
                  <a:pt x="559434" y="324104"/>
                </a:lnTo>
                <a:lnTo>
                  <a:pt x="557075" y="267406"/>
                </a:lnTo>
                <a:lnTo>
                  <a:pt x="549989" y="214471"/>
                </a:lnTo>
                <a:lnTo>
                  <a:pt x="538164" y="165298"/>
                </a:lnTo>
                <a:lnTo>
                  <a:pt x="521588" y="119887"/>
                </a:lnTo>
                <a:lnTo>
                  <a:pt x="500971" y="79688"/>
                </a:lnTo>
                <a:lnTo>
                  <a:pt x="477043" y="46323"/>
                </a:lnTo>
                <a:lnTo>
                  <a:pt x="449830" y="19768"/>
                </a:lnTo>
                <a:lnTo>
                  <a:pt x="419353" y="0"/>
                </a:lnTo>
                <a:close/>
              </a:path>
              <a:path w="55943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2283714" y="1109598"/>
            <a:ext cx="2540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15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𝑑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829686" y="1329689"/>
            <a:ext cx="483234" cy="648970"/>
          </a:xfrm>
          <a:custGeom>
            <a:avLst/>
            <a:gdLst/>
            <a:ahLst/>
            <a:cxnLst/>
            <a:rect l="l" t="t" r="r" b="b"/>
            <a:pathLst>
              <a:path w="483235" h="648969">
                <a:moveTo>
                  <a:pt x="343154" y="0"/>
                </a:moveTo>
                <a:lnTo>
                  <a:pt x="336931" y="15367"/>
                </a:lnTo>
                <a:lnTo>
                  <a:pt x="361154" y="35059"/>
                </a:lnTo>
                <a:lnTo>
                  <a:pt x="382603" y="60610"/>
                </a:lnTo>
                <a:lnTo>
                  <a:pt x="417321" y="129286"/>
                </a:lnTo>
                <a:lnTo>
                  <a:pt x="430156" y="171698"/>
                </a:lnTo>
                <a:lnTo>
                  <a:pt x="439324" y="218360"/>
                </a:lnTo>
                <a:lnTo>
                  <a:pt x="444825" y="269285"/>
                </a:lnTo>
                <a:lnTo>
                  <a:pt x="446659" y="324485"/>
                </a:lnTo>
                <a:lnTo>
                  <a:pt x="444829" y="378825"/>
                </a:lnTo>
                <a:lnTo>
                  <a:pt x="439356" y="429260"/>
                </a:lnTo>
                <a:lnTo>
                  <a:pt x="430264" y="475789"/>
                </a:lnTo>
                <a:lnTo>
                  <a:pt x="417575" y="518413"/>
                </a:lnTo>
                <a:lnTo>
                  <a:pt x="401617" y="556105"/>
                </a:lnTo>
                <a:lnTo>
                  <a:pt x="361318" y="613533"/>
                </a:lnTo>
                <a:lnTo>
                  <a:pt x="336931" y="633222"/>
                </a:lnTo>
                <a:lnTo>
                  <a:pt x="343154" y="648588"/>
                </a:lnTo>
                <a:lnTo>
                  <a:pt x="400843" y="602424"/>
                </a:lnTo>
                <a:lnTo>
                  <a:pt x="424771" y="568900"/>
                </a:lnTo>
                <a:lnTo>
                  <a:pt x="445388" y="528447"/>
                </a:lnTo>
                <a:lnTo>
                  <a:pt x="461964" y="482677"/>
                </a:lnTo>
                <a:lnTo>
                  <a:pt x="473789" y="433371"/>
                </a:lnTo>
                <a:lnTo>
                  <a:pt x="480875" y="380517"/>
                </a:lnTo>
                <a:lnTo>
                  <a:pt x="483235" y="324104"/>
                </a:lnTo>
                <a:lnTo>
                  <a:pt x="480875" y="267406"/>
                </a:lnTo>
                <a:lnTo>
                  <a:pt x="473789" y="214471"/>
                </a:lnTo>
                <a:lnTo>
                  <a:pt x="461964" y="165298"/>
                </a:lnTo>
                <a:lnTo>
                  <a:pt x="445388" y="119887"/>
                </a:lnTo>
                <a:lnTo>
                  <a:pt x="424771" y="79688"/>
                </a:lnTo>
                <a:lnTo>
                  <a:pt x="400843" y="46323"/>
                </a:lnTo>
                <a:lnTo>
                  <a:pt x="373630" y="19768"/>
                </a:lnTo>
                <a:lnTo>
                  <a:pt x="343154" y="0"/>
                </a:lnTo>
                <a:close/>
              </a:path>
              <a:path w="48323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7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3446907" y="1329689"/>
            <a:ext cx="546100" cy="648970"/>
          </a:xfrm>
          <a:custGeom>
            <a:avLst/>
            <a:gdLst/>
            <a:ahLst/>
            <a:cxnLst/>
            <a:rect l="l" t="t" r="r" b="b"/>
            <a:pathLst>
              <a:path w="546100" h="648969">
                <a:moveTo>
                  <a:pt x="405638" y="0"/>
                </a:moveTo>
                <a:lnTo>
                  <a:pt x="399414" y="15367"/>
                </a:lnTo>
                <a:lnTo>
                  <a:pt x="423638" y="35059"/>
                </a:lnTo>
                <a:lnTo>
                  <a:pt x="445087" y="60610"/>
                </a:lnTo>
                <a:lnTo>
                  <a:pt x="479805" y="129286"/>
                </a:lnTo>
                <a:lnTo>
                  <a:pt x="492640" y="171698"/>
                </a:lnTo>
                <a:lnTo>
                  <a:pt x="501808" y="218360"/>
                </a:lnTo>
                <a:lnTo>
                  <a:pt x="507309" y="269285"/>
                </a:lnTo>
                <a:lnTo>
                  <a:pt x="509142" y="324485"/>
                </a:lnTo>
                <a:lnTo>
                  <a:pt x="507313" y="378825"/>
                </a:lnTo>
                <a:lnTo>
                  <a:pt x="501840" y="429260"/>
                </a:lnTo>
                <a:lnTo>
                  <a:pt x="492748" y="475789"/>
                </a:lnTo>
                <a:lnTo>
                  <a:pt x="480059" y="518413"/>
                </a:lnTo>
                <a:lnTo>
                  <a:pt x="464101" y="556105"/>
                </a:lnTo>
                <a:lnTo>
                  <a:pt x="423802" y="613533"/>
                </a:lnTo>
                <a:lnTo>
                  <a:pt x="399414" y="633222"/>
                </a:lnTo>
                <a:lnTo>
                  <a:pt x="405638" y="648588"/>
                </a:lnTo>
                <a:lnTo>
                  <a:pt x="463327" y="602424"/>
                </a:lnTo>
                <a:lnTo>
                  <a:pt x="487255" y="568900"/>
                </a:lnTo>
                <a:lnTo>
                  <a:pt x="507872" y="528447"/>
                </a:lnTo>
                <a:lnTo>
                  <a:pt x="524448" y="482677"/>
                </a:lnTo>
                <a:lnTo>
                  <a:pt x="536273" y="433371"/>
                </a:lnTo>
                <a:lnTo>
                  <a:pt x="543359" y="380517"/>
                </a:lnTo>
                <a:lnTo>
                  <a:pt x="545718" y="324104"/>
                </a:lnTo>
                <a:lnTo>
                  <a:pt x="543359" y="267406"/>
                </a:lnTo>
                <a:lnTo>
                  <a:pt x="536273" y="214471"/>
                </a:lnTo>
                <a:lnTo>
                  <a:pt x="524448" y="165298"/>
                </a:lnTo>
                <a:lnTo>
                  <a:pt x="507872" y="119887"/>
                </a:lnTo>
                <a:lnTo>
                  <a:pt x="487255" y="79688"/>
                </a:lnTo>
                <a:lnTo>
                  <a:pt x="463327" y="46323"/>
                </a:lnTo>
                <a:lnTo>
                  <a:pt x="436114" y="19768"/>
                </a:lnTo>
                <a:lnTo>
                  <a:pt x="405638" y="0"/>
                </a:lnTo>
                <a:close/>
              </a:path>
              <a:path w="5461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 txBox="1"/>
          <p:nvPr/>
        </p:nvSpPr>
        <p:spPr>
          <a:xfrm>
            <a:off x="2977133" y="1153794"/>
            <a:ext cx="85788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320">
              <a:lnSpc>
                <a:spcPts val="3679"/>
              </a:lnSpc>
              <a:spcBef>
                <a:spcPts val="95"/>
              </a:spcBef>
              <a:tabLst>
                <a:tab pos="62801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𝑗	𝑓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6597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	𝑡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125086" y="1329689"/>
            <a:ext cx="622300" cy="648970"/>
          </a:xfrm>
          <a:custGeom>
            <a:avLst/>
            <a:gdLst/>
            <a:ahLst/>
            <a:cxnLst/>
            <a:rect l="l" t="t" r="r" b="b"/>
            <a:pathLst>
              <a:path w="622300" h="648969">
                <a:moveTo>
                  <a:pt x="481838" y="0"/>
                </a:moveTo>
                <a:lnTo>
                  <a:pt x="475614" y="15367"/>
                </a:lnTo>
                <a:lnTo>
                  <a:pt x="499838" y="35059"/>
                </a:lnTo>
                <a:lnTo>
                  <a:pt x="521287" y="60610"/>
                </a:lnTo>
                <a:lnTo>
                  <a:pt x="556005" y="129286"/>
                </a:lnTo>
                <a:lnTo>
                  <a:pt x="568840" y="171698"/>
                </a:lnTo>
                <a:lnTo>
                  <a:pt x="578008" y="218360"/>
                </a:lnTo>
                <a:lnTo>
                  <a:pt x="583509" y="269285"/>
                </a:lnTo>
                <a:lnTo>
                  <a:pt x="585342" y="324485"/>
                </a:lnTo>
                <a:lnTo>
                  <a:pt x="583513" y="378825"/>
                </a:lnTo>
                <a:lnTo>
                  <a:pt x="578040" y="429260"/>
                </a:lnTo>
                <a:lnTo>
                  <a:pt x="568948" y="475789"/>
                </a:lnTo>
                <a:lnTo>
                  <a:pt x="556260" y="518413"/>
                </a:lnTo>
                <a:lnTo>
                  <a:pt x="540301" y="556105"/>
                </a:lnTo>
                <a:lnTo>
                  <a:pt x="500002" y="613533"/>
                </a:lnTo>
                <a:lnTo>
                  <a:pt x="475614" y="633222"/>
                </a:lnTo>
                <a:lnTo>
                  <a:pt x="481838" y="648588"/>
                </a:lnTo>
                <a:lnTo>
                  <a:pt x="539527" y="602424"/>
                </a:lnTo>
                <a:lnTo>
                  <a:pt x="563455" y="568900"/>
                </a:lnTo>
                <a:lnTo>
                  <a:pt x="584073" y="528447"/>
                </a:lnTo>
                <a:lnTo>
                  <a:pt x="600648" y="482677"/>
                </a:lnTo>
                <a:lnTo>
                  <a:pt x="612473" y="433371"/>
                </a:lnTo>
                <a:lnTo>
                  <a:pt x="619559" y="380517"/>
                </a:lnTo>
                <a:lnTo>
                  <a:pt x="621918" y="324104"/>
                </a:lnTo>
                <a:lnTo>
                  <a:pt x="619559" y="267406"/>
                </a:lnTo>
                <a:lnTo>
                  <a:pt x="612473" y="214471"/>
                </a:lnTo>
                <a:lnTo>
                  <a:pt x="600648" y="165298"/>
                </a:lnTo>
                <a:lnTo>
                  <a:pt x="584073" y="119887"/>
                </a:lnTo>
                <a:lnTo>
                  <a:pt x="563455" y="79688"/>
                </a:lnTo>
                <a:lnTo>
                  <a:pt x="539527" y="46323"/>
                </a:lnTo>
                <a:lnTo>
                  <a:pt x="512314" y="19768"/>
                </a:lnTo>
                <a:lnTo>
                  <a:pt x="481838" y="0"/>
                </a:lnTo>
                <a:close/>
              </a:path>
              <a:path w="6223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18"/>
          <p:cNvSpPr/>
          <p:nvPr/>
        </p:nvSpPr>
        <p:spPr>
          <a:xfrm>
            <a:off x="4878327" y="1265808"/>
            <a:ext cx="551180" cy="777240"/>
          </a:xfrm>
          <a:custGeom>
            <a:avLst/>
            <a:gdLst/>
            <a:ahLst/>
            <a:cxnLst/>
            <a:rect l="l" t="t" r="r" b="b"/>
            <a:pathLst>
              <a:path w="551179" h="777239">
                <a:moveTo>
                  <a:pt x="413127" y="0"/>
                </a:moveTo>
                <a:lnTo>
                  <a:pt x="401951" y="12826"/>
                </a:lnTo>
                <a:lnTo>
                  <a:pt x="425190" y="38425"/>
                </a:lnTo>
                <a:lnTo>
                  <a:pt x="446321" y="70262"/>
                </a:lnTo>
                <a:lnTo>
                  <a:pt x="465334" y="108338"/>
                </a:lnTo>
                <a:lnTo>
                  <a:pt x="482215" y="152653"/>
                </a:lnTo>
                <a:lnTo>
                  <a:pt x="493599" y="192432"/>
                </a:lnTo>
                <a:lnTo>
                  <a:pt x="502454" y="235880"/>
                </a:lnTo>
                <a:lnTo>
                  <a:pt x="508778" y="283010"/>
                </a:lnTo>
                <a:lnTo>
                  <a:pt x="512573" y="333835"/>
                </a:lnTo>
                <a:lnTo>
                  <a:pt x="513838" y="388365"/>
                </a:lnTo>
                <a:lnTo>
                  <a:pt x="512573" y="442908"/>
                </a:lnTo>
                <a:lnTo>
                  <a:pt x="508778" y="493757"/>
                </a:lnTo>
                <a:lnTo>
                  <a:pt x="502454" y="540906"/>
                </a:lnTo>
                <a:lnTo>
                  <a:pt x="493599" y="584348"/>
                </a:lnTo>
                <a:lnTo>
                  <a:pt x="482215" y="624077"/>
                </a:lnTo>
                <a:lnTo>
                  <a:pt x="465334" y="668393"/>
                </a:lnTo>
                <a:lnTo>
                  <a:pt x="446321" y="706469"/>
                </a:lnTo>
                <a:lnTo>
                  <a:pt x="425190" y="738306"/>
                </a:lnTo>
                <a:lnTo>
                  <a:pt x="401951" y="763904"/>
                </a:lnTo>
                <a:lnTo>
                  <a:pt x="413127" y="776731"/>
                </a:lnTo>
                <a:lnTo>
                  <a:pt x="465038" y="719597"/>
                </a:lnTo>
                <a:lnTo>
                  <a:pt x="488351" y="680630"/>
                </a:lnTo>
                <a:lnTo>
                  <a:pt x="509901" y="634745"/>
                </a:lnTo>
                <a:lnTo>
                  <a:pt x="524727" y="593369"/>
                </a:lnTo>
                <a:lnTo>
                  <a:pt x="536280" y="548030"/>
                </a:lnTo>
                <a:lnTo>
                  <a:pt x="544547" y="498728"/>
                </a:lnTo>
                <a:lnTo>
                  <a:pt x="549517" y="445465"/>
                </a:lnTo>
                <a:lnTo>
                  <a:pt x="551176" y="388238"/>
                </a:lnTo>
                <a:lnTo>
                  <a:pt x="549517" y="331136"/>
                </a:lnTo>
                <a:lnTo>
                  <a:pt x="544547" y="277948"/>
                </a:lnTo>
                <a:lnTo>
                  <a:pt x="536280" y="228685"/>
                </a:lnTo>
                <a:lnTo>
                  <a:pt x="524727" y="183360"/>
                </a:lnTo>
                <a:lnTo>
                  <a:pt x="509901" y="141986"/>
                </a:lnTo>
                <a:lnTo>
                  <a:pt x="488351" y="96119"/>
                </a:lnTo>
                <a:lnTo>
                  <a:pt x="465038" y="57181"/>
                </a:lnTo>
                <a:lnTo>
                  <a:pt x="439964" y="25149"/>
                </a:lnTo>
                <a:lnTo>
                  <a:pt x="413127" y="0"/>
                </a:lnTo>
                <a:close/>
              </a:path>
              <a:path w="551179" h="777239">
                <a:moveTo>
                  <a:pt x="138045" y="0"/>
                </a:moveTo>
                <a:lnTo>
                  <a:pt x="86038" y="57181"/>
                </a:lnTo>
                <a:lnTo>
                  <a:pt x="62750" y="96119"/>
                </a:lnTo>
                <a:lnTo>
                  <a:pt x="41271" y="141986"/>
                </a:lnTo>
                <a:lnTo>
                  <a:pt x="26396" y="183360"/>
                </a:lnTo>
                <a:lnTo>
                  <a:pt x="14837" y="228685"/>
                </a:lnTo>
                <a:lnTo>
                  <a:pt x="6588" y="277948"/>
                </a:lnTo>
                <a:lnTo>
                  <a:pt x="1643" y="331136"/>
                </a:lnTo>
                <a:lnTo>
                  <a:pt x="0" y="388365"/>
                </a:lnTo>
                <a:lnTo>
                  <a:pt x="1643" y="445465"/>
                </a:lnTo>
                <a:lnTo>
                  <a:pt x="6588" y="498728"/>
                </a:lnTo>
                <a:lnTo>
                  <a:pt x="14837" y="548030"/>
                </a:lnTo>
                <a:lnTo>
                  <a:pt x="26396" y="593369"/>
                </a:lnTo>
                <a:lnTo>
                  <a:pt x="41271" y="634745"/>
                </a:lnTo>
                <a:lnTo>
                  <a:pt x="62750" y="680630"/>
                </a:lnTo>
                <a:lnTo>
                  <a:pt x="86038" y="719597"/>
                </a:lnTo>
                <a:lnTo>
                  <a:pt x="111137" y="751635"/>
                </a:lnTo>
                <a:lnTo>
                  <a:pt x="138045" y="776731"/>
                </a:lnTo>
                <a:lnTo>
                  <a:pt x="149094" y="763904"/>
                </a:lnTo>
                <a:lnTo>
                  <a:pt x="125873" y="738306"/>
                </a:lnTo>
                <a:lnTo>
                  <a:pt x="104771" y="706469"/>
                </a:lnTo>
                <a:lnTo>
                  <a:pt x="85765" y="668393"/>
                </a:lnTo>
                <a:lnTo>
                  <a:pt x="68830" y="624077"/>
                </a:lnTo>
                <a:lnTo>
                  <a:pt x="57446" y="584348"/>
                </a:lnTo>
                <a:lnTo>
                  <a:pt x="48591" y="540906"/>
                </a:lnTo>
                <a:lnTo>
                  <a:pt x="42267" y="493757"/>
                </a:lnTo>
                <a:lnTo>
                  <a:pt x="38472" y="442908"/>
                </a:lnTo>
                <a:lnTo>
                  <a:pt x="37210" y="388238"/>
                </a:lnTo>
                <a:lnTo>
                  <a:pt x="38472" y="333835"/>
                </a:lnTo>
                <a:lnTo>
                  <a:pt x="42267" y="283010"/>
                </a:lnTo>
                <a:lnTo>
                  <a:pt x="48591" y="235880"/>
                </a:lnTo>
                <a:lnTo>
                  <a:pt x="57446" y="192432"/>
                </a:lnTo>
                <a:lnTo>
                  <a:pt x="68830" y="152653"/>
                </a:lnTo>
                <a:lnTo>
                  <a:pt x="85765" y="108338"/>
                </a:lnTo>
                <a:lnTo>
                  <a:pt x="104771" y="70262"/>
                </a:lnTo>
                <a:lnTo>
                  <a:pt x="125873" y="38425"/>
                </a:lnTo>
                <a:lnTo>
                  <a:pt x="149094" y="12826"/>
                </a:lnTo>
                <a:lnTo>
                  <a:pt x="138045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object 19"/>
          <p:cNvSpPr txBox="1"/>
          <p:nvPr/>
        </p:nvSpPr>
        <p:spPr>
          <a:xfrm>
            <a:off x="4272534" y="1108074"/>
            <a:ext cx="996315" cy="9683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715"/>
              </a:lnSpc>
              <a:spcBef>
                <a:spcPts val="95"/>
              </a:spcBef>
              <a:tabLst>
                <a:tab pos="767080" algn="l"/>
              </a:tabLst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𝑤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𝑓</a:t>
            </a:r>
            <a:endParaRPr sz="3100" dirty="0">
              <a:latin typeface="Cambria Math"/>
              <a:cs typeface="Cambria Math"/>
            </a:endParaRPr>
          </a:p>
          <a:p>
            <a:pPr marL="94615">
              <a:lnSpc>
                <a:spcPts val="3715"/>
              </a:lnSpc>
              <a:tabLst>
                <a:tab pos="806450" algn="l"/>
              </a:tabLst>
            </a:pP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𝑙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𝑗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59044" y="1361059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007227" y="1329689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7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6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5"/>
                </a:lnTo>
                <a:lnTo>
                  <a:pt x="716101" y="378825"/>
                </a:lnTo>
                <a:lnTo>
                  <a:pt x="710628" y="429260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2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7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4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2"/>
          <p:cNvSpPr/>
          <p:nvPr/>
        </p:nvSpPr>
        <p:spPr>
          <a:xfrm>
            <a:off x="6894194" y="1329689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1" y="15367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1" y="129286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9" y="324485"/>
                </a:lnTo>
                <a:lnTo>
                  <a:pt x="498169" y="378825"/>
                </a:lnTo>
                <a:lnTo>
                  <a:pt x="492696" y="429260"/>
                </a:lnTo>
                <a:lnTo>
                  <a:pt x="483604" y="475789"/>
                </a:lnTo>
                <a:lnTo>
                  <a:pt x="470915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1" y="633222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8" y="528447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4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8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7563231" y="1329689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7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6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5"/>
                </a:lnTo>
                <a:lnTo>
                  <a:pt x="716101" y="378825"/>
                </a:lnTo>
                <a:lnTo>
                  <a:pt x="710628" y="429260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2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7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4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8450198" y="1329689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7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6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5"/>
                </a:lnTo>
                <a:lnTo>
                  <a:pt x="714577" y="378825"/>
                </a:lnTo>
                <a:lnTo>
                  <a:pt x="709104" y="429260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2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6" y="528447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4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6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/>
          <p:nvPr/>
        </p:nvSpPr>
        <p:spPr>
          <a:xfrm>
            <a:off x="9337167" y="1329689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7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69" y="129286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5"/>
                </a:lnTo>
                <a:lnTo>
                  <a:pt x="714577" y="378825"/>
                </a:lnTo>
                <a:lnTo>
                  <a:pt x="709104" y="429260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2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6" y="528447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4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6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object 26"/>
          <p:cNvSpPr/>
          <p:nvPr/>
        </p:nvSpPr>
        <p:spPr>
          <a:xfrm>
            <a:off x="10222610" y="1329689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1" y="15367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2" y="129286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9" y="324485"/>
                </a:lnTo>
                <a:lnTo>
                  <a:pt x="498169" y="378825"/>
                </a:lnTo>
                <a:lnTo>
                  <a:pt x="492696" y="429260"/>
                </a:lnTo>
                <a:lnTo>
                  <a:pt x="483604" y="475789"/>
                </a:lnTo>
                <a:lnTo>
                  <a:pt x="470916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1" y="633222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9" y="528447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4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9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7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object 27"/>
          <p:cNvSpPr txBox="1"/>
          <p:nvPr/>
        </p:nvSpPr>
        <p:spPr>
          <a:xfrm>
            <a:off x="6154928" y="1153794"/>
            <a:ext cx="445960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0">
              <a:lnSpc>
                <a:spcPts val="3679"/>
              </a:lnSpc>
              <a:spcBef>
                <a:spcPts val="95"/>
              </a:spcBef>
              <a:tabLst>
                <a:tab pos="899160" algn="l"/>
                <a:tab pos="1677035" algn="l"/>
                <a:tab pos="2563495" algn="l"/>
                <a:tab pos="3340735" algn="l"/>
                <a:tab pos="42284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0	0	9	5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22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5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899160" algn="l"/>
                <a:tab pos="1568450" algn="l"/>
                <a:tab pos="2454275" algn="l"/>
                <a:tab pos="3340735" algn="l"/>
                <a:tab pos="42284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15	3	19	19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11	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9</a:t>
            </a:r>
            <a:endParaRPr sz="3100" dirty="0">
              <a:latin typeface="Cambria Math"/>
              <a:cs typeface="Cambria Math"/>
            </a:endParaRPr>
          </a:p>
        </p:txBody>
      </p:sp>
      <p:pic>
        <p:nvPicPr>
          <p:cNvPr id="28" name="object 2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70276" y="2066543"/>
            <a:ext cx="5943600" cy="4401312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32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Decryption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9279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68"/>
    </mc:Choice>
    <mc:Fallback xmlns="">
      <p:transition spd="slow" advTm="15868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06146" y="1361059"/>
            <a:ext cx="112077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1484" indent="-439420">
              <a:lnSpc>
                <a:spcPct val="100000"/>
              </a:lnSpc>
              <a:spcBef>
                <a:spcPts val="95"/>
              </a:spcBef>
              <a:buFont typeface="Wingdings"/>
              <a:buChar char=""/>
              <a:tabLst>
                <a:tab pos="45212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𝐶</a:t>
            </a:r>
            <a:r>
              <a:rPr sz="3100" spc="235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456563" y="1329689"/>
            <a:ext cx="547370" cy="648970"/>
          </a:xfrm>
          <a:custGeom>
            <a:avLst/>
            <a:gdLst/>
            <a:ahLst/>
            <a:cxnLst/>
            <a:rect l="l" t="t" r="r" b="b"/>
            <a:pathLst>
              <a:path w="547369" h="648969">
                <a:moveTo>
                  <a:pt x="407162" y="0"/>
                </a:moveTo>
                <a:lnTo>
                  <a:pt x="400938" y="15367"/>
                </a:lnTo>
                <a:lnTo>
                  <a:pt x="425162" y="35059"/>
                </a:lnTo>
                <a:lnTo>
                  <a:pt x="446611" y="60610"/>
                </a:lnTo>
                <a:lnTo>
                  <a:pt x="481330" y="129286"/>
                </a:lnTo>
                <a:lnTo>
                  <a:pt x="494164" y="171698"/>
                </a:lnTo>
                <a:lnTo>
                  <a:pt x="503332" y="218360"/>
                </a:lnTo>
                <a:lnTo>
                  <a:pt x="508833" y="269285"/>
                </a:lnTo>
                <a:lnTo>
                  <a:pt x="510667" y="324485"/>
                </a:lnTo>
                <a:lnTo>
                  <a:pt x="508837" y="378825"/>
                </a:lnTo>
                <a:lnTo>
                  <a:pt x="503364" y="429260"/>
                </a:lnTo>
                <a:lnTo>
                  <a:pt x="494272" y="475789"/>
                </a:lnTo>
                <a:lnTo>
                  <a:pt x="481584" y="518413"/>
                </a:lnTo>
                <a:lnTo>
                  <a:pt x="465625" y="556105"/>
                </a:lnTo>
                <a:lnTo>
                  <a:pt x="425326" y="613533"/>
                </a:lnTo>
                <a:lnTo>
                  <a:pt x="400938" y="633222"/>
                </a:lnTo>
                <a:lnTo>
                  <a:pt x="407162" y="648588"/>
                </a:lnTo>
                <a:lnTo>
                  <a:pt x="464851" y="602424"/>
                </a:lnTo>
                <a:lnTo>
                  <a:pt x="488779" y="568900"/>
                </a:lnTo>
                <a:lnTo>
                  <a:pt x="509397" y="528447"/>
                </a:lnTo>
                <a:lnTo>
                  <a:pt x="525972" y="482677"/>
                </a:lnTo>
                <a:lnTo>
                  <a:pt x="537797" y="433371"/>
                </a:lnTo>
                <a:lnTo>
                  <a:pt x="544883" y="380517"/>
                </a:lnTo>
                <a:lnTo>
                  <a:pt x="547243" y="324104"/>
                </a:lnTo>
                <a:lnTo>
                  <a:pt x="544883" y="267406"/>
                </a:lnTo>
                <a:lnTo>
                  <a:pt x="537797" y="214471"/>
                </a:lnTo>
                <a:lnTo>
                  <a:pt x="525972" y="165298"/>
                </a:lnTo>
                <a:lnTo>
                  <a:pt x="509397" y="119887"/>
                </a:lnTo>
                <a:lnTo>
                  <a:pt x="488779" y="79688"/>
                </a:lnTo>
                <a:lnTo>
                  <a:pt x="464851" y="46323"/>
                </a:lnTo>
                <a:lnTo>
                  <a:pt x="437638" y="19768"/>
                </a:lnTo>
                <a:lnTo>
                  <a:pt x="407162" y="0"/>
                </a:lnTo>
                <a:close/>
              </a:path>
              <a:path w="54736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 txBox="1"/>
          <p:nvPr/>
        </p:nvSpPr>
        <p:spPr>
          <a:xfrm>
            <a:off x="1603628" y="1069974"/>
            <a:ext cx="246379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397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𝑝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136267" y="1329689"/>
            <a:ext cx="559435" cy="648970"/>
          </a:xfrm>
          <a:custGeom>
            <a:avLst/>
            <a:gdLst/>
            <a:ahLst/>
            <a:cxnLst/>
            <a:rect l="l" t="t" r="r" b="b"/>
            <a:pathLst>
              <a:path w="559435" h="648969">
                <a:moveTo>
                  <a:pt x="419353" y="0"/>
                </a:moveTo>
                <a:lnTo>
                  <a:pt x="413131" y="15367"/>
                </a:lnTo>
                <a:lnTo>
                  <a:pt x="437354" y="35059"/>
                </a:lnTo>
                <a:lnTo>
                  <a:pt x="458803" y="60610"/>
                </a:lnTo>
                <a:lnTo>
                  <a:pt x="493521" y="129286"/>
                </a:lnTo>
                <a:lnTo>
                  <a:pt x="506356" y="171698"/>
                </a:lnTo>
                <a:lnTo>
                  <a:pt x="515524" y="218360"/>
                </a:lnTo>
                <a:lnTo>
                  <a:pt x="521025" y="269285"/>
                </a:lnTo>
                <a:lnTo>
                  <a:pt x="522858" y="324485"/>
                </a:lnTo>
                <a:lnTo>
                  <a:pt x="521029" y="378825"/>
                </a:lnTo>
                <a:lnTo>
                  <a:pt x="515556" y="429260"/>
                </a:lnTo>
                <a:lnTo>
                  <a:pt x="506464" y="475789"/>
                </a:lnTo>
                <a:lnTo>
                  <a:pt x="493775" y="518413"/>
                </a:lnTo>
                <a:lnTo>
                  <a:pt x="477817" y="556105"/>
                </a:lnTo>
                <a:lnTo>
                  <a:pt x="437518" y="613533"/>
                </a:lnTo>
                <a:lnTo>
                  <a:pt x="413131" y="633222"/>
                </a:lnTo>
                <a:lnTo>
                  <a:pt x="419353" y="648588"/>
                </a:lnTo>
                <a:lnTo>
                  <a:pt x="477043" y="602424"/>
                </a:lnTo>
                <a:lnTo>
                  <a:pt x="500971" y="568900"/>
                </a:lnTo>
                <a:lnTo>
                  <a:pt x="521588" y="528447"/>
                </a:lnTo>
                <a:lnTo>
                  <a:pt x="538164" y="482677"/>
                </a:lnTo>
                <a:lnTo>
                  <a:pt x="549989" y="433371"/>
                </a:lnTo>
                <a:lnTo>
                  <a:pt x="557075" y="380517"/>
                </a:lnTo>
                <a:lnTo>
                  <a:pt x="559434" y="324104"/>
                </a:lnTo>
                <a:lnTo>
                  <a:pt x="557075" y="267406"/>
                </a:lnTo>
                <a:lnTo>
                  <a:pt x="549989" y="214471"/>
                </a:lnTo>
                <a:lnTo>
                  <a:pt x="538164" y="165298"/>
                </a:lnTo>
                <a:lnTo>
                  <a:pt x="521588" y="119887"/>
                </a:lnTo>
                <a:lnTo>
                  <a:pt x="500971" y="79688"/>
                </a:lnTo>
                <a:lnTo>
                  <a:pt x="477043" y="46323"/>
                </a:lnTo>
                <a:lnTo>
                  <a:pt x="449830" y="19768"/>
                </a:lnTo>
                <a:lnTo>
                  <a:pt x="419353" y="0"/>
                </a:lnTo>
                <a:close/>
              </a:path>
              <a:path w="55943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2283714" y="1109598"/>
            <a:ext cx="254000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15">
              <a:lnSpc>
                <a:spcPts val="3679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𝑎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𝑑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829686" y="1329689"/>
            <a:ext cx="483234" cy="648970"/>
          </a:xfrm>
          <a:custGeom>
            <a:avLst/>
            <a:gdLst/>
            <a:ahLst/>
            <a:cxnLst/>
            <a:rect l="l" t="t" r="r" b="b"/>
            <a:pathLst>
              <a:path w="483235" h="648969">
                <a:moveTo>
                  <a:pt x="343154" y="0"/>
                </a:moveTo>
                <a:lnTo>
                  <a:pt x="336931" y="15367"/>
                </a:lnTo>
                <a:lnTo>
                  <a:pt x="361154" y="35059"/>
                </a:lnTo>
                <a:lnTo>
                  <a:pt x="382603" y="60610"/>
                </a:lnTo>
                <a:lnTo>
                  <a:pt x="417321" y="129286"/>
                </a:lnTo>
                <a:lnTo>
                  <a:pt x="430156" y="171698"/>
                </a:lnTo>
                <a:lnTo>
                  <a:pt x="439324" y="218360"/>
                </a:lnTo>
                <a:lnTo>
                  <a:pt x="444825" y="269285"/>
                </a:lnTo>
                <a:lnTo>
                  <a:pt x="446659" y="324485"/>
                </a:lnTo>
                <a:lnTo>
                  <a:pt x="444829" y="378825"/>
                </a:lnTo>
                <a:lnTo>
                  <a:pt x="439356" y="429260"/>
                </a:lnTo>
                <a:lnTo>
                  <a:pt x="430264" y="475789"/>
                </a:lnTo>
                <a:lnTo>
                  <a:pt x="417575" y="518413"/>
                </a:lnTo>
                <a:lnTo>
                  <a:pt x="401617" y="556105"/>
                </a:lnTo>
                <a:lnTo>
                  <a:pt x="361318" y="613533"/>
                </a:lnTo>
                <a:lnTo>
                  <a:pt x="336931" y="633222"/>
                </a:lnTo>
                <a:lnTo>
                  <a:pt x="343154" y="648588"/>
                </a:lnTo>
                <a:lnTo>
                  <a:pt x="400843" y="602424"/>
                </a:lnTo>
                <a:lnTo>
                  <a:pt x="424771" y="568900"/>
                </a:lnTo>
                <a:lnTo>
                  <a:pt x="445388" y="528447"/>
                </a:lnTo>
                <a:lnTo>
                  <a:pt x="461964" y="482677"/>
                </a:lnTo>
                <a:lnTo>
                  <a:pt x="473789" y="433371"/>
                </a:lnTo>
                <a:lnTo>
                  <a:pt x="480875" y="380517"/>
                </a:lnTo>
                <a:lnTo>
                  <a:pt x="483235" y="324104"/>
                </a:lnTo>
                <a:lnTo>
                  <a:pt x="480875" y="267406"/>
                </a:lnTo>
                <a:lnTo>
                  <a:pt x="473789" y="214471"/>
                </a:lnTo>
                <a:lnTo>
                  <a:pt x="461964" y="165298"/>
                </a:lnTo>
                <a:lnTo>
                  <a:pt x="445388" y="119887"/>
                </a:lnTo>
                <a:lnTo>
                  <a:pt x="424771" y="79688"/>
                </a:lnTo>
                <a:lnTo>
                  <a:pt x="400843" y="46323"/>
                </a:lnTo>
                <a:lnTo>
                  <a:pt x="373630" y="19768"/>
                </a:lnTo>
                <a:lnTo>
                  <a:pt x="343154" y="0"/>
                </a:lnTo>
                <a:close/>
              </a:path>
              <a:path w="48323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7"/>
                </a:lnTo>
                <a:lnTo>
                  <a:pt x="139954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3446907" y="1329689"/>
            <a:ext cx="546100" cy="648970"/>
          </a:xfrm>
          <a:custGeom>
            <a:avLst/>
            <a:gdLst/>
            <a:ahLst/>
            <a:cxnLst/>
            <a:rect l="l" t="t" r="r" b="b"/>
            <a:pathLst>
              <a:path w="546100" h="648969">
                <a:moveTo>
                  <a:pt x="405638" y="0"/>
                </a:moveTo>
                <a:lnTo>
                  <a:pt x="399414" y="15367"/>
                </a:lnTo>
                <a:lnTo>
                  <a:pt x="423638" y="35059"/>
                </a:lnTo>
                <a:lnTo>
                  <a:pt x="445087" y="60610"/>
                </a:lnTo>
                <a:lnTo>
                  <a:pt x="479805" y="129286"/>
                </a:lnTo>
                <a:lnTo>
                  <a:pt x="492640" y="171698"/>
                </a:lnTo>
                <a:lnTo>
                  <a:pt x="501808" y="218360"/>
                </a:lnTo>
                <a:lnTo>
                  <a:pt x="507309" y="269285"/>
                </a:lnTo>
                <a:lnTo>
                  <a:pt x="509142" y="324485"/>
                </a:lnTo>
                <a:lnTo>
                  <a:pt x="507313" y="378825"/>
                </a:lnTo>
                <a:lnTo>
                  <a:pt x="501840" y="429260"/>
                </a:lnTo>
                <a:lnTo>
                  <a:pt x="492748" y="475789"/>
                </a:lnTo>
                <a:lnTo>
                  <a:pt x="480059" y="518413"/>
                </a:lnTo>
                <a:lnTo>
                  <a:pt x="464101" y="556105"/>
                </a:lnTo>
                <a:lnTo>
                  <a:pt x="423802" y="613533"/>
                </a:lnTo>
                <a:lnTo>
                  <a:pt x="399414" y="633222"/>
                </a:lnTo>
                <a:lnTo>
                  <a:pt x="405638" y="648588"/>
                </a:lnTo>
                <a:lnTo>
                  <a:pt x="463327" y="602424"/>
                </a:lnTo>
                <a:lnTo>
                  <a:pt x="487255" y="568900"/>
                </a:lnTo>
                <a:lnTo>
                  <a:pt x="507872" y="528447"/>
                </a:lnTo>
                <a:lnTo>
                  <a:pt x="524448" y="482677"/>
                </a:lnTo>
                <a:lnTo>
                  <a:pt x="536273" y="433371"/>
                </a:lnTo>
                <a:lnTo>
                  <a:pt x="543359" y="380517"/>
                </a:lnTo>
                <a:lnTo>
                  <a:pt x="545718" y="324104"/>
                </a:lnTo>
                <a:lnTo>
                  <a:pt x="543359" y="267406"/>
                </a:lnTo>
                <a:lnTo>
                  <a:pt x="536273" y="214471"/>
                </a:lnTo>
                <a:lnTo>
                  <a:pt x="524448" y="165298"/>
                </a:lnTo>
                <a:lnTo>
                  <a:pt x="507872" y="119887"/>
                </a:lnTo>
                <a:lnTo>
                  <a:pt x="487255" y="79688"/>
                </a:lnTo>
                <a:lnTo>
                  <a:pt x="463327" y="46323"/>
                </a:lnTo>
                <a:lnTo>
                  <a:pt x="436114" y="19768"/>
                </a:lnTo>
                <a:lnTo>
                  <a:pt x="405638" y="0"/>
                </a:lnTo>
                <a:close/>
              </a:path>
              <a:path w="5461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5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5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 txBox="1"/>
          <p:nvPr/>
        </p:nvSpPr>
        <p:spPr>
          <a:xfrm>
            <a:off x="2977133" y="1153794"/>
            <a:ext cx="85788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320">
              <a:lnSpc>
                <a:spcPts val="3679"/>
              </a:lnSpc>
              <a:spcBef>
                <a:spcPts val="95"/>
              </a:spcBef>
              <a:tabLst>
                <a:tab pos="62801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𝑗	𝑓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6597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𝑡	𝑡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125086" y="1329689"/>
            <a:ext cx="622300" cy="648970"/>
          </a:xfrm>
          <a:custGeom>
            <a:avLst/>
            <a:gdLst/>
            <a:ahLst/>
            <a:cxnLst/>
            <a:rect l="l" t="t" r="r" b="b"/>
            <a:pathLst>
              <a:path w="622300" h="648969">
                <a:moveTo>
                  <a:pt x="481838" y="0"/>
                </a:moveTo>
                <a:lnTo>
                  <a:pt x="475614" y="15367"/>
                </a:lnTo>
                <a:lnTo>
                  <a:pt x="499838" y="35059"/>
                </a:lnTo>
                <a:lnTo>
                  <a:pt x="521287" y="60610"/>
                </a:lnTo>
                <a:lnTo>
                  <a:pt x="556005" y="129286"/>
                </a:lnTo>
                <a:lnTo>
                  <a:pt x="568840" y="171698"/>
                </a:lnTo>
                <a:lnTo>
                  <a:pt x="578008" y="218360"/>
                </a:lnTo>
                <a:lnTo>
                  <a:pt x="583509" y="269285"/>
                </a:lnTo>
                <a:lnTo>
                  <a:pt x="585342" y="324485"/>
                </a:lnTo>
                <a:lnTo>
                  <a:pt x="583513" y="378825"/>
                </a:lnTo>
                <a:lnTo>
                  <a:pt x="578040" y="429260"/>
                </a:lnTo>
                <a:lnTo>
                  <a:pt x="568948" y="475789"/>
                </a:lnTo>
                <a:lnTo>
                  <a:pt x="556260" y="518413"/>
                </a:lnTo>
                <a:lnTo>
                  <a:pt x="540301" y="556105"/>
                </a:lnTo>
                <a:lnTo>
                  <a:pt x="500002" y="613533"/>
                </a:lnTo>
                <a:lnTo>
                  <a:pt x="475614" y="633222"/>
                </a:lnTo>
                <a:lnTo>
                  <a:pt x="481838" y="648588"/>
                </a:lnTo>
                <a:lnTo>
                  <a:pt x="539527" y="602424"/>
                </a:lnTo>
                <a:lnTo>
                  <a:pt x="563455" y="568900"/>
                </a:lnTo>
                <a:lnTo>
                  <a:pt x="584073" y="528447"/>
                </a:lnTo>
                <a:lnTo>
                  <a:pt x="600648" y="482677"/>
                </a:lnTo>
                <a:lnTo>
                  <a:pt x="612473" y="433371"/>
                </a:lnTo>
                <a:lnTo>
                  <a:pt x="619559" y="380517"/>
                </a:lnTo>
                <a:lnTo>
                  <a:pt x="621918" y="324104"/>
                </a:lnTo>
                <a:lnTo>
                  <a:pt x="619559" y="267406"/>
                </a:lnTo>
                <a:lnTo>
                  <a:pt x="612473" y="214471"/>
                </a:lnTo>
                <a:lnTo>
                  <a:pt x="600648" y="165298"/>
                </a:lnTo>
                <a:lnTo>
                  <a:pt x="584073" y="119887"/>
                </a:lnTo>
                <a:lnTo>
                  <a:pt x="563455" y="79688"/>
                </a:lnTo>
                <a:lnTo>
                  <a:pt x="539527" y="46323"/>
                </a:lnTo>
                <a:lnTo>
                  <a:pt x="512314" y="19768"/>
                </a:lnTo>
                <a:lnTo>
                  <a:pt x="481838" y="0"/>
                </a:lnTo>
                <a:close/>
              </a:path>
              <a:path w="622300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18"/>
          <p:cNvSpPr/>
          <p:nvPr/>
        </p:nvSpPr>
        <p:spPr>
          <a:xfrm>
            <a:off x="4878327" y="1265808"/>
            <a:ext cx="551180" cy="777240"/>
          </a:xfrm>
          <a:custGeom>
            <a:avLst/>
            <a:gdLst/>
            <a:ahLst/>
            <a:cxnLst/>
            <a:rect l="l" t="t" r="r" b="b"/>
            <a:pathLst>
              <a:path w="551179" h="777239">
                <a:moveTo>
                  <a:pt x="413127" y="0"/>
                </a:moveTo>
                <a:lnTo>
                  <a:pt x="401951" y="12826"/>
                </a:lnTo>
                <a:lnTo>
                  <a:pt x="425190" y="38425"/>
                </a:lnTo>
                <a:lnTo>
                  <a:pt x="446321" y="70262"/>
                </a:lnTo>
                <a:lnTo>
                  <a:pt x="465334" y="108338"/>
                </a:lnTo>
                <a:lnTo>
                  <a:pt x="482215" y="152653"/>
                </a:lnTo>
                <a:lnTo>
                  <a:pt x="493599" y="192432"/>
                </a:lnTo>
                <a:lnTo>
                  <a:pt x="502454" y="235880"/>
                </a:lnTo>
                <a:lnTo>
                  <a:pt x="508778" y="283010"/>
                </a:lnTo>
                <a:lnTo>
                  <a:pt x="512573" y="333835"/>
                </a:lnTo>
                <a:lnTo>
                  <a:pt x="513838" y="388365"/>
                </a:lnTo>
                <a:lnTo>
                  <a:pt x="512573" y="442908"/>
                </a:lnTo>
                <a:lnTo>
                  <a:pt x="508778" y="493757"/>
                </a:lnTo>
                <a:lnTo>
                  <a:pt x="502454" y="540906"/>
                </a:lnTo>
                <a:lnTo>
                  <a:pt x="493599" y="584348"/>
                </a:lnTo>
                <a:lnTo>
                  <a:pt x="482215" y="624077"/>
                </a:lnTo>
                <a:lnTo>
                  <a:pt x="465334" y="668393"/>
                </a:lnTo>
                <a:lnTo>
                  <a:pt x="446321" y="706469"/>
                </a:lnTo>
                <a:lnTo>
                  <a:pt x="425190" y="738306"/>
                </a:lnTo>
                <a:lnTo>
                  <a:pt x="401951" y="763904"/>
                </a:lnTo>
                <a:lnTo>
                  <a:pt x="413127" y="776731"/>
                </a:lnTo>
                <a:lnTo>
                  <a:pt x="465038" y="719597"/>
                </a:lnTo>
                <a:lnTo>
                  <a:pt x="488351" y="680630"/>
                </a:lnTo>
                <a:lnTo>
                  <a:pt x="509901" y="634745"/>
                </a:lnTo>
                <a:lnTo>
                  <a:pt x="524727" y="593369"/>
                </a:lnTo>
                <a:lnTo>
                  <a:pt x="536280" y="548030"/>
                </a:lnTo>
                <a:lnTo>
                  <a:pt x="544547" y="498728"/>
                </a:lnTo>
                <a:lnTo>
                  <a:pt x="549517" y="445465"/>
                </a:lnTo>
                <a:lnTo>
                  <a:pt x="551176" y="388238"/>
                </a:lnTo>
                <a:lnTo>
                  <a:pt x="549517" y="331136"/>
                </a:lnTo>
                <a:lnTo>
                  <a:pt x="544547" y="277948"/>
                </a:lnTo>
                <a:lnTo>
                  <a:pt x="536280" y="228685"/>
                </a:lnTo>
                <a:lnTo>
                  <a:pt x="524727" y="183360"/>
                </a:lnTo>
                <a:lnTo>
                  <a:pt x="509901" y="141986"/>
                </a:lnTo>
                <a:lnTo>
                  <a:pt x="488351" y="96119"/>
                </a:lnTo>
                <a:lnTo>
                  <a:pt x="465038" y="57181"/>
                </a:lnTo>
                <a:lnTo>
                  <a:pt x="439964" y="25149"/>
                </a:lnTo>
                <a:lnTo>
                  <a:pt x="413127" y="0"/>
                </a:lnTo>
                <a:close/>
              </a:path>
              <a:path w="551179" h="777239">
                <a:moveTo>
                  <a:pt x="138045" y="0"/>
                </a:moveTo>
                <a:lnTo>
                  <a:pt x="86038" y="57181"/>
                </a:lnTo>
                <a:lnTo>
                  <a:pt x="62750" y="96119"/>
                </a:lnTo>
                <a:lnTo>
                  <a:pt x="41271" y="141986"/>
                </a:lnTo>
                <a:lnTo>
                  <a:pt x="26396" y="183360"/>
                </a:lnTo>
                <a:lnTo>
                  <a:pt x="14837" y="228685"/>
                </a:lnTo>
                <a:lnTo>
                  <a:pt x="6588" y="277948"/>
                </a:lnTo>
                <a:lnTo>
                  <a:pt x="1643" y="331136"/>
                </a:lnTo>
                <a:lnTo>
                  <a:pt x="0" y="388365"/>
                </a:lnTo>
                <a:lnTo>
                  <a:pt x="1643" y="445465"/>
                </a:lnTo>
                <a:lnTo>
                  <a:pt x="6588" y="498728"/>
                </a:lnTo>
                <a:lnTo>
                  <a:pt x="14837" y="548030"/>
                </a:lnTo>
                <a:lnTo>
                  <a:pt x="26396" y="593369"/>
                </a:lnTo>
                <a:lnTo>
                  <a:pt x="41271" y="634745"/>
                </a:lnTo>
                <a:lnTo>
                  <a:pt x="62750" y="680630"/>
                </a:lnTo>
                <a:lnTo>
                  <a:pt x="86038" y="719597"/>
                </a:lnTo>
                <a:lnTo>
                  <a:pt x="111137" y="751635"/>
                </a:lnTo>
                <a:lnTo>
                  <a:pt x="138045" y="776731"/>
                </a:lnTo>
                <a:lnTo>
                  <a:pt x="149094" y="763904"/>
                </a:lnTo>
                <a:lnTo>
                  <a:pt x="125873" y="738306"/>
                </a:lnTo>
                <a:lnTo>
                  <a:pt x="104771" y="706469"/>
                </a:lnTo>
                <a:lnTo>
                  <a:pt x="85765" y="668393"/>
                </a:lnTo>
                <a:lnTo>
                  <a:pt x="68830" y="624077"/>
                </a:lnTo>
                <a:lnTo>
                  <a:pt x="57446" y="584348"/>
                </a:lnTo>
                <a:lnTo>
                  <a:pt x="48591" y="540906"/>
                </a:lnTo>
                <a:lnTo>
                  <a:pt x="42267" y="493757"/>
                </a:lnTo>
                <a:lnTo>
                  <a:pt x="38472" y="442908"/>
                </a:lnTo>
                <a:lnTo>
                  <a:pt x="37210" y="388238"/>
                </a:lnTo>
                <a:lnTo>
                  <a:pt x="38472" y="333835"/>
                </a:lnTo>
                <a:lnTo>
                  <a:pt x="42267" y="283010"/>
                </a:lnTo>
                <a:lnTo>
                  <a:pt x="48591" y="235880"/>
                </a:lnTo>
                <a:lnTo>
                  <a:pt x="57446" y="192432"/>
                </a:lnTo>
                <a:lnTo>
                  <a:pt x="68830" y="152653"/>
                </a:lnTo>
                <a:lnTo>
                  <a:pt x="85765" y="108338"/>
                </a:lnTo>
                <a:lnTo>
                  <a:pt x="104771" y="70262"/>
                </a:lnTo>
                <a:lnTo>
                  <a:pt x="125873" y="38425"/>
                </a:lnTo>
                <a:lnTo>
                  <a:pt x="149094" y="12826"/>
                </a:lnTo>
                <a:lnTo>
                  <a:pt x="138045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object 19"/>
          <p:cNvSpPr txBox="1"/>
          <p:nvPr/>
        </p:nvSpPr>
        <p:spPr>
          <a:xfrm>
            <a:off x="4272534" y="1108074"/>
            <a:ext cx="996315" cy="9683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715"/>
              </a:lnSpc>
              <a:spcBef>
                <a:spcPts val="95"/>
              </a:spcBef>
              <a:tabLst>
                <a:tab pos="76708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𝑤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𝑓</a:t>
            </a:r>
            <a:endParaRPr sz="3100" dirty="0">
              <a:latin typeface="Cambria Math"/>
              <a:cs typeface="Cambria Math"/>
            </a:endParaRPr>
          </a:p>
          <a:p>
            <a:pPr marL="94615">
              <a:lnSpc>
                <a:spcPts val="3715"/>
              </a:lnSpc>
              <a:tabLst>
                <a:tab pos="806450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𝑙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𝑗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59044" y="1361059"/>
            <a:ext cx="319405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endParaRPr sz="3100" dirty="0">
              <a:latin typeface="Cambria Math"/>
              <a:cs typeface="Cambria Math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007227" y="1329689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7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6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5"/>
                </a:lnTo>
                <a:lnTo>
                  <a:pt x="716101" y="378825"/>
                </a:lnTo>
                <a:lnTo>
                  <a:pt x="710628" y="429260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2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7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6" y="324104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2"/>
          <p:cNvSpPr/>
          <p:nvPr/>
        </p:nvSpPr>
        <p:spPr>
          <a:xfrm>
            <a:off x="6894194" y="1329689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1" y="15367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1" y="129286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9" y="324485"/>
                </a:lnTo>
                <a:lnTo>
                  <a:pt x="498169" y="378825"/>
                </a:lnTo>
                <a:lnTo>
                  <a:pt x="492696" y="429260"/>
                </a:lnTo>
                <a:lnTo>
                  <a:pt x="483604" y="475789"/>
                </a:lnTo>
                <a:lnTo>
                  <a:pt x="470915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1" y="633222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8" y="528447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4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8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7563231" y="1329689"/>
            <a:ext cx="755015" cy="648970"/>
          </a:xfrm>
          <a:custGeom>
            <a:avLst/>
            <a:gdLst/>
            <a:ahLst/>
            <a:cxnLst/>
            <a:rect l="l" t="t" r="r" b="b"/>
            <a:pathLst>
              <a:path w="755015" h="648969">
                <a:moveTo>
                  <a:pt x="614426" y="0"/>
                </a:moveTo>
                <a:lnTo>
                  <a:pt x="608202" y="15367"/>
                </a:lnTo>
                <a:lnTo>
                  <a:pt x="632426" y="35059"/>
                </a:lnTo>
                <a:lnTo>
                  <a:pt x="653875" y="60610"/>
                </a:lnTo>
                <a:lnTo>
                  <a:pt x="688594" y="129286"/>
                </a:lnTo>
                <a:lnTo>
                  <a:pt x="701428" y="171698"/>
                </a:lnTo>
                <a:lnTo>
                  <a:pt x="710596" y="218360"/>
                </a:lnTo>
                <a:lnTo>
                  <a:pt x="716097" y="269285"/>
                </a:lnTo>
                <a:lnTo>
                  <a:pt x="717930" y="324485"/>
                </a:lnTo>
                <a:lnTo>
                  <a:pt x="716101" y="378825"/>
                </a:lnTo>
                <a:lnTo>
                  <a:pt x="710628" y="429260"/>
                </a:lnTo>
                <a:lnTo>
                  <a:pt x="701536" y="475789"/>
                </a:lnTo>
                <a:lnTo>
                  <a:pt x="688848" y="518413"/>
                </a:lnTo>
                <a:lnTo>
                  <a:pt x="672889" y="556105"/>
                </a:lnTo>
                <a:lnTo>
                  <a:pt x="632590" y="613533"/>
                </a:lnTo>
                <a:lnTo>
                  <a:pt x="608202" y="633222"/>
                </a:lnTo>
                <a:lnTo>
                  <a:pt x="614426" y="648588"/>
                </a:lnTo>
                <a:lnTo>
                  <a:pt x="672115" y="602424"/>
                </a:lnTo>
                <a:lnTo>
                  <a:pt x="696043" y="568900"/>
                </a:lnTo>
                <a:lnTo>
                  <a:pt x="716661" y="528447"/>
                </a:lnTo>
                <a:lnTo>
                  <a:pt x="733236" y="482677"/>
                </a:lnTo>
                <a:lnTo>
                  <a:pt x="745061" y="433371"/>
                </a:lnTo>
                <a:lnTo>
                  <a:pt x="752147" y="380517"/>
                </a:lnTo>
                <a:lnTo>
                  <a:pt x="754507" y="324104"/>
                </a:lnTo>
                <a:lnTo>
                  <a:pt x="752147" y="267406"/>
                </a:lnTo>
                <a:lnTo>
                  <a:pt x="745061" y="214471"/>
                </a:lnTo>
                <a:lnTo>
                  <a:pt x="733236" y="165298"/>
                </a:lnTo>
                <a:lnTo>
                  <a:pt x="716661" y="119887"/>
                </a:lnTo>
                <a:lnTo>
                  <a:pt x="696043" y="79688"/>
                </a:lnTo>
                <a:lnTo>
                  <a:pt x="672115" y="46323"/>
                </a:lnTo>
                <a:lnTo>
                  <a:pt x="644902" y="19768"/>
                </a:lnTo>
                <a:lnTo>
                  <a:pt x="614426" y="0"/>
                </a:lnTo>
                <a:close/>
              </a:path>
              <a:path w="755015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8450198" y="1329689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7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70" y="129286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5"/>
                </a:lnTo>
                <a:lnTo>
                  <a:pt x="714577" y="378825"/>
                </a:lnTo>
                <a:lnTo>
                  <a:pt x="709104" y="429260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2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6" y="528447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4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6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/>
          <p:nvPr/>
        </p:nvSpPr>
        <p:spPr>
          <a:xfrm>
            <a:off x="9337167" y="1329689"/>
            <a:ext cx="753110" cy="648970"/>
          </a:xfrm>
          <a:custGeom>
            <a:avLst/>
            <a:gdLst/>
            <a:ahLst/>
            <a:cxnLst/>
            <a:rect l="l" t="t" r="r" b="b"/>
            <a:pathLst>
              <a:path w="753109" h="648969">
                <a:moveTo>
                  <a:pt x="612901" y="0"/>
                </a:moveTo>
                <a:lnTo>
                  <a:pt x="606678" y="15367"/>
                </a:lnTo>
                <a:lnTo>
                  <a:pt x="630902" y="35059"/>
                </a:lnTo>
                <a:lnTo>
                  <a:pt x="652351" y="60610"/>
                </a:lnTo>
                <a:lnTo>
                  <a:pt x="687069" y="129286"/>
                </a:lnTo>
                <a:lnTo>
                  <a:pt x="699904" y="171698"/>
                </a:lnTo>
                <a:lnTo>
                  <a:pt x="709072" y="218360"/>
                </a:lnTo>
                <a:lnTo>
                  <a:pt x="714573" y="269285"/>
                </a:lnTo>
                <a:lnTo>
                  <a:pt x="716406" y="324485"/>
                </a:lnTo>
                <a:lnTo>
                  <a:pt x="714577" y="378825"/>
                </a:lnTo>
                <a:lnTo>
                  <a:pt x="709104" y="429260"/>
                </a:lnTo>
                <a:lnTo>
                  <a:pt x="700012" y="475789"/>
                </a:lnTo>
                <a:lnTo>
                  <a:pt x="687324" y="518413"/>
                </a:lnTo>
                <a:lnTo>
                  <a:pt x="671365" y="556105"/>
                </a:lnTo>
                <a:lnTo>
                  <a:pt x="631066" y="613533"/>
                </a:lnTo>
                <a:lnTo>
                  <a:pt x="606678" y="633222"/>
                </a:lnTo>
                <a:lnTo>
                  <a:pt x="612901" y="648588"/>
                </a:lnTo>
                <a:lnTo>
                  <a:pt x="670591" y="602424"/>
                </a:lnTo>
                <a:lnTo>
                  <a:pt x="694519" y="568900"/>
                </a:lnTo>
                <a:lnTo>
                  <a:pt x="715136" y="528447"/>
                </a:lnTo>
                <a:lnTo>
                  <a:pt x="731712" y="482677"/>
                </a:lnTo>
                <a:lnTo>
                  <a:pt x="743537" y="433371"/>
                </a:lnTo>
                <a:lnTo>
                  <a:pt x="750623" y="380517"/>
                </a:lnTo>
                <a:lnTo>
                  <a:pt x="752982" y="324104"/>
                </a:lnTo>
                <a:lnTo>
                  <a:pt x="750623" y="267406"/>
                </a:lnTo>
                <a:lnTo>
                  <a:pt x="743537" y="214471"/>
                </a:lnTo>
                <a:lnTo>
                  <a:pt x="731712" y="165298"/>
                </a:lnTo>
                <a:lnTo>
                  <a:pt x="715136" y="119887"/>
                </a:lnTo>
                <a:lnTo>
                  <a:pt x="694519" y="79688"/>
                </a:lnTo>
                <a:lnTo>
                  <a:pt x="670591" y="46323"/>
                </a:lnTo>
                <a:lnTo>
                  <a:pt x="643378" y="19768"/>
                </a:lnTo>
                <a:lnTo>
                  <a:pt x="612901" y="0"/>
                </a:lnTo>
                <a:close/>
              </a:path>
              <a:path w="753109" h="648969">
                <a:moveTo>
                  <a:pt x="139953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3" y="648588"/>
                </a:lnTo>
                <a:lnTo>
                  <a:pt x="146303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8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2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3" y="15367"/>
                </a:lnTo>
                <a:lnTo>
                  <a:pt x="139953" y="0"/>
                </a:lnTo>
                <a:close/>
              </a:path>
            </a:pathLst>
          </a:custGeom>
          <a:solidFill>
            <a:srgbClr val="0F24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object 26"/>
          <p:cNvSpPr/>
          <p:nvPr/>
        </p:nvSpPr>
        <p:spPr>
          <a:xfrm>
            <a:off x="10222610" y="1329689"/>
            <a:ext cx="536575" cy="648970"/>
          </a:xfrm>
          <a:custGeom>
            <a:avLst/>
            <a:gdLst/>
            <a:ahLst/>
            <a:cxnLst/>
            <a:rect l="l" t="t" r="r" b="b"/>
            <a:pathLst>
              <a:path w="536575" h="648969">
                <a:moveTo>
                  <a:pt x="396494" y="0"/>
                </a:moveTo>
                <a:lnTo>
                  <a:pt x="390271" y="15367"/>
                </a:lnTo>
                <a:lnTo>
                  <a:pt x="414494" y="35059"/>
                </a:lnTo>
                <a:lnTo>
                  <a:pt x="435943" y="60610"/>
                </a:lnTo>
                <a:lnTo>
                  <a:pt x="470662" y="129286"/>
                </a:lnTo>
                <a:lnTo>
                  <a:pt x="483496" y="171698"/>
                </a:lnTo>
                <a:lnTo>
                  <a:pt x="492664" y="218360"/>
                </a:lnTo>
                <a:lnTo>
                  <a:pt x="498165" y="269285"/>
                </a:lnTo>
                <a:lnTo>
                  <a:pt x="499999" y="324485"/>
                </a:lnTo>
                <a:lnTo>
                  <a:pt x="498169" y="378825"/>
                </a:lnTo>
                <a:lnTo>
                  <a:pt x="492696" y="429260"/>
                </a:lnTo>
                <a:lnTo>
                  <a:pt x="483604" y="475789"/>
                </a:lnTo>
                <a:lnTo>
                  <a:pt x="470916" y="518413"/>
                </a:lnTo>
                <a:lnTo>
                  <a:pt x="454957" y="556105"/>
                </a:lnTo>
                <a:lnTo>
                  <a:pt x="414658" y="613533"/>
                </a:lnTo>
                <a:lnTo>
                  <a:pt x="390271" y="633222"/>
                </a:lnTo>
                <a:lnTo>
                  <a:pt x="396494" y="648588"/>
                </a:lnTo>
                <a:lnTo>
                  <a:pt x="454183" y="602424"/>
                </a:lnTo>
                <a:lnTo>
                  <a:pt x="478111" y="568900"/>
                </a:lnTo>
                <a:lnTo>
                  <a:pt x="498729" y="528447"/>
                </a:lnTo>
                <a:lnTo>
                  <a:pt x="515304" y="482677"/>
                </a:lnTo>
                <a:lnTo>
                  <a:pt x="527129" y="433371"/>
                </a:lnTo>
                <a:lnTo>
                  <a:pt x="534215" y="380517"/>
                </a:lnTo>
                <a:lnTo>
                  <a:pt x="536575" y="324104"/>
                </a:lnTo>
                <a:lnTo>
                  <a:pt x="534215" y="267406"/>
                </a:lnTo>
                <a:lnTo>
                  <a:pt x="527129" y="214471"/>
                </a:lnTo>
                <a:lnTo>
                  <a:pt x="515304" y="165298"/>
                </a:lnTo>
                <a:lnTo>
                  <a:pt x="498729" y="119887"/>
                </a:lnTo>
                <a:lnTo>
                  <a:pt x="478111" y="79688"/>
                </a:lnTo>
                <a:lnTo>
                  <a:pt x="454183" y="46323"/>
                </a:lnTo>
                <a:lnTo>
                  <a:pt x="426970" y="19768"/>
                </a:lnTo>
                <a:lnTo>
                  <a:pt x="396494" y="0"/>
                </a:lnTo>
                <a:close/>
              </a:path>
              <a:path w="536575" h="648969">
                <a:moveTo>
                  <a:pt x="139954" y="0"/>
                </a:moveTo>
                <a:lnTo>
                  <a:pt x="82327" y="46323"/>
                </a:lnTo>
                <a:lnTo>
                  <a:pt x="58443" y="79688"/>
                </a:lnTo>
                <a:lnTo>
                  <a:pt x="37846" y="119887"/>
                </a:lnTo>
                <a:lnTo>
                  <a:pt x="21270" y="165298"/>
                </a:lnTo>
                <a:lnTo>
                  <a:pt x="9445" y="214471"/>
                </a:lnTo>
                <a:lnTo>
                  <a:pt x="2359" y="267406"/>
                </a:lnTo>
                <a:lnTo>
                  <a:pt x="0" y="324104"/>
                </a:lnTo>
                <a:lnTo>
                  <a:pt x="2359" y="380517"/>
                </a:lnTo>
                <a:lnTo>
                  <a:pt x="9445" y="433371"/>
                </a:lnTo>
                <a:lnTo>
                  <a:pt x="21270" y="482677"/>
                </a:lnTo>
                <a:lnTo>
                  <a:pt x="37846" y="528447"/>
                </a:lnTo>
                <a:lnTo>
                  <a:pt x="58443" y="568900"/>
                </a:lnTo>
                <a:lnTo>
                  <a:pt x="82327" y="602424"/>
                </a:lnTo>
                <a:lnTo>
                  <a:pt x="139954" y="648588"/>
                </a:lnTo>
                <a:lnTo>
                  <a:pt x="146304" y="633222"/>
                </a:lnTo>
                <a:lnTo>
                  <a:pt x="121898" y="613533"/>
                </a:lnTo>
                <a:lnTo>
                  <a:pt x="100314" y="587819"/>
                </a:lnTo>
                <a:lnTo>
                  <a:pt x="65659" y="518413"/>
                </a:lnTo>
                <a:lnTo>
                  <a:pt x="52970" y="475789"/>
                </a:lnTo>
                <a:lnTo>
                  <a:pt x="43878" y="429260"/>
                </a:lnTo>
                <a:lnTo>
                  <a:pt x="38405" y="378825"/>
                </a:lnTo>
                <a:lnTo>
                  <a:pt x="36575" y="324485"/>
                </a:lnTo>
                <a:lnTo>
                  <a:pt x="38409" y="269285"/>
                </a:lnTo>
                <a:lnTo>
                  <a:pt x="43910" y="218360"/>
                </a:lnTo>
                <a:lnTo>
                  <a:pt x="53078" y="171698"/>
                </a:lnTo>
                <a:lnTo>
                  <a:pt x="65913" y="129286"/>
                </a:lnTo>
                <a:lnTo>
                  <a:pt x="81938" y="92019"/>
                </a:lnTo>
                <a:lnTo>
                  <a:pt x="122134" y="35059"/>
                </a:lnTo>
                <a:lnTo>
                  <a:pt x="146304" y="15367"/>
                </a:lnTo>
                <a:lnTo>
                  <a:pt x="13995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object 27"/>
          <p:cNvSpPr txBox="1"/>
          <p:nvPr/>
        </p:nvSpPr>
        <p:spPr>
          <a:xfrm>
            <a:off x="6154928" y="1153794"/>
            <a:ext cx="4459605" cy="95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0">
              <a:lnSpc>
                <a:spcPts val="3679"/>
              </a:lnSpc>
              <a:spcBef>
                <a:spcPts val="95"/>
              </a:spcBef>
              <a:tabLst>
                <a:tab pos="899160" algn="l"/>
                <a:tab pos="1677035" algn="l"/>
                <a:tab pos="2563495" algn="l"/>
                <a:tab pos="3340735" algn="l"/>
                <a:tab pos="42284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0	0	9	5	22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5</a:t>
            </a:r>
            <a:endParaRPr sz="3100" dirty="0">
              <a:latin typeface="Cambria Math"/>
              <a:cs typeface="Cambria Math"/>
            </a:endParaRPr>
          </a:p>
          <a:p>
            <a:pPr marL="12700">
              <a:lnSpc>
                <a:spcPts val="3679"/>
              </a:lnSpc>
              <a:tabLst>
                <a:tab pos="899160" algn="l"/>
                <a:tab pos="1568450" algn="l"/>
                <a:tab pos="2454275" algn="l"/>
                <a:tab pos="3340735" algn="l"/>
                <a:tab pos="4228465" algn="l"/>
              </a:tabLst>
            </a:pPr>
            <a:r>
              <a:rPr sz="3100" spc="-5" dirty="0">
                <a:solidFill>
                  <a:srgbClr val="0F243E"/>
                </a:solidFill>
                <a:latin typeface="Cambria Math"/>
                <a:cs typeface="Cambria Math"/>
              </a:rPr>
              <a:t>15	3	19	19	11	</a:t>
            </a:r>
            <a:r>
              <a:rPr sz="3100" spc="-5" dirty="0">
                <a:solidFill>
                  <a:srgbClr val="FF0000"/>
                </a:solidFill>
                <a:latin typeface="Cambria Math"/>
                <a:cs typeface="Cambria Math"/>
              </a:rPr>
              <a:t>9</a:t>
            </a:r>
            <a:endParaRPr sz="3100" dirty="0">
              <a:latin typeface="Cambria Math"/>
              <a:cs typeface="Cambria Math"/>
            </a:endParaRPr>
          </a:p>
        </p:txBody>
      </p:sp>
      <p:pic>
        <p:nvPicPr>
          <p:cNvPr id="28" name="object 2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1276" y="2133600"/>
            <a:ext cx="5491978" cy="4334256"/>
          </a:xfrm>
          <a:prstGeom prst="rect">
            <a:avLst/>
          </a:prstGeom>
        </p:spPr>
      </p:pic>
      <p:sp>
        <p:nvSpPr>
          <p:cNvPr id="29" name="object 29"/>
          <p:cNvSpPr txBox="1">
            <a:spLocks noGrp="1"/>
          </p:cNvSpPr>
          <p:nvPr>
            <p:ph type="ftr" sz="quarter" idx="4294967295"/>
          </p:nvPr>
        </p:nvSpPr>
        <p:spPr>
          <a:xfrm>
            <a:off x="0" y="0"/>
            <a:ext cx="0" cy="256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endParaRPr dirty="0"/>
          </a:p>
        </p:txBody>
      </p:sp>
      <p:sp>
        <p:nvSpPr>
          <p:cNvPr id="30" name="TextBox 29"/>
          <p:cNvSpPr txBox="1"/>
          <p:nvPr/>
        </p:nvSpPr>
        <p:spPr>
          <a:xfrm>
            <a:off x="9469145" y="62424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100329"/>
            <a:ext cx="2305141" cy="777495"/>
          </a:xfrm>
          <a:prstGeom prst="rect">
            <a:avLst/>
          </a:prstGeom>
        </p:spPr>
      </p:pic>
      <p:sp>
        <p:nvSpPr>
          <p:cNvPr id="33" name="Title 1"/>
          <p:cNvSpPr txBox="1">
            <a:spLocks/>
          </p:cNvSpPr>
          <p:nvPr/>
        </p:nvSpPr>
        <p:spPr>
          <a:xfrm>
            <a:off x="820246" y="290560"/>
            <a:ext cx="8229600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200" dirty="0" smtClean="0">
                <a:latin typeface="Alexandria Black" pitchFamily="2" charset="-78"/>
                <a:ea typeface="ヒラギノ角ゴ Pro W3" charset="-128"/>
                <a:cs typeface="Alexandria Black" pitchFamily="2" charset="-78"/>
              </a:rPr>
              <a:t>Hill Cipher Decryption</a:t>
            </a:r>
            <a:endParaRPr lang="en-US" altLang="en-US" sz="2200" dirty="0">
              <a:latin typeface="Alexandria Black" pitchFamily="2" charset="-78"/>
              <a:ea typeface="ヒラギノ角ゴ Pro W3" charset="-12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3648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9"/>
    </mc:Choice>
    <mc:Fallback xmlns="">
      <p:transition spd="slow" advTm="12889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2191" y="0"/>
            <a:ext cx="12214860" cy="711835"/>
            <a:chOff x="-12191" y="0"/>
            <a:chExt cx="12214860" cy="711835"/>
          </a:xfrm>
        </p:grpSpPr>
        <p:sp>
          <p:nvSpPr>
            <p:cNvPr id="3" name="object 3"/>
            <p:cNvSpPr/>
            <p:nvPr/>
          </p:nvSpPr>
          <p:spPr>
            <a:xfrm>
              <a:off x="118103" y="104902"/>
              <a:ext cx="863600" cy="405765"/>
            </a:xfrm>
            <a:custGeom>
              <a:avLst/>
              <a:gdLst/>
              <a:ahLst/>
              <a:cxnLst/>
              <a:rect l="l" t="t" r="r" b="b"/>
              <a:pathLst>
                <a:path w="863600" h="405765">
                  <a:moveTo>
                    <a:pt x="324770" y="173100"/>
                  </a:moveTo>
                  <a:lnTo>
                    <a:pt x="282640" y="181578"/>
                  </a:lnTo>
                  <a:lnTo>
                    <a:pt x="249586" y="207009"/>
                  </a:lnTo>
                  <a:lnTo>
                    <a:pt x="228201" y="243982"/>
                  </a:lnTo>
                  <a:lnTo>
                    <a:pt x="221075" y="287147"/>
                  </a:lnTo>
                  <a:lnTo>
                    <a:pt x="222844" y="310868"/>
                  </a:lnTo>
                  <a:lnTo>
                    <a:pt x="236998" y="352690"/>
                  </a:lnTo>
                  <a:lnTo>
                    <a:pt x="264795" y="385861"/>
                  </a:lnTo>
                  <a:lnTo>
                    <a:pt x="303161" y="403094"/>
                  </a:lnTo>
                  <a:lnTo>
                    <a:pt x="326116" y="405257"/>
                  </a:lnTo>
                  <a:lnTo>
                    <a:pt x="345652" y="403332"/>
                  </a:lnTo>
                  <a:lnTo>
                    <a:pt x="363283" y="397573"/>
                  </a:lnTo>
                  <a:lnTo>
                    <a:pt x="379009" y="388004"/>
                  </a:lnTo>
                  <a:lnTo>
                    <a:pt x="392830" y="374650"/>
                  </a:lnTo>
                  <a:lnTo>
                    <a:pt x="393744" y="373507"/>
                  </a:lnTo>
                  <a:lnTo>
                    <a:pt x="443261" y="373507"/>
                  </a:lnTo>
                  <a:lnTo>
                    <a:pt x="443261" y="360680"/>
                  </a:lnTo>
                  <a:lnTo>
                    <a:pt x="332390" y="360680"/>
                  </a:lnTo>
                  <a:lnTo>
                    <a:pt x="318967" y="359370"/>
                  </a:lnTo>
                  <a:lnTo>
                    <a:pt x="280009" y="328656"/>
                  </a:lnTo>
                  <a:lnTo>
                    <a:pt x="270579" y="288544"/>
                  </a:lnTo>
                  <a:lnTo>
                    <a:pt x="271639" y="274401"/>
                  </a:lnTo>
                  <a:lnTo>
                    <a:pt x="287534" y="238378"/>
                  </a:lnTo>
                  <a:lnTo>
                    <a:pt x="332390" y="217677"/>
                  </a:lnTo>
                  <a:lnTo>
                    <a:pt x="443261" y="217677"/>
                  </a:lnTo>
                  <a:lnTo>
                    <a:pt x="443261" y="205867"/>
                  </a:lnTo>
                  <a:lnTo>
                    <a:pt x="393744" y="205867"/>
                  </a:lnTo>
                  <a:lnTo>
                    <a:pt x="392817" y="204724"/>
                  </a:lnTo>
                  <a:lnTo>
                    <a:pt x="378748" y="190888"/>
                  </a:lnTo>
                  <a:lnTo>
                    <a:pt x="362718" y="181006"/>
                  </a:lnTo>
                  <a:lnTo>
                    <a:pt x="344725" y="175077"/>
                  </a:lnTo>
                  <a:lnTo>
                    <a:pt x="324770" y="173100"/>
                  </a:lnTo>
                  <a:close/>
                </a:path>
                <a:path w="863600" h="405765">
                  <a:moveTo>
                    <a:pt x="443261" y="373507"/>
                  </a:moveTo>
                  <a:lnTo>
                    <a:pt x="393744" y="373507"/>
                  </a:lnTo>
                  <a:lnTo>
                    <a:pt x="393744" y="398018"/>
                  </a:lnTo>
                  <a:lnTo>
                    <a:pt x="443261" y="398018"/>
                  </a:lnTo>
                  <a:lnTo>
                    <a:pt x="443261" y="373507"/>
                  </a:lnTo>
                  <a:close/>
                </a:path>
                <a:path w="863600" h="405765">
                  <a:moveTo>
                    <a:pt x="443261" y="217677"/>
                  </a:moveTo>
                  <a:lnTo>
                    <a:pt x="332390" y="217677"/>
                  </a:lnTo>
                  <a:lnTo>
                    <a:pt x="346249" y="218959"/>
                  </a:lnTo>
                  <a:lnTo>
                    <a:pt x="358605" y="222789"/>
                  </a:lnTo>
                  <a:lnTo>
                    <a:pt x="391696" y="260842"/>
                  </a:lnTo>
                  <a:lnTo>
                    <a:pt x="395992" y="288544"/>
                  </a:lnTo>
                  <a:lnTo>
                    <a:pt x="394928" y="303331"/>
                  </a:lnTo>
                  <a:lnTo>
                    <a:pt x="378974" y="339978"/>
                  </a:lnTo>
                  <a:lnTo>
                    <a:pt x="332390" y="360680"/>
                  </a:lnTo>
                  <a:lnTo>
                    <a:pt x="443261" y="360680"/>
                  </a:lnTo>
                  <a:lnTo>
                    <a:pt x="443261" y="217677"/>
                  </a:lnTo>
                  <a:close/>
                </a:path>
                <a:path w="863600" h="405765">
                  <a:moveTo>
                    <a:pt x="443261" y="179450"/>
                  </a:moveTo>
                  <a:lnTo>
                    <a:pt x="393744" y="179450"/>
                  </a:lnTo>
                  <a:lnTo>
                    <a:pt x="393744" y="205867"/>
                  </a:lnTo>
                  <a:lnTo>
                    <a:pt x="443261" y="205867"/>
                  </a:lnTo>
                  <a:lnTo>
                    <a:pt x="443261" y="179450"/>
                  </a:lnTo>
                  <a:close/>
                </a:path>
                <a:path w="863600" h="405765">
                  <a:moveTo>
                    <a:pt x="522268" y="333248"/>
                  </a:moveTo>
                  <a:lnTo>
                    <a:pt x="481133" y="351536"/>
                  </a:lnTo>
                  <a:lnTo>
                    <a:pt x="486383" y="364039"/>
                  </a:lnTo>
                  <a:lnTo>
                    <a:pt x="493217" y="374888"/>
                  </a:lnTo>
                  <a:lnTo>
                    <a:pt x="534100" y="401843"/>
                  </a:lnTo>
                  <a:lnTo>
                    <a:pt x="558374" y="405257"/>
                  </a:lnTo>
                  <a:lnTo>
                    <a:pt x="573521" y="403923"/>
                  </a:lnTo>
                  <a:lnTo>
                    <a:pt x="612451" y="383921"/>
                  </a:lnTo>
                  <a:lnTo>
                    <a:pt x="629140" y="360680"/>
                  </a:lnTo>
                  <a:lnTo>
                    <a:pt x="558374" y="360680"/>
                  </a:lnTo>
                  <a:lnTo>
                    <a:pt x="548423" y="358965"/>
                  </a:lnTo>
                  <a:lnTo>
                    <a:pt x="539088" y="353822"/>
                  </a:lnTo>
                  <a:lnTo>
                    <a:pt x="530369" y="345249"/>
                  </a:lnTo>
                  <a:lnTo>
                    <a:pt x="522268" y="333248"/>
                  </a:lnTo>
                  <a:close/>
                </a:path>
                <a:path w="863600" h="405765">
                  <a:moveTo>
                    <a:pt x="557472" y="173100"/>
                  </a:moveTo>
                  <a:lnTo>
                    <a:pt x="520675" y="183848"/>
                  </a:lnTo>
                  <a:lnTo>
                    <a:pt x="495881" y="213201"/>
                  </a:lnTo>
                  <a:lnTo>
                    <a:pt x="491013" y="238251"/>
                  </a:lnTo>
                  <a:lnTo>
                    <a:pt x="491685" y="248419"/>
                  </a:lnTo>
                  <a:lnTo>
                    <a:pt x="515111" y="283622"/>
                  </a:lnTo>
                  <a:lnTo>
                    <a:pt x="573030" y="316230"/>
                  </a:lnTo>
                  <a:lnTo>
                    <a:pt x="581437" y="321818"/>
                  </a:lnTo>
                  <a:lnTo>
                    <a:pt x="585641" y="328295"/>
                  </a:lnTo>
                  <a:lnTo>
                    <a:pt x="585641" y="342773"/>
                  </a:lnTo>
                  <a:lnTo>
                    <a:pt x="582949" y="348742"/>
                  </a:lnTo>
                  <a:lnTo>
                    <a:pt x="577551" y="353568"/>
                  </a:lnTo>
                  <a:lnTo>
                    <a:pt x="572166" y="358267"/>
                  </a:lnTo>
                  <a:lnTo>
                    <a:pt x="565765" y="360680"/>
                  </a:lnTo>
                  <a:lnTo>
                    <a:pt x="629140" y="360680"/>
                  </a:lnTo>
                  <a:lnTo>
                    <a:pt x="629481" y="360076"/>
                  </a:lnTo>
                  <a:lnTo>
                    <a:pt x="633739" y="346237"/>
                  </a:lnTo>
                  <a:lnTo>
                    <a:pt x="635158" y="331088"/>
                  </a:lnTo>
                  <a:lnTo>
                    <a:pt x="634291" y="319758"/>
                  </a:lnTo>
                  <a:lnTo>
                    <a:pt x="613775" y="285934"/>
                  </a:lnTo>
                  <a:lnTo>
                    <a:pt x="584168" y="267843"/>
                  </a:lnTo>
                  <a:lnTo>
                    <a:pt x="582847" y="267081"/>
                  </a:lnTo>
                  <a:lnTo>
                    <a:pt x="579723" y="265811"/>
                  </a:lnTo>
                  <a:lnTo>
                    <a:pt x="574795" y="263651"/>
                  </a:lnTo>
                  <a:lnTo>
                    <a:pt x="569868" y="261620"/>
                  </a:lnTo>
                  <a:lnTo>
                    <a:pt x="566007" y="259842"/>
                  </a:lnTo>
                  <a:lnTo>
                    <a:pt x="560381" y="256794"/>
                  </a:lnTo>
                  <a:lnTo>
                    <a:pt x="557498" y="255397"/>
                  </a:lnTo>
                  <a:lnTo>
                    <a:pt x="554526" y="253873"/>
                  </a:lnTo>
                  <a:lnTo>
                    <a:pt x="551554" y="252475"/>
                  </a:lnTo>
                  <a:lnTo>
                    <a:pt x="549509" y="251206"/>
                  </a:lnTo>
                  <a:lnTo>
                    <a:pt x="548366" y="250190"/>
                  </a:lnTo>
                  <a:lnTo>
                    <a:pt x="547223" y="249047"/>
                  </a:lnTo>
                  <a:lnTo>
                    <a:pt x="545471" y="247523"/>
                  </a:lnTo>
                  <a:lnTo>
                    <a:pt x="540683" y="243458"/>
                  </a:lnTo>
                  <a:lnTo>
                    <a:pt x="539210" y="241553"/>
                  </a:lnTo>
                  <a:lnTo>
                    <a:pt x="538105" y="238251"/>
                  </a:lnTo>
                  <a:lnTo>
                    <a:pt x="537825" y="236220"/>
                  </a:lnTo>
                  <a:lnTo>
                    <a:pt x="537825" y="229489"/>
                  </a:lnTo>
                  <a:lnTo>
                    <a:pt x="539603" y="225678"/>
                  </a:lnTo>
                  <a:lnTo>
                    <a:pt x="546665" y="219328"/>
                  </a:lnTo>
                  <a:lnTo>
                    <a:pt x="550703" y="217677"/>
                  </a:lnTo>
                  <a:lnTo>
                    <a:pt x="616220" y="217677"/>
                  </a:lnTo>
                  <a:lnTo>
                    <a:pt x="619461" y="216026"/>
                  </a:lnTo>
                  <a:lnTo>
                    <a:pt x="608245" y="197264"/>
                  </a:lnTo>
                  <a:lnTo>
                    <a:pt x="594177" y="183848"/>
                  </a:lnTo>
                  <a:lnTo>
                    <a:pt x="577254" y="175789"/>
                  </a:lnTo>
                  <a:lnTo>
                    <a:pt x="557472" y="173100"/>
                  </a:lnTo>
                  <a:close/>
                </a:path>
                <a:path w="863600" h="405765">
                  <a:moveTo>
                    <a:pt x="616220" y="217677"/>
                  </a:moveTo>
                  <a:lnTo>
                    <a:pt x="555237" y="217677"/>
                  </a:lnTo>
                  <a:lnTo>
                    <a:pt x="562419" y="218840"/>
                  </a:lnTo>
                  <a:lnTo>
                    <a:pt x="568952" y="222313"/>
                  </a:lnTo>
                  <a:lnTo>
                    <a:pt x="574834" y="228072"/>
                  </a:lnTo>
                  <a:lnTo>
                    <a:pt x="580066" y="236093"/>
                  </a:lnTo>
                  <a:lnTo>
                    <a:pt x="616220" y="217677"/>
                  </a:lnTo>
                  <a:close/>
                </a:path>
                <a:path w="863600" h="405765">
                  <a:moveTo>
                    <a:pt x="131591" y="98425"/>
                  </a:moveTo>
                  <a:lnTo>
                    <a:pt x="80283" y="98425"/>
                  </a:lnTo>
                  <a:lnTo>
                    <a:pt x="80283" y="398018"/>
                  </a:lnTo>
                  <a:lnTo>
                    <a:pt x="131591" y="398018"/>
                  </a:lnTo>
                  <a:lnTo>
                    <a:pt x="131591" y="98425"/>
                  </a:lnTo>
                  <a:close/>
                </a:path>
                <a:path w="863600" h="405765">
                  <a:moveTo>
                    <a:pt x="211867" y="51180"/>
                  </a:moveTo>
                  <a:lnTo>
                    <a:pt x="0" y="51180"/>
                  </a:lnTo>
                  <a:lnTo>
                    <a:pt x="0" y="98425"/>
                  </a:lnTo>
                  <a:lnTo>
                    <a:pt x="211867" y="98425"/>
                  </a:lnTo>
                  <a:lnTo>
                    <a:pt x="211867" y="51180"/>
                  </a:lnTo>
                  <a:close/>
                </a:path>
                <a:path w="863600" h="405765">
                  <a:moveTo>
                    <a:pt x="722242" y="0"/>
                  </a:moveTo>
                  <a:lnTo>
                    <a:pt x="672725" y="0"/>
                  </a:lnTo>
                  <a:lnTo>
                    <a:pt x="672725" y="398018"/>
                  </a:lnTo>
                  <a:lnTo>
                    <a:pt x="722242" y="398018"/>
                  </a:lnTo>
                  <a:lnTo>
                    <a:pt x="722242" y="313689"/>
                  </a:lnTo>
                  <a:lnTo>
                    <a:pt x="731119" y="302513"/>
                  </a:lnTo>
                  <a:lnTo>
                    <a:pt x="789310" y="302513"/>
                  </a:lnTo>
                  <a:lnTo>
                    <a:pt x="764838" y="271018"/>
                  </a:lnTo>
                  <a:lnTo>
                    <a:pt x="777654" y="257937"/>
                  </a:lnTo>
                  <a:lnTo>
                    <a:pt x="722242" y="257937"/>
                  </a:lnTo>
                  <a:lnTo>
                    <a:pt x="722242" y="0"/>
                  </a:lnTo>
                  <a:close/>
                </a:path>
                <a:path w="863600" h="405765">
                  <a:moveTo>
                    <a:pt x="789310" y="302513"/>
                  </a:moveTo>
                  <a:lnTo>
                    <a:pt x="731119" y="302513"/>
                  </a:lnTo>
                  <a:lnTo>
                    <a:pt x="804170" y="398018"/>
                  </a:lnTo>
                  <a:lnTo>
                    <a:pt x="863517" y="398018"/>
                  </a:lnTo>
                  <a:lnTo>
                    <a:pt x="789310" y="302513"/>
                  </a:lnTo>
                  <a:close/>
                </a:path>
                <a:path w="863600" h="405765">
                  <a:moveTo>
                    <a:pt x="854551" y="179450"/>
                  </a:moveTo>
                  <a:lnTo>
                    <a:pt x="794543" y="179450"/>
                  </a:lnTo>
                  <a:lnTo>
                    <a:pt x="722242" y="257937"/>
                  </a:lnTo>
                  <a:lnTo>
                    <a:pt x="777654" y="257937"/>
                  </a:lnTo>
                  <a:lnTo>
                    <a:pt x="854551" y="17945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" name="object 4"/>
            <p:cNvSpPr/>
            <p:nvPr/>
          </p:nvSpPr>
          <p:spPr>
            <a:xfrm>
              <a:off x="388683" y="322580"/>
              <a:ext cx="125730" cy="143510"/>
            </a:xfrm>
            <a:custGeom>
              <a:avLst/>
              <a:gdLst/>
              <a:ahLst/>
              <a:cxnLst/>
              <a:rect l="l" t="t" r="r" b="b"/>
              <a:pathLst>
                <a:path w="125729" h="143509">
                  <a:moveTo>
                    <a:pt x="61810" y="0"/>
                  </a:moveTo>
                  <a:lnTo>
                    <a:pt x="16954" y="20700"/>
                  </a:lnTo>
                  <a:lnTo>
                    <a:pt x="1059" y="56723"/>
                  </a:lnTo>
                  <a:lnTo>
                    <a:pt x="0" y="70866"/>
                  </a:lnTo>
                  <a:lnTo>
                    <a:pt x="1047" y="85363"/>
                  </a:lnTo>
                  <a:lnTo>
                    <a:pt x="16764" y="122047"/>
                  </a:lnTo>
                  <a:lnTo>
                    <a:pt x="61810" y="143002"/>
                  </a:lnTo>
                  <a:lnTo>
                    <a:pt x="75802" y="141714"/>
                  </a:lnTo>
                  <a:lnTo>
                    <a:pt x="115838" y="111371"/>
                  </a:lnTo>
                  <a:lnTo>
                    <a:pt x="125412" y="70866"/>
                  </a:lnTo>
                  <a:lnTo>
                    <a:pt x="124338" y="56413"/>
                  </a:lnTo>
                  <a:lnTo>
                    <a:pt x="108229" y="20320"/>
                  </a:lnTo>
                  <a:lnTo>
                    <a:pt x="61810" y="0"/>
                  </a:lnTo>
                  <a:close/>
                </a:path>
              </a:pathLst>
            </a:custGeom>
            <a:ln w="9143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4664" y="273430"/>
              <a:ext cx="163169" cy="24130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18103" y="104902"/>
              <a:ext cx="863600" cy="405765"/>
            </a:xfrm>
            <a:custGeom>
              <a:avLst/>
              <a:gdLst/>
              <a:ahLst/>
              <a:cxnLst/>
              <a:rect l="l" t="t" r="r" b="b"/>
              <a:pathLst>
                <a:path w="863600" h="405765">
                  <a:moveTo>
                    <a:pt x="324770" y="173100"/>
                  </a:moveTo>
                  <a:lnTo>
                    <a:pt x="362718" y="181006"/>
                  </a:lnTo>
                  <a:lnTo>
                    <a:pt x="392817" y="204724"/>
                  </a:lnTo>
                  <a:lnTo>
                    <a:pt x="393744" y="205867"/>
                  </a:lnTo>
                  <a:lnTo>
                    <a:pt x="393744" y="179450"/>
                  </a:lnTo>
                  <a:lnTo>
                    <a:pt x="443261" y="179450"/>
                  </a:lnTo>
                  <a:lnTo>
                    <a:pt x="443261" y="398018"/>
                  </a:lnTo>
                  <a:lnTo>
                    <a:pt x="393744" y="398018"/>
                  </a:lnTo>
                  <a:lnTo>
                    <a:pt x="393744" y="373507"/>
                  </a:lnTo>
                  <a:lnTo>
                    <a:pt x="392830" y="374650"/>
                  </a:lnTo>
                  <a:lnTo>
                    <a:pt x="379009" y="388004"/>
                  </a:lnTo>
                  <a:lnTo>
                    <a:pt x="363283" y="397573"/>
                  </a:lnTo>
                  <a:lnTo>
                    <a:pt x="345652" y="403332"/>
                  </a:lnTo>
                  <a:lnTo>
                    <a:pt x="326116" y="405257"/>
                  </a:lnTo>
                  <a:lnTo>
                    <a:pt x="303161" y="403094"/>
                  </a:lnTo>
                  <a:lnTo>
                    <a:pt x="264795" y="385861"/>
                  </a:lnTo>
                  <a:lnTo>
                    <a:pt x="236998" y="352690"/>
                  </a:lnTo>
                  <a:lnTo>
                    <a:pt x="222844" y="310868"/>
                  </a:lnTo>
                  <a:lnTo>
                    <a:pt x="221075" y="287147"/>
                  </a:lnTo>
                  <a:lnTo>
                    <a:pt x="222856" y="264785"/>
                  </a:lnTo>
                  <a:lnTo>
                    <a:pt x="237111" y="224728"/>
                  </a:lnTo>
                  <a:lnTo>
                    <a:pt x="264979" y="192174"/>
                  </a:lnTo>
                  <a:lnTo>
                    <a:pt x="302570" y="175220"/>
                  </a:lnTo>
                  <a:lnTo>
                    <a:pt x="324770" y="173100"/>
                  </a:lnTo>
                  <a:close/>
                </a:path>
                <a:path w="863600" h="405765">
                  <a:moveTo>
                    <a:pt x="0" y="51180"/>
                  </a:moveTo>
                  <a:lnTo>
                    <a:pt x="211867" y="51180"/>
                  </a:lnTo>
                  <a:lnTo>
                    <a:pt x="211867" y="98425"/>
                  </a:lnTo>
                  <a:lnTo>
                    <a:pt x="131591" y="98425"/>
                  </a:lnTo>
                  <a:lnTo>
                    <a:pt x="131591" y="398018"/>
                  </a:lnTo>
                  <a:lnTo>
                    <a:pt x="80283" y="398018"/>
                  </a:lnTo>
                  <a:lnTo>
                    <a:pt x="80283" y="98425"/>
                  </a:lnTo>
                  <a:lnTo>
                    <a:pt x="0" y="98425"/>
                  </a:lnTo>
                  <a:lnTo>
                    <a:pt x="0" y="51180"/>
                  </a:lnTo>
                  <a:close/>
                </a:path>
                <a:path w="863600" h="405765">
                  <a:moveTo>
                    <a:pt x="672725" y="0"/>
                  </a:moveTo>
                  <a:lnTo>
                    <a:pt x="722242" y="0"/>
                  </a:lnTo>
                  <a:lnTo>
                    <a:pt x="722242" y="257937"/>
                  </a:lnTo>
                  <a:lnTo>
                    <a:pt x="794543" y="179450"/>
                  </a:lnTo>
                  <a:lnTo>
                    <a:pt x="854551" y="179450"/>
                  </a:lnTo>
                  <a:lnTo>
                    <a:pt x="764838" y="271018"/>
                  </a:lnTo>
                  <a:lnTo>
                    <a:pt x="863517" y="398018"/>
                  </a:lnTo>
                  <a:lnTo>
                    <a:pt x="804170" y="398018"/>
                  </a:lnTo>
                  <a:lnTo>
                    <a:pt x="731119" y="302513"/>
                  </a:lnTo>
                  <a:lnTo>
                    <a:pt x="722242" y="313689"/>
                  </a:lnTo>
                  <a:lnTo>
                    <a:pt x="722242" y="398018"/>
                  </a:lnTo>
                  <a:lnTo>
                    <a:pt x="672725" y="398018"/>
                  </a:lnTo>
                  <a:lnTo>
                    <a:pt x="672725" y="0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975309" y="141223"/>
              <a:ext cx="255270" cy="361950"/>
            </a:xfrm>
            <a:custGeom>
              <a:avLst/>
              <a:gdLst/>
              <a:ahLst/>
              <a:cxnLst/>
              <a:rect l="l" t="t" r="r" b="b"/>
              <a:pathLst>
                <a:path w="255269" h="361950">
                  <a:moveTo>
                    <a:pt x="216357" y="312420"/>
                  </a:moveTo>
                  <a:lnTo>
                    <a:pt x="166839" y="312420"/>
                  </a:lnTo>
                  <a:lnTo>
                    <a:pt x="166839" y="361696"/>
                  </a:lnTo>
                  <a:lnTo>
                    <a:pt x="216357" y="361696"/>
                  </a:lnTo>
                  <a:lnTo>
                    <a:pt x="216357" y="312420"/>
                  </a:lnTo>
                  <a:close/>
                </a:path>
                <a:path w="255269" h="361950">
                  <a:moveTo>
                    <a:pt x="216357" y="0"/>
                  </a:moveTo>
                  <a:lnTo>
                    <a:pt x="0" y="312420"/>
                  </a:lnTo>
                  <a:lnTo>
                    <a:pt x="254927" y="312420"/>
                  </a:lnTo>
                  <a:lnTo>
                    <a:pt x="254927" y="266953"/>
                  </a:lnTo>
                  <a:lnTo>
                    <a:pt x="80009" y="266953"/>
                  </a:lnTo>
                  <a:lnTo>
                    <a:pt x="166839" y="144652"/>
                  </a:lnTo>
                  <a:lnTo>
                    <a:pt x="216357" y="144652"/>
                  </a:lnTo>
                  <a:lnTo>
                    <a:pt x="216357" y="0"/>
                  </a:lnTo>
                  <a:close/>
                </a:path>
                <a:path w="255269" h="361950">
                  <a:moveTo>
                    <a:pt x="216357" y="144652"/>
                  </a:moveTo>
                  <a:lnTo>
                    <a:pt x="166839" y="144652"/>
                  </a:lnTo>
                  <a:lnTo>
                    <a:pt x="166839" y="266953"/>
                  </a:lnTo>
                  <a:lnTo>
                    <a:pt x="216357" y="266953"/>
                  </a:lnTo>
                  <a:lnTo>
                    <a:pt x="216357" y="14465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" name="object 8"/>
            <p:cNvSpPr/>
            <p:nvPr/>
          </p:nvSpPr>
          <p:spPr>
            <a:xfrm>
              <a:off x="975309" y="141223"/>
              <a:ext cx="255270" cy="361950"/>
            </a:xfrm>
            <a:custGeom>
              <a:avLst/>
              <a:gdLst/>
              <a:ahLst/>
              <a:cxnLst/>
              <a:rect l="l" t="t" r="r" b="b"/>
              <a:pathLst>
                <a:path w="255269" h="361950">
                  <a:moveTo>
                    <a:pt x="166839" y="144652"/>
                  </a:moveTo>
                  <a:lnTo>
                    <a:pt x="80009" y="266953"/>
                  </a:lnTo>
                  <a:lnTo>
                    <a:pt x="166839" y="266953"/>
                  </a:lnTo>
                  <a:lnTo>
                    <a:pt x="166839" y="144652"/>
                  </a:lnTo>
                  <a:close/>
                </a:path>
                <a:path w="255269" h="361950">
                  <a:moveTo>
                    <a:pt x="216357" y="0"/>
                  </a:moveTo>
                  <a:lnTo>
                    <a:pt x="216357" y="266953"/>
                  </a:lnTo>
                  <a:lnTo>
                    <a:pt x="254927" y="266953"/>
                  </a:lnTo>
                  <a:lnTo>
                    <a:pt x="254927" y="312420"/>
                  </a:lnTo>
                  <a:lnTo>
                    <a:pt x="216357" y="312420"/>
                  </a:lnTo>
                  <a:lnTo>
                    <a:pt x="216357" y="361696"/>
                  </a:lnTo>
                  <a:lnTo>
                    <a:pt x="166839" y="361696"/>
                  </a:lnTo>
                  <a:lnTo>
                    <a:pt x="166839" y="312420"/>
                  </a:lnTo>
                  <a:lnTo>
                    <a:pt x="0" y="312420"/>
                  </a:lnTo>
                  <a:lnTo>
                    <a:pt x="216357" y="0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206146" y="693902"/>
            <a:ext cx="11778615" cy="4966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1484" marR="5080" indent="-439420">
              <a:lnSpc>
                <a:spcPct val="150000"/>
              </a:lnSpc>
              <a:spcBef>
                <a:spcPts val="100"/>
              </a:spcBef>
              <a:buSzPct val="97727"/>
              <a:buFont typeface="Wingdings"/>
              <a:buChar char=""/>
              <a:tabLst>
                <a:tab pos="511809" algn="l"/>
              </a:tabLst>
            </a:pP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Using</a:t>
            </a:r>
            <a:r>
              <a:rPr sz="4400" spc="505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Hill</a:t>
            </a:r>
            <a:r>
              <a:rPr sz="4400" spc="52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Cipher</a:t>
            </a:r>
            <a:r>
              <a:rPr sz="4400" spc="509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how</a:t>
            </a:r>
            <a:r>
              <a:rPr sz="4400" spc="52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spc="-10" dirty="0">
                <a:solidFill>
                  <a:srgbClr val="0F243E"/>
                </a:solidFill>
                <a:latin typeface="Times New Roman"/>
                <a:cs typeface="Times New Roman"/>
              </a:rPr>
              <a:t>to</a:t>
            </a:r>
            <a:r>
              <a:rPr sz="4400" spc="52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spc="-5" dirty="0">
                <a:solidFill>
                  <a:srgbClr val="0F243E"/>
                </a:solidFill>
                <a:latin typeface="Times New Roman"/>
                <a:cs typeface="Times New Roman"/>
              </a:rPr>
              <a:t>implement</a:t>
            </a:r>
            <a:r>
              <a:rPr sz="4400" spc="515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3x3</a:t>
            </a:r>
            <a:r>
              <a:rPr sz="4400" spc="515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matrix </a:t>
            </a:r>
            <a:r>
              <a:rPr sz="4400" spc="-1085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encryption</a:t>
            </a:r>
            <a:r>
              <a:rPr sz="4400" spc="38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?</a:t>
            </a:r>
            <a:r>
              <a:rPr sz="4400" spc="36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The</a:t>
            </a:r>
            <a:r>
              <a:rPr sz="4400" spc="365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key</a:t>
            </a:r>
            <a:r>
              <a:rPr sz="4400" spc="37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spc="-5" dirty="0">
                <a:solidFill>
                  <a:srgbClr val="0F243E"/>
                </a:solidFill>
                <a:latin typeface="Times New Roman"/>
                <a:cs typeface="Times New Roman"/>
              </a:rPr>
              <a:t>for</a:t>
            </a:r>
            <a:r>
              <a:rPr sz="4400" spc="37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a</a:t>
            </a:r>
            <a:r>
              <a:rPr sz="4400" spc="37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hill</a:t>
            </a:r>
            <a:r>
              <a:rPr sz="4400" spc="38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cipher</a:t>
            </a:r>
            <a:r>
              <a:rPr sz="4400" spc="365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is</a:t>
            </a:r>
            <a:r>
              <a:rPr sz="4400" spc="37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a</a:t>
            </a:r>
            <a:r>
              <a:rPr sz="4400" spc="36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matrix</a:t>
            </a:r>
            <a:endParaRPr sz="44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6450" dirty="0">
              <a:latin typeface="Times New Roman"/>
              <a:cs typeface="Times New Roman"/>
            </a:endParaRPr>
          </a:p>
          <a:p>
            <a:pPr marL="2467610">
              <a:lnSpc>
                <a:spcPts val="5090"/>
              </a:lnSpc>
              <a:spcBef>
                <a:spcPts val="5"/>
              </a:spcBef>
              <a:tabLst>
                <a:tab pos="3490595" algn="l"/>
                <a:tab pos="4513580" algn="l"/>
              </a:tabLst>
            </a:pPr>
            <a:r>
              <a:rPr sz="4400" dirty="0">
                <a:solidFill>
                  <a:srgbClr val="0F243E"/>
                </a:solidFill>
                <a:latin typeface="Cambria Math"/>
                <a:cs typeface="Cambria Math"/>
              </a:rPr>
              <a:t>2	4	5</a:t>
            </a:r>
            <a:endParaRPr sz="4400" dirty="0">
              <a:latin typeface="Cambria Math"/>
              <a:cs typeface="Cambria Math"/>
            </a:endParaRPr>
          </a:p>
          <a:p>
            <a:pPr marL="451484">
              <a:lnSpc>
                <a:spcPts val="5090"/>
              </a:lnSpc>
              <a:tabLst>
                <a:tab pos="3490595" algn="l"/>
                <a:tab pos="4513580" algn="l"/>
              </a:tabLst>
            </a:pP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e.g.</a:t>
            </a:r>
            <a:r>
              <a:rPr sz="4400" spc="-2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0F243E"/>
                </a:solidFill>
                <a:latin typeface="Cambria Math"/>
                <a:cs typeface="Cambria Math"/>
              </a:rPr>
              <a:t>𝒌</a:t>
            </a:r>
            <a:r>
              <a:rPr sz="4400" spc="254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4400" dirty="0">
                <a:solidFill>
                  <a:srgbClr val="0F243E"/>
                </a:solidFill>
                <a:latin typeface="Cambria Math"/>
                <a:cs typeface="Cambria Math"/>
              </a:rPr>
              <a:t>=</a:t>
            </a:r>
            <a:r>
              <a:rPr sz="4400" spc="254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6600" baseline="-3156" dirty="0">
                <a:solidFill>
                  <a:srgbClr val="0F243E"/>
                </a:solidFill>
                <a:latin typeface="Cambria Math"/>
                <a:cs typeface="Cambria Math"/>
              </a:rPr>
              <a:t>9	2	1</a:t>
            </a:r>
            <a:r>
              <a:rPr sz="6600" spc="187" baseline="-3156" dirty="0">
                <a:solidFill>
                  <a:srgbClr val="0F243E"/>
                </a:solidFill>
                <a:latin typeface="Cambria Math"/>
                <a:cs typeface="Cambria Math"/>
              </a:rPr>
              <a:t> 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and</a:t>
            </a:r>
            <a:r>
              <a:rPr sz="4400" spc="-35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4400" b="1" dirty="0">
                <a:solidFill>
                  <a:srgbClr val="0F243E"/>
                </a:solidFill>
                <a:latin typeface="Times New Roman"/>
                <a:cs typeface="Times New Roman"/>
              </a:rPr>
              <a:t>message</a:t>
            </a:r>
            <a:r>
              <a:rPr sz="4400" dirty="0">
                <a:solidFill>
                  <a:srgbClr val="0F243E"/>
                </a:solidFill>
                <a:latin typeface="Times New Roman"/>
                <a:cs typeface="Times New Roman"/>
              </a:rPr>
              <a:t>=</a:t>
            </a:r>
            <a:r>
              <a:rPr sz="4400" spc="-40" dirty="0">
                <a:solidFill>
                  <a:srgbClr val="0F243E"/>
                </a:solidFill>
                <a:latin typeface="Times New Roman"/>
                <a:cs typeface="Times New Roman"/>
              </a:rPr>
              <a:t> </a:t>
            </a:r>
            <a:r>
              <a:rPr sz="3100" spc="10" dirty="0">
                <a:solidFill>
                  <a:srgbClr val="0F243E"/>
                </a:solidFill>
                <a:latin typeface="Tahoma"/>
                <a:cs typeface="Tahoma"/>
              </a:rPr>
              <a:t>ATTACK</a:t>
            </a:r>
            <a:r>
              <a:rPr sz="3100" spc="-75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-45" dirty="0">
                <a:solidFill>
                  <a:srgbClr val="0F243E"/>
                </a:solidFill>
                <a:latin typeface="Tahoma"/>
                <a:cs typeface="Tahoma"/>
              </a:rPr>
              <a:t>AT</a:t>
            </a:r>
            <a:r>
              <a:rPr sz="3100" spc="-70" dirty="0">
                <a:solidFill>
                  <a:srgbClr val="0F243E"/>
                </a:solidFill>
                <a:latin typeface="Tahoma"/>
                <a:cs typeface="Tahoma"/>
              </a:rPr>
              <a:t> </a:t>
            </a:r>
            <a:r>
              <a:rPr sz="3100" spc="254" dirty="0">
                <a:solidFill>
                  <a:srgbClr val="0F243E"/>
                </a:solidFill>
                <a:latin typeface="Tahoma"/>
                <a:cs typeface="Tahoma"/>
              </a:rPr>
              <a:t>DAWN</a:t>
            </a:r>
            <a:endParaRPr sz="3100" dirty="0">
              <a:latin typeface="Tahoma"/>
              <a:cs typeface="Tahoma"/>
            </a:endParaRPr>
          </a:p>
          <a:p>
            <a:pPr marL="2467610">
              <a:lnSpc>
                <a:spcPct val="100000"/>
              </a:lnSpc>
              <a:spcBef>
                <a:spcPts val="145"/>
              </a:spcBef>
              <a:tabLst>
                <a:tab pos="3336290" algn="l"/>
                <a:tab pos="4513580" algn="l"/>
              </a:tabLst>
            </a:pPr>
            <a:r>
              <a:rPr sz="4400" dirty="0">
                <a:solidFill>
                  <a:srgbClr val="0F243E"/>
                </a:solidFill>
                <a:latin typeface="Cambria Math"/>
                <a:cs typeface="Cambria Math"/>
              </a:rPr>
              <a:t>3	</a:t>
            </a:r>
            <a:r>
              <a:rPr sz="4400" spc="-5" dirty="0">
                <a:solidFill>
                  <a:srgbClr val="0F243E"/>
                </a:solidFill>
                <a:latin typeface="Cambria Math"/>
                <a:cs typeface="Cambria Math"/>
              </a:rPr>
              <a:t>17	</a:t>
            </a:r>
            <a:r>
              <a:rPr sz="4400" dirty="0">
                <a:solidFill>
                  <a:srgbClr val="0F243E"/>
                </a:solidFill>
                <a:latin typeface="Cambria Math"/>
                <a:cs typeface="Cambria Math"/>
              </a:rPr>
              <a:t>7</a:t>
            </a:r>
            <a:endParaRPr sz="4400" dirty="0">
              <a:latin typeface="Cambria Math"/>
              <a:cs typeface="Cambria Math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469145" y="622418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0204" y="82041"/>
            <a:ext cx="2305141" cy="77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13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76"/>
    </mc:Choice>
    <mc:Fallback xmlns="">
      <p:transition spd="slow" advTm="48376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19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74"/>
    </mc:Choice>
    <mc:Fallback xmlns="">
      <p:transition spd="slow" advTm="33874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28.2|11.9|8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8.6|4.7|9.5|10.4|24|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1.3|16.6|9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0.5|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3.4|2.3|2.8|4.8|2.5|1.9|1.3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23.4|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7.9|7.2|14.6|23.2|9.5|15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4.4|1|6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9.8|0.9|0.9|4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0.8|3|1.5|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C.BRev.FY97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LC.BRev.FY97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C.BRev.FY9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C.BRev.FY9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efault Theme">
  <a:themeElements>
    <a:clrScheme name="Custom 6">
      <a:dk1>
        <a:srgbClr val="58585B"/>
      </a:dk1>
      <a:lt1>
        <a:srgbClr val="FFFFFF"/>
      </a:lt1>
      <a:dk2>
        <a:srgbClr val="58585B"/>
      </a:dk2>
      <a:lt2>
        <a:srgbClr val="81C569"/>
      </a:lt2>
      <a:accent1>
        <a:srgbClr val="004C69"/>
      </a:accent1>
      <a:accent2>
        <a:srgbClr val="9E0B0F"/>
      </a:accent2>
      <a:accent3>
        <a:srgbClr val="FFFFFF"/>
      </a:accent3>
      <a:accent4>
        <a:srgbClr val="367187"/>
      </a:accent4>
      <a:accent5>
        <a:srgbClr val="38C6F4"/>
      </a:accent5>
      <a:accent6>
        <a:srgbClr val="FBAB18"/>
      </a:accent6>
      <a:hlink>
        <a:srgbClr val="38C6F4"/>
      </a:hlink>
      <a:folHlink>
        <a:srgbClr val="81C569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6A4D7"/>
        </a:solidFill>
        <a:ln>
          <a:noFill/>
        </a:ln>
        <a:effectLst/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Default Theme" id="{A3178FD6-045E-43BB-9FF9-79BDC55288A1}" vid="{B3635A64-254C-4D4D-B1C2-6197525273FD}"/>
    </a:ext>
  </a:extLst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2257E75-49DE-41F1-B29B-2893DC5005E3}"/>
</file>

<file path=customXml/itemProps2.xml><?xml version="1.0" encoding="utf-8"?>
<ds:datastoreItem xmlns:ds="http://schemas.openxmlformats.org/officeDocument/2006/customXml" ds:itemID="{0629FF95-03FF-4770-BE7E-B3549E396A63}"/>
</file>

<file path=customXml/itemProps3.xml><?xml version="1.0" encoding="utf-8"?>
<ds:datastoreItem xmlns:ds="http://schemas.openxmlformats.org/officeDocument/2006/customXml" ds:itemID="{AA7F0F09-AC0F-431A-8EC4-1DCB862937EA}"/>
</file>

<file path=docProps/app.xml><?xml version="1.0" encoding="utf-8"?>
<Properties xmlns="http://schemas.openxmlformats.org/officeDocument/2006/extended-properties" xmlns:vt="http://schemas.openxmlformats.org/officeDocument/2006/docPropsVTypes">
  <TotalTime>4652</TotalTime>
  <Words>1294</Words>
  <Application>Microsoft Office PowerPoint</Application>
  <PresentationFormat>Widescreen</PresentationFormat>
  <Paragraphs>584</Paragraphs>
  <Slides>62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20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62</vt:i4>
      </vt:variant>
    </vt:vector>
  </HeadingPairs>
  <TitlesOfParts>
    <vt:vector size="89" baseType="lpstr">
      <vt:lpstr>ＭＳ Ｐゴシック</vt:lpstr>
      <vt:lpstr>Alexandria</vt:lpstr>
      <vt:lpstr>Alexandria Black</vt:lpstr>
      <vt:lpstr>Arial</vt:lpstr>
      <vt:lpstr>Calibri</vt:lpstr>
      <vt:lpstr>Calibri Light</vt:lpstr>
      <vt:lpstr>Cambria Math</vt:lpstr>
      <vt:lpstr>CiscoSans</vt:lpstr>
      <vt:lpstr>CiscoSans ExtraLight</vt:lpstr>
      <vt:lpstr>CiscoSans Thin</vt:lpstr>
      <vt:lpstr>Comic Sans MS</vt:lpstr>
      <vt:lpstr>標楷體</vt:lpstr>
      <vt:lpstr>Microsoft Sans Serif</vt:lpstr>
      <vt:lpstr>Monotype Sorts</vt:lpstr>
      <vt:lpstr>新細明體</vt:lpstr>
      <vt:lpstr>Roboto Light</vt:lpstr>
      <vt:lpstr>Tahoma</vt:lpstr>
      <vt:lpstr>Times New Roman</vt:lpstr>
      <vt:lpstr>Wingdings</vt:lpstr>
      <vt:lpstr>ヒラギノ角ゴ Pro W3</vt:lpstr>
      <vt:lpstr>Office Theme</vt:lpstr>
      <vt:lpstr>LC.BRev.FY97</vt:lpstr>
      <vt:lpstr>Default Theme</vt:lpstr>
      <vt:lpstr>1_Office Theme</vt:lpstr>
      <vt:lpstr>方程式</vt:lpstr>
      <vt:lpstr>Equation</vt:lpstr>
      <vt:lpstr>Microsoft Equation 3.0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𝐷 (𝐾) = 7 ∗ 11 − 8 ∗ 11 = −11 𝑚𝑜𝑑 26 = 15</vt:lpstr>
      <vt:lpstr>𝑏 𝑑 −𝑏 𝑐 𝑑 = −𝑐 𝑎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Diaa Salama</cp:lastModifiedBy>
  <cp:revision>224</cp:revision>
  <dcterms:created xsi:type="dcterms:W3CDTF">2023-04-29T09:08:00Z</dcterms:created>
  <dcterms:modified xsi:type="dcterms:W3CDTF">2024-03-12T22:39:59Z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