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BFA2B-3063-A8EC-CB58-429714C96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18F523-F9A7-F30C-FE3B-1CB691219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42A0-DD94-4ACA-92FD-E3B3BBB942D7}" type="datetimeFigureOut">
              <a:rPr lang="en-CA" smtClean="0"/>
              <a:t>2026-03-07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19C9F1-F642-D2B4-BA21-AFE1261E8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696F0F-8620-6FB5-0DF1-9C371C4B6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BAFF2-AF8B-478A-A2BD-9DCDB52DFB0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6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C5863A-92FF-C970-DC1A-5965413D79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F29865-CDF7-EF2D-0BD9-AF59718789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FDF359-0FC3-B3FE-0343-1B45CC1921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6442A0-DD94-4ACA-92FD-E3B3BBB942D7}" type="datetimeFigureOut">
              <a:rPr lang="en-CA" smtClean="0"/>
              <a:t>2026-03-07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6BABBB-DACA-39C4-3077-3EA548BD39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1A388B-427F-1363-41A9-53B5000167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9FBAFF2-AF8B-478A-A2BD-9DCDB52DFB0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0758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576FD0-4117-D428-4542-E374B0FB3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256D9C-CD72-6986-6086-598356CD4C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723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12B68F-90C2-E5D8-2241-DA8C26C64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020E73-C503-A93D-3775-FFC039A459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048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CD5767-D134-0BF6-07A8-815E9378B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A99058-8017-63AF-F437-FB45A876BF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34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10FF53-1148-8618-E668-BE353CDD7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8467B7-C94F-8C08-D99E-860E02EC98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77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8F3B02-96E0-E34C-04E7-A1605BED5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3E58BC-B9E7-BE0F-25BC-D1575C2CC4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15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6921CF-6EED-5F71-0D2C-8F75FBEC8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B084F2-8E64-2797-377C-A56F0AC258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15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05D452-AD9E-4FEF-F01B-3FD8B5676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3843F0-FDB8-58F0-0505-D7F3C3041C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15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B0C0A6-2ECC-227E-D702-8A6439C4D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2FD436-32CE-3EA5-45A8-1D74DCDCDA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42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5DA745-A440-BB80-EC06-2847BCCE2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F736EB-F838-CF3E-8AF6-58DF2626FD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54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AF35B9-4335-C679-F55E-89560D34B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034631-092D-38B0-612F-6CAE3EAA15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6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45F92B-38A5-2438-5923-A9217A740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F6C21E-4C7C-E92A-4555-EFAF9F290E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07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BA4510-46F9-0BFB-C6D1-9E80501EF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63066B-3D1D-5A55-0DF7-7247582B1F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15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14E1DC-36A5-599C-DC89-01DE95282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B31567-02D9-F6EB-67B0-4F4E8FB665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78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BB70E4-A922-DC20-1458-E1A9EBF65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D8EE3B-6733-87A8-7430-75BB355994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44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9F5AE7-7405-19D5-6F5F-5606F38CF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030C74-D268-59CE-2675-720E599DA0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78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C4AEFC-97C4-F4AB-C95A-8E653FA82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04C5A7-5BCE-ABF8-005C-E532C76A81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69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9E5A6B-6C43-3BD3-F792-A33D1AFD7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67C71E-4985-48B8-F7DA-F2ACFF8583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59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5FB234-6E77-0F28-ADF6-1E3A13B33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B4551F-259E-9FCA-D1E1-FC42AFDB5C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30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11B248-43A5-D9C6-A1F3-4E6306A29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6728A4-BEEC-60CF-E784-41C98E57A6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064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EB4932-20AB-CC6D-72BB-9C4D3D3BC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D8636A-F563-DAA7-4BBF-492B53888D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42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0D0108-08C5-8E77-0BCD-1CC5C053E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1711D9-2EE8-65C7-4112-7A915C05C6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4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820F6E-128F-2C7E-5375-8C3DE05F7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2199A5-805A-C4CA-DD0E-802722B251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32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F574F7-6A7E-45EF-0191-30002358B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8B6D86-C1CE-F109-D187-81F9AE00EF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04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ED17A8-4A15-D83D-A9B6-3A2A6B689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77884A-C5EE-ED70-7E77-83F0D160E4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11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D98ECB-0E53-A967-B6A6-F9785DDA5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640A1A-D5AB-555B-A3A1-132871F9B9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48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861511-471B-F947-0500-E9343AD04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CE86B9-086A-66B1-B56D-292D612F41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92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544E06-9BFA-FA4E-8B8D-6D2A19E18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3959C1-A89C-F6D5-7485-AEAA84DFE3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39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ABC7A4-72D5-0A03-5C59-019A0CF3A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3C9D6A-46E1-2F91-3503-1FC9A10186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11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57DFEE-73AE-DD54-D947-E0D179EA3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87E17F-2024-B5B8-24C2-44EDB8C359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15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B1680D-2E4C-AA37-E2D7-083C4289E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207BC2-B0ED-3E91-9F1A-278DD82D98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35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6F7A84-FD6E-6320-D15A-2D801F1A4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B1109-1147-1C0A-DAB0-ECAA3CF67A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46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9153FF-1016-6B99-5393-F629A80C5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ECAB25-E9AC-F531-F9DF-8421FD52B4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49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A9C4B2-CB40-9888-B45D-70602D3A0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D942FC-00D2-C99C-5830-66E85C63FC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49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4873AC-6DFD-9AF5-1896-CC72BC205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2B19D6-E20C-BBFC-9B85-3D42ACC667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58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5E8AB7-2202-F25F-03E0-317A6CF67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D7F547-7E2C-9ECF-F992-68B23F3B87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576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44A9EC-8141-A658-0DA8-D46771B96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4BE13F-A097-B8CB-2C71-EB3CFF37D4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25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EF840B-68EB-76D0-10B3-F065D60B6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769A56-251A-DEDE-09B2-71B95F618C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63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F3D63C-F24D-5F6D-7468-97FB2E39E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AFA234-1F25-ABBF-C75E-FD57BEE134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3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25B5BE-6344-0702-5981-E0D321EFB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C20C37-692A-27D4-E6EA-6090DD43A7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58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867445-D405-FC52-06C3-A9A15177D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3109AF-0F17-D7A7-DE9B-B8D17B908A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47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4A422A-64AF-6026-4963-535B0E25C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0B083B-D98C-0502-61A3-0253CB1AE3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25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A0D465-38ED-8152-EBD5-DE2501C44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581FEE-6DDF-AA08-2754-765AA09263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46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604BDB-FC28-CC6D-63E1-EC24DFCEE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165334-20FA-10EE-E6F6-E727310AF8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3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B263CF-BCAE-FE3A-BBEE-43864805A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683E60-9D45-DDE3-FE00-E81094DA58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46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2A7617-FA60-1801-CF85-D6EA1BA79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CE5CB7-B2B7-F834-2FBC-EBC68583E2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11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85F285-68CB-4304-70FD-06D321C91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A3CA00-F384-DA99-2E6B-D201CBE223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81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1B475F-3A27-2F62-2D5A-7CE7229F5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94CFD7-C4CC-2779-5FD7-C5ED8DDB59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59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9E043E-DB86-7696-21BB-7CFB9C471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09BC5A-91D4-FC8E-44D5-80EB50AB3D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0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7739D8-816C-9675-5E7B-F0603D70A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0FB1D7-7080-F3F9-28EB-7CFCA17E65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65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4B8B40-8216-D443-8059-4F6A5849D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B4582A-0118-463B-7B5B-73304A4FB7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09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8FC4B5-881D-4C01-4E1C-7611D9DD0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FC461B-9E17-35C8-940D-8067F58955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918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6DEF24-0A4C-B553-125C-94437FDF9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BBE659-8093-DEF5-A426-3E9DBCEC38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96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8A8BBE-4134-9E69-C3EE-E764EDCE0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B578B7-94C3-1251-022A-36BA0331C4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7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81598E-B990-62D9-E562-89AB4BF48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54D7C2-1ACF-28AC-5426-1CC2223902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80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64B67D-BEBE-8644-C135-2180B5C3D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646B32-393C-2846-8D21-1B13B5DECF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74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5BA6CB-D9DD-3DE4-5D09-BC6E95D9A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29EE91-2C14-30E1-C95E-FE497F1359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14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B26666-80E4-BA53-23E9-27117CCB4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AAEDAB-B4F7-1511-E0E5-22EE749361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518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535AD4-C394-A947-6E06-B7613C412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95A450-9317-7AB1-2425-B0496D6489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99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841ACA-7478-E778-FE4A-E55341AAB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E90E-2655-3E5F-9421-07C97C681A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97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34504B-5659-736B-8B5C-E8D856B58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A1162A-D002-64F2-7A49-4D84AE922D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751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1C3BB6-5486-C286-846D-CFE11BC1F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2CC066-655B-48DE-B41C-2E9BF7FF89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113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Nehal Anees Mansour</cp:lastModifiedBy>
  <cp:revision>2</cp:revision>
  <dcterms:created xsi:type="dcterms:W3CDTF">2026-02-12T16:24:47Z</dcterms:created>
  <dcterms:modified xsi:type="dcterms:W3CDTF">2026-03-07T10:09:31Z</dcterms:modified>
</cp:coreProperties>
</file>